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8" r:id="rId2"/>
    <p:sldId id="257" r:id="rId3"/>
    <p:sldId id="258" r:id="rId4"/>
    <p:sldId id="260" r:id="rId5"/>
    <p:sldId id="262" r:id="rId6"/>
    <p:sldId id="279" r:id="rId7"/>
    <p:sldId id="280" r:id="rId8"/>
    <p:sldId id="281" r:id="rId9"/>
    <p:sldId id="267" r:id="rId10"/>
    <p:sldId id="271" r:id="rId11"/>
    <p:sldId id="272" r:id="rId12"/>
    <p:sldId id="274" r:id="rId13"/>
    <p:sldId id="282" r:id="rId14"/>
    <p:sldId id="273" r:id="rId15"/>
    <p:sldId id="275" r:id="rId16"/>
    <p:sldId id="276" r:id="rId17"/>
    <p:sldId id="277" r:id="rId18"/>
    <p:sldId id="283" r:id="rId19"/>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Mali" panose="020B0604020202020204" charset="-34"/>
      <p:regular r:id="rId26"/>
      <p:bold r:id="rId27"/>
      <p:italic r:id="rId28"/>
      <p:boldItalic r:id="rId29"/>
    </p:embeddedFont>
    <p:embeddedFont>
      <p:font typeface="UTM Banque" panose="02040603050506020204" pitchFamily="18" charset="0"/>
      <p:regular r:id="rId30"/>
      <p:bold r:id="rId31"/>
    </p:embeddedFont>
    <p:embeddedFont>
      <p:font typeface="UTM Flamenco" panose="02040603050506020204" pitchFamily="18" charset="0"/>
      <p:regular r:id="rId32"/>
    </p:embeddedFont>
    <p:embeddedFont>
      <p:font typeface="UTM Gradoo" panose="02040603050506020204" pitchFamily="18" charset="0"/>
      <p:regular r:id="rId33"/>
    </p:embeddedFont>
    <p:embeddedFont>
      <p:font typeface="UTM Guanine" panose="02040603050506020204" pitchFamily="18" charset="0"/>
      <p:regular r:id="rId34"/>
    </p:embeddedFont>
    <p:embeddedFont>
      <p:font typeface="UTM Mabella" panose="02040603050506020204" pitchFamily="18" charset="0"/>
      <p:regular r:id="rId35"/>
    </p:embeddedFont>
    <p:embeddedFont>
      <p:font typeface="UTM Showcard" panose="02040603050506020204" pitchFamily="18"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2D68"/>
    <a:srgbClr val="B87596"/>
    <a:srgbClr val="CC2A4F"/>
    <a:srgbClr val="2A3137"/>
    <a:srgbClr val="64181F"/>
    <a:srgbClr val="FC9496"/>
    <a:srgbClr val="D6386D"/>
    <a:srgbClr val="3358AB"/>
    <a:srgbClr val="987B10"/>
    <a:srgbClr val="4272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snapToGrid="0">
      <p:cViewPr varScale="1">
        <p:scale>
          <a:sx n="70" d="100"/>
          <a:sy n="70" d="100"/>
        </p:scale>
        <p:origin x="1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heme" Target="theme/theme1.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55974-5577-4197-AFB4-30B8A004FC5A}"/>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9620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602581-3A2C-4EFB-B72B-821482E62EA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10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FC949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81D29D-F771-457A-A0BA-18B3C9339A1D}"/>
              </a:ext>
            </a:extLst>
          </p:cNvPr>
          <p:cNvPicPr>
            <a:picLocks noChangeAspect="1"/>
          </p:cNvPicPr>
          <p:nvPr userDrawn="1"/>
        </p:nvPicPr>
        <p:blipFill>
          <a:blip r:embed="rId2"/>
          <a:stretch>
            <a:fillRect/>
          </a:stretch>
        </p:blipFill>
        <p:spPr>
          <a:xfrm>
            <a:off x="0" y="7061"/>
            <a:ext cx="12192000" cy="6858000"/>
          </a:xfrm>
          <a:prstGeom prst="rect">
            <a:avLst/>
          </a:prstGeom>
        </p:spPr>
      </p:pic>
    </p:spTree>
    <p:extLst>
      <p:ext uri="{BB962C8B-B14F-4D97-AF65-F5344CB8AC3E}">
        <p14:creationId xmlns:p14="http://schemas.microsoft.com/office/powerpoint/2010/main" val="37119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49F4F9-122D-49C3-B901-CFCA35974D6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4694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230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73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381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816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acebook.com/teamKTUTS"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diagram&#10;&#10;Description automatically generated">
            <a:extLst>
              <a:ext uri="{FF2B5EF4-FFF2-40B4-BE49-F238E27FC236}">
                <a16:creationId xmlns:a16="http://schemas.microsoft.com/office/drawing/2014/main" id="{FF1FB8D8-2E68-42DD-AFF9-44526BB7BFA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5316200" y="20078700"/>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67214D1F-08AC-4A38-8E3B-58D78C2C293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057400" y="12534900"/>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C30CF994-5D4C-463C-884B-EEABD1215CB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766000" y="-12382500"/>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FF912168-E4EE-41EA-B0E0-67DD3A45ABF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741271" y="-12334095"/>
            <a:ext cx="1881378" cy="1625303"/>
          </a:xfrm>
          <a:prstGeom prst="rect">
            <a:avLst/>
          </a:prstGeom>
        </p:spPr>
      </p:pic>
      <p:sp>
        <p:nvSpPr>
          <p:cNvPr id="11" name="TextBox 10">
            <a:extLst>
              <a:ext uri="{FF2B5EF4-FFF2-40B4-BE49-F238E27FC236}">
                <a16:creationId xmlns:a16="http://schemas.microsoft.com/office/drawing/2014/main" id="{7EC1D452-E494-4454-9E9C-21A4E415996D}"/>
              </a:ext>
            </a:extLst>
          </p:cNvPr>
          <p:cNvSpPr txBox="1"/>
          <p:nvPr userDrawn="1"/>
        </p:nvSpPr>
        <p:spPr>
          <a:xfrm>
            <a:off x="4031190" y="12990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1"/>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2" name="Picture 11" descr="A picture containing diagram&#10;&#10;Description automatically generated">
            <a:extLst>
              <a:ext uri="{FF2B5EF4-FFF2-40B4-BE49-F238E27FC236}">
                <a16:creationId xmlns:a16="http://schemas.microsoft.com/office/drawing/2014/main" id="{12BAAA5F-60B3-4B35-A1A6-02428D7FA22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918400" y="20383500"/>
            <a:ext cx="1881378" cy="1625303"/>
          </a:xfrm>
          <a:prstGeom prst="rect">
            <a:avLst/>
          </a:prstGeom>
        </p:spPr>
      </p:pic>
      <p:sp>
        <p:nvSpPr>
          <p:cNvPr id="14" name="TextBox 13">
            <a:extLst>
              <a:ext uri="{FF2B5EF4-FFF2-40B4-BE49-F238E27FC236}">
                <a16:creationId xmlns:a16="http://schemas.microsoft.com/office/drawing/2014/main" id="{C1DB57CF-8370-4B34-8117-72BBDCF69F7E}"/>
              </a:ext>
            </a:extLst>
          </p:cNvPr>
          <p:cNvSpPr txBox="1"/>
          <p:nvPr userDrawn="1"/>
        </p:nvSpPr>
        <p:spPr>
          <a:xfrm>
            <a:off x="92364" y="0"/>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sp>
        <p:nvSpPr>
          <p:cNvPr id="15" name="TextBox 14">
            <a:extLst>
              <a:ext uri="{FF2B5EF4-FFF2-40B4-BE49-F238E27FC236}">
                <a16:creationId xmlns:a16="http://schemas.microsoft.com/office/drawing/2014/main" id="{2C40B51C-B3A9-4467-A5E2-9BC746724273}"/>
              </a:ext>
            </a:extLst>
          </p:cNvPr>
          <p:cNvSpPr txBox="1"/>
          <p:nvPr userDrawn="1"/>
        </p:nvSpPr>
        <p:spPr>
          <a:xfrm>
            <a:off x="11570548" y="6488668"/>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spTree>
    <p:extLst>
      <p:ext uri="{BB962C8B-B14F-4D97-AF65-F5344CB8AC3E}">
        <p14:creationId xmlns:p14="http://schemas.microsoft.com/office/powerpoint/2010/main" val="3273663782"/>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1" r:id="rId4"/>
    <p:sldLayoutId id="2147483664" r:id="rId5"/>
    <p:sldLayoutId id="2147483665" r:id="rId6"/>
    <p:sldLayoutId id="2147483666" r:id="rId7"/>
    <p:sldLayoutId id="214748366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6.png"/><Relationship Id="rId18" Type="http://schemas.openxmlformats.org/officeDocument/2006/relationships/image" Target="../media/image38.png"/><Relationship Id="rId3" Type="http://schemas.openxmlformats.org/officeDocument/2006/relationships/image" Target="../media/image30.svg"/><Relationship Id="rId7" Type="http://schemas.openxmlformats.org/officeDocument/2006/relationships/image" Target="../media/image33.png"/><Relationship Id="rId12" Type="http://schemas.microsoft.com/office/2007/relationships/hdphoto" Target="../media/hdphoto5.wdp"/><Relationship Id="rId17" Type="http://schemas.microsoft.com/office/2007/relationships/hdphoto" Target="../media/hdphoto6.wdp"/><Relationship Id="rId2" Type="http://schemas.openxmlformats.org/officeDocument/2006/relationships/image" Target="../media/image29.png"/><Relationship Id="rId16" Type="http://schemas.openxmlformats.org/officeDocument/2006/relationships/image" Target="../media/image37.png"/><Relationship Id="rId1" Type="http://schemas.openxmlformats.org/officeDocument/2006/relationships/slideLayout" Target="../slideLayouts/slideLayout3.xml"/><Relationship Id="rId6" Type="http://schemas.microsoft.com/office/2007/relationships/hdphoto" Target="../media/hdphoto2.wdp"/><Relationship Id="rId11" Type="http://schemas.openxmlformats.org/officeDocument/2006/relationships/image" Target="../media/image35.png"/><Relationship Id="rId5" Type="http://schemas.openxmlformats.org/officeDocument/2006/relationships/image" Target="../media/image32.png"/><Relationship Id="rId15" Type="http://schemas.openxmlformats.org/officeDocument/2006/relationships/image" Target="../media/image15.png"/><Relationship Id="rId10" Type="http://schemas.microsoft.com/office/2007/relationships/hdphoto" Target="../media/hdphoto4.wdp"/><Relationship Id="rId4" Type="http://schemas.openxmlformats.org/officeDocument/2006/relationships/image" Target="../media/image31.png"/><Relationship Id="rId9" Type="http://schemas.openxmlformats.org/officeDocument/2006/relationships/image" Target="../media/image34.png"/><Relationship Id="rId1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6.wdp"/><Relationship Id="rId7" Type="http://schemas.openxmlformats.org/officeDocument/2006/relationships/image" Target="../media/image40.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13.png"/><Relationship Id="rId10" Type="http://schemas.openxmlformats.org/officeDocument/2006/relationships/image" Target="../media/image15.png"/><Relationship Id="rId4" Type="http://schemas.openxmlformats.org/officeDocument/2006/relationships/image" Target="../media/image36.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1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0.sv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7.wdp"/><Relationship Id="rId7" Type="http://schemas.openxmlformats.org/officeDocument/2006/relationships/image" Target="../media/image15.png"/><Relationship Id="rId2"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22.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DC96CA9-3078-4CB3-AED1-45A71FDD37EE}"/>
              </a:ext>
            </a:extLst>
          </p:cNvPr>
          <p:cNvSpPr txBox="1"/>
          <p:nvPr/>
        </p:nvSpPr>
        <p:spPr>
          <a:xfrm>
            <a:off x="1822042" y="0"/>
            <a:ext cx="1779575" cy="707886"/>
          </a:xfrm>
          <a:prstGeom prst="rect">
            <a:avLst/>
          </a:prstGeom>
          <a:noFill/>
        </p:spPr>
        <p:txBody>
          <a:bodyPr wrap="square" rtlCol="0">
            <a:spAutoFit/>
          </a:bodyPr>
          <a:lstStyle/>
          <a:p>
            <a:r>
              <a:rPr lang="en-US" sz="4000" dirty="0" err="1">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Tập</a:t>
            </a:r>
            <a:r>
              <a:rPr lang="en-US" sz="4000" dirty="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 </a:t>
            </a:r>
            <a:r>
              <a:rPr lang="en-US" sz="4000" dirty="0" err="1">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đọc</a:t>
            </a:r>
            <a:r>
              <a:rPr lang="en-US" sz="4000" dirty="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 </a:t>
            </a:r>
          </a:p>
        </p:txBody>
      </p:sp>
      <p:grpSp>
        <p:nvGrpSpPr>
          <p:cNvPr id="13" name="Group 12">
            <a:extLst>
              <a:ext uri="{FF2B5EF4-FFF2-40B4-BE49-F238E27FC236}">
                <a16:creationId xmlns:a16="http://schemas.microsoft.com/office/drawing/2014/main" id="{26DB522D-545A-45BF-A05A-B3648E4AA672}"/>
              </a:ext>
            </a:extLst>
          </p:cNvPr>
          <p:cNvGrpSpPr/>
          <p:nvPr/>
        </p:nvGrpSpPr>
        <p:grpSpPr>
          <a:xfrm>
            <a:off x="2080169" y="-306728"/>
            <a:ext cx="8031662" cy="6657695"/>
            <a:chOff x="291969" y="-38100"/>
            <a:chExt cx="8031662" cy="6657695"/>
          </a:xfrm>
        </p:grpSpPr>
        <p:pic>
          <p:nvPicPr>
            <p:cNvPr id="6" name="Picture 5" descr="Shape, arrow&#10;&#10;Description automatically generated">
              <a:extLst>
                <a:ext uri="{FF2B5EF4-FFF2-40B4-BE49-F238E27FC236}">
                  <a16:creationId xmlns:a16="http://schemas.microsoft.com/office/drawing/2014/main" id="{11310652-77C9-48E7-9EEE-1EB93272B6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539" y="-38100"/>
              <a:ext cx="7398522" cy="6657695"/>
            </a:xfrm>
            <a:prstGeom prst="rect">
              <a:avLst/>
            </a:prstGeom>
          </p:spPr>
        </p:pic>
        <p:grpSp>
          <p:nvGrpSpPr>
            <p:cNvPr id="7" name="Group 6">
              <a:extLst>
                <a:ext uri="{FF2B5EF4-FFF2-40B4-BE49-F238E27FC236}">
                  <a16:creationId xmlns:a16="http://schemas.microsoft.com/office/drawing/2014/main" id="{F01FC8B0-87D7-46CE-8DC2-5D1AC741A667}"/>
                </a:ext>
              </a:extLst>
            </p:cNvPr>
            <p:cNvGrpSpPr/>
            <p:nvPr/>
          </p:nvGrpSpPr>
          <p:grpSpPr>
            <a:xfrm>
              <a:off x="291969" y="2146877"/>
              <a:ext cx="8031662" cy="2124892"/>
              <a:chOff x="4440308" y="1862990"/>
              <a:chExt cx="3171264" cy="2124892"/>
            </a:xfrm>
          </p:grpSpPr>
          <p:sp>
            <p:nvSpPr>
              <p:cNvPr id="8" name="TextBox 7">
                <a:extLst>
                  <a:ext uri="{FF2B5EF4-FFF2-40B4-BE49-F238E27FC236}">
                    <a16:creationId xmlns:a16="http://schemas.microsoft.com/office/drawing/2014/main" id="{6F6D70C7-8138-4374-AF61-C82A51BAA647}"/>
                  </a:ext>
                </a:extLst>
              </p:cNvPr>
              <p:cNvSpPr txBox="1"/>
              <p:nvPr/>
            </p:nvSpPr>
            <p:spPr>
              <a:xfrm>
                <a:off x="4459779" y="1862990"/>
                <a:ext cx="3151793" cy="2123658"/>
              </a:xfrm>
              <a:prstGeom prst="rect">
                <a:avLst/>
              </a:prstGeom>
              <a:noFill/>
            </p:spPr>
            <p:txBody>
              <a:bodyPr wrap="square" rtlCol="0">
                <a:spAutoFit/>
              </a:bodyPr>
              <a:lstStyle/>
              <a:p>
                <a:pPr algn="ctr"/>
                <a:r>
                  <a:rPr lang="en-US" sz="66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endParaRPr lang="en-US" sz="66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a:p>
                <a:pPr algn="ctr"/>
                <a:r>
                  <a:rPr lang="en-US" sz="66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66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9" name="TextBox 8">
                <a:extLst>
                  <a:ext uri="{FF2B5EF4-FFF2-40B4-BE49-F238E27FC236}">
                    <a16:creationId xmlns:a16="http://schemas.microsoft.com/office/drawing/2014/main" id="{27E2688A-2663-42A3-9132-7FBCB7FCF85F}"/>
                  </a:ext>
                </a:extLst>
              </p:cNvPr>
              <p:cNvSpPr txBox="1"/>
              <p:nvPr/>
            </p:nvSpPr>
            <p:spPr>
              <a:xfrm>
                <a:off x="4440308" y="1864224"/>
                <a:ext cx="3151793" cy="2123658"/>
              </a:xfrm>
              <a:prstGeom prst="rect">
                <a:avLst/>
              </a:prstGeom>
              <a:noFill/>
            </p:spPr>
            <p:txBody>
              <a:bodyPr wrap="square" rtlCol="0">
                <a:spAutoFit/>
              </a:bodyPr>
              <a:lstStyle/>
              <a:p>
                <a:pPr algn="ctr"/>
                <a:r>
                  <a:rPr lang="en-US" sz="6600">
                    <a:solidFill>
                      <a:srgbClr val="F6A9A9"/>
                    </a:solidFill>
                    <a:effectLst>
                      <a:outerShdw blurRad="38100" dist="38100" dir="2700000" algn="tl">
                        <a:srgbClr val="000000">
                          <a:alpha val="43137"/>
                        </a:srgbClr>
                      </a:outerShdw>
                    </a:effectLst>
                    <a:latin typeface="UTM Showcard" panose="02040603050506020204" pitchFamily="18" charset="0"/>
                  </a:rPr>
                  <a:t>RẤT NHIỀU</a:t>
                </a:r>
              </a:p>
              <a:p>
                <a:pPr algn="ctr"/>
                <a:r>
                  <a:rPr lang="en-US" sz="66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66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sp>
          <p:nvSpPr>
            <p:cNvPr id="12" name="TextBox 11">
              <a:extLst>
                <a:ext uri="{FF2B5EF4-FFF2-40B4-BE49-F238E27FC236}">
                  <a16:creationId xmlns:a16="http://schemas.microsoft.com/office/drawing/2014/main" id="{325DE0D6-0115-4715-9952-7846F9E1E0CD}"/>
                </a:ext>
              </a:extLst>
            </p:cNvPr>
            <p:cNvSpPr txBox="1"/>
            <p:nvPr/>
          </p:nvSpPr>
          <p:spPr>
            <a:xfrm>
              <a:off x="3087627" y="4182080"/>
              <a:ext cx="3151793" cy="707886"/>
            </a:xfrm>
            <a:prstGeom prst="rect">
              <a:avLst/>
            </a:prstGeom>
            <a:noFill/>
          </p:spPr>
          <p:txBody>
            <a:bodyPr wrap="square" rtlCol="0">
              <a:spAutoFit/>
            </a:bodyPr>
            <a:lstStyle/>
            <a:p>
              <a:r>
                <a:rPr lang="en-US" sz="400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(tiếp theo)</a:t>
              </a:r>
              <a:endParaRPr lang="en-US" sz="4000" dirty="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endParaRPr>
            </a:p>
          </p:txBody>
        </p:sp>
      </p:grpSp>
      <p:pic>
        <p:nvPicPr>
          <p:cNvPr id="16" name="Picture 15" descr="A picture containing vector graphics&#10;&#10;Description automatically generated">
            <a:extLst>
              <a:ext uri="{FF2B5EF4-FFF2-40B4-BE49-F238E27FC236}">
                <a16:creationId xmlns:a16="http://schemas.microsoft.com/office/drawing/2014/main" id="{7E90D933-77D5-46B7-AA8E-E9E0720DE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5543" y="1"/>
            <a:ext cx="3766457" cy="6858000"/>
          </a:xfrm>
          <a:prstGeom prst="rect">
            <a:avLst/>
          </a:prstGeom>
        </p:spPr>
      </p:pic>
      <p:pic>
        <p:nvPicPr>
          <p:cNvPr id="21" name="Picture 20" descr="Logo&#10;&#10;Description automatically generated">
            <a:extLst>
              <a:ext uri="{FF2B5EF4-FFF2-40B4-BE49-F238E27FC236}">
                <a16:creationId xmlns:a16="http://schemas.microsoft.com/office/drawing/2014/main" id="{46070B8C-0CA8-4352-B0E2-2DBABCB528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177" y="2930553"/>
            <a:ext cx="1217937" cy="1217937"/>
          </a:xfrm>
          <a:prstGeom prst="rect">
            <a:avLst/>
          </a:prstGeom>
        </p:spPr>
      </p:pic>
      <p:grpSp>
        <p:nvGrpSpPr>
          <p:cNvPr id="3" name="Group 2">
            <a:extLst>
              <a:ext uri="{FF2B5EF4-FFF2-40B4-BE49-F238E27FC236}">
                <a16:creationId xmlns:a16="http://schemas.microsoft.com/office/drawing/2014/main" id="{4E9D6B79-2756-4FC6-8861-C064C13768A4}"/>
              </a:ext>
            </a:extLst>
          </p:cNvPr>
          <p:cNvGrpSpPr/>
          <p:nvPr/>
        </p:nvGrpSpPr>
        <p:grpSpPr>
          <a:xfrm>
            <a:off x="651029" y="1621502"/>
            <a:ext cx="2645204" cy="4926843"/>
            <a:chOff x="695325" y="1724024"/>
            <a:chExt cx="2645204" cy="4926843"/>
          </a:xfrm>
        </p:grpSpPr>
        <p:grpSp>
          <p:nvGrpSpPr>
            <p:cNvPr id="17" name="Group 16">
              <a:extLst>
                <a:ext uri="{FF2B5EF4-FFF2-40B4-BE49-F238E27FC236}">
                  <a16:creationId xmlns:a16="http://schemas.microsoft.com/office/drawing/2014/main" id="{AAD588EF-6BF5-4787-8F88-2FFB178F5C13}"/>
                </a:ext>
              </a:extLst>
            </p:cNvPr>
            <p:cNvGrpSpPr/>
            <p:nvPr/>
          </p:nvGrpSpPr>
          <p:grpSpPr>
            <a:xfrm>
              <a:off x="695325" y="1724024"/>
              <a:ext cx="2645204" cy="4926843"/>
              <a:chOff x="425305" y="2800349"/>
              <a:chExt cx="2161487" cy="3976835"/>
            </a:xfrm>
          </p:grpSpPr>
          <p:pic>
            <p:nvPicPr>
              <p:cNvPr id="18" name="Picture 17" descr="A picture containing text&#10;&#10;Description automatically generated">
                <a:extLst>
                  <a:ext uri="{FF2B5EF4-FFF2-40B4-BE49-F238E27FC236}">
                    <a16:creationId xmlns:a16="http://schemas.microsoft.com/office/drawing/2014/main" id="{480C0519-6EEB-4D0A-AB47-D5A48E0631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19" name="Picture 18" descr="A picture containing doll&#10;&#10;Description automatically generated">
                <a:extLst>
                  <a:ext uri="{FF2B5EF4-FFF2-40B4-BE49-F238E27FC236}">
                    <a16:creationId xmlns:a16="http://schemas.microsoft.com/office/drawing/2014/main" id="{F2F7D574-08FB-4DBB-B92F-FCE02A037E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
          <p:nvSpPr>
            <p:cNvPr id="2" name="Oval 1">
              <a:extLst>
                <a:ext uri="{FF2B5EF4-FFF2-40B4-BE49-F238E27FC236}">
                  <a16:creationId xmlns:a16="http://schemas.microsoft.com/office/drawing/2014/main" id="{C2DB58A9-BB6F-433C-AA5C-3E3CF6AC3F3D}"/>
                </a:ext>
              </a:extLst>
            </p:cNvPr>
            <p:cNvSpPr/>
            <p:nvPr/>
          </p:nvSpPr>
          <p:spPr>
            <a:xfrm>
              <a:off x="2041197" y="3993449"/>
              <a:ext cx="152564" cy="162683"/>
            </a:xfrm>
            <a:prstGeom prst="ellipse">
              <a:avLst/>
            </a:prstGeom>
            <a:solidFill>
              <a:srgbClr val="F6CFDF"/>
            </a:solidFill>
            <a:ln>
              <a:solidFill>
                <a:srgbClr val="F6C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10;&#10;Description automatically generated">
              <a:extLst>
                <a:ext uri="{FF2B5EF4-FFF2-40B4-BE49-F238E27FC236}">
                  <a16:creationId xmlns:a16="http://schemas.microsoft.com/office/drawing/2014/main" id="{262F9527-03D0-47A8-A6AE-65A6A1156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24042">
              <a:off x="2024499" y="3973070"/>
              <a:ext cx="209967" cy="178314"/>
            </a:xfrm>
            <a:prstGeom prst="rect">
              <a:avLst/>
            </a:prstGeom>
          </p:spPr>
        </p:pic>
      </p:grpSp>
      <p:sp>
        <p:nvSpPr>
          <p:cNvPr id="34" name="AutoShape 16">
            <a:extLst>
              <a:ext uri="{FF2B5EF4-FFF2-40B4-BE49-F238E27FC236}">
                <a16:creationId xmlns:a16="http://schemas.microsoft.com/office/drawing/2014/main" id="{D3020DA9-E9D7-419E-AAA2-D98DC501FD52}"/>
              </a:ext>
            </a:extLst>
          </p:cNvPr>
          <p:cNvSpPr>
            <a:spLocks noChangeArrowheads="1"/>
          </p:cNvSpPr>
          <p:nvPr/>
        </p:nvSpPr>
        <p:spPr bwMode="auto">
          <a:xfrm rot="-2700000">
            <a:off x="2087431" y="3909152"/>
            <a:ext cx="50077" cy="75898"/>
          </a:xfrm>
          <a:prstGeom prst="star4">
            <a:avLst>
              <a:gd name="adj" fmla="val 125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6" name="AutoShape 28">
            <a:extLst>
              <a:ext uri="{FF2B5EF4-FFF2-40B4-BE49-F238E27FC236}">
                <a16:creationId xmlns:a16="http://schemas.microsoft.com/office/drawing/2014/main" id="{BFAC45AF-8745-48E4-9EAD-8C828C637062}"/>
              </a:ext>
            </a:extLst>
          </p:cNvPr>
          <p:cNvSpPr>
            <a:spLocks noChangeArrowheads="1"/>
          </p:cNvSpPr>
          <p:nvPr/>
        </p:nvSpPr>
        <p:spPr bwMode="auto">
          <a:xfrm rot="-2700000">
            <a:off x="2056909" y="3918982"/>
            <a:ext cx="50077" cy="75898"/>
          </a:xfrm>
          <a:prstGeom prst="star4">
            <a:avLst>
              <a:gd name="adj" fmla="val 8343"/>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7" name="AutoShape 16">
            <a:extLst>
              <a:ext uri="{FF2B5EF4-FFF2-40B4-BE49-F238E27FC236}">
                <a16:creationId xmlns:a16="http://schemas.microsoft.com/office/drawing/2014/main" id="{34C74CAD-8314-4F9E-BEED-0BC05B844E0B}"/>
              </a:ext>
            </a:extLst>
          </p:cNvPr>
          <p:cNvSpPr>
            <a:spLocks noChangeArrowheads="1"/>
          </p:cNvSpPr>
          <p:nvPr/>
        </p:nvSpPr>
        <p:spPr bwMode="auto">
          <a:xfrm rot="-2700000">
            <a:off x="1984660" y="3996051"/>
            <a:ext cx="45719" cy="69293"/>
          </a:xfrm>
          <a:prstGeom prst="star4">
            <a:avLst>
              <a:gd name="adj" fmla="val 125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 name="AutoShape 17">
            <a:extLst>
              <a:ext uri="{FF2B5EF4-FFF2-40B4-BE49-F238E27FC236}">
                <a16:creationId xmlns:a16="http://schemas.microsoft.com/office/drawing/2014/main" id="{E6E959F6-D8BD-4C4A-9828-100D053E8CA1}"/>
              </a:ext>
            </a:extLst>
          </p:cNvPr>
          <p:cNvSpPr>
            <a:spLocks noChangeArrowheads="1"/>
          </p:cNvSpPr>
          <p:nvPr/>
        </p:nvSpPr>
        <p:spPr bwMode="auto">
          <a:xfrm>
            <a:off x="2135541" y="3953025"/>
            <a:ext cx="45719" cy="68886"/>
          </a:xfrm>
          <a:prstGeom prst="star4">
            <a:avLst>
              <a:gd name="adj" fmla="val 125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49" name="Group 18">
            <a:extLst>
              <a:ext uri="{FF2B5EF4-FFF2-40B4-BE49-F238E27FC236}">
                <a16:creationId xmlns:a16="http://schemas.microsoft.com/office/drawing/2014/main" id="{3C37042A-9740-4B44-A02E-534728F7544B}"/>
              </a:ext>
            </a:extLst>
          </p:cNvPr>
          <p:cNvGrpSpPr/>
          <p:nvPr/>
        </p:nvGrpSpPr>
        <p:grpSpPr bwMode="auto">
          <a:xfrm>
            <a:off x="1992638" y="3896796"/>
            <a:ext cx="45719" cy="68659"/>
            <a:chOff x="1798" y="2976"/>
            <a:chExt cx="792" cy="862"/>
          </a:xfrm>
        </p:grpSpPr>
        <p:sp>
          <p:nvSpPr>
            <p:cNvPr id="50" name="AutoShape 19">
              <a:extLst>
                <a:ext uri="{FF2B5EF4-FFF2-40B4-BE49-F238E27FC236}">
                  <a16:creationId xmlns:a16="http://schemas.microsoft.com/office/drawing/2014/main" id="{E3FBE942-BADA-48FA-AD1F-35FE80C66E18}"/>
                </a:ext>
              </a:extLst>
            </p:cNvPr>
            <p:cNvSpPr>
              <a:spLocks noChangeArrowheads="1"/>
            </p:cNvSpPr>
            <p:nvPr/>
          </p:nvSpPr>
          <p:spPr bwMode="auto">
            <a:xfrm rot="-2700000">
              <a:off x="1839" y="3211"/>
              <a:ext cx="718" cy="392"/>
            </a:xfrm>
            <a:prstGeom prst="star4">
              <a:avLst>
                <a:gd name="adj" fmla="val 12500"/>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 name="AutoShape 20">
              <a:extLst>
                <a:ext uri="{FF2B5EF4-FFF2-40B4-BE49-F238E27FC236}">
                  <a16:creationId xmlns:a16="http://schemas.microsoft.com/office/drawing/2014/main" id="{06E3DEF8-5877-4903-AE10-DF10B93E034C}"/>
                </a:ext>
              </a:extLst>
            </p:cNvPr>
            <p:cNvSpPr>
              <a:spLocks noChangeArrowheads="1"/>
            </p:cNvSpPr>
            <p:nvPr/>
          </p:nvSpPr>
          <p:spPr bwMode="auto">
            <a:xfrm>
              <a:off x="1798" y="2976"/>
              <a:ext cx="792" cy="862"/>
            </a:xfrm>
            <a:prstGeom prst="star4">
              <a:avLst>
                <a:gd name="adj" fmla="val 12500"/>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52" name="Group 21">
            <a:extLst>
              <a:ext uri="{FF2B5EF4-FFF2-40B4-BE49-F238E27FC236}">
                <a16:creationId xmlns:a16="http://schemas.microsoft.com/office/drawing/2014/main" id="{786542BE-883A-4646-B0E7-49036E9D34DD}"/>
              </a:ext>
            </a:extLst>
          </p:cNvPr>
          <p:cNvGrpSpPr/>
          <p:nvPr/>
        </p:nvGrpSpPr>
        <p:grpSpPr bwMode="auto">
          <a:xfrm>
            <a:off x="1938925" y="3917858"/>
            <a:ext cx="46802" cy="70335"/>
            <a:chOff x="2781" y="2868"/>
            <a:chExt cx="990" cy="1078"/>
          </a:xfrm>
        </p:grpSpPr>
        <p:sp>
          <p:nvSpPr>
            <p:cNvPr id="53" name="AutoShape 22">
              <a:extLst>
                <a:ext uri="{FF2B5EF4-FFF2-40B4-BE49-F238E27FC236}">
                  <a16:creationId xmlns:a16="http://schemas.microsoft.com/office/drawing/2014/main" id="{DDA62A1F-D914-4020-9682-05F482113F60}"/>
                </a:ext>
              </a:extLst>
            </p:cNvPr>
            <p:cNvSpPr>
              <a:spLocks noChangeArrowheads="1"/>
            </p:cNvSpPr>
            <p:nvPr/>
          </p:nvSpPr>
          <p:spPr bwMode="auto">
            <a:xfrm rot="2700000" flipV="1">
              <a:off x="2797" y="3143"/>
              <a:ext cx="966" cy="528"/>
            </a:xfrm>
            <a:prstGeom prst="star4">
              <a:avLst>
                <a:gd name="adj" fmla="val 5843"/>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 name="AutoShape 23">
              <a:extLst>
                <a:ext uri="{FF2B5EF4-FFF2-40B4-BE49-F238E27FC236}">
                  <a16:creationId xmlns:a16="http://schemas.microsoft.com/office/drawing/2014/main" id="{ADACA458-1E8E-437F-9A69-9D969AF37529}"/>
                </a:ext>
              </a:extLst>
            </p:cNvPr>
            <p:cNvSpPr>
              <a:spLocks noChangeArrowheads="1"/>
            </p:cNvSpPr>
            <p:nvPr/>
          </p:nvSpPr>
          <p:spPr bwMode="auto">
            <a:xfrm>
              <a:off x="2781" y="2868"/>
              <a:ext cx="990" cy="1078"/>
            </a:xfrm>
            <a:prstGeom prst="star4">
              <a:avLst>
                <a:gd name="adj" fmla="val 878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55" name="Group 24">
            <a:extLst>
              <a:ext uri="{FF2B5EF4-FFF2-40B4-BE49-F238E27FC236}">
                <a16:creationId xmlns:a16="http://schemas.microsoft.com/office/drawing/2014/main" id="{00FD46C5-2E32-4C7D-8307-32605F5EB18B}"/>
              </a:ext>
            </a:extLst>
          </p:cNvPr>
          <p:cNvGrpSpPr/>
          <p:nvPr/>
        </p:nvGrpSpPr>
        <p:grpSpPr bwMode="auto">
          <a:xfrm>
            <a:off x="1948302" y="3906062"/>
            <a:ext cx="45719" cy="57891"/>
            <a:chOff x="3859" y="3011"/>
            <a:chExt cx="862" cy="792"/>
          </a:xfrm>
        </p:grpSpPr>
        <p:sp>
          <p:nvSpPr>
            <p:cNvPr id="56" name="AutoShape 25">
              <a:extLst>
                <a:ext uri="{FF2B5EF4-FFF2-40B4-BE49-F238E27FC236}">
                  <a16:creationId xmlns:a16="http://schemas.microsoft.com/office/drawing/2014/main" id="{7C43934B-0927-4B97-9703-13F29123BFB6}"/>
                </a:ext>
              </a:extLst>
            </p:cNvPr>
            <p:cNvSpPr>
              <a:spLocks noChangeArrowheads="1"/>
            </p:cNvSpPr>
            <p:nvPr/>
          </p:nvSpPr>
          <p:spPr bwMode="auto">
            <a:xfrm rot="8100000" flipV="1">
              <a:off x="3983" y="3237"/>
              <a:ext cx="622" cy="340"/>
            </a:xfrm>
            <a:prstGeom prst="star4">
              <a:avLst>
                <a:gd name="adj" fmla="val 12500"/>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7" name="AutoShape 26">
              <a:extLst>
                <a:ext uri="{FF2B5EF4-FFF2-40B4-BE49-F238E27FC236}">
                  <a16:creationId xmlns:a16="http://schemas.microsoft.com/office/drawing/2014/main" id="{2121C530-D60B-49E2-B4AE-FAFD53C3AC42}"/>
                </a:ext>
              </a:extLst>
            </p:cNvPr>
            <p:cNvSpPr>
              <a:spLocks noChangeArrowheads="1"/>
            </p:cNvSpPr>
            <p:nvPr/>
          </p:nvSpPr>
          <p:spPr bwMode="auto">
            <a:xfrm rot="-5400000">
              <a:off x="3894" y="2976"/>
              <a:ext cx="792" cy="862"/>
            </a:xfrm>
            <a:prstGeom prst="star4">
              <a:avLst>
                <a:gd name="adj" fmla="val 12500"/>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58" name="AutoShape 27">
            <a:extLst>
              <a:ext uri="{FF2B5EF4-FFF2-40B4-BE49-F238E27FC236}">
                <a16:creationId xmlns:a16="http://schemas.microsoft.com/office/drawing/2014/main" id="{29D5044E-FE9E-4BC0-ABFB-C26E7456C4DF}"/>
              </a:ext>
            </a:extLst>
          </p:cNvPr>
          <p:cNvSpPr>
            <a:spLocks noChangeArrowheads="1"/>
          </p:cNvSpPr>
          <p:nvPr/>
        </p:nvSpPr>
        <p:spPr bwMode="auto">
          <a:xfrm>
            <a:off x="2066750" y="4034763"/>
            <a:ext cx="45719" cy="68886"/>
          </a:xfrm>
          <a:prstGeom prst="star4">
            <a:avLst>
              <a:gd name="adj" fmla="val 7694"/>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9" name="AutoShape 28">
            <a:extLst>
              <a:ext uri="{FF2B5EF4-FFF2-40B4-BE49-F238E27FC236}">
                <a16:creationId xmlns:a16="http://schemas.microsoft.com/office/drawing/2014/main" id="{5276B834-A9F2-41D1-B8FC-8DCF99E4DD07}"/>
              </a:ext>
            </a:extLst>
          </p:cNvPr>
          <p:cNvSpPr>
            <a:spLocks noChangeArrowheads="1"/>
          </p:cNvSpPr>
          <p:nvPr/>
        </p:nvSpPr>
        <p:spPr bwMode="auto">
          <a:xfrm rot="-2700000">
            <a:off x="2015254" y="3951492"/>
            <a:ext cx="45719" cy="69293"/>
          </a:xfrm>
          <a:prstGeom prst="star4">
            <a:avLst>
              <a:gd name="adj" fmla="val 8343"/>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extLst>
      <p:ext uri="{BB962C8B-B14F-4D97-AF65-F5344CB8AC3E}">
        <p14:creationId xmlns:p14="http://schemas.microsoft.com/office/powerpoint/2010/main" val="43199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90">
                                          <p:stCondLst>
                                            <p:cond delay="0"/>
                                          </p:stCondLst>
                                        </p:cTn>
                                        <p:tgtEl>
                                          <p:spTgt spid="11"/>
                                        </p:tgtEl>
                                      </p:cBhvr>
                                    </p:animEffect>
                                    <p:anim calcmode="lin" valueType="num">
                                      <p:cBhvr>
                                        <p:cTn id="8"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13" dur="13">
                                          <p:stCondLst>
                                            <p:cond delay="325"/>
                                          </p:stCondLst>
                                        </p:cTn>
                                        <p:tgtEl>
                                          <p:spTgt spid="11"/>
                                        </p:tgtEl>
                                      </p:cBhvr>
                                      <p:to x="100000" y="60000"/>
                                    </p:animScale>
                                    <p:animScale>
                                      <p:cBhvr>
                                        <p:cTn id="14" dur="83" decel="50000">
                                          <p:stCondLst>
                                            <p:cond delay="338"/>
                                          </p:stCondLst>
                                        </p:cTn>
                                        <p:tgtEl>
                                          <p:spTgt spid="11"/>
                                        </p:tgtEl>
                                      </p:cBhvr>
                                      <p:to x="100000" y="100000"/>
                                    </p:animScale>
                                    <p:animScale>
                                      <p:cBhvr>
                                        <p:cTn id="15" dur="13">
                                          <p:stCondLst>
                                            <p:cond delay="656"/>
                                          </p:stCondLst>
                                        </p:cTn>
                                        <p:tgtEl>
                                          <p:spTgt spid="11"/>
                                        </p:tgtEl>
                                      </p:cBhvr>
                                      <p:to x="100000" y="80000"/>
                                    </p:animScale>
                                    <p:animScale>
                                      <p:cBhvr>
                                        <p:cTn id="16" dur="83" decel="50000">
                                          <p:stCondLst>
                                            <p:cond delay="669"/>
                                          </p:stCondLst>
                                        </p:cTn>
                                        <p:tgtEl>
                                          <p:spTgt spid="11"/>
                                        </p:tgtEl>
                                      </p:cBhvr>
                                      <p:to x="100000" y="100000"/>
                                    </p:animScale>
                                    <p:animScale>
                                      <p:cBhvr>
                                        <p:cTn id="17" dur="13">
                                          <p:stCondLst>
                                            <p:cond delay="821"/>
                                          </p:stCondLst>
                                        </p:cTn>
                                        <p:tgtEl>
                                          <p:spTgt spid="11"/>
                                        </p:tgtEl>
                                      </p:cBhvr>
                                      <p:to x="100000" y="90000"/>
                                    </p:animScale>
                                    <p:animScale>
                                      <p:cBhvr>
                                        <p:cTn id="18" dur="83" decel="50000">
                                          <p:stCondLst>
                                            <p:cond delay="834"/>
                                          </p:stCondLst>
                                        </p:cTn>
                                        <p:tgtEl>
                                          <p:spTgt spid="11"/>
                                        </p:tgtEl>
                                      </p:cBhvr>
                                      <p:to x="100000" y="100000"/>
                                    </p:animScale>
                                    <p:animScale>
                                      <p:cBhvr>
                                        <p:cTn id="19" dur="13">
                                          <p:stCondLst>
                                            <p:cond delay="904"/>
                                          </p:stCondLst>
                                        </p:cTn>
                                        <p:tgtEl>
                                          <p:spTgt spid="11"/>
                                        </p:tgtEl>
                                      </p:cBhvr>
                                      <p:to x="100000" y="95000"/>
                                    </p:animScale>
                                    <p:animScale>
                                      <p:cBhvr>
                                        <p:cTn id="20" dur="83" decel="50000">
                                          <p:stCondLst>
                                            <p:cond delay="917"/>
                                          </p:stCondLst>
                                        </p:cTn>
                                        <p:tgtEl>
                                          <p:spTgt spid="11"/>
                                        </p:tgtEl>
                                      </p:cBhvr>
                                      <p:to x="100000" y="100000"/>
                                    </p:animScale>
                                  </p:childTnLst>
                                </p:cTn>
                              </p:par>
                              <p:par>
                                <p:cTn id="21" presetID="10" presetClass="entr" presetSubtype="0" repeatCount="indefinite" fill="hold" grpId="0" nodeType="withEffect">
                                  <p:stCondLst>
                                    <p:cond delay="70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300"/>
                                        <p:tgtEl>
                                          <p:spTgt spid="34"/>
                                        </p:tgtEl>
                                      </p:cBhvr>
                                    </p:animEffect>
                                  </p:childTnLst>
                                </p:cTn>
                              </p:par>
                              <p:par>
                                <p:cTn id="24" presetID="10" presetClass="exit" presetSubtype="0" repeatCount="indefinite" fill="hold" grpId="1" nodeType="withEffect">
                                  <p:stCondLst>
                                    <p:cond delay="200"/>
                                  </p:stCondLst>
                                  <p:childTnLst>
                                    <p:animEffect transition="out" filter="fade">
                                      <p:cBhvr>
                                        <p:cTn id="25" dur="300"/>
                                        <p:tgtEl>
                                          <p:spTgt spid="34"/>
                                        </p:tgtEl>
                                      </p:cBhvr>
                                    </p:animEffect>
                                    <p:set>
                                      <p:cBhvr>
                                        <p:cTn id="26" dur="1" fill="hold">
                                          <p:stCondLst>
                                            <p:cond delay="299"/>
                                          </p:stCondLst>
                                        </p:cTn>
                                        <p:tgtEl>
                                          <p:spTgt spid="34"/>
                                        </p:tgtEl>
                                        <p:attrNameLst>
                                          <p:attrName>style.visibility</p:attrName>
                                        </p:attrNameLst>
                                      </p:cBhvr>
                                      <p:to>
                                        <p:strVal val="hidden"/>
                                      </p:to>
                                    </p:set>
                                  </p:childTnLst>
                                </p:cTn>
                              </p:par>
                              <p:par>
                                <p:cTn id="27" presetID="10" presetClass="entr" presetSubtype="0" repeatCount="indefinite" fill="hold" grpId="0" nodeType="withEffect">
                                  <p:stCondLst>
                                    <p:cond delay="60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300"/>
                                        <p:tgtEl>
                                          <p:spTgt spid="46"/>
                                        </p:tgtEl>
                                      </p:cBhvr>
                                    </p:animEffect>
                                  </p:childTnLst>
                                </p:cTn>
                              </p:par>
                              <p:par>
                                <p:cTn id="30" presetID="10" presetClass="exit" presetSubtype="0" repeatCount="indefinite" fill="hold" grpId="1" nodeType="withEffect">
                                  <p:stCondLst>
                                    <p:cond delay="700"/>
                                  </p:stCondLst>
                                  <p:childTnLst>
                                    <p:animEffect transition="out" filter="fade">
                                      <p:cBhvr>
                                        <p:cTn id="31" dur="300"/>
                                        <p:tgtEl>
                                          <p:spTgt spid="46"/>
                                        </p:tgtEl>
                                      </p:cBhvr>
                                    </p:animEffect>
                                    <p:set>
                                      <p:cBhvr>
                                        <p:cTn id="32" dur="1" fill="hold">
                                          <p:stCondLst>
                                            <p:cond delay="299"/>
                                          </p:stCondLst>
                                        </p:cTn>
                                        <p:tgtEl>
                                          <p:spTgt spid="46"/>
                                        </p:tgtEl>
                                        <p:attrNameLst>
                                          <p:attrName>style.visibility</p:attrName>
                                        </p:attrNameLst>
                                      </p:cBhvr>
                                      <p:to>
                                        <p:strVal val="hidden"/>
                                      </p:to>
                                    </p:set>
                                  </p:childTnLst>
                                </p:cTn>
                              </p:par>
                              <p:par>
                                <p:cTn id="33" presetID="10" presetClass="entr" presetSubtype="0" repeatCount="indefinite" fill="hold" grpId="0" nodeType="withEffect">
                                  <p:stCondLst>
                                    <p:cond delay="70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300"/>
                                        <p:tgtEl>
                                          <p:spTgt spid="47"/>
                                        </p:tgtEl>
                                      </p:cBhvr>
                                    </p:animEffect>
                                  </p:childTnLst>
                                </p:cTn>
                              </p:par>
                              <p:par>
                                <p:cTn id="36" presetID="10" presetClass="exit" presetSubtype="0" repeatCount="indefinite" fill="hold" grpId="1" nodeType="withEffect">
                                  <p:stCondLst>
                                    <p:cond delay="200"/>
                                  </p:stCondLst>
                                  <p:childTnLst>
                                    <p:animEffect transition="out" filter="fade">
                                      <p:cBhvr>
                                        <p:cTn id="37" dur="300"/>
                                        <p:tgtEl>
                                          <p:spTgt spid="47"/>
                                        </p:tgtEl>
                                      </p:cBhvr>
                                    </p:animEffect>
                                    <p:set>
                                      <p:cBhvr>
                                        <p:cTn id="38" dur="1" fill="hold">
                                          <p:stCondLst>
                                            <p:cond delay="299"/>
                                          </p:stCondLst>
                                        </p:cTn>
                                        <p:tgtEl>
                                          <p:spTgt spid="47"/>
                                        </p:tgtEl>
                                        <p:attrNameLst>
                                          <p:attrName>style.visibility</p:attrName>
                                        </p:attrNameLst>
                                      </p:cBhvr>
                                      <p:to>
                                        <p:strVal val="hidden"/>
                                      </p:to>
                                    </p:set>
                                  </p:childTnLst>
                                </p:cTn>
                              </p:par>
                              <p:par>
                                <p:cTn id="39" presetID="10" presetClass="entr" presetSubtype="0" repeatCount="indefinite" fill="hold" grpId="0" nodeType="withEffect">
                                  <p:stCondLst>
                                    <p:cond delay="10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300"/>
                                        <p:tgtEl>
                                          <p:spTgt spid="48"/>
                                        </p:tgtEl>
                                      </p:cBhvr>
                                    </p:animEffect>
                                  </p:childTnLst>
                                </p:cTn>
                              </p:par>
                              <p:par>
                                <p:cTn id="42" presetID="10" presetClass="exit" presetSubtype="0" repeatCount="indefinite" fill="hold" grpId="1" nodeType="withEffect">
                                  <p:stCondLst>
                                    <p:cond delay="300"/>
                                  </p:stCondLst>
                                  <p:childTnLst>
                                    <p:animEffect transition="out" filter="fade">
                                      <p:cBhvr>
                                        <p:cTn id="43" dur="300"/>
                                        <p:tgtEl>
                                          <p:spTgt spid="48"/>
                                        </p:tgtEl>
                                      </p:cBhvr>
                                    </p:animEffect>
                                    <p:set>
                                      <p:cBhvr>
                                        <p:cTn id="44" dur="1" fill="hold">
                                          <p:stCondLst>
                                            <p:cond delay="299"/>
                                          </p:stCondLst>
                                        </p:cTn>
                                        <p:tgtEl>
                                          <p:spTgt spid="48"/>
                                        </p:tgtEl>
                                        <p:attrNameLst>
                                          <p:attrName>style.visibility</p:attrName>
                                        </p:attrNameLst>
                                      </p:cBhvr>
                                      <p:to>
                                        <p:strVal val="hidden"/>
                                      </p:to>
                                    </p:set>
                                  </p:childTnLst>
                                </p:cTn>
                              </p:par>
                              <p:par>
                                <p:cTn id="45" presetID="10" presetClass="entr" presetSubtype="0" repeatCount="indefinite" fill="hold" nodeType="withEffect">
                                  <p:stCondLst>
                                    <p:cond delay="20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300"/>
                                        <p:tgtEl>
                                          <p:spTgt spid="49"/>
                                        </p:tgtEl>
                                      </p:cBhvr>
                                    </p:animEffect>
                                  </p:childTnLst>
                                </p:cTn>
                              </p:par>
                              <p:par>
                                <p:cTn id="48" presetID="10" presetClass="exit" presetSubtype="0" repeatCount="indefinite" fill="hold" nodeType="withEffect">
                                  <p:stCondLst>
                                    <p:cond delay="300"/>
                                  </p:stCondLst>
                                  <p:childTnLst>
                                    <p:animEffect transition="out" filter="fade">
                                      <p:cBhvr>
                                        <p:cTn id="49" dur="300"/>
                                        <p:tgtEl>
                                          <p:spTgt spid="49"/>
                                        </p:tgtEl>
                                      </p:cBhvr>
                                    </p:animEffect>
                                    <p:set>
                                      <p:cBhvr>
                                        <p:cTn id="50" dur="1" fill="hold">
                                          <p:stCondLst>
                                            <p:cond delay="299"/>
                                          </p:stCondLst>
                                        </p:cTn>
                                        <p:tgtEl>
                                          <p:spTgt spid="49"/>
                                        </p:tgtEl>
                                        <p:attrNameLst>
                                          <p:attrName>style.visibility</p:attrName>
                                        </p:attrNameLst>
                                      </p:cBhvr>
                                      <p:to>
                                        <p:strVal val="hidden"/>
                                      </p:to>
                                    </p:set>
                                  </p:childTnLst>
                                </p:cTn>
                              </p:par>
                              <p:par>
                                <p:cTn id="51" presetID="10" presetClass="entr" presetSubtype="0" repeatCount="indefinite" fill="hold" nodeType="withEffect">
                                  <p:stCondLst>
                                    <p:cond delay="300"/>
                                  </p:stCondLst>
                                  <p:childTnLst>
                                    <p:set>
                                      <p:cBhvr>
                                        <p:cTn id="52" dur="1" fill="hold">
                                          <p:stCondLst>
                                            <p:cond delay="0"/>
                                          </p:stCondLst>
                                        </p:cTn>
                                        <p:tgtEl>
                                          <p:spTgt spid="52"/>
                                        </p:tgtEl>
                                        <p:attrNameLst>
                                          <p:attrName>style.visibility</p:attrName>
                                        </p:attrNameLst>
                                      </p:cBhvr>
                                      <p:to>
                                        <p:strVal val="visible"/>
                                      </p:to>
                                    </p:set>
                                    <p:animEffect transition="in" filter="fade">
                                      <p:cBhvr>
                                        <p:cTn id="53" dur="300"/>
                                        <p:tgtEl>
                                          <p:spTgt spid="52"/>
                                        </p:tgtEl>
                                      </p:cBhvr>
                                    </p:animEffect>
                                  </p:childTnLst>
                                </p:cTn>
                              </p:par>
                              <p:par>
                                <p:cTn id="54" presetID="10" presetClass="exit" presetSubtype="0" repeatCount="indefinite" fill="hold" nodeType="withEffect">
                                  <p:stCondLst>
                                    <p:cond delay="400"/>
                                  </p:stCondLst>
                                  <p:childTnLst>
                                    <p:animEffect transition="out" filter="fade">
                                      <p:cBhvr>
                                        <p:cTn id="55" dur="300"/>
                                        <p:tgtEl>
                                          <p:spTgt spid="52"/>
                                        </p:tgtEl>
                                      </p:cBhvr>
                                    </p:animEffect>
                                    <p:set>
                                      <p:cBhvr>
                                        <p:cTn id="56" dur="1" fill="hold">
                                          <p:stCondLst>
                                            <p:cond delay="299"/>
                                          </p:stCondLst>
                                        </p:cTn>
                                        <p:tgtEl>
                                          <p:spTgt spid="52"/>
                                        </p:tgtEl>
                                        <p:attrNameLst>
                                          <p:attrName>style.visibility</p:attrName>
                                        </p:attrNameLst>
                                      </p:cBhvr>
                                      <p:to>
                                        <p:strVal val="hidden"/>
                                      </p:to>
                                    </p:set>
                                  </p:childTnLst>
                                </p:cTn>
                              </p:par>
                              <p:par>
                                <p:cTn id="57" presetID="10" presetClass="entr" presetSubtype="0" repeatCount="indefinite" fill="hold" nodeType="withEffect">
                                  <p:stCondLst>
                                    <p:cond delay="40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300"/>
                                        <p:tgtEl>
                                          <p:spTgt spid="55"/>
                                        </p:tgtEl>
                                      </p:cBhvr>
                                    </p:animEffect>
                                  </p:childTnLst>
                                </p:cTn>
                              </p:par>
                              <p:par>
                                <p:cTn id="60" presetID="10" presetClass="exit" presetSubtype="0" repeatCount="indefinite" fill="hold" nodeType="withEffect">
                                  <p:stCondLst>
                                    <p:cond delay="500"/>
                                  </p:stCondLst>
                                  <p:childTnLst>
                                    <p:animEffect transition="out" filter="fade">
                                      <p:cBhvr>
                                        <p:cTn id="61" dur="300"/>
                                        <p:tgtEl>
                                          <p:spTgt spid="55"/>
                                        </p:tgtEl>
                                      </p:cBhvr>
                                    </p:animEffect>
                                    <p:set>
                                      <p:cBhvr>
                                        <p:cTn id="62" dur="1" fill="hold">
                                          <p:stCondLst>
                                            <p:cond delay="299"/>
                                          </p:stCondLst>
                                        </p:cTn>
                                        <p:tgtEl>
                                          <p:spTgt spid="55"/>
                                        </p:tgtEl>
                                        <p:attrNameLst>
                                          <p:attrName>style.visibility</p:attrName>
                                        </p:attrNameLst>
                                      </p:cBhvr>
                                      <p:to>
                                        <p:strVal val="hidden"/>
                                      </p:to>
                                    </p:set>
                                  </p:childTnLst>
                                </p:cTn>
                              </p:par>
                              <p:par>
                                <p:cTn id="63" presetID="10" presetClass="entr" presetSubtype="0" repeatCount="indefinite" fill="hold" grpId="0" nodeType="withEffect">
                                  <p:stCondLst>
                                    <p:cond delay="500"/>
                                  </p:stCondLst>
                                  <p:childTnLst>
                                    <p:set>
                                      <p:cBhvr>
                                        <p:cTn id="64" dur="1" fill="hold">
                                          <p:stCondLst>
                                            <p:cond delay="0"/>
                                          </p:stCondLst>
                                        </p:cTn>
                                        <p:tgtEl>
                                          <p:spTgt spid="58"/>
                                        </p:tgtEl>
                                        <p:attrNameLst>
                                          <p:attrName>style.visibility</p:attrName>
                                        </p:attrNameLst>
                                      </p:cBhvr>
                                      <p:to>
                                        <p:strVal val="visible"/>
                                      </p:to>
                                    </p:set>
                                    <p:animEffect transition="in" filter="fade">
                                      <p:cBhvr>
                                        <p:cTn id="65" dur="300"/>
                                        <p:tgtEl>
                                          <p:spTgt spid="58"/>
                                        </p:tgtEl>
                                      </p:cBhvr>
                                    </p:animEffect>
                                  </p:childTnLst>
                                </p:cTn>
                              </p:par>
                              <p:par>
                                <p:cTn id="66" presetID="10" presetClass="exit" presetSubtype="0" repeatCount="indefinite" fill="hold" grpId="1" nodeType="withEffect">
                                  <p:stCondLst>
                                    <p:cond delay="600"/>
                                  </p:stCondLst>
                                  <p:childTnLst>
                                    <p:animEffect transition="out" filter="fade">
                                      <p:cBhvr>
                                        <p:cTn id="67" dur="300"/>
                                        <p:tgtEl>
                                          <p:spTgt spid="58"/>
                                        </p:tgtEl>
                                      </p:cBhvr>
                                    </p:animEffect>
                                    <p:set>
                                      <p:cBhvr>
                                        <p:cTn id="68" dur="1" fill="hold">
                                          <p:stCondLst>
                                            <p:cond delay="299"/>
                                          </p:stCondLst>
                                        </p:cTn>
                                        <p:tgtEl>
                                          <p:spTgt spid="58"/>
                                        </p:tgtEl>
                                        <p:attrNameLst>
                                          <p:attrName>style.visibility</p:attrName>
                                        </p:attrNameLst>
                                      </p:cBhvr>
                                      <p:to>
                                        <p:strVal val="hidden"/>
                                      </p:to>
                                    </p:set>
                                  </p:childTnLst>
                                </p:cTn>
                              </p:par>
                              <p:par>
                                <p:cTn id="69" presetID="10" presetClass="entr" presetSubtype="0" repeatCount="indefinite" fill="hold" grpId="0" nodeType="withEffect">
                                  <p:stCondLst>
                                    <p:cond delay="600"/>
                                  </p:stCondLst>
                                  <p:childTnLst>
                                    <p:set>
                                      <p:cBhvr>
                                        <p:cTn id="70" dur="1" fill="hold">
                                          <p:stCondLst>
                                            <p:cond delay="0"/>
                                          </p:stCondLst>
                                        </p:cTn>
                                        <p:tgtEl>
                                          <p:spTgt spid="59"/>
                                        </p:tgtEl>
                                        <p:attrNameLst>
                                          <p:attrName>style.visibility</p:attrName>
                                        </p:attrNameLst>
                                      </p:cBhvr>
                                      <p:to>
                                        <p:strVal val="visible"/>
                                      </p:to>
                                    </p:set>
                                    <p:animEffect transition="in" filter="fade">
                                      <p:cBhvr>
                                        <p:cTn id="71" dur="300"/>
                                        <p:tgtEl>
                                          <p:spTgt spid="59"/>
                                        </p:tgtEl>
                                      </p:cBhvr>
                                    </p:animEffect>
                                  </p:childTnLst>
                                </p:cTn>
                              </p:par>
                              <p:par>
                                <p:cTn id="72" presetID="10" presetClass="exit" presetSubtype="0" repeatCount="indefinite" fill="hold" grpId="1" nodeType="withEffect">
                                  <p:stCondLst>
                                    <p:cond delay="700"/>
                                  </p:stCondLst>
                                  <p:childTnLst>
                                    <p:animEffect transition="out" filter="fade">
                                      <p:cBhvr>
                                        <p:cTn id="73" dur="300"/>
                                        <p:tgtEl>
                                          <p:spTgt spid="59"/>
                                        </p:tgtEl>
                                      </p:cBhvr>
                                    </p:animEffect>
                                    <p:set>
                                      <p:cBhvr>
                                        <p:cTn id="74" dur="1" fill="hold">
                                          <p:stCondLst>
                                            <p:cond delay="299"/>
                                          </p:stCondLst>
                                        </p:cTn>
                                        <p:tgtEl>
                                          <p:spTgt spid="59"/>
                                        </p:tgtEl>
                                        <p:attrNameLst>
                                          <p:attrName>style.visibility</p:attrName>
                                        </p:attrNameLst>
                                      </p:cBhvr>
                                      <p:to>
                                        <p:strVal val="hidden"/>
                                      </p:to>
                                    </p:set>
                                  </p:childTnLst>
                                </p:cTn>
                              </p:par>
                              <p:par>
                                <p:cTn id="75" presetID="32" presetClass="emph" presetSubtype="0" repeatCount="indefinite" fill="hold" nodeType="withEffect">
                                  <p:stCondLst>
                                    <p:cond delay="700"/>
                                  </p:stCondLst>
                                  <p:childTnLst>
                                    <p:animRot by="120000">
                                      <p:cBhvr>
                                        <p:cTn id="76" dur="100" fill="hold">
                                          <p:stCondLst>
                                            <p:cond delay="0"/>
                                          </p:stCondLst>
                                        </p:cTn>
                                        <p:tgtEl>
                                          <p:spTgt spid="21"/>
                                        </p:tgtEl>
                                        <p:attrNameLst>
                                          <p:attrName>r</p:attrName>
                                        </p:attrNameLst>
                                      </p:cBhvr>
                                    </p:animRot>
                                    <p:animRot by="-240000">
                                      <p:cBhvr>
                                        <p:cTn id="77" dur="200" fill="hold">
                                          <p:stCondLst>
                                            <p:cond delay="200"/>
                                          </p:stCondLst>
                                        </p:cTn>
                                        <p:tgtEl>
                                          <p:spTgt spid="21"/>
                                        </p:tgtEl>
                                        <p:attrNameLst>
                                          <p:attrName>r</p:attrName>
                                        </p:attrNameLst>
                                      </p:cBhvr>
                                    </p:animRot>
                                    <p:animRot by="240000">
                                      <p:cBhvr>
                                        <p:cTn id="78" dur="200" fill="hold">
                                          <p:stCondLst>
                                            <p:cond delay="400"/>
                                          </p:stCondLst>
                                        </p:cTn>
                                        <p:tgtEl>
                                          <p:spTgt spid="21"/>
                                        </p:tgtEl>
                                        <p:attrNameLst>
                                          <p:attrName>r</p:attrName>
                                        </p:attrNameLst>
                                      </p:cBhvr>
                                    </p:animRot>
                                    <p:animRot by="-240000">
                                      <p:cBhvr>
                                        <p:cTn id="79" dur="200" fill="hold">
                                          <p:stCondLst>
                                            <p:cond delay="600"/>
                                          </p:stCondLst>
                                        </p:cTn>
                                        <p:tgtEl>
                                          <p:spTgt spid="21"/>
                                        </p:tgtEl>
                                        <p:attrNameLst>
                                          <p:attrName>r</p:attrName>
                                        </p:attrNameLst>
                                      </p:cBhvr>
                                    </p:animRot>
                                    <p:animRot by="120000">
                                      <p:cBhvr>
                                        <p:cTn id="80" dur="200" fill="hold">
                                          <p:stCondLst>
                                            <p:cond delay="8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4" grpId="0" bldLvl="0" animBg="1"/>
      <p:bldP spid="34" grpId="1" bldLvl="0" animBg="1"/>
      <p:bldP spid="46" grpId="0" bldLvl="0" animBg="1"/>
      <p:bldP spid="46" grpId="1" bldLvl="0" animBg="1"/>
      <p:bldP spid="47" grpId="0" bldLvl="0" animBg="1"/>
      <p:bldP spid="47" grpId="1" bldLvl="0" animBg="1"/>
      <p:bldP spid="48" grpId="0" bldLvl="0" animBg="1"/>
      <p:bldP spid="48" grpId="1" bldLvl="0" animBg="1"/>
      <p:bldP spid="58" grpId="0" bldLvl="0" animBg="1"/>
      <p:bldP spid="58" grpId="1" bldLvl="0" animBg="1"/>
      <p:bldP spid="59" grpId="0" bldLvl="0" animBg="1"/>
      <p:bldP spid="59"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8BCD6"/>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BDA167D-3CE7-4B87-875A-3B4DEFE59FE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46425" y="9007566"/>
            <a:ext cx="3381758" cy="3706035"/>
          </a:xfrm>
          <a:prstGeom prst="rect">
            <a:avLst/>
          </a:prstGeom>
        </p:spPr>
      </p:pic>
      <p:grpSp>
        <p:nvGrpSpPr>
          <p:cNvPr id="15" name="Group 14">
            <a:extLst>
              <a:ext uri="{FF2B5EF4-FFF2-40B4-BE49-F238E27FC236}">
                <a16:creationId xmlns:a16="http://schemas.microsoft.com/office/drawing/2014/main" id="{0F0036B7-224F-4640-A67D-2B031F951282}"/>
              </a:ext>
            </a:extLst>
          </p:cNvPr>
          <p:cNvGrpSpPr/>
          <p:nvPr/>
        </p:nvGrpSpPr>
        <p:grpSpPr>
          <a:xfrm>
            <a:off x="6386534" y="-6464654"/>
            <a:ext cx="5646170" cy="2750749"/>
            <a:chOff x="6545830" y="231937"/>
            <a:chExt cx="5646170" cy="2750749"/>
          </a:xfrm>
        </p:grpSpPr>
        <p:pic>
          <p:nvPicPr>
            <p:cNvPr id="16" name="Picture 6">
              <a:extLst>
                <a:ext uri="{FF2B5EF4-FFF2-40B4-BE49-F238E27FC236}">
                  <a16:creationId xmlns:a16="http://schemas.microsoft.com/office/drawing/2014/main" id="{5E1E9B9B-370E-49DB-8BC6-BFA6ED8B6D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45830" y="231937"/>
              <a:ext cx="5646170" cy="2750749"/>
            </a:xfrm>
            <a:prstGeom prst="rect">
              <a:avLst/>
            </a:prstGeom>
          </p:spPr>
        </p:pic>
        <p:sp>
          <p:nvSpPr>
            <p:cNvPr id="17" name="Rectangle 16">
              <a:extLst>
                <a:ext uri="{FF2B5EF4-FFF2-40B4-BE49-F238E27FC236}">
                  <a16:creationId xmlns:a16="http://schemas.microsoft.com/office/drawing/2014/main" id="{59E759D6-DA3A-4CC5-9CA0-EC7FD3806B84}"/>
                </a:ext>
              </a:extLst>
            </p:cNvPr>
            <p:cNvSpPr/>
            <p:nvPr/>
          </p:nvSpPr>
          <p:spPr>
            <a:xfrm>
              <a:off x="7334432" y="530619"/>
              <a:ext cx="4273064" cy="1446550"/>
            </a:xfrm>
            <a:prstGeom prst="rect">
              <a:avLst/>
            </a:prstGeom>
          </p:spPr>
          <p:txBody>
            <a:bodyPr wrap="square">
              <a:spAutoFit/>
            </a:bodyPr>
            <a:lstStyle/>
            <a:p>
              <a:r>
                <a:rPr lang="en-US" sz="4400" b="1">
                  <a:latin typeface="Times New Roman" panose="02020603050405020304" pitchFamily="18" charset="0"/>
                  <a:cs typeface="Times New Roman" panose="02020603050405020304" pitchFamily="18" charset="0"/>
                </a:rPr>
                <a:t>Nhà vua lo lắng về điều gì?</a:t>
              </a:r>
              <a:endParaRPr lang="en-US" sz="4400" dirty="0">
                <a:latin typeface="Times New Roman" panose="02020603050405020304" pitchFamily="18" charset="0"/>
                <a:cs typeface="Times New Roman" panose="02020603050405020304" pitchFamily="18" charset="0"/>
              </a:endParaRPr>
            </a:p>
          </p:txBody>
        </p:sp>
      </p:grpSp>
      <p:pic>
        <p:nvPicPr>
          <p:cNvPr id="13" name="Picture 12">
            <a:extLst>
              <a:ext uri="{FF2B5EF4-FFF2-40B4-BE49-F238E27FC236}">
                <a16:creationId xmlns:a16="http://schemas.microsoft.com/office/drawing/2014/main" id="{86466DAD-FBEA-41C3-B277-DC62A9EF59AB}"/>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697108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4A81AE4-111D-4568-8061-DAEBC7DEC615}"/>
              </a:ext>
            </a:extLst>
          </p:cNvPr>
          <p:cNvGrpSpPr/>
          <p:nvPr/>
        </p:nvGrpSpPr>
        <p:grpSpPr>
          <a:xfrm>
            <a:off x="6357449" y="190146"/>
            <a:ext cx="5646170" cy="2750749"/>
            <a:chOff x="6545830" y="231937"/>
            <a:chExt cx="5646170" cy="2750749"/>
          </a:xfrm>
        </p:grpSpPr>
        <p:pic>
          <p:nvPicPr>
            <p:cNvPr id="11" name="Picture 6">
              <a:extLst>
                <a:ext uri="{FF2B5EF4-FFF2-40B4-BE49-F238E27FC236}">
                  <a16:creationId xmlns:a16="http://schemas.microsoft.com/office/drawing/2014/main" id="{38E9ADFC-2A3B-46EF-A626-A663F5E0FB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45830" y="231937"/>
              <a:ext cx="5646170" cy="2750749"/>
            </a:xfrm>
            <a:prstGeom prst="rect">
              <a:avLst/>
            </a:prstGeom>
          </p:spPr>
        </p:pic>
        <p:sp>
          <p:nvSpPr>
            <p:cNvPr id="9" name="Rectangle 8">
              <a:extLst>
                <a:ext uri="{FF2B5EF4-FFF2-40B4-BE49-F238E27FC236}">
                  <a16:creationId xmlns:a16="http://schemas.microsoft.com/office/drawing/2014/main" id="{F302118C-ABB2-4AB1-818C-329E3E27E9D2}"/>
                </a:ext>
              </a:extLst>
            </p:cNvPr>
            <p:cNvSpPr/>
            <p:nvPr/>
          </p:nvSpPr>
          <p:spPr>
            <a:xfrm>
              <a:off x="7334432" y="530619"/>
              <a:ext cx="4273064" cy="1446550"/>
            </a:xfrm>
            <a:prstGeom prst="rect">
              <a:avLst/>
            </a:prstGeom>
          </p:spPr>
          <p:txBody>
            <a:bodyPr wrap="square">
              <a:spAutoFit/>
            </a:bodyPr>
            <a:lstStyle/>
            <a:p>
              <a:r>
                <a:rPr lang="en-US" sz="4400" b="1">
                  <a:latin typeface="Times New Roman" panose="02020603050405020304" pitchFamily="18" charset="0"/>
                  <a:cs typeface="Times New Roman" panose="02020603050405020304" pitchFamily="18" charset="0"/>
                </a:rPr>
                <a:t>Nhà vua lo lắng về điều gì?</a:t>
              </a:r>
              <a:endParaRPr lang="en-US" sz="4400" dirty="0">
                <a:latin typeface="Times New Roman" panose="02020603050405020304" pitchFamily="18" charset="0"/>
                <a:cs typeface="Times New Roman" panose="02020603050405020304" pitchFamily="18" charset="0"/>
              </a:endParaRPr>
            </a:p>
          </p:txBody>
        </p:sp>
      </p:grpSp>
      <p:pic>
        <p:nvPicPr>
          <p:cNvPr id="7" name="Picture 6">
            <a:extLst>
              <a:ext uri="{FF2B5EF4-FFF2-40B4-BE49-F238E27FC236}">
                <a16:creationId xmlns:a16="http://schemas.microsoft.com/office/drawing/2014/main" id="{91128CC5-6F30-40B3-9B7F-D008A03CA7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3868" y="2753703"/>
            <a:ext cx="3879751" cy="4251781"/>
          </a:xfrm>
          <a:prstGeom prst="rect">
            <a:avLst/>
          </a:prstGeom>
        </p:spPr>
      </p:pic>
      <p:grpSp>
        <p:nvGrpSpPr>
          <p:cNvPr id="18" name="Group 17">
            <a:extLst>
              <a:ext uri="{FF2B5EF4-FFF2-40B4-BE49-F238E27FC236}">
                <a16:creationId xmlns:a16="http://schemas.microsoft.com/office/drawing/2014/main" id="{4DB4E82C-BBD1-4AFA-A129-1B31FA50F1DE}"/>
              </a:ext>
            </a:extLst>
          </p:cNvPr>
          <p:cNvGrpSpPr/>
          <p:nvPr/>
        </p:nvGrpSpPr>
        <p:grpSpPr>
          <a:xfrm>
            <a:off x="-160754" y="814838"/>
            <a:ext cx="7506071" cy="5853016"/>
            <a:chOff x="-234117" y="754613"/>
            <a:chExt cx="7506071" cy="5853016"/>
          </a:xfrm>
        </p:grpSpPr>
        <p:grpSp>
          <p:nvGrpSpPr>
            <p:cNvPr id="15" name="Group 14">
              <a:extLst>
                <a:ext uri="{FF2B5EF4-FFF2-40B4-BE49-F238E27FC236}">
                  <a16:creationId xmlns:a16="http://schemas.microsoft.com/office/drawing/2014/main" id="{E2372C58-7A13-446C-BC82-C54049DD568D}"/>
                </a:ext>
              </a:extLst>
            </p:cNvPr>
            <p:cNvGrpSpPr/>
            <p:nvPr/>
          </p:nvGrpSpPr>
          <p:grpSpPr>
            <a:xfrm>
              <a:off x="-234117" y="1251857"/>
              <a:ext cx="7506071" cy="5355772"/>
              <a:chOff x="-234117" y="1251857"/>
              <a:chExt cx="7506071" cy="5355772"/>
            </a:xfrm>
          </p:grpSpPr>
          <p:pic>
            <p:nvPicPr>
              <p:cNvPr id="12" name="Picture 11">
                <a:extLst>
                  <a:ext uri="{FF2B5EF4-FFF2-40B4-BE49-F238E27FC236}">
                    <a16:creationId xmlns:a16="http://schemas.microsoft.com/office/drawing/2014/main" id="{89030093-CDDA-45E4-BF2D-DA7EFEDC0A9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961" b="89844" l="9570" r="92969">
                            <a14:foregroundMark x1="90137" y1="41504" x2="90137" y2="41504"/>
                            <a14:foregroundMark x1="92969" y1="35449" x2="92969" y2="35449"/>
                            <a14:foregroundMark x1="9570" y1="38672" x2="9570" y2="38672"/>
                            <a14:foregroundMark x1="92969" y1="33301" x2="92969" y2="33301"/>
                          </a14:backgroundRemoval>
                        </a14:imgEffect>
                      </a14:imgLayer>
                    </a14:imgProps>
                  </a:ext>
                  <a:ext uri="{28A0092B-C50C-407E-A947-70E740481C1C}">
                    <a14:useLocalDpi xmlns:a14="http://schemas.microsoft.com/office/drawing/2010/main" val="0"/>
                  </a:ext>
                </a:extLst>
              </a:blip>
              <a:srcRect t="17248" b="15885"/>
              <a:stretch/>
            </p:blipFill>
            <p:spPr>
              <a:xfrm>
                <a:off x="-234117" y="1251857"/>
                <a:ext cx="7506071" cy="5355772"/>
              </a:xfrm>
              <a:prstGeom prst="rect">
                <a:avLst/>
              </a:prstGeom>
            </p:spPr>
          </p:pic>
          <p:sp>
            <p:nvSpPr>
              <p:cNvPr id="14" name="TextBox 13">
                <a:extLst>
                  <a:ext uri="{FF2B5EF4-FFF2-40B4-BE49-F238E27FC236}">
                    <a16:creationId xmlns:a16="http://schemas.microsoft.com/office/drawing/2014/main" id="{C5CE9054-35AB-425D-98FF-93B7E99AAB94}"/>
                  </a:ext>
                </a:extLst>
              </p:cNvPr>
              <p:cNvSpPr txBox="1"/>
              <p:nvPr/>
            </p:nvSpPr>
            <p:spPr>
              <a:xfrm>
                <a:off x="554758" y="1983312"/>
                <a:ext cx="5968619" cy="3892861"/>
              </a:xfrm>
              <a:prstGeom prst="rect">
                <a:avLst/>
              </a:prstGeom>
              <a:noFill/>
            </p:spPr>
            <p:txBody>
              <a:bodyPr wrap="square">
                <a:spAutoFit/>
              </a:bodyPr>
              <a:lstStyle/>
              <a:p>
                <a:pPr algn="just">
                  <a:lnSpc>
                    <a:spcPct val="150000"/>
                  </a:lnSpc>
                </a:pPr>
                <a:r>
                  <a:rPr lang="en-US" sz="2800" b="1">
                    <a:latin typeface="Times New Roman" panose="02020603050405020304" pitchFamily="18" charset="0"/>
                    <a:cs typeface="Times New Roman" panose="02020603050405020304" pitchFamily="18" charset="0"/>
                  </a:rPr>
                  <a:t>Nhà vua lo lắng vì đêm đó, mặt trăng sẽ sáng vằng vặc trên bầu trời nếu con gái yêu của ngài nhìn thấy mặt trăng thật sẽ nhận ra mặt trăng đeo trên cổ là mặt trăng giả, công chúa sẽ thất vọng và ốm trở lại.</a:t>
                </a:r>
                <a:endParaRPr lang="zh-CN" altLang="en-US" sz="2800" b="1">
                  <a:latin typeface="Times New Roman" panose="02020603050405020304" pitchFamily="18"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B1F05A2F-92D0-4538-BF95-B16AC146E5D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018" y="754613"/>
              <a:ext cx="1430826" cy="1430826"/>
            </a:xfrm>
            <a:prstGeom prst="rect">
              <a:avLst/>
            </a:prstGeom>
          </p:spPr>
        </p:pic>
      </p:grpSp>
    </p:spTree>
    <p:extLst>
      <p:ext uri="{BB962C8B-B14F-4D97-AF65-F5344CB8AC3E}">
        <p14:creationId xmlns:p14="http://schemas.microsoft.com/office/powerpoint/2010/main" val="3855404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900" decel="100000" fill="hold"/>
                                        <p:tgtEl>
                                          <p:spTgt spid="1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FAAA5-59D6-4264-AF10-7E89AF5FC068}"/>
              </a:ext>
            </a:extLst>
          </p:cNvPr>
          <p:cNvSpPr/>
          <p:nvPr/>
        </p:nvSpPr>
        <p:spPr>
          <a:xfrm>
            <a:off x="129540" y="175813"/>
            <a:ext cx="11932920" cy="6506374"/>
          </a:xfrm>
          <a:custGeom>
            <a:avLst/>
            <a:gdLst>
              <a:gd name="connsiteX0" fmla="*/ 0 w 11932920"/>
              <a:gd name="connsiteY0" fmla="*/ 0 h 6506374"/>
              <a:gd name="connsiteX1" fmla="*/ 11932920 w 11932920"/>
              <a:gd name="connsiteY1" fmla="*/ 0 h 6506374"/>
              <a:gd name="connsiteX2" fmla="*/ 11932920 w 11932920"/>
              <a:gd name="connsiteY2" fmla="*/ 6506374 h 6506374"/>
              <a:gd name="connsiteX3" fmla="*/ 0 w 11932920"/>
              <a:gd name="connsiteY3" fmla="*/ 6506374 h 6506374"/>
              <a:gd name="connsiteX4" fmla="*/ 0 w 11932920"/>
              <a:gd name="connsiteY4" fmla="*/ 0 h 6506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506374" fill="none" extrusionOk="0">
                <a:moveTo>
                  <a:pt x="0" y="0"/>
                </a:moveTo>
                <a:cubicBezTo>
                  <a:pt x="3883222" y="-28469"/>
                  <a:pt x="8488472" y="-80448"/>
                  <a:pt x="11932920" y="0"/>
                </a:cubicBezTo>
                <a:cubicBezTo>
                  <a:pt x="12051875" y="875498"/>
                  <a:pt x="12017803" y="3552452"/>
                  <a:pt x="11932920" y="6506374"/>
                </a:cubicBezTo>
                <a:cubicBezTo>
                  <a:pt x="6688336" y="6402558"/>
                  <a:pt x="1591490" y="6499400"/>
                  <a:pt x="0" y="6506374"/>
                </a:cubicBezTo>
                <a:cubicBezTo>
                  <a:pt x="143074" y="3931970"/>
                  <a:pt x="-141169" y="2109820"/>
                  <a:pt x="0" y="0"/>
                </a:cubicBezTo>
                <a:close/>
              </a:path>
              <a:path w="11932920" h="6506374" stroke="0" extrusionOk="0">
                <a:moveTo>
                  <a:pt x="0" y="0"/>
                </a:moveTo>
                <a:cubicBezTo>
                  <a:pt x="5952473" y="149590"/>
                  <a:pt x="9813191" y="167012"/>
                  <a:pt x="11932920" y="0"/>
                </a:cubicBezTo>
                <a:cubicBezTo>
                  <a:pt x="11789977" y="895596"/>
                  <a:pt x="11824931" y="4959252"/>
                  <a:pt x="11932920" y="6506374"/>
                </a:cubicBezTo>
                <a:cubicBezTo>
                  <a:pt x="6593921" y="6511016"/>
                  <a:pt x="2550639" y="6363146"/>
                  <a:pt x="0" y="6506374"/>
                </a:cubicBezTo>
                <a:cubicBezTo>
                  <a:pt x="133747" y="4039212"/>
                  <a:pt x="545" y="1971410"/>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739E7F0-BE09-4233-927D-E042058EE826}"/>
              </a:ext>
            </a:extLst>
          </p:cNvPr>
          <p:cNvSpPr/>
          <p:nvPr/>
        </p:nvSpPr>
        <p:spPr>
          <a:xfrm>
            <a:off x="860081" y="119293"/>
            <a:ext cx="10392855" cy="1629357"/>
          </a:xfrm>
          <a:prstGeom prst="rect">
            <a:avLst/>
          </a:prstGeom>
        </p:spPr>
        <p:txBody>
          <a:bodyPr wrap="square">
            <a:spAutoFit/>
          </a:bodyPr>
          <a:lstStyle/>
          <a:p>
            <a:pPr algn="ctr">
              <a:lnSpc>
                <a:spcPct val="150000"/>
              </a:lnSpc>
            </a:pPr>
            <a:r>
              <a:rPr lang="vi-VN"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Vì sao một lần nữa các vị </a:t>
            </a:r>
            <a:r>
              <a:rPr lang="en-US"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 đại </a:t>
            </a:r>
            <a:r>
              <a:rPr lang="vi-VN"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thần và các</a:t>
            </a:r>
            <a:r>
              <a:rPr lang="en-US"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 </a:t>
            </a:r>
            <a:r>
              <a:rPr lang="vi-VN"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nhà</a:t>
            </a:r>
            <a:r>
              <a:rPr lang="en-US"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 </a:t>
            </a:r>
            <a:r>
              <a:rPr lang="vi-VN"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khoa học lại không giúp được</a:t>
            </a:r>
            <a:r>
              <a:rPr lang="en-US"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 </a:t>
            </a:r>
            <a:r>
              <a:rPr lang="vi-VN"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nhà vua?</a:t>
            </a:r>
            <a:endParaRPr lang="en-US" sz="36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5618EF22-3239-45A1-9617-C3F852910FC5}"/>
              </a:ext>
            </a:extLst>
          </p:cNvPr>
          <p:cNvGrpSpPr/>
          <p:nvPr/>
        </p:nvGrpSpPr>
        <p:grpSpPr>
          <a:xfrm>
            <a:off x="8298371" y="1665234"/>
            <a:ext cx="2191726" cy="1861779"/>
            <a:chOff x="8706429" y="2088561"/>
            <a:chExt cx="2191726" cy="1861779"/>
          </a:xfrm>
        </p:grpSpPr>
        <p:pic>
          <p:nvPicPr>
            <p:cNvPr id="17" name="Graphic 16">
              <a:extLst>
                <a:ext uri="{FF2B5EF4-FFF2-40B4-BE49-F238E27FC236}">
                  <a16:creationId xmlns:a16="http://schemas.microsoft.com/office/drawing/2014/main" id="{B2AFCEAD-B4E6-4BEB-B20B-C0CE7F2785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706429" y="2088561"/>
              <a:ext cx="2191726" cy="1861779"/>
            </a:xfrm>
            <a:prstGeom prst="rect">
              <a:avLst/>
            </a:prstGeom>
          </p:spPr>
        </p:pic>
        <p:grpSp>
          <p:nvGrpSpPr>
            <p:cNvPr id="19" name="Group 18">
              <a:extLst>
                <a:ext uri="{FF2B5EF4-FFF2-40B4-BE49-F238E27FC236}">
                  <a16:creationId xmlns:a16="http://schemas.microsoft.com/office/drawing/2014/main" id="{B17AB647-033B-4731-8EFD-2EA165D6B69B}"/>
                </a:ext>
              </a:extLst>
            </p:cNvPr>
            <p:cNvGrpSpPr/>
            <p:nvPr/>
          </p:nvGrpSpPr>
          <p:grpSpPr>
            <a:xfrm>
              <a:off x="8886174" y="2163206"/>
              <a:ext cx="1757587" cy="1472206"/>
              <a:chOff x="7364723" y="129397"/>
              <a:chExt cx="2803545" cy="2420922"/>
            </a:xfrm>
          </p:grpSpPr>
          <p:pic>
            <p:nvPicPr>
              <p:cNvPr id="21" name="图片 12">
                <a:extLst>
                  <a:ext uri="{FF2B5EF4-FFF2-40B4-BE49-F238E27FC236}">
                    <a16:creationId xmlns:a16="http://schemas.microsoft.com/office/drawing/2014/main" id="{F0D71EEB-415F-4AF4-876D-4520EF9304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9386" y="129397"/>
                <a:ext cx="2729832" cy="2314423"/>
              </a:xfrm>
              <a:prstGeom prst="rect">
                <a:avLst/>
              </a:prstGeom>
            </p:spPr>
          </p:pic>
          <p:pic>
            <p:nvPicPr>
              <p:cNvPr id="22" name="图片 24">
                <a:extLst>
                  <a:ext uri="{FF2B5EF4-FFF2-40B4-BE49-F238E27FC236}">
                    <a16:creationId xmlns:a16="http://schemas.microsoft.com/office/drawing/2014/main" id="{688272EE-F9CB-4588-8ED1-8F6AC55091E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02" b="97735" l="1875" r="74167">
                            <a14:foregroundMark x1="16354" y1="8738" x2="14167" y2="20065"/>
                            <a14:foregroundMark x1="41354" y1="13916" x2="42188" y2="36893"/>
                            <a14:foregroundMark x1="6979" y1="36246" x2="13333" y2="66019"/>
                            <a14:foregroundMark x1="22708" y1="93528" x2="36771" y2="91262"/>
                            <a14:foregroundMark x1="36771" y1="91262" x2="37813" y2="91909"/>
                            <a14:foregroundMark x1="41979" y1="5502" x2="39688" y2="6149"/>
                            <a14:foregroundMark x1="1979" y1="30097" x2="4271" y2="64401"/>
                            <a14:foregroundMark x1="35313" y1="96764" x2="42500" y2="93528"/>
                            <a14:foregroundMark x1="25417" y1="97735" x2="20417" y2="97735"/>
                            <a14:foregroundMark x1="71354" y1="57605" x2="69167" y2="72816"/>
                            <a14:foregroundMark x1="74167" y1="68608" x2="73854" y2="84790"/>
                            <a14:backgroundMark x1="64271" y1="58900" x2="63438" y2="90291"/>
                            <a14:backgroundMark x1="63750" y1="57929" x2="65729" y2="55340"/>
                          </a14:backgroundRemoval>
                        </a14:imgEffect>
                      </a14:imgLayer>
                    </a14:imgProps>
                  </a:ext>
                  <a:ext uri="{28A0092B-C50C-407E-A947-70E740481C1C}">
                    <a14:useLocalDpi xmlns:a14="http://schemas.microsoft.com/office/drawing/2010/main" val="0"/>
                  </a:ext>
                </a:extLst>
              </a:blip>
              <a:srcRect r="34304"/>
              <a:stretch/>
            </p:blipFill>
            <p:spPr>
              <a:xfrm>
                <a:off x="7364723" y="1585649"/>
                <a:ext cx="2803545" cy="964670"/>
              </a:xfrm>
              <a:prstGeom prst="rect">
                <a:avLst/>
              </a:prstGeom>
            </p:spPr>
          </p:pic>
        </p:grpSp>
      </p:grpSp>
      <p:grpSp>
        <p:nvGrpSpPr>
          <p:cNvPr id="13" name="Group 12">
            <a:extLst>
              <a:ext uri="{FF2B5EF4-FFF2-40B4-BE49-F238E27FC236}">
                <a16:creationId xmlns:a16="http://schemas.microsoft.com/office/drawing/2014/main" id="{BF4A8D47-F4C8-4009-8A1A-27FB34778037}"/>
              </a:ext>
            </a:extLst>
          </p:cNvPr>
          <p:cNvGrpSpPr/>
          <p:nvPr/>
        </p:nvGrpSpPr>
        <p:grpSpPr>
          <a:xfrm>
            <a:off x="7440474" y="2364664"/>
            <a:ext cx="5622383" cy="6537537"/>
            <a:chOff x="6969605" y="2214269"/>
            <a:chExt cx="6470883" cy="7704459"/>
          </a:xfrm>
        </p:grpSpPr>
        <p:pic>
          <p:nvPicPr>
            <p:cNvPr id="18" name="Picture 17" descr="A picture containing text, clipart&#10;&#10;Description automatically generated">
              <a:extLst>
                <a:ext uri="{FF2B5EF4-FFF2-40B4-BE49-F238E27FC236}">
                  <a16:creationId xmlns:a16="http://schemas.microsoft.com/office/drawing/2014/main" id="{4FB1E064-37FE-4A69-9104-3FC769FFAE6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3" b="91574" l="8571" r="90000">
                          <a14:foregroundMark x1="15714" y1="5556" x2="16714" y2="10648"/>
                          <a14:foregroundMark x1="8857" y1="2037" x2="9857" y2="1759"/>
                          <a14:foregroundMark x1="65429" y1="185" x2="62714" y2="926"/>
                          <a14:foregroundMark x1="87429" y1="52222" x2="89714" y2="63519"/>
                          <a14:foregroundMark x1="70286" y1="91574" x2="82286" y2="89352"/>
                          <a14:foregroundMark x1="58857" y1="90000" x2="56143" y2="90926"/>
                        </a14:backgroundRemoval>
                      </a14:imgEffect>
                    </a14:imgLayer>
                  </a14:imgProps>
                </a:ext>
                <a:ext uri="{28A0092B-C50C-407E-A947-70E740481C1C}">
                  <a14:useLocalDpi xmlns:a14="http://schemas.microsoft.com/office/drawing/2010/main" val="0"/>
                </a:ext>
              </a:extLst>
            </a:blip>
            <a:stretch>
              <a:fillRect/>
            </a:stretch>
          </p:blipFill>
          <p:spPr>
            <a:xfrm flipH="1">
              <a:off x="6993072" y="3072489"/>
              <a:ext cx="3211975" cy="4592760"/>
            </a:xfrm>
            <a:prstGeom prst="rect">
              <a:avLst/>
            </a:prstGeom>
          </p:spPr>
        </p:pic>
        <p:grpSp>
          <p:nvGrpSpPr>
            <p:cNvPr id="20" name="Group 19">
              <a:extLst>
                <a:ext uri="{FF2B5EF4-FFF2-40B4-BE49-F238E27FC236}">
                  <a16:creationId xmlns:a16="http://schemas.microsoft.com/office/drawing/2014/main" id="{2C10C85E-B3DC-4709-8DF8-57163AC48DA7}"/>
                </a:ext>
              </a:extLst>
            </p:cNvPr>
            <p:cNvGrpSpPr/>
            <p:nvPr/>
          </p:nvGrpSpPr>
          <p:grpSpPr>
            <a:xfrm>
              <a:off x="9691980" y="2214269"/>
              <a:ext cx="2359219" cy="4189209"/>
              <a:chOff x="6026142" y="3871522"/>
              <a:chExt cx="2359219" cy="4189209"/>
            </a:xfrm>
          </p:grpSpPr>
          <p:pic>
            <p:nvPicPr>
              <p:cNvPr id="24" name="Picture 23" descr="A group of people in clothing&#10;&#10;Description automatically generated with low confidence">
                <a:extLst>
                  <a:ext uri="{FF2B5EF4-FFF2-40B4-BE49-F238E27FC236}">
                    <a16:creationId xmlns:a16="http://schemas.microsoft.com/office/drawing/2014/main" id="{1028DE18-60B0-4678-8211-A1A4B200C539}"/>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9028" b="88877" l="24300" r="44600">
                            <a14:foregroundMark x1="31000" y1="87581" x2="31400" y2="88877"/>
                            <a14:foregroundMark x1="35300" y1="88445" x2="37800" y2="88877"/>
                            <a14:foregroundMark x1="33900" y1="49136" x2="28900" y2="52268"/>
                            <a14:foregroundMark x1="44600" y1="56695" x2="41900" y2="59179"/>
                            <a14:foregroundMark x1="36800" y1="63823" x2="33100" y2="65119"/>
                            <a14:foregroundMark x1="30800" y1="61987" x2="30000" y2="65767"/>
                          </a14:backgroundRemoval>
                        </a14:imgEffect>
                      </a14:imgLayer>
                    </a14:imgProps>
                  </a:ext>
                  <a:ext uri="{28A0092B-C50C-407E-A947-70E740481C1C}">
                    <a14:useLocalDpi xmlns:a14="http://schemas.microsoft.com/office/drawing/2010/main" val="0"/>
                  </a:ext>
                </a:extLst>
              </a:blip>
              <a:srcRect l="22053" t="46072" r="54562" b="9085"/>
              <a:stretch/>
            </p:blipFill>
            <p:spPr>
              <a:xfrm>
                <a:off x="6026142" y="3871522"/>
                <a:ext cx="2359219" cy="4189209"/>
              </a:xfrm>
              <a:prstGeom prst="rect">
                <a:avLst/>
              </a:prstGeom>
            </p:spPr>
          </p:pic>
          <p:sp>
            <p:nvSpPr>
              <p:cNvPr id="25" name="Oval 24">
                <a:extLst>
                  <a:ext uri="{FF2B5EF4-FFF2-40B4-BE49-F238E27FC236}">
                    <a16:creationId xmlns:a16="http://schemas.microsoft.com/office/drawing/2014/main" id="{7D4EB984-3C4D-4897-A61E-B85A91997E92}"/>
                  </a:ext>
                </a:extLst>
              </p:cNvPr>
              <p:cNvSpPr/>
              <p:nvPr/>
            </p:nvSpPr>
            <p:spPr>
              <a:xfrm>
                <a:off x="7305773" y="5610911"/>
                <a:ext cx="132586" cy="214854"/>
              </a:xfrm>
              <a:prstGeom prst="ellipse">
                <a:avLst/>
              </a:prstGeom>
              <a:solidFill>
                <a:srgbClr val="A00001"/>
              </a:solidFill>
              <a:ln>
                <a:solidFill>
                  <a:srgbClr val="9F00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descr="A couple of people wearing clothing&#10;&#10;Description automatically generated with low confidence">
              <a:extLst>
                <a:ext uri="{FF2B5EF4-FFF2-40B4-BE49-F238E27FC236}">
                  <a16:creationId xmlns:a16="http://schemas.microsoft.com/office/drawing/2014/main" id="{8C6FB842-3858-4322-A948-D7FB079422C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3805" b="89958" l="10000" r="90000">
                          <a14:foregroundMark x1="33200" y1="3805" x2="29000" y2="8879"/>
                          <a14:foregroundMark x1="62000" y1="7294" x2="62200" y2="26956"/>
                          <a14:foregroundMark x1="58000" y1="8245" x2="54300" y2="17442"/>
                          <a14:foregroundMark x1="54300" y1="17442" x2="54200" y2="18288"/>
                          <a14:foregroundMark x1="65600" y1="8562" x2="65900" y2="10359"/>
                          <a14:foregroundMark x1="60900" y1="5180" x2="56300" y2="7822"/>
                          <a14:backgroundMark x1="30400" y1="79070" x2="30400" y2="79070"/>
                          <a14:backgroundMark x1="72000" y1="36892" x2="72000" y2="36892"/>
                        </a14:backgroundRemoval>
                      </a14:imgEffect>
                    </a14:imgLayer>
                  </a14:imgProps>
                </a:ext>
                <a:ext uri="{28A0092B-C50C-407E-A947-70E740481C1C}">
                  <a14:useLocalDpi xmlns:a14="http://schemas.microsoft.com/office/drawing/2010/main" val="0"/>
                </a:ext>
              </a:extLst>
            </a:blip>
            <a:stretch>
              <a:fillRect/>
            </a:stretch>
          </p:blipFill>
          <p:spPr>
            <a:xfrm>
              <a:off x="6969605" y="3797272"/>
              <a:ext cx="6470883" cy="6121456"/>
            </a:xfrm>
            <a:prstGeom prst="rect">
              <a:avLst/>
            </a:prstGeom>
          </p:spPr>
        </p:pic>
      </p:grpSp>
      <p:pic>
        <p:nvPicPr>
          <p:cNvPr id="26" name="Picture 25">
            <a:extLst>
              <a:ext uri="{FF2B5EF4-FFF2-40B4-BE49-F238E27FC236}">
                <a16:creationId xmlns:a16="http://schemas.microsoft.com/office/drawing/2014/main" id="{C8A41B61-66EE-4C6A-B2F9-BAE245C0258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5043612" y="3092897"/>
            <a:ext cx="3666013" cy="5257678"/>
          </a:xfrm>
          <a:prstGeom prst="rect">
            <a:avLst/>
          </a:prstGeom>
        </p:spPr>
      </p:pic>
      <p:grpSp>
        <p:nvGrpSpPr>
          <p:cNvPr id="29" name="Group 28">
            <a:extLst>
              <a:ext uri="{FF2B5EF4-FFF2-40B4-BE49-F238E27FC236}">
                <a16:creationId xmlns:a16="http://schemas.microsoft.com/office/drawing/2014/main" id="{C8A507B5-80E3-42F6-8342-1E793C9F5BC0}"/>
              </a:ext>
            </a:extLst>
          </p:cNvPr>
          <p:cNvGrpSpPr/>
          <p:nvPr/>
        </p:nvGrpSpPr>
        <p:grpSpPr>
          <a:xfrm>
            <a:off x="129540" y="8902201"/>
            <a:ext cx="2161487" cy="3976835"/>
            <a:chOff x="425305" y="2800349"/>
            <a:chExt cx="2161487" cy="3976835"/>
          </a:xfrm>
        </p:grpSpPr>
        <p:pic>
          <p:nvPicPr>
            <p:cNvPr id="30" name="Picture 29" descr="A picture containing text&#10;&#10;Description automatically generated">
              <a:extLst>
                <a:ext uri="{FF2B5EF4-FFF2-40B4-BE49-F238E27FC236}">
                  <a16:creationId xmlns:a16="http://schemas.microsoft.com/office/drawing/2014/main" id="{D2CCE0D7-24B2-4503-9D52-A1E4A747881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31" name="Picture 30" descr="A picture containing doll&#10;&#10;Description automatically generated">
              <a:extLst>
                <a:ext uri="{FF2B5EF4-FFF2-40B4-BE49-F238E27FC236}">
                  <a16:creationId xmlns:a16="http://schemas.microsoft.com/office/drawing/2014/main" id="{BA48647A-6BE1-4F36-9078-644943A144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grpSp>
        <p:nvGrpSpPr>
          <p:cNvPr id="32" name="Group 31">
            <a:extLst>
              <a:ext uri="{FF2B5EF4-FFF2-40B4-BE49-F238E27FC236}">
                <a16:creationId xmlns:a16="http://schemas.microsoft.com/office/drawing/2014/main" id="{9A1691A3-6FDD-4FF8-9180-01BF94E58ABB}"/>
              </a:ext>
            </a:extLst>
          </p:cNvPr>
          <p:cNvGrpSpPr/>
          <p:nvPr/>
        </p:nvGrpSpPr>
        <p:grpSpPr>
          <a:xfrm>
            <a:off x="6281454" y="-6371582"/>
            <a:ext cx="6225560" cy="3114675"/>
            <a:chOff x="4562475" y="2952750"/>
            <a:chExt cx="6225560" cy="3114675"/>
          </a:xfrm>
        </p:grpSpPr>
        <p:pic>
          <p:nvPicPr>
            <p:cNvPr id="33" name="Picture 32" descr="Icon&#10;&#10;Description automatically generated">
              <a:extLst>
                <a:ext uri="{FF2B5EF4-FFF2-40B4-BE49-F238E27FC236}">
                  <a16:creationId xmlns:a16="http://schemas.microsoft.com/office/drawing/2014/main" id="{932FC406-7930-428D-A808-2CF1DB805C64}"/>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72907" b="99868" l="6374" r="61143">
                          <a14:foregroundMark x1="54769" y1="91586" x2="47868" y2="95110"/>
                          <a14:foregroundMark x1="59253" y1="93612" x2="43780" y2="97709"/>
                          <a14:foregroundMark x1="27341" y1="97974" x2="40615" y2="98326"/>
                          <a14:foregroundMark x1="40615" y1="98326" x2="47165" y2="97269"/>
                          <a14:foregroundMark x1="51912" y1="96476" x2="30945" y2="98987"/>
                          <a14:foregroundMark x1="30945" y1="98987" x2="30901" y2="98899"/>
                          <a14:foregroundMark x1="57363" y1="93084" x2="51912" y2="97709"/>
                          <a14:foregroundMark x1="60220" y1="92907" x2="47473" y2="98899"/>
                          <a14:foregroundMark x1="47473" y1="98899" x2="47297" y2="98899"/>
                          <a14:foregroundMark x1="58198" y1="94141" x2="58857" y2="90088"/>
                          <a14:foregroundMark x1="54242" y1="86123" x2="52615" y2="79604"/>
                          <a14:foregroundMark x1="51780" y1="78634" x2="56527" y2="83833"/>
                          <a14:foregroundMark x1="58022" y1="87885" x2="54901" y2="92907"/>
                          <a14:foregroundMark x1="54374" y1="94009" x2="55121" y2="84229"/>
                          <a14:foregroundMark x1="55121" y1="84229" x2="49626" y2="76344"/>
                          <a14:foregroundMark x1="55341" y1="82863" x2="59516" y2="91013"/>
                          <a14:foregroundMark x1="61143" y1="93877" x2="55297" y2="82115"/>
                          <a14:foregroundMark x1="55297" y1="82115" x2="54769" y2="82026"/>
                          <a14:foregroundMark x1="57758" y1="86520" x2="49231" y2="73744"/>
                          <a14:foregroundMark x1="53011" y1="73612" x2="54462" y2="83084"/>
                          <a14:foregroundMark x1="54462" y1="83084" x2="55033" y2="83656"/>
                          <a14:foregroundMark x1="51385" y1="73084" x2="58857" y2="87885"/>
                          <a14:foregroundMark x1="55341" y1="80000" x2="58242" y2="87797"/>
                          <a14:foregroundMark x1="58242" y1="87797" x2="57626" y2="88722"/>
                          <a14:foregroundMark x1="56835" y1="83260" x2="56132" y2="88590"/>
                          <a14:foregroundMark x1="58725" y1="83392" x2="55473" y2="93744"/>
                          <a14:foregroundMark x1="57231" y1="82996" x2="56703" y2="91850"/>
                          <a14:foregroundMark x1="57890" y1="83524" x2="58989" y2="90881"/>
                          <a14:foregroundMark x1="58989" y1="90881" x2="58989" y2="90881"/>
                          <a14:foregroundMark x1="45011" y1="99339" x2="51516" y2="98238"/>
                          <a14:foregroundMark x1="22066" y1="97709" x2="41758" y2="98987"/>
                          <a14:foregroundMark x1="41758" y1="98987" x2="44484" y2="98767"/>
                          <a14:foregroundMark x1="35253" y1="98767" x2="48264" y2="98238"/>
                          <a14:foregroundMark x1="42681" y1="99736" x2="42681" y2="99736"/>
                          <a14:foregroundMark x1="45143" y1="99604" x2="45143" y2="99604"/>
                          <a14:foregroundMark x1="12835" y1="85330" x2="15780" y2="94141"/>
                          <a14:foregroundMark x1="15780" y1="94141" x2="31824" y2="98370"/>
                          <a14:foregroundMark x1="23824" y1="98899" x2="31077" y2="98634"/>
                          <a14:foregroundMark x1="31077" y1="98634" x2="31165" y2="98634"/>
                          <a14:foregroundMark x1="16484" y1="94846" x2="24527" y2="97974"/>
                          <a14:foregroundMark x1="12176" y1="90352" x2="19560" y2="97225"/>
                          <a14:foregroundMark x1="19560" y1="97225" x2="29802" y2="98238"/>
                          <a14:foregroundMark x1="41758" y1="98106" x2="47033" y2="99868"/>
                          <a14:foregroundMark x1="39868" y1="99031" x2="19473" y2="97621"/>
                          <a14:foregroundMark x1="19473" y1="97621" x2="17187" y2="96872"/>
                          <a14:foregroundMark x1="12308" y1="91410" x2="22286" y2="97930"/>
                          <a14:foregroundMark x1="22286" y1="97930" x2="25319" y2="98370"/>
                          <a14:foregroundMark x1="12967" y1="89383" x2="20220" y2="97093"/>
                          <a14:foregroundMark x1="20220" y1="97093" x2="22198" y2="97401"/>
                          <a14:foregroundMark x1="12703" y1="86784" x2="17758" y2="95815"/>
                          <a14:foregroundMark x1="17758" y1="95815" x2="21099" y2="96211"/>
                          <a14:foregroundMark x1="21538" y1="99207" x2="11868" y2="91013"/>
                          <a14:foregroundMark x1="11868" y1="91013" x2="10681" y2="89119"/>
                          <a14:foregroundMark x1="18945" y1="96740" x2="11121" y2="90705"/>
                          <a14:foregroundMark x1="11121" y1="90705" x2="10945" y2="90352"/>
                          <a14:foregroundMark x1="14330" y1="95242" x2="14330" y2="95242"/>
                          <a14:foregroundMark x1="14462" y1="95374" x2="16220" y2="96079"/>
                          <a14:foregroundMark x1="16923" y1="96079" x2="16923" y2="96079"/>
                          <a14:foregroundMark x1="16923" y1="96079" x2="16923" y2="96079"/>
                          <a14:foregroundMark x1="16923" y1="96079" x2="16923" y2="96079"/>
                          <a14:foregroundMark x1="16484" y1="95771" x2="16484" y2="95771"/>
                          <a14:foregroundMark x1="16088" y1="95374" x2="16088" y2="95374"/>
                          <a14:foregroundMark x1="15956" y1="95242" x2="15956" y2="95242"/>
                          <a14:foregroundMark x1="15692" y1="95110" x2="15692" y2="95110"/>
                          <a14:foregroundMark x1="15297" y1="94714" x2="15297" y2="94714"/>
                          <a14:foregroundMark x1="14989" y1="94581" x2="14989" y2="94581"/>
                          <a14:foregroundMark x1="14725" y1="94273" x2="14725" y2="94273"/>
                          <a14:foregroundMark x1="14725" y1="94273" x2="14725" y2="94273"/>
                          <a14:foregroundMark x1="13363" y1="92775" x2="13363" y2="92775"/>
                          <a14:foregroundMark x1="13363" y1="92775" x2="13363" y2="92775"/>
                          <a14:foregroundMark x1="12703" y1="92379" x2="12703" y2="92379"/>
                          <a14:foregroundMark x1="12967" y1="92907" x2="13495" y2="93744"/>
                          <a14:foregroundMark x1="13670" y1="93877" x2="14593" y2="94714"/>
                          <a14:foregroundMark x1="14725" y1="94714" x2="14725" y2="94714"/>
                          <a14:foregroundMark x1="15297" y1="94714" x2="16088" y2="95242"/>
                          <a14:foregroundMark x1="16088" y1="96344" x2="16615" y2="96344"/>
                          <a14:foregroundMark x1="16791" y1="97137" x2="17319" y2="97709"/>
                          <a14:foregroundMark x1="18813" y1="97841" x2="20176" y2="97841"/>
                          <a14:foregroundMark x1="13934" y1="93216" x2="13934" y2="93216"/>
                          <a14:foregroundMark x1="13934" y1="93216" x2="13934" y2="93216"/>
                          <a14:foregroundMark x1="13670" y1="93744" x2="13670" y2="93744"/>
                          <a14:foregroundMark x1="13802" y1="93877" x2="13802" y2="93877"/>
                          <a14:foregroundMark x1="13670" y1="93877" x2="13670" y2="93877"/>
                          <a14:foregroundMark x1="12703" y1="93216" x2="12703" y2="93216"/>
                          <a14:foregroundMark x1="12440" y1="91278" x2="12440" y2="91278"/>
                          <a14:foregroundMark x1="12967" y1="88018" x2="12967" y2="88018"/>
                          <a14:foregroundMark x1="12176" y1="89515" x2="16791" y2="78634"/>
                          <a14:foregroundMark x1="16791" y1="78634" x2="16791" y2="78634"/>
                          <a14:foregroundMark x1="12000" y1="88855" x2="14857" y2="83260"/>
                          <a14:foregroundMark x1="12176" y1="89383" x2="15912" y2="82335"/>
                          <a14:foregroundMark x1="15912" y1="82335" x2="22066" y2="77930"/>
                          <a14:foregroundMark x1="22066" y1="77930" x2="26549" y2="77533"/>
                          <a14:foregroundMark x1="12176" y1="87753" x2="14725" y2="82731"/>
                          <a14:foregroundMark x1="12703" y1="86960" x2="26505" y2="75991"/>
                          <a14:foregroundMark x1="26505" y1="75991" x2="34945" y2="75066"/>
                          <a14:foregroundMark x1="34945" y1="75066" x2="44484" y2="75374"/>
                          <a14:foregroundMark x1="43121" y1="75374" x2="46505" y2="76740"/>
                          <a14:foregroundMark x1="46769" y1="75771" x2="39868" y2="78502"/>
                          <a14:foregroundMark x1="39868" y1="78502" x2="39868" y2="78502"/>
                          <a14:foregroundMark x1="15341" y1="82026" x2="12879" y2="85683"/>
                          <a14:foregroundMark x1="12879" y1="85683" x2="12879" y2="86476"/>
                          <a14:foregroundMark x1="11604" y1="87489" x2="16176" y2="80176"/>
                          <a14:foregroundMark x1="16659" y1="80485" x2="13407" y2="83656"/>
                          <a14:foregroundMark x1="13407" y1="83656" x2="13319" y2="83833"/>
                          <a14:foregroundMark x1="13451" y1="82115" x2="12176" y2="87489"/>
                          <a14:foregroundMark x1="17319" y1="80044" x2="21275" y2="77269"/>
                          <a14:foregroundMark x1="21275" y1="77269" x2="25451" y2="76035"/>
                          <a14:foregroundMark x1="25451" y1="76035" x2="26110" y2="76035"/>
                          <a14:foregroundMark x1="22462" y1="76828" x2="33802" y2="74714"/>
                          <a14:foregroundMark x1="33802" y1="74714" x2="45538" y2="75639"/>
                          <a14:foregroundMark x1="45538" y1="75639" x2="47033" y2="76256"/>
                          <a14:foregroundMark x1="23868" y1="76035" x2="27385" y2="75507"/>
                          <a14:foregroundMark x1="26901" y1="75110" x2="31033" y2="74670"/>
                          <a14:foregroundMark x1="30813" y1="74581" x2="36352" y2="74185"/>
                          <a14:foregroundMark x1="36352" y1="74185" x2="42242" y2="75595"/>
                          <a14:foregroundMark x1="24088" y1="76079" x2="24088" y2="76079"/>
                          <a14:foregroundMark x1="40440" y1="74670" x2="42110" y2="75330"/>
                          <a14:foregroundMark x1="36791" y1="74361" x2="41187" y2="74934"/>
                          <a14:foregroundMark x1="39165" y1="74581" x2="45143" y2="75374"/>
                          <a14:foregroundMark x1="45143" y1="75374" x2="48440" y2="76740"/>
                          <a14:foregroundMark x1="51473" y1="73656" x2="48615" y2="76476"/>
                          <a14:foregroundMark x1="53670" y1="73744" x2="52044" y2="75463"/>
                          <a14:foregroundMark x1="54242" y1="73216" x2="54242" y2="73216"/>
                          <a14:foregroundMark x1="54242" y1="73216" x2="54242" y2="73216"/>
                          <a14:foregroundMark x1="54242" y1="73216" x2="54242" y2="73216"/>
                          <a14:foregroundMark x1="54022" y1="73304" x2="52527" y2="73436"/>
                          <a14:foregroundMark x1="54725" y1="73216" x2="48747" y2="75419"/>
                          <a14:foregroundMark x1="48747" y1="75419" x2="49758" y2="74229"/>
                          <a14:foregroundMark x1="50154" y1="74317" x2="47824" y2="75242"/>
                          <a14:foregroundMark x1="51297" y1="73656" x2="50725" y2="73965"/>
                          <a14:foregroundMark x1="26901" y1="75330" x2="28440" y2="75330"/>
                          <a14:foregroundMark x1="26725" y1="75374" x2="28088" y2="75154"/>
                          <a14:foregroundMark x1="23297" y1="76300" x2="24396" y2="76079"/>
                          <a14:foregroundMark x1="56176" y1="82026" x2="57143" y2="82731"/>
                          <a14:foregroundMark x1="58725" y1="85110" x2="59648" y2="88590"/>
                          <a14:foregroundMark x1="59648" y1="88590" x2="59429" y2="88987"/>
                          <a14:foregroundMark x1="58505" y1="86696" x2="59516" y2="89207"/>
                          <a14:foregroundMark x1="14242" y1="82247" x2="16176" y2="81674"/>
                          <a14:foregroundMark x1="15604" y1="80749" x2="14462" y2="82379"/>
                          <a14:foregroundMark x1="16044" y1="81013" x2="15033" y2="81542"/>
                          <a14:foregroundMark x1="12044" y1="91850" x2="13758" y2="94581"/>
                          <a14:foregroundMark x1="23956" y1="75947" x2="23956" y2="75947"/>
                          <a14:foregroundMark x1="26813" y1="75022" x2="26813" y2="75022"/>
                          <a14:foregroundMark x1="51824" y1="73568" x2="54901" y2="72996"/>
                          <a14:foregroundMark x1="54110" y1="72996" x2="54110" y2="72996"/>
                          <a14:foregroundMark x1="50242" y1="74229" x2="53011" y2="73656"/>
                          <a14:foregroundMark x1="49802" y1="74405" x2="53187" y2="73216"/>
                          <a14:foregroundMark x1="49626" y1="74449" x2="52264" y2="73392"/>
                          <a14:foregroundMark x1="52264" y1="73392" x2="52659" y2="73392"/>
                          <a14:foregroundMark x1="49011" y1="74493" x2="53099" y2="73084"/>
                          <a14:foregroundMark x1="53099" y1="73084" x2="53099" y2="73084"/>
                          <a14:foregroundMark x1="49011" y1="74846" x2="51516" y2="73921"/>
                          <a14:foregroundMark x1="51516" y1="73921" x2="51516" y2="73921"/>
                          <a14:foregroundMark x1="48747" y1="75022" x2="54681" y2="73216"/>
                          <a14:foregroundMark x1="54681" y1="73216" x2="54681" y2="73216"/>
                          <a14:foregroundMark x1="53143" y1="72996" x2="54505" y2="72907"/>
                          <a14:foregroundMark x1="50769" y1="73921" x2="52835" y2="73656"/>
                          <a14:foregroundMark x1="52835" y1="73656" x2="54022" y2="72952"/>
                          <a14:foregroundMark x1="53011" y1="73172" x2="54725" y2="72863"/>
                          <a14:foregroundMark x1="52703" y1="73216" x2="54374" y2="73744"/>
                          <a14:foregroundMark x1="52176" y1="73348" x2="53626" y2="74405"/>
                          <a14:foregroundMark x1="27604" y1="75110" x2="27604" y2="75110"/>
                          <a14:foregroundMark x1="27341" y1="75198" x2="30549" y2="74758"/>
                          <a14:foregroundMark x1="30549" y1="74758" x2="30549" y2="74758"/>
                          <a14:foregroundMark x1="30066" y1="74626" x2="32396" y2="74405"/>
                          <a14:foregroundMark x1="32396" y1="74405" x2="32396" y2="74405"/>
                          <a14:foregroundMark x1="34110" y1="74273" x2="34110" y2="74273"/>
                          <a14:foregroundMark x1="38505" y1="74361" x2="41011" y2="74537"/>
                          <a14:foregroundMark x1="38769" y1="74405" x2="40615" y2="74493"/>
                          <a14:foregroundMark x1="38945" y1="74449" x2="38945" y2="74449"/>
                          <a14:foregroundMark x1="38681" y1="74361" x2="38681" y2="74361"/>
                          <a14:foregroundMark x1="19604" y1="97885" x2="20000" y2="97974"/>
                          <a14:foregroundMark x1="15209" y1="95683" x2="16000" y2="96476"/>
                          <a14:foregroundMark x1="36396" y1="74141" x2="36396" y2="74141"/>
                          <a14:foregroundMark x1="37582" y1="74229" x2="37582" y2="74229"/>
                        </a14:backgroundRemoval>
                      </a14:imgEffect>
                    </a14:imgLayer>
                  </a14:imgProps>
                </a:ext>
                <a:ext uri="{28A0092B-C50C-407E-A947-70E740481C1C}">
                  <a14:useLocalDpi xmlns:a14="http://schemas.microsoft.com/office/drawing/2010/main" val="0"/>
                </a:ext>
              </a:extLst>
            </a:blip>
            <a:srcRect l="9441" t="72520" r="35957"/>
            <a:stretch/>
          </p:blipFill>
          <p:spPr>
            <a:xfrm>
              <a:off x="4562475" y="2952750"/>
              <a:ext cx="6225560" cy="3114675"/>
            </a:xfrm>
            <a:prstGeom prst="rect">
              <a:avLst/>
            </a:prstGeom>
          </p:spPr>
        </p:pic>
        <p:sp>
          <p:nvSpPr>
            <p:cNvPr id="34" name="TextBox 33">
              <a:extLst>
                <a:ext uri="{FF2B5EF4-FFF2-40B4-BE49-F238E27FC236}">
                  <a16:creationId xmlns:a16="http://schemas.microsoft.com/office/drawing/2014/main" id="{DD7CE2DF-952A-48D3-8B07-2E574045B902}"/>
                </a:ext>
              </a:extLst>
            </p:cNvPr>
            <p:cNvSpPr txBox="1"/>
            <p:nvPr/>
          </p:nvSpPr>
          <p:spPr>
            <a:xfrm>
              <a:off x="5288121" y="3639490"/>
              <a:ext cx="4282463" cy="1754326"/>
            </a:xfrm>
            <a:prstGeom prst="rect">
              <a:avLst/>
            </a:prstGeom>
            <a:noFill/>
          </p:spPr>
          <p:txBody>
            <a:bodyPr wrap="square">
              <a:spAutoFit/>
            </a:bodyPr>
            <a:lstStyle/>
            <a:p>
              <a:pPr algn="just"/>
              <a:r>
                <a:rPr lang="en-US" sz="3600" b="1">
                  <a:latin typeface="Times New Roman" panose="02020603050405020304" pitchFamily="18" charset="0"/>
                  <a:cs typeface="Times New Roman" panose="02020603050405020304" pitchFamily="18" charset="0"/>
                </a:rPr>
                <a:t>  Chú hề đặt câu hỏi với công chúa về hai mặt trăng để làm gì?</a:t>
              </a:r>
              <a:endParaRPr lang="en-US" sz="3600"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08A96ABA-D8C9-44B5-860A-2B380FBF6800}"/>
              </a:ext>
            </a:extLst>
          </p:cNvPr>
          <p:cNvGrpSpPr/>
          <p:nvPr/>
        </p:nvGrpSpPr>
        <p:grpSpPr>
          <a:xfrm>
            <a:off x="863528" y="2574186"/>
            <a:ext cx="5540813" cy="3220571"/>
            <a:chOff x="863528" y="2574186"/>
            <a:chExt cx="5540813" cy="3220571"/>
          </a:xfrm>
        </p:grpSpPr>
        <p:sp>
          <p:nvSpPr>
            <p:cNvPr id="14" name="Speech Bubble: Rectangle with Corners Rounded 13">
              <a:extLst>
                <a:ext uri="{FF2B5EF4-FFF2-40B4-BE49-F238E27FC236}">
                  <a16:creationId xmlns:a16="http://schemas.microsoft.com/office/drawing/2014/main" id="{F800EE06-18F4-4C2C-9396-0B6038B4DA1B}"/>
                </a:ext>
              </a:extLst>
            </p:cNvPr>
            <p:cNvSpPr/>
            <p:nvPr/>
          </p:nvSpPr>
          <p:spPr>
            <a:xfrm>
              <a:off x="863528" y="2574186"/>
              <a:ext cx="5540813" cy="3220571"/>
            </a:xfrm>
            <a:prstGeom prst="wedgeRoundRectCallout">
              <a:avLst>
                <a:gd name="adj1" fmla="val 60111"/>
                <a:gd name="adj2" fmla="val 28153"/>
                <a:gd name="adj3" fmla="val 16667"/>
              </a:avLst>
            </a:prstGeom>
            <a:solidFill>
              <a:srgbClr val="FDF9EB"/>
            </a:solidFill>
            <a:ln w="76200">
              <a:solidFill>
                <a:srgbClr val="EAB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10;&#10;Description automatically generated with medium confidence">
              <a:extLst>
                <a:ext uri="{FF2B5EF4-FFF2-40B4-BE49-F238E27FC236}">
                  <a16:creationId xmlns:a16="http://schemas.microsoft.com/office/drawing/2014/main" id="{92F51E4D-2E22-4971-B65C-69922E1115AE}"/>
                </a:ext>
              </a:extLst>
            </p:cNvPr>
            <p:cNvPicPr>
              <a:picLocks noChangeAspect="1"/>
            </p:cNvPicPr>
            <p:nvPr/>
          </p:nvPicPr>
          <p:blipFill>
            <a:blip r:embed="rId18">
              <a:alphaModFix amt="35000"/>
              <a:extLst>
                <a:ext uri="{28A0092B-C50C-407E-A947-70E740481C1C}">
                  <a14:useLocalDpi xmlns:a14="http://schemas.microsoft.com/office/drawing/2010/main" val="0"/>
                </a:ext>
              </a:extLst>
            </a:blip>
            <a:stretch>
              <a:fillRect/>
            </a:stretch>
          </p:blipFill>
          <p:spPr>
            <a:xfrm>
              <a:off x="2397465" y="2576551"/>
              <a:ext cx="2252208" cy="3218206"/>
            </a:xfrm>
            <a:prstGeom prst="rect">
              <a:avLst/>
            </a:prstGeom>
          </p:spPr>
        </p:pic>
      </p:grpSp>
      <p:sp>
        <p:nvSpPr>
          <p:cNvPr id="27" name="TextBox 26">
            <a:extLst>
              <a:ext uri="{FF2B5EF4-FFF2-40B4-BE49-F238E27FC236}">
                <a16:creationId xmlns:a16="http://schemas.microsoft.com/office/drawing/2014/main" id="{40936A21-EE81-43BB-AA1A-B3786D5C912E}"/>
              </a:ext>
            </a:extLst>
          </p:cNvPr>
          <p:cNvSpPr txBox="1"/>
          <p:nvPr/>
        </p:nvSpPr>
        <p:spPr>
          <a:xfrm>
            <a:off x="954377" y="2632809"/>
            <a:ext cx="5452801" cy="2978490"/>
          </a:xfrm>
          <a:prstGeom prst="rect">
            <a:avLst/>
          </a:prstGeom>
          <a:noFill/>
        </p:spPr>
        <p:txBody>
          <a:bodyPr wrap="square">
            <a:spAutoFit/>
          </a:bodyPr>
          <a:lstStyle/>
          <a:p>
            <a:pPr algn="just">
              <a:lnSpc>
                <a:spcPct val="150000"/>
              </a:lnSpc>
            </a:pPr>
            <a:r>
              <a:rPr lang="en-US" sz="3200" b="1">
                <a:latin typeface="Times New Roman" panose="02020603050405020304" pitchFamily="18" charset="0"/>
                <a:cs typeface="Times New Roman" panose="02020603050405020304" pitchFamily="18" charset="0"/>
              </a:rPr>
              <a:t>   </a:t>
            </a:r>
            <a:r>
              <a:rPr lang="vi-VN" sz="3200" b="1">
                <a:latin typeface="Times New Roman" panose="02020603050405020304" pitchFamily="18" charset="0"/>
                <a:cs typeface="Times New Roman" panose="02020603050405020304" pitchFamily="18" charset="0"/>
              </a:rPr>
              <a:t>Một lần nữa các vị đại thần và các </a:t>
            </a:r>
            <a:r>
              <a:rPr lang="en-US" sz="3200" b="1">
                <a:latin typeface="Times New Roman" panose="02020603050405020304" pitchFamily="18" charset="0"/>
                <a:cs typeface="Times New Roman" panose="02020603050405020304" pitchFamily="18" charset="0"/>
              </a:rPr>
              <a:t>n</a:t>
            </a:r>
            <a:r>
              <a:rPr lang="vi-VN" sz="3200" b="1">
                <a:latin typeface="Times New Roman" panose="02020603050405020304" pitchFamily="18" charset="0"/>
                <a:cs typeface="Times New Roman" panose="02020603050405020304" pitchFamily="18" charset="0"/>
              </a:rPr>
              <a:t>hà khoa học lại không giúp được nhà vua vì họ vẫn nghĩ theo cách của người lớn.</a:t>
            </a:r>
            <a:endParaRPr lang="zh-CN" altLang="en-US"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8692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37"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900" decel="100000" fill="hold"/>
                                        <p:tgtEl>
                                          <p:spTgt spid="1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900" decel="100000" fill="hold"/>
                                        <p:tgtEl>
                                          <p:spTgt spid="4"/>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1000"/>
                                        <p:tgtEl>
                                          <p:spTgt spid="27"/>
                                        </p:tgtEl>
                                      </p:cBhvr>
                                    </p:animEffect>
                                    <p:anim calcmode="lin" valueType="num">
                                      <p:cBhvr>
                                        <p:cTn id="34" dur="1000" fill="hold"/>
                                        <p:tgtEl>
                                          <p:spTgt spid="27"/>
                                        </p:tgtEl>
                                        <p:attrNameLst>
                                          <p:attrName>ppt_x</p:attrName>
                                        </p:attrNameLst>
                                      </p:cBhvr>
                                      <p:tavLst>
                                        <p:tav tm="0">
                                          <p:val>
                                            <p:strVal val="#ppt_x"/>
                                          </p:val>
                                        </p:tav>
                                        <p:tav tm="100000">
                                          <p:val>
                                            <p:strVal val="#ppt_x"/>
                                          </p:val>
                                        </p:tav>
                                      </p:tavLst>
                                    </p:anim>
                                    <p:anim calcmode="lin" valueType="num">
                                      <p:cBhvr>
                                        <p:cTn id="35" dur="900" decel="100000" fill="hold"/>
                                        <p:tgtEl>
                                          <p:spTgt spid="27"/>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CFF177B-C207-4DA4-B818-0F11EA012CCD}"/>
              </a:ext>
            </a:extLst>
          </p:cNvPr>
          <p:cNvGrpSpPr/>
          <p:nvPr/>
        </p:nvGrpSpPr>
        <p:grpSpPr>
          <a:xfrm>
            <a:off x="3484517" y="3244298"/>
            <a:ext cx="6225560" cy="3114675"/>
            <a:chOff x="4562475" y="2952750"/>
            <a:chExt cx="6225560" cy="3114675"/>
          </a:xfrm>
        </p:grpSpPr>
        <p:pic>
          <p:nvPicPr>
            <p:cNvPr id="8" name="Picture 7" descr="Icon&#10;&#10;Description automatically generated">
              <a:extLst>
                <a:ext uri="{FF2B5EF4-FFF2-40B4-BE49-F238E27FC236}">
                  <a16:creationId xmlns:a16="http://schemas.microsoft.com/office/drawing/2014/main" id="{D12C9719-C8B8-4551-B7BD-DB6A5E0CA87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2907" b="99868" l="6374" r="61143">
                          <a14:foregroundMark x1="54769" y1="91586" x2="47868" y2="95110"/>
                          <a14:foregroundMark x1="59253" y1="93612" x2="43780" y2="97709"/>
                          <a14:foregroundMark x1="27341" y1="97974" x2="40615" y2="98326"/>
                          <a14:foregroundMark x1="40615" y1="98326" x2="47165" y2="97269"/>
                          <a14:foregroundMark x1="51912" y1="96476" x2="30945" y2="98987"/>
                          <a14:foregroundMark x1="30945" y1="98987" x2="30901" y2="98899"/>
                          <a14:foregroundMark x1="57363" y1="93084" x2="51912" y2="97709"/>
                          <a14:foregroundMark x1="60220" y1="92907" x2="47473" y2="98899"/>
                          <a14:foregroundMark x1="47473" y1="98899" x2="47297" y2="98899"/>
                          <a14:foregroundMark x1="58198" y1="94141" x2="58857" y2="90088"/>
                          <a14:foregroundMark x1="54242" y1="86123" x2="52615" y2="79604"/>
                          <a14:foregroundMark x1="51780" y1="78634" x2="56527" y2="83833"/>
                          <a14:foregroundMark x1="58022" y1="87885" x2="54901" y2="92907"/>
                          <a14:foregroundMark x1="54374" y1="94009" x2="55121" y2="84229"/>
                          <a14:foregroundMark x1="55121" y1="84229" x2="49626" y2="76344"/>
                          <a14:foregroundMark x1="55341" y1="82863" x2="59516" y2="91013"/>
                          <a14:foregroundMark x1="61143" y1="93877" x2="55297" y2="82115"/>
                          <a14:foregroundMark x1="55297" y1="82115" x2="54769" y2="82026"/>
                          <a14:foregroundMark x1="57758" y1="86520" x2="49231" y2="73744"/>
                          <a14:foregroundMark x1="53011" y1="73612" x2="54462" y2="83084"/>
                          <a14:foregroundMark x1="54462" y1="83084" x2="55033" y2="83656"/>
                          <a14:foregroundMark x1="51385" y1="73084" x2="58857" y2="87885"/>
                          <a14:foregroundMark x1="55341" y1="80000" x2="58242" y2="87797"/>
                          <a14:foregroundMark x1="58242" y1="87797" x2="57626" y2="88722"/>
                          <a14:foregroundMark x1="56835" y1="83260" x2="56132" y2="88590"/>
                          <a14:foregroundMark x1="58725" y1="83392" x2="55473" y2="93744"/>
                          <a14:foregroundMark x1="57231" y1="82996" x2="56703" y2="91850"/>
                          <a14:foregroundMark x1="57890" y1="83524" x2="58989" y2="90881"/>
                          <a14:foregroundMark x1="58989" y1="90881" x2="58989" y2="90881"/>
                          <a14:foregroundMark x1="45011" y1="99339" x2="51516" y2="98238"/>
                          <a14:foregroundMark x1="22066" y1="97709" x2="41758" y2="98987"/>
                          <a14:foregroundMark x1="41758" y1="98987" x2="44484" y2="98767"/>
                          <a14:foregroundMark x1="35253" y1="98767" x2="48264" y2="98238"/>
                          <a14:foregroundMark x1="42681" y1="99736" x2="42681" y2="99736"/>
                          <a14:foregroundMark x1="45143" y1="99604" x2="45143" y2="99604"/>
                          <a14:foregroundMark x1="12835" y1="85330" x2="15780" y2="94141"/>
                          <a14:foregroundMark x1="15780" y1="94141" x2="31824" y2="98370"/>
                          <a14:foregroundMark x1="23824" y1="98899" x2="31077" y2="98634"/>
                          <a14:foregroundMark x1="31077" y1="98634" x2="31165" y2="98634"/>
                          <a14:foregroundMark x1="16484" y1="94846" x2="24527" y2="97974"/>
                          <a14:foregroundMark x1="12176" y1="90352" x2="19560" y2="97225"/>
                          <a14:foregroundMark x1="19560" y1="97225" x2="29802" y2="98238"/>
                          <a14:foregroundMark x1="41758" y1="98106" x2="47033" y2="99868"/>
                          <a14:foregroundMark x1="39868" y1="99031" x2="19473" y2="97621"/>
                          <a14:foregroundMark x1="19473" y1="97621" x2="17187" y2="96872"/>
                          <a14:foregroundMark x1="12308" y1="91410" x2="22286" y2="97930"/>
                          <a14:foregroundMark x1="22286" y1="97930" x2="25319" y2="98370"/>
                          <a14:foregroundMark x1="12967" y1="89383" x2="20220" y2="97093"/>
                          <a14:foregroundMark x1="20220" y1="97093" x2="22198" y2="97401"/>
                          <a14:foregroundMark x1="12703" y1="86784" x2="17758" y2="95815"/>
                          <a14:foregroundMark x1="17758" y1="95815" x2="21099" y2="96211"/>
                          <a14:foregroundMark x1="21538" y1="99207" x2="11868" y2="91013"/>
                          <a14:foregroundMark x1="11868" y1="91013" x2="10681" y2="89119"/>
                          <a14:foregroundMark x1="18945" y1="96740" x2="11121" y2="90705"/>
                          <a14:foregroundMark x1="11121" y1="90705" x2="10945" y2="90352"/>
                          <a14:foregroundMark x1="14330" y1="95242" x2="14330" y2="95242"/>
                          <a14:foregroundMark x1="14462" y1="95374" x2="16220" y2="96079"/>
                          <a14:foregroundMark x1="16923" y1="96079" x2="16923" y2="96079"/>
                          <a14:foregroundMark x1="16923" y1="96079" x2="16923" y2="96079"/>
                          <a14:foregroundMark x1="16923" y1="96079" x2="16923" y2="96079"/>
                          <a14:foregroundMark x1="16484" y1="95771" x2="16484" y2="95771"/>
                          <a14:foregroundMark x1="16088" y1="95374" x2="16088" y2="95374"/>
                          <a14:foregroundMark x1="15956" y1="95242" x2="15956" y2="95242"/>
                          <a14:foregroundMark x1="15692" y1="95110" x2="15692" y2="95110"/>
                          <a14:foregroundMark x1="15297" y1="94714" x2="15297" y2="94714"/>
                          <a14:foregroundMark x1="14989" y1="94581" x2="14989" y2="94581"/>
                          <a14:foregroundMark x1="14725" y1="94273" x2="14725" y2="94273"/>
                          <a14:foregroundMark x1="14725" y1="94273" x2="14725" y2="94273"/>
                          <a14:foregroundMark x1="13363" y1="92775" x2="13363" y2="92775"/>
                          <a14:foregroundMark x1="13363" y1="92775" x2="13363" y2="92775"/>
                          <a14:foregroundMark x1="12703" y1="92379" x2="12703" y2="92379"/>
                          <a14:foregroundMark x1="12967" y1="92907" x2="13495" y2="93744"/>
                          <a14:foregroundMark x1="13670" y1="93877" x2="14593" y2="94714"/>
                          <a14:foregroundMark x1="14725" y1="94714" x2="14725" y2="94714"/>
                          <a14:foregroundMark x1="15297" y1="94714" x2="16088" y2="95242"/>
                          <a14:foregroundMark x1="16088" y1="96344" x2="16615" y2="96344"/>
                          <a14:foregroundMark x1="16791" y1="97137" x2="17319" y2="97709"/>
                          <a14:foregroundMark x1="18813" y1="97841" x2="20176" y2="97841"/>
                          <a14:foregroundMark x1="13934" y1="93216" x2="13934" y2="93216"/>
                          <a14:foregroundMark x1="13934" y1="93216" x2="13934" y2="93216"/>
                          <a14:foregroundMark x1="13670" y1="93744" x2="13670" y2="93744"/>
                          <a14:foregroundMark x1="13802" y1="93877" x2="13802" y2="93877"/>
                          <a14:foregroundMark x1="13670" y1="93877" x2="13670" y2="93877"/>
                          <a14:foregroundMark x1="12703" y1="93216" x2="12703" y2="93216"/>
                          <a14:foregroundMark x1="12440" y1="91278" x2="12440" y2="91278"/>
                          <a14:foregroundMark x1="12967" y1="88018" x2="12967" y2="88018"/>
                          <a14:foregroundMark x1="12176" y1="89515" x2="16791" y2="78634"/>
                          <a14:foregroundMark x1="16791" y1="78634" x2="16791" y2="78634"/>
                          <a14:foregroundMark x1="12000" y1="88855" x2="14857" y2="83260"/>
                          <a14:foregroundMark x1="12176" y1="89383" x2="15912" y2="82335"/>
                          <a14:foregroundMark x1="15912" y1="82335" x2="22066" y2="77930"/>
                          <a14:foregroundMark x1="22066" y1="77930" x2="26549" y2="77533"/>
                          <a14:foregroundMark x1="12176" y1="87753" x2="14725" y2="82731"/>
                          <a14:foregroundMark x1="12703" y1="86960" x2="26505" y2="75991"/>
                          <a14:foregroundMark x1="26505" y1="75991" x2="34945" y2="75066"/>
                          <a14:foregroundMark x1="34945" y1="75066" x2="44484" y2="75374"/>
                          <a14:foregroundMark x1="43121" y1="75374" x2="46505" y2="76740"/>
                          <a14:foregroundMark x1="46769" y1="75771" x2="39868" y2="78502"/>
                          <a14:foregroundMark x1="39868" y1="78502" x2="39868" y2="78502"/>
                          <a14:foregroundMark x1="15341" y1="82026" x2="12879" y2="85683"/>
                          <a14:foregroundMark x1="12879" y1="85683" x2="12879" y2="86476"/>
                          <a14:foregroundMark x1="11604" y1="87489" x2="16176" y2="80176"/>
                          <a14:foregroundMark x1="16659" y1="80485" x2="13407" y2="83656"/>
                          <a14:foregroundMark x1="13407" y1="83656" x2="13319" y2="83833"/>
                          <a14:foregroundMark x1="13451" y1="82115" x2="12176" y2="87489"/>
                          <a14:foregroundMark x1="17319" y1="80044" x2="21275" y2="77269"/>
                          <a14:foregroundMark x1="21275" y1="77269" x2="25451" y2="76035"/>
                          <a14:foregroundMark x1="25451" y1="76035" x2="26110" y2="76035"/>
                          <a14:foregroundMark x1="22462" y1="76828" x2="33802" y2="74714"/>
                          <a14:foregroundMark x1="33802" y1="74714" x2="45538" y2="75639"/>
                          <a14:foregroundMark x1="45538" y1="75639" x2="47033" y2="76256"/>
                          <a14:foregroundMark x1="23868" y1="76035" x2="27385" y2="75507"/>
                          <a14:foregroundMark x1="26901" y1="75110" x2="31033" y2="74670"/>
                          <a14:foregroundMark x1="30813" y1="74581" x2="36352" y2="74185"/>
                          <a14:foregroundMark x1="36352" y1="74185" x2="42242" y2="75595"/>
                          <a14:foregroundMark x1="24088" y1="76079" x2="24088" y2="76079"/>
                          <a14:foregroundMark x1="40440" y1="74670" x2="42110" y2="75330"/>
                          <a14:foregroundMark x1="36791" y1="74361" x2="41187" y2="74934"/>
                          <a14:foregroundMark x1="39165" y1="74581" x2="45143" y2="75374"/>
                          <a14:foregroundMark x1="45143" y1="75374" x2="48440" y2="76740"/>
                          <a14:foregroundMark x1="51473" y1="73656" x2="48615" y2="76476"/>
                          <a14:foregroundMark x1="53670" y1="73744" x2="52044" y2="75463"/>
                          <a14:foregroundMark x1="54242" y1="73216" x2="54242" y2="73216"/>
                          <a14:foregroundMark x1="54242" y1="73216" x2="54242" y2="73216"/>
                          <a14:foregroundMark x1="54242" y1="73216" x2="54242" y2="73216"/>
                          <a14:foregroundMark x1="54022" y1="73304" x2="52527" y2="73436"/>
                          <a14:foregroundMark x1="54725" y1="73216" x2="48747" y2="75419"/>
                          <a14:foregroundMark x1="48747" y1="75419" x2="49758" y2="74229"/>
                          <a14:foregroundMark x1="50154" y1="74317" x2="47824" y2="75242"/>
                          <a14:foregroundMark x1="51297" y1="73656" x2="50725" y2="73965"/>
                          <a14:foregroundMark x1="26901" y1="75330" x2="28440" y2="75330"/>
                          <a14:foregroundMark x1="26725" y1="75374" x2="28088" y2="75154"/>
                          <a14:foregroundMark x1="23297" y1="76300" x2="24396" y2="76079"/>
                          <a14:foregroundMark x1="56176" y1="82026" x2="57143" y2="82731"/>
                          <a14:foregroundMark x1="58725" y1="85110" x2="59648" y2="88590"/>
                          <a14:foregroundMark x1="59648" y1="88590" x2="59429" y2="88987"/>
                          <a14:foregroundMark x1="58505" y1="86696" x2="59516" y2="89207"/>
                          <a14:foregroundMark x1="14242" y1="82247" x2="16176" y2="81674"/>
                          <a14:foregroundMark x1="15604" y1="80749" x2="14462" y2="82379"/>
                          <a14:foregroundMark x1="16044" y1="81013" x2="15033" y2="81542"/>
                          <a14:foregroundMark x1="12044" y1="91850" x2="13758" y2="94581"/>
                          <a14:foregroundMark x1="23956" y1="75947" x2="23956" y2="75947"/>
                          <a14:foregroundMark x1="26813" y1="75022" x2="26813" y2="75022"/>
                          <a14:foregroundMark x1="51824" y1="73568" x2="54901" y2="72996"/>
                          <a14:foregroundMark x1="54110" y1="72996" x2="54110" y2="72996"/>
                          <a14:foregroundMark x1="50242" y1="74229" x2="53011" y2="73656"/>
                          <a14:foregroundMark x1="49802" y1="74405" x2="53187" y2="73216"/>
                          <a14:foregroundMark x1="49626" y1="74449" x2="52264" y2="73392"/>
                          <a14:foregroundMark x1="52264" y1="73392" x2="52659" y2="73392"/>
                          <a14:foregroundMark x1="49011" y1="74493" x2="53099" y2="73084"/>
                          <a14:foregroundMark x1="53099" y1="73084" x2="53099" y2="73084"/>
                          <a14:foregroundMark x1="49011" y1="74846" x2="51516" y2="73921"/>
                          <a14:foregroundMark x1="51516" y1="73921" x2="51516" y2="73921"/>
                          <a14:foregroundMark x1="48747" y1="75022" x2="54681" y2="73216"/>
                          <a14:foregroundMark x1="54681" y1="73216" x2="54681" y2="73216"/>
                          <a14:foregroundMark x1="53143" y1="72996" x2="54505" y2="72907"/>
                          <a14:foregroundMark x1="50769" y1="73921" x2="52835" y2="73656"/>
                          <a14:foregroundMark x1="52835" y1="73656" x2="54022" y2="72952"/>
                          <a14:foregroundMark x1="53011" y1="73172" x2="54725" y2="72863"/>
                          <a14:foregroundMark x1="52703" y1="73216" x2="54374" y2="73744"/>
                          <a14:foregroundMark x1="52176" y1="73348" x2="53626" y2="74405"/>
                          <a14:foregroundMark x1="27604" y1="75110" x2="27604" y2="75110"/>
                          <a14:foregroundMark x1="27341" y1="75198" x2="30549" y2="74758"/>
                          <a14:foregroundMark x1="30549" y1="74758" x2="30549" y2="74758"/>
                          <a14:foregroundMark x1="30066" y1="74626" x2="32396" y2="74405"/>
                          <a14:foregroundMark x1="32396" y1="74405" x2="32396" y2="74405"/>
                          <a14:foregroundMark x1="34110" y1="74273" x2="34110" y2="74273"/>
                          <a14:foregroundMark x1="38505" y1="74361" x2="41011" y2="74537"/>
                          <a14:foregroundMark x1="38769" y1="74405" x2="40615" y2="74493"/>
                          <a14:foregroundMark x1="38945" y1="74449" x2="38945" y2="74449"/>
                          <a14:foregroundMark x1="38681" y1="74361" x2="38681" y2="74361"/>
                          <a14:foregroundMark x1="19604" y1="97885" x2="20000" y2="97974"/>
                          <a14:foregroundMark x1="15209" y1="95683" x2="16000" y2="96476"/>
                          <a14:foregroundMark x1="36396" y1="74141" x2="36396" y2="74141"/>
                          <a14:foregroundMark x1="37582" y1="74229" x2="37582" y2="74229"/>
                        </a14:backgroundRemoval>
                      </a14:imgEffect>
                    </a14:imgLayer>
                  </a14:imgProps>
                </a:ext>
                <a:ext uri="{28A0092B-C50C-407E-A947-70E740481C1C}">
                  <a14:useLocalDpi xmlns:a14="http://schemas.microsoft.com/office/drawing/2010/main" val="0"/>
                </a:ext>
              </a:extLst>
            </a:blip>
            <a:srcRect l="9441" t="72520" r="35957"/>
            <a:stretch/>
          </p:blipFill>
          <p:spPr>
            <a:xfrm>
              <a:off x="4562475" y="2952750"/>
              <a:ext cx="6225560" cy="3114675"/>
            </a:xfrm>
            <a:prstGeom prst="rect">
              <a:avLst/>
            </a:prstGeom>
          </p:spPr>
        </p:pic>
        <p:sp>
          <p:nvSpPr>
            <p:cNvPr id="10" name="TextBox 9">
              <a:extLst>
                <a:ext uri="{FF2B5EF4-FFF2-40B4-BE49-F238E27FC236}">
                  <a16:creationId xmlns:a16="http://schemas.microsoft.com/office/drawing/2014/main" id="{D1EE1BBE-A63D-4186-8CFF-C0CCC54D7A63}"/>
                </a:ext>
              </a:extLst>
            </p:cNvPr>
            <p:cNvSpPr txBox="1"/>
            <p:nvPr/>
          </p:nvSpPr>
          <p:spPr>
            <a:xfrm>
              <a:off x="5123938" y="3747449"/>
              <a:ext cx="4481735" cy="1754326"/>
            </a:xfrm>
            <a:prstGeom prst="rect">
              <a:avLst/>
            </a:prstGeom>
            <a:noFill/>
          </p:spPr>
          <p:txBody>
            <a:bodyPr wrap="square">
              <a:spAutoFit/>
            </a:bodyPr>
            <a:lstStyle/>
            <a:p>
              <a:pPr algn="just"/>
              <a:r>
                <a:rPr lang="en-US" sz="3600" b="1">
                  <a:latin typeface="Times New Roman" panose="02020603050405020304" pitchFamily="18" charset="0"/>
                  <a:cs typeface="Times New Roman" panose="02020603050405020304" pitchFamily="18" charset="0"/>
                </a:rPr>
                <a:t>  Chú hề đặt câu hỏi với công chúa về hai mặt trăng để làm gì?</a:t>
              </a:r>
              <a:endParaRPr lang="en-US" sz="3600" dirty="0">
                <a:latin typeface="Times New Roman" panose="020206030504050203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0D5D6464-0AD9-4F37-86BF-E0E97C84F832}"/>
              </a:ext>
            </a:extLst>
          </p:cNvPr>
          <p:cNvGrpSpPr/>
          <p:nvPr/>
        </p:nvGrpSpPr>
        <p:grpSpPr>
          <a:xfrm>
            <a:off x="117158" y="236241"/>
            <a:ext cx="8302944" cy="2811461"/>
            <a:chOff x="117157" y="236241"/>
            <a:chExt cx="8417243" cy="2811461"/>
          </a:xfrm>
        </p:grpSpPr>
        <p:sp>
          <p:nvSpPr>
            <p:cNvPr id="12" name="Rectangle 11">
              <a:extLst>
                <a:ext uri="{FF2B5EF4-FFF2-40B4-BE49-F238E27FC236}">
                  <a16:creationId xmlns:a16="http://schemas.microsoft.com/office/drawing/2014/main" id="{1BB480D0-7D3A-4CE1-8472-3135A86E1C3F}"/>
                </a:ext>
              </a:extLst>
            </p:cNvPr>
            <p:cNvSpPr/>
            <p:nvPr/>
          </p:nvSpPr>
          <p:spPr>
            <a:xfrm>
              <a:off x="117157" y="236241"/>
              <a:ext cx="8417243" cy="2811461"/>
            </a:xfrm>
            <a:custGeom>
              <a:avLst/>
              <a:gdLst>
                <a:gd name="connsiteX0" fmla="*/ 0 w 8417243"/>
                <a:gd name="connsiteY0" fmla="*/ 0 h 2811461"/>
                <a:gd name="connsiteX1" fmla="*/ 8417243 w 8417243"/>
                <a:gd name="connsiteY1" fmla="*/ 0 h 2811461"/>
                <a:gd name="connsiteX2" fmla="*/ 8417243 w 8417243"/>
                <a:gd name="connsiteY2" fmla="*/ 2811461 h 2811461"/>
                <a:gd name="connsiteX3" fmla="*/ 0 w 8417243"/>
                <a:gd name="connsiteY3" fmla="*/ 2811461 h 2811461"/>
                <a:gd name="connsiteX4" fmla="*/ 0 w 8417243"/>
                <a:gd name="connsiteY4" fmla="*/ 0 h 2811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7243" h="2811461" fill="none" extrusionOk="0">
                  <a:moveTo>
                    <a:pt x="0" y="0"/>
                  </a:moveTo>
                  <a:cubicBezTo>
                    <a:pt x="1318244" y="-28469"/>
                    <a:pt x="7093246" y="-80448"/>
                    <a:pt x="8417243" y="0"/>
                  </a:cubicBezTo>
                  <a:cubicBezTo>
                    <a:pt x="8536198" y="873365"/>
                    <a:pt x="8502126" y="1830749"/>
                    <a:pt x="8417243" y="2811461"/>
                  </a:cubicBezTo>
                  <a:cubicBezTo>
                    <a:pt x="6716041" y="2707645"/>
                    <a:pt x="1720993" y="2804487"/>
                    <a:pt x="0" y="2811461"/>
                  </a:cubicBezTo>
                  <a:cubicBezTo>
                    <a:pt x="143074" y="2365908"/>
                    <a:pt x="-141169" y="352512"/>
                    <a:pt x="0" y="0"/>
                  </a:cubicBezTo>
                  <a:close/>
                </a:path>
                <a:path w="8417243" h="2811461" stroke="0" extrusionOk="0">
                  <a:moveTo>
                    <a:pt x="0" y="0"/>
                  </a:moveTo>
                  <a:cubicBezTo>
                    <a:pt x="3289516" y="149590"/>
                    <a:pt x="6437058" y="167012"/>
                    <a:pt x="8417243" y="0"/>
                  </a:cubicBezTo>
                  <a:cubicBezTo>
                    <a:pt x="8274300" y="386481"/>
                    <a:pt x="8309254" y="1952868"/>
                    <a:pt x="8417243" y="2811461"/>
                  </a:cubicBezTo>
                  <a:cubicBezTo>
                    <a:pt x="4236951" y="2816103"/>
                    <a:pt x="1408394" y="2668233"/>
                    <a:pt x="0" y="2811461"/>
                  </a:cubicBezTo>
                  <a:cubicBezTo>
                    <a:pt x="133747" y="1619227"/>
                    <a:pt x="545" y="592246"/>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5727520-F82B-4D53-BED0-D373186F0DD1}"/>
                </a:ext>
              </a:extLst>
            </p:cNvPr>
            <p:cNvSpPr txBox="1"/>
            <p:nvPr/>
          </p:nvSpPr>
          <p:spPr>
            <a:xfrm>
              <a:off x="204311" y="349771"/>
              <a:ext cx="8215790" cy="2600199"/>
            </a:xfrm>
            <a:prstGeom prst="rect">
              <a:avLst/>
            </a:prstGeom>
            <a:noFill/>
          </p:spPr>
          <p:txBody>
            <a:bodyPr wrap="square">
              <a:spAutoFit/>
            </a:bodyPr>
            <a:lstStyle/>
            <a:p>
              <a:pPr algn="just">
                <a:lnSpc>
                  <a:spcPct val="150000"/>
                </a:lnSpc>
              </a:pPr>
              <a:r>
                <a:rPr lang="en-US" sz="2800" b="1">
                  <a:latin typeface="Times New Roman" panose="02020603050405020304" pitchFamily="18" charset="0"/>
                  <a:cs typeface="Times New Roman" panose="02020603050405020304" pitchFamily="18" charset="0"/>
                </a:rPr>
                <a:t>	Chú hề đặt câu hỏi với công chúa về hai mặt trăng để dò hỏi ý của công chúa khi thấy một mặt trăng đang chiếu sáng trên bầu trời, một mặt trăng đang nằm trên cổ công chúa.</a:t>
              </a:r>
              <a:endPar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endParaRPr>
            </a:p>
          </p:txBody>
        </p:sp>
      </p:grpSp>
      <p:pic>
        <p:nvPicPr>
          <p:cNvPr id="4" name="Picture 3">
            <a:extLst>
              <a:ext uri="{FF2B5EF4-FFF2-40B4-BE49-F238E27FC236}">
                <a16:creationId xmlns:a16="http://schemas.microsoft.com/office/drawing/2014/main" id="{7E9C2D96-412D-4099-8107-4B170130B5A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20101" y="1338943"/>
            <a:ext cx="3666013" cy="5257678"/>
          </a:xfrm>
          <a:prstGeom prst="rect">
            <a:avLst/>
          </a:prstGeom>
        </p:spPr>
      </p:pic>
      <p:pic>
        <p:nvPicPr>
          <p:cNvPr id="23" name="Picture 22">
            <a:extLst>
              <a:ext uri="{FF2B5EF4-FFF2-40B4-BE49-F238E27FC236}">
                <a16:creationId xmlns:a16="http://schemas.microsoft.com/office/drawing/2014/main" id="{1B353D52-7109-417C-81D8-3B4A2FEEE25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H="1">
            <a:off x="7600517" y="1749528"/>
            <a:ext cx="1413680" cy="1347040"/>
          </a:xfrm>
          <a:prstGeom prst="rect">
            <a:avLst/>
          </a:prstGeom>
        </p:spPr>
      </p:pic>
      <p:grpSp>
        <p:nvGrpSpPr>
          <p:cNvPr id="13" name="Group 12">
            <a:extLst>
              <a:ext uri="{FF2B5EF4-FFF2-40B4-BE49-F238E27FC236}">
                <a16:creationId xmlns:a16="http://schemas.microsoft.com/office/drawing/2014/main" id="{5D75CED2-FBC1-4362-AAC9-F77DB8BEDBB6}"/>
              </a:ext>
            </a:extLst>
          </p:cNvPr>
          <p:cNvGrpSpPr/>
          <p:nvPr/>
        </p:nvGrpSpPr>
        <p:grpSpPr>
          <a:xfrm flipH="1">
            <a:off x="6474880" y="10898406"/>
            <a:ext cx="5717120" cy="3090693"/>
            <a:chOff x="90127" y="29574"/>
            <a:chExt cx="5717120" cy="3090693"/>
          </a:xfrm>
        </p:grpSpPr>
        <p:pic>
          <p:nvPicPr>
            <p:cNvPr id="15" name="Picture 10">
              <a:extLst>
                <a:ext uri="{FF2B5EF4-FFF2-40B4-BE49-F238E27FC236}">
                  <a16:creationId xmlns:a16="http://schemas.microsoft.com/office/drawing/2014/main" id="{2846FA08-936B-4E65-96E3-3CE3214ED5C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82371">
              <a:off x="90127" y="29574"/>
              <a:ext cx="5717120" cy="3090693"/>
            </a:xfrm>
            <a:prstGeom prst="rect">
              <a:avLst/>
            </a:prstGeom>
          </p:spPr>
        </p:pic>
        <p:sp>
          <p:nvSpPr>
            <p:cNvPr id="17" name="TextBox 16">
              <a:extLst>
                <a:ext uri="{FF2B5EF4-FFF2-40B4-BE49-F238E27FC236}">
                  <a16:creationId xmlns:a16="http://schemas.microsoft.com/office/drawing/2014/main" id="{5DEE4ACA-89DA-494B-81BD-7143D793FF66}"/>
                </a:ext>
              </a:extLst>
            </p:cNvPr>
            <p:cNvSpPr txBox="1"/>
            <p:nvPr/>
          </p:nvSpPr>
          <p:spPr>
            <a:xfrm>
              <a:off x="576554" y="873812"/>
              <a:ext cx="4976949" cy="1200329"/>
            </a:xfrm>
            <a:prstGeom prst="rect">
              <a:avLst/>
            </a:prstGeom>
            <a:noFill/>
          </p:spPr>
          <p:txBody>
            <a:bodyPr wrap="square">
              <a:spAutoFit/>
            </a:bodyPr>
            <a:lstStyle/>
            <a:p>
              <a:pPr algn="ctr"/>
              <a:r>
                <a:rPr lang="en-US" sz="3600" b="1">
                  <a:latin typeface="Times New Roman" panose="02020603050405020304" pitchFamily="18" charset="0"/>
                  <a:cs typeface="Times New Roman" panose="02020603050405020304" pitchFamily="18" charset="0"/>
                </a:rPr>
                <a:t>Cách giải thích của công chúa nói lên điều gì?</a:t>
              </a:r>
              <a:endParaRPr lang="en-US" sz="3600" dirty="0">
                <a:latin typeface="Times New Roman" panose="02020603050405020304" pitchFamily="18" charset="0"/>
                <a:cs typeface="Times New Roman" panose="02020603050405020304" pitchFamily="18" charset="0"/>
              </a:endParaRPr>
            </a:p>
          </p:txBody>
        </p:sp>
      </p:grpSp>
      <p:pic>
        <p:nvPicPr>
          <p:cNvPr id="21" name="Picture 20">
            <a:extLst>
              <a:ext uri="{FF2B5EF4-FFF2-40B4-BE49-F238E27FC236}">
                <a16:creationId xmlns:a16="http://schemas.microsoft.com/office/drawing/2014/main" id="{AB941578-15C2-41CD-BD85-E7249249235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flipH="1">
            <a:off x="13000614" y="5217343"/>
            <a:ext cx="1838802" cy="1640657"/>
          </a:xfrm>
          <a:prstGeom prst="rect">
            <a:avLst/>
          </a:prstGeom>
        </p:spPr>
      </p:pic>
      <p:grpSp>
        <p:nvGrpSpPr>
          <p:cNvPr id="22" name="Group 21">
            <a:extLst>
              <a:ext uri="{FF2B5EF4-FFF2-40B4-BE49-F238E27FC236}">
                <a16:creationId xmlns:a16="http://schemas.microsoft.com/office/drawing/2014/main" id="{6981040C-A05D-4BE6-AFA2-F307EB63A95F}"/>
              </a:ext>
            </a:extLst>
          </p:cNvPr>
          <p:cNvGrpSpPr/>
          <p:nvPr/>
        </p:nvGrpSpPr>
        <p:grpSpPr>
          <a:xfrm>
            <a:off x="312626" y="2845515"/>
            <a:ext cx="2133845" cy="3912239"/>
            <a:chOff x="695325" y="1724024"/>
            <a:chExt cx="2645204" cy="4926843"/>
          </a:xfrm>
        </p:grpSpPr>
        <p:grpSp>
          <p:nvGrpSpPr>
            <p:cNvPr id="24" name="Group 23">
              <a:extLst>
                <a:ext uri="{FF2B5EF4-FFF2-40B4-BE49-F238E27FC236}">
                  <a16:creationId xmlns:a16="http://schemas.microsoft.com/office/drawing/2014/main" id="{632BBF07-4F70-4FD4-8F09-B3BC436517D3}"/>
                </a:ext>
              </a:extLst>
            </p:cNvPr>
            <p:cNvGrpSpPr/>
            <p:nvPr/>
          </p:nvGrpSpPr>
          <p:grpSpPr>
            <a:xfrm>
              <a:off x="695325" y="1724024"/>
              <a:ext cx="2645204" cy="4926843"/>
              <a:chOff x="425305" y="2800349"/>
              <a:chExt cx="2161487" cy="3976835"/>
            </a:xfrm>
          </p:grpSpPr>
          <p:pic>
            <p:nvPicPr>
              <p:cNvPr id="27" name="Picture 26" descr="A picture containing text&#10;&#10;Description automatically generated">
                <a:extLst>
                  <a:ext uri="{FF2B5EF4-FFF2-40B4-BE49-F238E27FC236}">
                    <a16:creationId xmlns:a16="http://schemas.microsoft.com/office/drawing/2014/main" id="{EC746B7E-E007-49F6-9074-DCF4C3F2378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28" name="Picture 27" descr="A picture containing doll&#10;&#10;Description automatically generated">
                <a:extLst>
                  <a:ext uri="{FF2B5EF4-FFF2-40B4-BE49-F238E27FC236}">
                    <a16:creationId xmlns:a16="http://schemas.microsoft.com/office/drawing/2014/main" id="{2C2830DA-8506-4AA2-A7DA-29FC80B379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
          <p:nvSpPr>
            <p:cNvPr id="25" name="Oval 24">
              <a:extLst>
                <a:ext uri="{FF2B5EF4-FFF2-40B4-BE49-F238E27FC236}">
                  <a16:creationId xmlns:a16="http://schemas.microsoft.com/office/drawing/2014/main" id="{06359A34-988C-49C1-9725-DFA4648AE18F}"/>
                </a:ext>
              </a:extLst>
            </p:cNvPr>
            <p:cNvSpPr/>
            <p:nvPr/>
          </p:nvSpPr>
          <p:spPr>
            <a:xfrm>
              <a:off x="2041197" y="3993449"/>
              <a:ext cx="152564" cy="162683"/>
            </a:xfrm>
            <a:prstGeom prst="ellipse">
              <a:avLst/>
            </a:prstGeom>
            <a:solidFill>
              <a:srgbClr val="F6CFDF"/>
            </a:solidFill>
            <a:ln>
              <a:solidFill>
                <a:srgbClr val="F6C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Logo&#10;&#10;Description automatically generated">
              <a:extLst>
                <a:ext uri="{FF2B5EF4-FFF2-40B4-BE49-F238E27FC236}">
                  <a16:creationId xmlns:a16="http://schemas.microsoft.com/office/drawing/2014/main" id="{3E7CEE82-D9B1-49DD-A3C4-490C9D0113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4042">
              <a:off x="2024499" y="3973070"/>
              <a:ext cx="209967" cy="178314"/>
            </a:xfrm>
            <a:prstGeom prst="rect">
              <a:avLst/>
            </a:prstGeom>
          </p:spPr>
        </p:pic>
      </p:grpSp>
    </p:spTree>
    <p:extLst>
      <p:ext uri="{BB962C8B-B14F-4D97-AF65-F5344CB8AC3E}">
        <p14:creationId xmlns:p14="http://schemas.microsoft.com/office/powerpoint/2010/main" val="1943034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900" decel="100000" fill="hold"/>
                                        <p:tgtEl>
                                          <p:spTgt spid="2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900" decel="100000" fill="hold"/>
                                        <p:tgtEl>
                                          <p:spTgt spid="2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900" decel="100000" fill="hold"/>
                                        <p:tgtEl>
                                          <p:spTgt spid="21"/>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B353D52-7109-417C-81D8-3B4A2FEEE2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99658" y="24467"/>
            <a:ext cx="2124729" cy="1895773"/>
          </a:xfrm>
          <a:prstGeom prst="rect">
            <a:avLst/>
          </a:prstGeom>
        </p:spPr>
      </p:pic>
      <p:grpSp>
        <p:nvGrpSpPr>
          <p:cNvPr id="31" name="Group 30">
            <a:extLst>
              <a:ext uri="{FF2B5EF4-FFF2-40B4-BE49-F238E27FC236}">
                <a16:creationId xmlns:a16="http://schemas.microsoft.com/office/drawing/2014/main" id="{BC90EA30-E869-4371-96AF-786067D804B5}"/>
              </a:ext>
            </a:extLst>
          </p:cNvPr>
          <p:cNvGrpSpPr/>
          <p:nvPr/>
        </p:nvGrpSpPr>
        <p:grpSpPr>
          <a:xfrm flipH="1">
            <a:off x="5942283" y="-55297"/>
            <a:ext cx="5717120" cy="3090693"/>
            <a:chOff x="90127" y="29574"/>
            <a:chExt cx="5717120" cy="3090693"/>
          </a:xfrm>
        </p:grpSpPr>
        <p:pic>
          <p:nvPicPr>
            <p:cNvPr id="28" name="Picture 10">
              <a:extLst>
                <a:ext uri="{FF2B5EF4-FFF2-40B4-BE49-F238E27FC236}">
                  <a16:creationId xmlns:a16="http://schemas.microsoft.com/office/drawing/2014/main" id="{380E2416-E79A-492F-B1A5-E101AFD485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82371">
              <a:off x="90127" y="29574"/>
              <a:ext cx="5717120" cy="3090693"/>
            </a:xfrm>
            <a:prstGeom prst="rect">
              <a:avLst/>
            </a:prstGeom>
          </p:spPr>
        </p:pic>
        <p:sp>
          <p:nvSpPr>
            <p:cNvPr id="30" name="TextBox 29">
              <a:extLst>
                <a:ext uri="{FF2B5EF4-FFF2-40B4-BE49-F238E27FC236}">
                  <a16:creationId xmlns:a16="http://schemas.microsoft.com/office/drawing/2014/main" id="{88E83686-9DD3-41BE-96E8-1DBBEE2B8BB3}"/>
                </a:ext>
              </a:extLst>
            </p:cNvPr>
            <p:cNvSpPr txBox="1"/>
            <p:nvPr/>
          </p:nvSpPr>
          <p:spPr>
            <a:xfrm>
              <a:off x="576554" y="873812"/>
              <a:ext cx="4976949" cy="1200329"/>
            </a:xfrm>
            <a:prstGeom prst="rect">
              <a:avLst/>
            </a:prstGeom>
            <a:noFill/>
          </p:spPr>
          <p:txBody>
            <a:bodyPr wrap="square">
              <a:spAutoFit/>
            </a:bodyPr>
            <a:lstStyle/>
            <a:p>
              <a:pPr algn="ctr"/>
              <a:r>
                <a:rPr lang="en-US" sz="3600" b="1">
                  <a:latin typeface="Times New Roman" panose="02020603050405020304" pitchFamily="18" charset="0"/>
                  <a:cs typeface="Times New Roman" panose="02020603050405020304" pitchFamily="18" charset="0"/>
                </a:rPr>
                <a:t>Cách giải thích của công chúa nói lên điều gì?</a:t>
              </a:r>
              <a:endParaRPr lang="en-US" sz="3600" dirty="0">
                <a:latin typeface="Times New Roman" panose="02020603050405020304" pitchFamily="18" charset="0"/>
                <a:cs typeface="Times New Roman" panose="02020603050405020304" pitchFamily="18" charset="0"/>
              </a:endParaRPr>
            </a:p>
          </p:txBody>
        </p:sp>
      </p:grpSp>
      <p:grpSp>
        <p:nvGrpSpPr>
          <p:cNvPr id="37" name="Group 36">
            <a:extLst>
              <a:ext uri="{FF2B5EF4-FFF2-40B4-BE49-F238E27FC236}">
                <a16:creationId xmlns:a16="http://schemas.microsoft.com/office/drawing/2014/main" id="{503B5B9B-4005-496D-A533-F32A5C225BCB}"/>
              </a:ext>
            </a:extLst>
          </p:cNvPr>
          <p:cNvGrpSpPr/>
          <p:nvPr/>
        </p:nvGrpSpPr>
        <p:grpSpPr>
          <a:xfrm flipH="1">
            <a:off x="9288784" y="1989270"/>
            <a:ext cx="2645204" cy="4926843"/>
            <a:chOff x="695325" y="1724024"/>
            <a:chExt cx="2645204" cy="4926843"/>
          </a:xfrm>
        </p:grpSpPr>
        <p:grpSp>
          <p:nvGrpSpPr>
            <p:cNvPr id="38" name="Group 37">
              <a:extLst>
                <a:ext uri="{FF2B5EF4-FFF2-40B4-BE49-F238E27FC236}">
                  <a16:creationId xmlns:a16="http://schemas.microsoft.com/office/drawing/2014/main" id="{3AC7390F-BEBB-4078-940B-7EDFEF16DE2D}"/>
                </a:ext>
              </a:extLst>
            </p:cNvPr>
            <p:cNvGrpSpPr/>
            <p:nvPr/>
          </p:nvGrpSpPr>
          <p:grpSpPr>
            <a:xfrm>
              <a:off x="695325" y="1724024"/>
              <a:ext cx="2645204" cy="4926843"/>
              <a:chOff x="425305" y="2800349"/>
              <a:chExt cx="2161487" cy="3976835"/>
            </a:xfrm>
          </p:grpSpPr>
          <p:pic>
            <p:nvPicPr>
              <p:cNvPr id="41" name="Picture 40" descr="A picture containing text&#10;&#10;Description automatically generated">
                <a:extLst>
                  <a:ext uri="{FF2B5EF4-FFF2-40B4-BE49-F238E27FC236}">
                    <a16:creationId xmlns:a16="http://schemas.microsoft.com/office/drawing/2014/main" id="{4D02D3C5-7789-487C-BC9D-0237A9A98E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42" name="Picture 41" descr="A picture containing doll&#10;&#10;Description automatically generated">
                <a:extLst>
                  <a:ext uri="{FF2B5EF4-FFF2-40B4-BE49-F238E27FC236}">
                    <a16:creationId xmlns:a16="http://schemas.microsoft.com/office/drawing/2014/main" id="{690AE147-697B-46D2-99EB-44ED5A432F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
          <p:nvSpPr>
            <p:cNvPr id="39" name="Oval 38">
              <a:extLst>
                <a:ext uri="{FF2B5EF4-FFF2-40B4-BE49-F238E27FC236}">
                  <a16:creationId xmlns:a16="http://schemas.microsoft.com/office/drawing/2014/main" id="{454D669E-58F2-421F-A86D-557176084540}"/>
                </a:ext>
              </a:extLst>
            </p:cNvPr>
            <p:cNvSpPr/>
            <p:nvPr/>
          </p:nvSpPr>
          <p:spPr>
            <a:xfrm>
              <a:off x="2041197" y="3993449"/>
              <a:ext cx="152564" cy="162683"/>
            </a:xfrm>
            <a:prstGeom prst="ellipse">
              <a:avLst/>
            </a:prstGeom>
            <a:solidFill>
              <a:srgbClr val="F6CFDF"/>
            </a:solidFill>
            <a:ln>
              <a:solidFill>
                <a:srgbClr val="F6C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Logo&#10;&#10;Description automatically generated">
              <a:extLst>
                <a:ext uri="{FF2B5EF4-FFF2-40B4-BE49-F238E27FC236}">
                  <a16:creationId xmlns:a16="http://schemas.microsoft.com/office/drawing/2014/main" id="{396ADB1E-76BF-4010-B8D8-C52AB8001E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24042">
              <a:off x="2024499" y="3973070"/>
              <a:ext cx="209967" cy="178314"/>
            </a:xfrm>
            <a:prstGeom prst="rect">
              <a:avLst/>
            </a:prstGeom>
          </p:spPr>
        </p:pic>
      </p:grpSp>
      <p:grpSp>
        <p:nvGrpSpPr>
          <p:cNvPr id="46" name="Group 45">
            <a:extLst>
              <a:ext uri="{FF2B5EF4-FFF2-40B4-BE49-F238E27FC236}">
                <a16:creationId xmlns:a16="http://schemas.microsoft.com/office/drawing/2014/main" id="{A8D253F4-BFC3-46CE-82D3-1BBB61C4714A}"/>
              </a:ext>
            </a:extLst>
          </p:cNvPr>
          <p:cNvGrpSpPr/>
          <p:nvPr/>
        </p:nvGrpSpPr>
        <p:grpSpPr>
          <a:xfrm>
            <a:off x="141294" y="1890815"/>
            <a:ext cx="6497204" cy="4937760"/>
            <a:chOff x="141294" y="1890815"/>
            <a:chExt cx="6497204" cy="4937760"/>
          </a:xfrm>
        </p:grpSpPr>
        <p:pic>
          <p:nvPicPr>
            <p:cNvPr id="33" name="Picture 32" descr="Shape, circle&#10;&#10;Description automatically generated">
              <a:extLst>
                <a:ext uri="{FF2B5EF4-FFF2-40B4-BE49-F238E27FC236}">
                  <a16:creationId xmlns:a16="http://schemas.microsoft.com/office/drawing/2014/main" id="{8697F945-354C-4789-B012-ED607E9E77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1294" y="1890815"/>
              <a:ext cx="6497204" cy="4937760"/>
            </a:xfrm>
            <a:prstGeom prst="rect">
              <a:avLst/>
            </a:prstGeom>
          </p:spPr>
        </p:pic>
        <p:pic>
          <p:nvPicPr>
            <p:cNvPr id="43" name="Picture 42" descr="Shape&#10;&#10;Description automatically generated with medium confidence">
              <a:extLst>
                <a:ext uri="{FF2B5EF4-FFF2-40B4-BE49-F238E27FC236}">
                  <a16:creationId xmlns:a16="http://schemas.microsoft.com/office/drawing/2014/main" id="{F01C0697-73A8-433B-893E-0A038C3F1D2B}"/>
                </a:ext>
              </a:extLst>
            </p:cNvPr>
            <p:cNvPicPr>
              <a:picLocks noChangeAspect="1"/>
            </p:cNvPicPr>
            <p:nvPr/>
          </p:nvPicPr>
          <p:blipFill>
            <a:blip r:embed="rId9">
              <a:alphaModFix amt="35000"/>
              <a:extLst>
                <a:ext uri="{28A0092B-C50C-407E-A947-70E740481C1C}">
                  <a14:useLocalDpi xmlns:a14="http://schemas.microsoft.com/office/drawing/2010/main" val="0"/>
                </a:ext>
              </a:extLst>
            </a:blip>
            <a:stretch>
              <a:fillRect/>
            </a:stretch>
          </p:blipFill>
          <p:spPr>
            <a:xfrm>
              <a:off x="2176900" y="2430247"/>
              <a:ext cx="2252208" cy="3218206"/>
            </a:xfrm>
            <a:prstGeom prst="rect">
              <a:avLst/>
            </a:prstGeom>
          </p:spPr>
        </p:pic>
      </p:grpSp>
      <p:sp>
        <p:nvSpPr>
          <p:cNvPr id="35" name="TextBox 34">
            <a:extLst>
              <a:ext uri="{FF2B5EF4-FFF2-40B4-BE49-F238E27FC236}">
                <a16:creationId xmlns:a16="http://schemas.microsoft.com/office/drawing/2014/main" id="{0D46D6B6-D393-4A35-B3DB-DCFACDFB5FC7}"/>
              </a:ext>
            </a:extLst>
          </p:cNvPr>
          <p:cNvSpPr txBox="1"/>
          <p:nvPr/>
        </p:nvSpPr>
        <p:spPr>
          <a:xfrm>
            <a:off x="961328" y="2962944"/>
            <a:ext cx="4857135" cy="2554545"/>
          </a:xfrm>
          <a:prstGeom prst="rect">
            <a:avLst/>
          </a:prstGeom>
          <a:solidFill>
            <a:schemeClr val="lt1">
              <a:alpha val="65000"/>
            </a:schemeClr>
          </a:solidFill>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vi-VN" sz="3200" b="1">
                <a:latin typeface="+mj-lt"/>
              </a:rPr>
              <a:t>Cách giải thích của cô công chúa cho thấy cách nhìn của trẻ em về thế giới xung quanh </a:t>
            </a:r>
            <a:r>
              <a:rPr lang="vi-VN" sz="3200" b="1">
                <a:solidFill>
                  <a:srgbClr val="D22D68"/>
                </a:solidFill>
                <a:latin typeface="+mj-lt"/>
              </a:rPr>
              <a:t>thường rất khác với người lớn</a:t>
            </a:r>
            <a:r>
              <a:rPr lang="vi-VN" sz="3200" b="1">
                <a:latin typeface="+mj-lt"/>
              </a:rPr>
              <a:t>.</a:t>
            </a:r>
            <a:endParaRPr lang="vi-VN" sz="3200" b="1" dirty="0">
              <a:latin typeface="+mj-lt"/>
            </a:endParaRPr>
          </a:p>
        </p:txBody>
      </p:sp>
    </p:spTree>
    <p:extLst>
      <p:ext uri="{BB962C8B-B14F-4D97-AF65-F5344CB8AC3E}">
        <p14:creationId xmlns:p14="http://schemas.microsoft.com/office/powerpoint/2010/main" val="21258703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750" fill="hold"/>
                                        <p:tgtEl>
                                          <p:spTgt spid="35"/>
                                        </p:tgtEl>
                                        <p:attrNameLst>
                                          <p:attrName>ppt_x</p:attrName>
                                        </p:attrNameLst>
                                      </p:cBhvr>
                                      <p:tavLst>
                                        <p:tav tm="0">
                                          <p:val>
                                            <p:strVal val="0-#ppt_w/2"/>
                                          </p:val>
                                        </p:tav>
                                        <p:tav tm="100000">
                                          <p:val>
                                            <p:strVal val="#ppt_x"/>
                                          </p:val>
                                        </p:tav>
                                      </p:tavLst>
                                    </p:anim>
                                    <p:anim calcmode="lin" valueType="num">
                                      <p:cBhvr additive="base">
                                        <p:cTn id="8" dur="75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750" fill="hold"/>
                                        <p:tgtEl>
                                          <p:spTgt spid="46"/>
                                        </p:tgtEl>
                                        <p:attrNameLst>
                                          <p:attrName>ppt_x</p:attrName>
                                        </p:attrNameLst>
                                      </p:cBhvr>
                                      <p:tavLst>
                                        <p:tav tm="0">
                                          <p:val>
                                            <p:strVal val="0-#ppt_w/2"/>
                                          </p:val>
                                        </p:tav>
                                        <p:tav tm="100000">
                                          <p:val>
                                            <p:strVal val="#ppt_x"/>
                                          </p:val>
                                        </p:tav>
                                      </p:tavLst>
                                    </p:anim>
                                    <p:anim calcmode="lin" valueType="num">
                                      <p:cBhvr additive="base">
                                        <p:cTn id="12" dur="75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2">
            <a:extLst>
              <a:ext uri="{FF2B5EF4-FFF2-40B4-BE49-F238E27FC236}">
                <a16:creationId xmlns:a16="http://schemas.microsoft.com/office/drawing/2014/main" id="{D705C540-33D5-49E7-9BE3-80E67A1BA22E}"/>
              </a:ext>
            </a:extLst>
          </p:cNvPr>
          <p:cNvGrpSpPr/>
          <p:nvPr/>
        </p:nvGrpSpPr>
        <p:grpSpPr>
          <a:xfrm>
            <a:off x="1642249" y="-12931"/>
            <a:ext cx="9171100" cy="1395695"/>
            <a:chOff x="2604152" y="873043"/>
            <a:chExt cx="9171100" cy="1395695"/>
          </a:xfrm>
        </p:grpSpPr>
        <p:grpSp>
          <p:nvGrpSpPr>
            <p:cNvPr id="15" name="组合 6">
              <a:extLst>
                <a:ext uri="{FF2B5EF4-FFF2-40B4-BE49-F238E27FC236}">
                  <a16:creationId xmlns:a16="http://schemas.microsoft.com/office/drawing/2014/main" id="{86D991B9-5FA2-4D3E-8739-DDAAB8B6CC9E}"/>
                </a:ext>
              </a:extLst>
            </p:cNvPr>
            <p:cNvGrpSpPr/>
            <p:nvPr/>
          </p:nvGrpSpPr>
          <p:grpSpPr>
            <a:xfrm>
              <a:off x="2604152" y="931698"/>
              <a:ext cx="9171100" cy="1337040"/>
              <a:chOff x="3771007" y="1083236"/>
              <a:chExt cx="9171100" cy="1337040"/>
            </a:xfrm>
          </p:grpSpPr>
          <p:sp>
            <p:nvSpPr>
              <p:cNvPr id="19" name="矩形 7">
                <a:extLst>
                  <a:ext uri="{FF2B5EF4-FFF2-40B4-BE49-F238E27FC236}">
                    <a16:creationId xmlns:a16="http://schemas.microsoft.com/office/drawing/2014/main" id="{13781EB6-220B-4B19-B9A3-9359099B59CB}"/>
                  </a:ext>
                </a:extLst>
              </p:cNvPr>
              <p:cNvSpPr/>
              <p:nvPr/>
            </p:nvSpPr>
            <p:spPr>
              <a:xfrm>
                <a:off x="3771007" y="1083236"/>
                <a:ext cx="9171100"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NỘI DUNG BÀI HỌC</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20" name="矩形 8">
                <a:extLst>
                  <a:ext uri="{FF2B5EF4-FFF2-40B4-BE49-F238E27FC236}">
                    <a16:creationId xmlns:a16="http://schemas.microsoft.com/office/drawing/2014/main" id="{AB42B1FF-AC8E-443A-BDD8-81877165471B}"/>
                  </a:ext>
                </a:extLst>
              </p:cNvPr>
              <p:cNvSpPr/>
              <p:nvPr/>
            </p:nvSpPr>
            <p:spPr>
              <a:xfrm>
                <a:off x="3771007" y="1096837"/>
                <a:ext cx="9171100" cy="1323439"/>
              </a:xfrm>
              <a:prstGeom prst="rect">
                <a:avLst/>
              </a:prstGeom>
            </p:spPr>
            <p:txBody>
              <a:bodyPr wrap="none">
                <a:spAutoFit/>
              </a:bodyPr>
              <a:lstStyle/>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NỘI DUNG BÀI HỌC</a:t>
                </a:r>
              </a:p>
            </p:txBody>
          </p:sp>
        </p:grpSp>
        <p:grpSp>
          <p:nvGrpSpPr>
            <p:cNvPr id="16" name="组合 9">
              <a:extLst>
                <a:ext uri="{FF2B5EF4-FFF2-40B4-BE49-F238E27FC236}">
                  <a16:creationId xmlns:a16="http://schemas.microsoft.com/office/drawing/2014/main" id="{5556D512-4463-4F74-802E-0AB7D0D96401}"/>
                </a:ext>
              </a:extLst>
            </p:cNvPr>
            <p:cNvGrpSpPr/>
            <p:nvPr/>
          </p:nvGrpSpPr>
          <p:grpSpPr>
            <a:xfrm>
              <a:off x="3583560" y="873043"/>
              <a:ext cx="184731" cy="1337040"/>
              <a:chOff x="3771007" y="1083236"/>
              <a:chExt cx="184731" cy="1337040"/>
            </a:xfrm>
          </p:grpSpPr>
          <p:sp>
            <p:nvSpPr>
              <p:cNvPr id="17" name="矩形 10">
                <a:extLst>
                  <a:ext uri="{FF2B5EF4-FFF2-40B4-BE49-F238E27FC236}">
                    <a16:creationId xmlns:a16="http://schemas.microsoft.com/office/drawing/2014/main" id="{59F6E817-C7B7-4656-9F9F-9C21F8CF92CF}"/>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8" name="矩形 11">
                <a:extLst>
                  <a:ext uri="{FF2B5EF4-FFF2-40B4-BE49-F238E27FC236}">
                    <a16:creationId xmlns:a16="http://schemas.microsoft.com/office/drawing/2014/main" id="{954C01E0-8EEA-4C11-B1F8-3F629012888A}"/>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pic>
        <p:nvPicPr>
          <p:cNvPr id="21" name="Picture 20">
            <a:extLst>
              <a:ext uri="{FF2B5EF4-FFF2-40B4-BE49-F238E27FC236}">
                <a16:creationId xmlns:a16="http://schemas.microsoft.com/office/drawing/2014/main" id="{CE6E58A0-D73F-44F2-B8D8-F9F1F1C84E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981" b="92130" l="4500" r="42300"/>
                    </a14:imgEffect>
                  </a14:imgLayer>
                </a14:imgProps>
              </a:ext>
              <a:ext uri="{28A0092B-C50C-407E-A947-70E740481C1C}">
                <a14:useLocalDpi xmlns:a14="http://schemas.microsoft.com/office/drawing/2010/main" val="0"/>
              </a:ext>
            </a:extLst>
          </a:blip>
          <a:srcRect l="2169" t="3138" r="57600" b="9438"/>
          <a:stretch/>
        </p:blipFill>
        <p:spPr>
          <a:xfrm>
            <a:off x="10193413" y="2305050"/>
            <a:ext cx="1631248" cy="3828318"/>
          </a:xfrm>
          <a:prstGeom prst="rect">
            <a:avLst/>
          </a:prstGeom>
        </p:spPr>
      </p:pic>
      <p:grpSp>
        <p:nvGrpSpPr>
          <p:cNvPr id="29" name="Group 28">
            <a:extLst>
              <a:ext uri="{FF2B5EF4-FFF2-40B4-BE49-F238E27FC236}">
                <a16:creationId xmlns:a16="http://schemas.microsoft.com/office/drawing/2014/main" id="{5A32E929-7E7A-4534-88C7-B1E83B9F74F0}"/>
              </a:ext>
            </a:extLst>
          </p:cNvPr>
          <p:cNvGrpSpPr/>
          <p:nvPr/>
        </p:nvGrpSpPr>
        <p:grpSpPr>
          <a:xfrm>
            <a:off x="2509804" y="1576447"/>
            <a:ext cx="7735726" cy="4556921"/>
            <a:chOff x="2372381" y="1576447"/>
            <a:chExt cx="7735726" cy="4556921"/>
          </a:xfrm>
        </p:grpSpPr>
        <p:pic>
          <p:nvPicPr>
            <p:cNvPr id="24" name="Picture 23">
              <a:extLst>
                <a:ext uri="{FF2B5EF4-FFF2-40B4-BE49-F238E27FC236}">
                  <a16:creationId xmlns:a16="http://schemas.microsoft.com/office/drawing/2014/main" id="{48951BC0-BDEB-458D-876A-5117AA27F03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72381" y="1576447"/>
              <a:ext cx="7435990" cy="4556921"/>
            </a:xfrm>
            <a:prstGeom prst="rect">
              <a:avLst/>
            </a:prstGeom>
          </p:spPr>
        </p:pic>
        <p:sp>
          <p:nvSpPr>
            <p:cNvPr id="23" name="TextBox 22">
              <a:extLst>
                <a:ext uri="{FF2B5EF4-FFF2-40B4-BE49-F238E27FC236}">
                  <a16:creationId xmlns:a16="http://schemas.microsoft.com/office/drawing/2014/main" id="{6EECFD62-E854-4947-80B2-3BB191458D1A}"/>
                </a:ext>
              </a:extLst>
            </p:cNvPr>
            <p:cNvSpPr txBox="1"/>
            <p:nvPr/>
          </p:nvSpPr>
          <p:spPr>
            <a:xfrm>
              <a:off x="3230153" y="2709157"/>
              <a:ext cx="6125172" cy="2554545"/>
            </a:xfrm>
            <a:prstGeom prst="rect">
              <a:avLst/>
            </a:prstGeom>
            <a:noFill/>
          </p:spPr>
          <p:txBody>
            <a:bodyPr wrap="square">
              <a:spAutoFit/>
            </a:bodyPr>
            <a:lstStyle/>
            <a:p>
              <a:pPr algn="just"/>
              <a:r>
                <a:rPr lang="en-US" sz="3200" b="1" i="0" kern="1200">
                  <a:solidFill>
                    <a:schemeClr val="tx1"/>
                  </a:solidFill>
                  <a:effectLst/>
                  <a:latin typeface="+mj-lt"/>
                  <a:ea typeface="+mn-ea"/>
                  <a:cs typeface="+mn-cs"/>
                </a:rPr>
                <a:t>	</a:t>
              </a:r>
              <a:r>
                <a:rPr lang="vi-VN" sz="3200" b="1" i="0" kern="1200">
                  <a:solidFill>
                    <a:schemeClr val="tx1"/>
                  </a:solidFill>
                  <a:effectLst/>
                  <a:latin typeface="+mj-lt"/>
                  <a:ea typeface="+mn-ea"/>
                  <a:cs typeface="+mn-cs"/>
                </a:rPr>
                <a:t>Trẻ em rất ngộ nghĩnh, đáng yêu, các em nhìn thế giới xung quanh, giải thích về thế giới xung quanh một cách đơn giản và ngây thơ, rất khác với người lớn.</a:t>
              </a:r>
              <a:endParaRPr lang="vi-VN" sz="4800" b="1" dirty="0">
                <a:effectLst/>
                <a:latin typeface="+mj-lt"/>
              </a:endParaRPr>
            </a:p>
          </p:txBody>
        </p:sp>
        <p:pic>
          <p:nvPicPr>
            <p:cNvPr id="28" name="Picture 27" descr="A picture containing clipart, vector graphics&#10;&#10;Description automatically generated">
              <a:extLst>
                <a:ext uri="{FF2B5EF4-FFF2-40B4-BE49-F238E27FC236}">
                  <a16:creationId xmlns:a16="http://schemas.microsoft.com/office/drawing/2014/main" id="{0A082678-B994-4D89-9085-3788B31D8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51621">
              <a:off x="8626377" y="1652961"/>
              <a:ext cx="1481730" cy="1056657"/>
            </a:xfrm>
            <a:prstGeom prst="rect">
              <a:avLst/>
            </a:prstGeom>
          </p:spPr>
        </p:pic>
      </p:grpSp>
      <p:grpSp>
        <p:nvGrpSpPr>
          <p:cNvPr id="22" name="Group 21">
            <a:extLst>
              <a:ext uri="{FF2B5EF4-FFF2-40B4-BE49-F238E27FC236}">
                <a16:creationId xmlns:a16="http://schemas.microsoft.com/office/drawing/2014/main" id="{CE0AE422-593A-4BA8-A952-96967D51FAA7}"/>
              </a:ext>
            </a:extLst>
          </p:cNvPr>
          <p:cNvGrpSpPr/>
          <p:nvPr/>
        </p:nvGrpSpPr>
        <p:grpSpPr>
          <a:xfrm>
            <a:off x="370842" y="1755787"/>
            <a:ext cx="2645204" cy="4926843"/>
            <a:chOff x="695325" y="1724024"/>
            <a:chExt cx="2645204" cy="4926843"/>
          </a:xfrm>
        </p:grpSpPr>
        <p:grpSp>
          <p:nvGrpSpPr>
            <p:cNvPr id="25" name="Group 24">
              <a:extLst>
                <a:ext uri="{FF2B5EF4-FFF2-40B4-BE49-F238E27FC236}">
                  <a16:creationId xmlns:a16="http://schemas.microsoft.com/office/drawing/2014/main" id="{B378CEF7-3A0A-4383-97FD-49085C1AD1AF}"/>
                </a:ext>
              </a:extLst>
            </p:cNvPr>
            <p:cNvGrpSpPr/>
            <p:nvPr/>
          </p:nvGrpSpPr>
          <p:grpSpPr>
            <a:xfrm>
              <a:off x="695325" y="1724024"/>
              <a:ext cx="2645204" cy="4926843"/>
              <a:chOff x="425305" y="2800349"/>
              <a:chExt cx="2161487" cy="3976835"/>
            </a:xfrm>
          </p:grpSpPr>
          <p:pic>
            <p:nvPicPr>
              <p:cNvPr id="30" name="Picture 29" descr="A picture containing text&#10;&#10;Description automatically generated">
                <a:extLst>
                  <a:ext uri="{FF2B5EF4-FFF2-40B4-BE49-F238E27FC236}">
                    <a16:creationId xmlns:a16="http://schemas.microsoft.com/office/drawing/2014/main" id="{BEB7A709-5577-4473-B67D-721B3D14D9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31" name="Picture 30" descr="A picture containing doll&#10;&#10;Description automatically generated">
                <a:extLst>
                  <a:ext uri="{FF2B5EF4-FFF2-40B4-BE49-F238E27FC236}">
                    <a16:creationId xmlns:a16="http://schemas.microsoft.com/office/drawing/2014/main" id="{7BA6B6F0-5A23-495D-9B91-40B821BBCA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
          <p:nvSpPr>
            <p:cNvPr id="26" name="Oval 25">
              <a:extLst>
                <a:ext uri="{FF2B5EF4-FFF2-40B4-BE49-F238E27FC236}">
                  <a16:creationId xmlns:a16="http://schemas.microsoft.com/office/drawing/2014/main" id="{262678CB-85B5-4D5B-89D3-F997D69B2D26}"/>
                </a:ext>
              </a:extLst>
            </p:cNvPr>
            <p:cNvSpPr/>
            <p:nvPr/>
          </p:nvSpPr>
          <p:spPr>
            <a:xfrm>
              <a:off x="2041197" y="3993449"/>
              <a:ext cx="152564" cy="162683"/>
            </a:xfrm>
            <a:prstGeom prst="ellipse">
              <a:avLst/>
            </a:prstGeom>
            <a:solidFill>
              <a:srgbClr val="F6CFDF"/>
            </a:solidFill>
            <a:ln>
              <a:solidFill>
                <a:srgbClr val="F6C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Logo&#10;&#10;Description automatically generated">
              <a:extLst>
                <a:ext uri="{FF2B5EF4-FFF2-40B4-BE49-F238E27FC236}">
                  <a16:creationId xmlns:a16="http://schemas.microsoft.com/office/drawing/2014/main" id="{A243B4D3-24A6-4CBD-9B9B-6588C3AFCF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24042">
              <a:off x="2024499" y="3973070"/>
              <a:ext cx="209967" cy="178314"/>
            </a:xfrm>
            <a:prstGeom prst="rect">
              <a:avLst/>
            </a:prstGeom>
          </p:spPr>
        </p:pic>
      </p:grpSp>
    </p:spTree>
    <p:extLst>
      <p:ext uri="{BB962C8B-B14F-4D97-AF65-F5344CB8AC3E}">
        <p14:creationId xmlns:p14="http://schemas.microsoft.com/office/powerpoint/2010/main" val="2211822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childTnLst>
                          </p:cTn>
                        </p:par>
                        <p:par>
                          <p:cTn id="10" fill="hold">
                            <p:stCondLst>
                              <p:cond delay="1000"/>
                            </p:stCondLst>
                            <p:childTnLst>
                              <p:par>
                                <p:cTn id="11" presetID="25" presetClass="entr" presetSubtype="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decel="50000" fill="hold">
                                          <p:stCondLst>
                                            <p:cond delay="0"/>
                                          </p:stCondLst>
                                        </p:cTn>
                                        <p:tgtEl>
                                          <p:spTgt spid="29"/>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29"/>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29"/>
                                        </p:tgtEl>
                                        <p:attrNameLst>
                                          <p:attrName>ppt_w</p:attrName>
                                        </p:attrNameLst>
                                      </p:cBhvr>
                                      <p:tavLst>
                                        <p:tav tm="0">
                                          <p:val>
                                            <p:strVal val="#ppt_w*.05"/>
                                          </p:val>
                                        </p:tav>
                                        <p:tav tm="100000">
                                          <p:val>
                                            <p:strVal val="#ppt_w"/>
                                          </p:val>
                                        </p:tav>
                                      </p:tavLst>
                                    </p:anim>
                                    <p:anim calcmode="lin" valueType="num">
                                      <p:cBhvr>
                                        <p:cTn id="16" dur="1000" fill="hold"/>
                                        <p:tgtEl>
                                          <p:spTgt spid="29"/>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29"/>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29"/>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29"/>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473D91B-B0BC-40A2-9491-E39F3D5FEC77}"/>
              </a:ext>
            </a:extLst>
          </p:cNvPr>
          <p:cNvSpPr/>
          <p:nvPr/>
        </p:nvSpPr>
        <p:spPr>
          <a:xfrm>
            <a:off x="129540" y="1454352"/>
            <a:ext cx="11932920" cy="5279742"/>
          </a:xfrm>
          <a:custGeom>
            <a:avLst/>
            <a:gdLst>
              <a:gd name="connsiteX0" fmla="*/ 0 w 11932920"/>
              <a:gd name="connsiteY0" fmla="*/ 0 h 5279742"/>
              <a:gd name="connsiteX1" fmla="*/ 11932920 w 11932920"/>
              <a:gd name="connsiteY1" fmla="*/ 0 h 5279742"/>
              <a:gd name="connsiteX2" fmla="*/ 11932920 w 11932920"/>
              <a:gd name="connsiteY2" fmla="*/ 5279742 h 5279742"/>
              <a:gd name="connsiteX3" fmla="*/ 0 w 11932920"/>
              <a:gd name="connsiteY3" fmla="*/ 5279742 h 5279742"/>
              <a:gd name="connsiteX4" fmla="*/ 0 w 11932920"/>
              <a:gd name="connsiteY4" fmla="*/ 0 h 527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5279742" fill="none" extrusionOk="0">
                <a:moveTo>
                  <a:pt x="0" y="0"/>
                </a:moveTo>
                <a:cubicBezTo>
                  <a:pt x="3883222" y="-28469"/>
                  <a:pt x="8488472" y="-80448"/>
                  <a:pt x="11932920" y="0"/>
                </a:cubicBezTo>
                <a:cubicBezTo>
                  <a:pt x="12051875" y="755768"/>
                  <a:pt x="12017803" y="4363038"/>
                  <a:pt x="11932920" y="5279742"/>
                </a:cubicBezTo>
                <a:cubicBezTo>
                  <a:pt x="6688336" y="5175926"/>
                  <a:pt x="1591490" y="5272768"/>
                  <a:pt x="0" y="5279742"/>
                </a:cubicBezTo>
                <a:cubicBezTo>
                  <a:pt x="143074" y="2824090"/>
                  <a:pt x="-141169" y="2505936"/>
                  <a:pt x="0" y="0"/>
                </a:cubicBezTo>
                <a:close/>
              </a:path>
              <a:path w="11932920" h="5279742" stroke="0" extrusionOk="0">
                <a:moveTo>
                  <a:pt x="0" y="0"/>
                </a:moveTo>
                <a:cubicBezTo>
                  <a:pt x="5952473" y="149590"/>
                  <a:pt x="9813191" y="167012"/>
                  <a:pt x="11932920" y="0"/>
                </a:cubicBezTo>
                <a:cubicBezTo>
                  <a:pt x="11789977" y="881382"/>
                  <a:pt x="11824931" y="4564790"/>
                  <a:pt x="11932920" y="5279742"/>
                </a:cubicBezTo>
                <a:cubicBezTo>
                  <a:pt x="6593921" y="5284384"/>
                  <a:pt x="2550639" y="5136514"/>
                  <a:pt x="0" y="5279742"/>
                </a:cubicBezTo>
                <a:cubicBezTo>
                  <a:pt x="133747" y="3825096"/>
                  <a:pt x="545" y="1504447"/>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2">
            <a:extLst>
              <a:ext uri="{FF2B5EF4-FFF2-40B4-BE49-F238E27FC236}">
                <a16:creationId xmlns:a16="http://schemas.microsoft.com/office/drawing/2014/main" id="{53725EC9-6B07-45A7-9847-9E252E021661}"/>
              </a:ext>
            </a:extLst>
          </p:cNvPr>
          <p:cNvGrpSpPr/>
          <p:nvPr/>
        </p:nvGrpSpPr>
        <p:grpSpPr>
          <a:xfrm>
            <a:off x="836387" y="123906"/>
            <a:ext cx="10519226" cy="1389101"/>
            <a:chOff x="2604152" y="873043"/>
            <a:chExt cx="10519226" cy="1389101"/>
          </a:xfrm>
        </p:grpSpPr>
        <p:grpSp>
          <p:nvGrpSpPr>
            <p:cNvPr id="3" name="组合 6">
              <a:extLst>
                <a:ext uri="{FF2B5EF4-FFF2-40B4-BE49-F238E27FC236}">
                  <a16:creationId xmlns:a16="http://schemas.microsoft.com/office/drawing/2014/main" id="{06392C96-4232-41FB-AA99-0578420972F7}"/>
                </a:ext>
              </a:extLst>
            </p:cNvPr>
            <p:cNvGrpSpPr/>
            <p:nvPr/>
          </p:nvGrpSpPr>
          <p:grpSpPr>
            <a:xfrm>
              <a:off x="2604152" y="931698"/>
              <a:ext cx="10519226" cy="1330446"/>
              <a:chOff x="3771007" y="1083236"/>
              <a:chExt cx="10519226" cy="1330446"/>
            </a:xfrm>
          </p:grpSpPr>
          <p:sp>
            <p:nvSpPr>
              <p:cNvPr id="7" name="矩形 7">
                <a:extLst>
                  <a:ext uri="{FF2B5EF4-FFF2-40B4-BE49-F238E27FC236}">
                    <a16:creationId xmlns:a16="http://schemas.microsoft.com/office/drawing/2014/main" id="{5172BE64-43DB-4C46-8C91-640AE447DC37}"/>
                  </a:ext>
                </a:extLst>
              </p:cNvPr>
              <p:cNvSpPr/>
              <p:nvPr/>
            </p:nvSpPr>
            <p:spPr>
              <a:xfrm>
                <a:off x="3771007" y="1083236"/>
                <a:ext cx="10519226"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DIỄN CẢM</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ACFDCCCD-01DC-45ED-A2D3-C5648086E2FE}"/>
                  </a:ext>
                </a:extLst>
              </p:cNvPr>
              <p:cNvSpPr/>
              <p:nvPr/>
            </p:nvSpPr>
            <p:spPr>
              <a:xfrm>
                <a:off x="3771007" y="1090243"/>
                <a:ext cx="10519226" cy="1323439"/>
              </a:xfrm>
              <a:prstGeom prst="rect">
                <a:avLst/>
              </a:prstGeom>
            </p:spPr>
            <p:txBody>
              <a:bodyPr wrap="none">
                <a:spAutoFit/>
              </a:bodyPr>
              <a:lstStyle/>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LUYỆN ĐỌC Diễn cảm</a:t>
                </a:r>
                <a:endParaRPr lang="zh-CN" altLang="en-US" sz="8000" dirty="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1008E1CA-658B-4B58-A2AB-C0DF7F6AEA4E}"/>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274E225C-407A-4108-86F6-6ABE378C1352}"/>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95E8CB4B-A854-4422-8CD2-A6558B7857CC}"/>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0" name="Rectangle 9">
            <a:extLst>
              <a:ext uri="{FF2B5EF4-FFF2-40B4-BE49-F238E27FC236}">
                <a16:creationId xmlns:a16="http://schemas.microsoft.com/office/drawing/2014/main" id="{5120A3F3-99EB-4A91-80CC-A7820813503B}"/>
              </a:ext>
            </a:extLst>
          </p:cNvPr>
          <p:cNvSpPr/>
          <p:nvPr/>
        </p:nvSpPr>
        <p:spPr>
          <a:xfrm>
            <a:off x="317771" y="1563448"/>
            <a:ext cx="11556458" cy="5170646"/>
          </a:xfrm>
          <a:prstGeom prst="rect">
            <a:avLst/>
          </a:prstGeom>
        </p:spPr>
        <p:txBody>
          <a:bodyPr wrap="square">
            <a:spAutoFit/>
          </a:bodyPr>
          <a:lstStyle/>
          <a:p>
            <a:pPr algn="just"/>
            <a:r>
              <a:rPr lang="vi-VN" sz="3000">
                <a:solidFill>
                  <a:srgbClr val="363636"/>
                </a:solidFill>
                <a:latin typeface="+mj-lt"/>
              </a:rPr>
              <a:t>- Làm sao mặt trăng lại </a:t>
            </a:r>
            <a:r>
              <a:rPr lang="vi-VN" sz="3000" b="1">
                <a:solidFill>
                  <a:srgbClr val="C00000"/>
                </a:solidFill>
                <a:latin typeface="+mj-lt"/>
              </a:rPr>
              <a:t>chiếu sáng </a:t>
            </a:r>
            <a:r>
              <a:rPr lang="vi-VN" sz="3000">
                <a:solidFill>
                  <a:srgbClr val="363636"/>
                </a:solidFill>
                <a:latin typeface="+mj-lt"/>
              </a:rPr>
              <a:t>trên trời trong khi nó đang nằm trên cổ công chúa nhỉ? - Chú hề hỏi.</a:t>
            </a:r>
          </a:p>
          <a:p>
            <a:pPr algn="just"/>
            <a:r>
              <a:rPr lang="vi-VN" sz="3000">
                <a:solidFill>
                  <a:srgbClr val="363636"/>
                </a:solidFill>
                <a:latin typeface="+mj-lt"/>
              </a:rPr>
              <a:t>   Công chúa nhìn chú bé, </a:t>
            </a:r>
            <a:r>
              <a:rPr lang="vi-VN" sz="3000" b="1">
                <a:solidFill>
                  <a:srgbClr val="C00000"/>
                </a:solidFill>
                <a:latin typeface="+mj-lt"/>
              </a:rPr>
              <a:t>mỉm cười</a:t>
            </a:r>
            <a:r>
              <a:rPr lang="vi-VN" sz="3000">
                <a:solidFill>
                  <a:srgbClr val="363636"/>
                </a:solidFill>
                <a:latin typeface="+mj-lt"/>
              </a:rPr>
              <a:t>:</a:t>
            </a:r>
          </a:p>
          <a:p>
            <a:pPr algn="just"/>
            <a:r>
              <a:rPr lang="vi-VN" sz="3000">
                <a:solidFill>
                  <a:srgbClr val="363636"/>
                </a:solidFill>
                <a:latin typeface="+mj-lt"/>
              </a:rPr>
              <a:t>- Khi ta mất một chiếc răng, chiếc mới sẽ </a:t>
            </a:r>
            <a:r>
              <a:rPr lang="vi-VN" sz="3000" b="1">
                <a:solidFill>
                  <a:srgbClr val="C00000"/>
                </a:solidFill>
                <a:latin typeface="+mj-lt"/>
              </a:rPr>
              <a:t>mọc ngay </a:t>
            </a:r>
            <a:r>
              <a:rPr lang="vi-VN" sz="3000">
                <a:solidFill>
                  <a:srgbClr val="363636"/>
                </a:solidFill>
                <a:latin typeface="+mj-lt"/>
              </a:rPr>
              <a:t>vào chỗ ấy. Khi ta cắt một bông hoa trong vườn, những bông hoa mới sẽ </a:t>
            </a:r>
            <a:r>
              <a:rPr lang="vi-VN" sz="3000" b="1">
                <a:solidFill>
                  <a:srgbClr val="C00000"/>
                </a:solidFill>
                <a:latin typeface="+mj-lt"/>
              </a:rPr>
              <a:t>mọc lên</a:t>
            </a:r>
            <a:r>
              <a:rPr lang="vi-VN" sz="3000">
                <a:solidFill>
                  <a:srgbClr val="363636"/>
                </a:solidFill>
                <a:latin typeface="+mj-lt"/>
              </a:rPr>
              <a:t>. Có đúng không nào?</a:t>
            </a:r>
          </a:p>
          <a:p>
            <a:pPr algn="just"/>
            <a:r>
              <a:rPr lang="vi-VN" sz="3000">
                <a:solidFill>
                  <a:srgbClr val="363636"/>
                </a:solidFill>
                <a:latin typeface="+mj-lt"/>
              </a:rPr>
              <a:t>   Chú hề vội tiếp lời:</a:t>
            </a:r>
          </a:p>
          <a:p>
            <a:pPr algn="just"/>
            <a:r>
              <a:rPr lang="vi-VN" sz="3000">
                <a:solidFill>
                  <a:srgbClr val="363636"/>
                </a:solidFill>
                <a:latin typeface="+mj-lt"/>
              </a:rPr>
              <a:t>- Tất nhiên rồi. Khi một con hươu </a:t>
            </a:r>
            <a:r>
              <a:rPr lang="vi-VN" sz="3000" b="1">
                <a:solidFill>
                  <a:srgbClr val="C00000"/>
                </a:solidFill>
                <a:latin typeface="+mj-lt"/>
              </a:rPr>
              <a:t>mất sừng</a:t>
            </a:r>
            <a:r>
              <a:rPr lang="vi-VN" sz="3000">
                <a:solidFill>
                  <a:srgbClr val="363636"/>
                </a:solidFill>
                <a:latin typeface="+mj-lt"/>
              </a:rPr>
              <a:t>, cái sừng mới sẽ </a:t>
            </a:r>
            <a:r>
              <a:rPr lang="vi-VN" sz="3000" b="1">
                <a:solidFill>
                  <a:srgbClr val="C00000"/>
                </a:solidFill>
                <a:latin typeface="+mj-lt"/>
              </a:rPr>
              <a:t>mọc ra</a:t>
            </a:r>
            <a:r>
              <a:rPr lang="vi-VN" sz="3000">
                <a:solidFill>
                  <a:srgbClr val="363636"/>
                </a:solidFill>
                <a:latin typeface="+mj-lt"/>
              </a:rPr>
              <a:t>. Sau khi đêm </a:t>
            </a:r>
            <a:r>
              <a:rPr lang="vi-VN" sz="3000" b="1">
                <a:solidFill>
                  <a:srgbClr val="C00000"/>
                </a:solidFill>
                <a:latin typeface="+mj-lt"/>
              </a:rPr>
              <a:t>thay thế </a:t>
            </a:r>
            <a:r>
              <a:rPr lang="vi-VN" sz="3000">
                <a:solidFill>
                  <a:srgbClr val="363636"/>
                </a:solidFill>
                <a:latin typeface="+mj-lt"/>
              </a:rPr>
              <a:t>cho ngày, ngày lại </a:t>
            </a:r>
            <a:r>
              <a:rPr lang="vi-VN" sz="3000" b="1">
                <a:solidFill>
                  <a:srgbClr val="C00000"/>
                </a:solidFill>
                <a:latin typeface="+mj-lt"/>
              </a:rPr>
              <a:t>thế chỗ </a:t>
            </a:r>
            <a:r>
              <a:rPr lang="vi-VN" sz="3000">
                <a:solidFill>
                  <a:srgbClr val="363636"/>
                </a:solidFill>
                <a:latin typeface="+mj-lt"/>
              </a:rPr>
              <a:t>của đêm.</a:t>
            </a:r>
          </a:p>
          <a:p>
            <a:pPr algn="just"/>
            <a:r>
              <a:rPr lang="vi-VN" sz="3000">
                <a:solidFill>
                  <a:srgbClr val="363636"/>
                </a:solidFill>
                <a:latin typeface="+mj-lt"/>
              </a:rPr>
              <a:t>- </a:t>
            </a:r>
            <a:r>
              <a:rPr lang="vi-VN" sz="3000" b="1">
                <a:solidFill>
                  <a:srgbClr val="C00000"/>
                </a:solidFill>
                <a:latin typeface="+mj-lt"/>
              </a:rPr>
              <a:t>Mặt trăng </a:t>
            </a:r>
            <a:r>
              <a:rPr lang="vi-VN" sz="3000">
                <a:solidFill>
                  <a:srgbClr val="363636"/>
                </a:solidFill>
                <a:latin typeface="+mj-lt"/>
              </a:rPr>
              <a:t>cũng như vậy, mọi thứ </a:t>
            </a:r>
            <a:r>
              <a:rPr lang="vi-VN" sz="3000" b="1">
                <a:solidFill>
                  <a:srgbClr val="C00000"/>
                </a:solidFill>
                <a:latin typeface="+mj-lt"/>
              </a:rPr>
              <a:t>đều như vậy</a:t>
            </a:r>
            <a:r>
              <a:rPr lang="vi-VN" sz="3000">
                <a:solidFill>
                  <a:srgbClr val="363636"/>
                </a:solidFill>
                <a:latin typeface="+mj-lt"/>
              </a:rPr>
              <a:t>... </a:t>
            </a:r>
            <a:r>
              <a:rPr lang="en-US" sz="3000">
                <a:solidFill>
                  <a:srgbClr val="363636"/>
                </a:solidFill>
                <a:latin typeface="+mj-lt"/>
              </a:rPr>
              <a:t>//</a:t>
            </a:r>
            <a:r>
              <a:rPr lang="vi-VN" sz="3000">
                <a:solidFill>
                  <a:srgbClr val="363636"/>
                </a:solidFill>
                <a:latin typeface="+mj-lt"/>
              </a:rPr>
              <a:t>- Giọng công chúa </a:t>
            </a:r>
            <a:r>
              <a:rPr lang="vi-VN" sz="3000" b="1">
                <a:solidFill>
                  <a:srgbClr val="C00000"/>
                </a:solidFill>
                <a:latin typeface="+mj-lt"/>
              </a:rPr>
              <a:t>nhỏ dần</a:t>
            </a:r>
            <a:r>
              <a:rPr lang="vi-VN" sz="3000">
                <a:solidFill>
                  <a:srgbClr val="C00000"/>
                </a:solidFill>
                <a:latin typeface="+mj-lt"/>
              </a:rPr>
              <a:t>, </a:t>
            </a:r>
            <a:r>
              <a:rPr lang="vi-VN" sz="3000" b="1">
                <a:solidFill>
                  <a:srgbClr val="C00000"/>
                </a:solidFill>
                <a:latin typeface="+mj-lt"/>
              </a:rPr>
              <a:t>nhỏ dần</a:t>
            </a:r>
            <a:r>
              <a:rPr lang="vi-VN" sz="3000">
                <a:solidFill>
                  <a:srgbClr val="363636"/>
                </a:solidFill>
                <a:latin typeface="+mj-lt"/>
              </a:rPr>
              <a:t>. Nàng đã ngủ.</a:t>
            </a:r>
            <a:endParaRPr lang="vi-VN" sz="3000" dirty="0">
              <a:solidFill>
                <a:srgbClr val="363636"/>
              </a:solidFill>
              <a:latin typeface="+mj-lt"/>
            </a:endParaRPr>
          </a:p>
        </p:txBody>
      </p:sp>
    </p:spTree>
    <p:extLst>
      <p:ext uri="{BB962C8B-B14F-4D97-AF65-F5344CB8AC3E}">
        <p14:creationId xmlns:p14="http://schemas.microsoft.com/office/powerpoint/2010/main" val="4270892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900" decel="100000" fill="hold"/>
                                        <p:tgtEl>
                                          <p:spTgt spid="9"/>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8" fill="hold">
                            <p:stCondLst>
                              <p:cond delay="1000"/>
                            </p:stCondLst>
                            <p:childTnLst>
                              <p:par>
                                <p:cTn id="19" presetID="50" presetClass="entr" presetSubtype="0" decel="10000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3"/>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DAB0274-DA22-4945-84EF-7DE6932513CE}"/>
              </a:ext>
            </a:extLst>
          </p:cNvPr>
          <p:cNvPicPr>
            <a:picLocks noChangeAspect="1"/>
          </p:cNvPicPr>
          <p:nvPr/>
        </p:nvPicPr>
        <p:blipFill rotWithShape="1">
          <a:blip r:embed="rId2">
            <a:extLst>
              <a:ext uri="{28A0092B-C50C-407E-A947-70E740481C1C}">
                <a14:useLocalDpi xmlns:a14="http://schemas.microsoft.com/office/drawing/2010/main" val="0"/>
              </a:ext>
            </a:extLst>
          </a:blip>
          <a:srcRect b="76892"/>
          <a:stretch/>
        </p:blipFill>
        <p:spPr>
          <a:xfrm>
            <a:off x="-269240" y="119327"/>
            <a:ext cx="12730480" cy="2118036"/>
          </a:xfrm>
          <a:prstGeom prst="rect">
            <a:avLst/>
          </a:prstGeom>
        </p:spPr>
      </p:pic>
      <p:pic>
        <p:nvPicPr>
          <p:cNvPr id="4" name="Picture 3" descr="Background pattern&#10;&#10;Description automatically generated">
            <a:extLst>
              <a:ext uri="{FF2B5EF4-FFF2-40B4-BE49-F238E27FC236}">
                <a16:creationId xmlns:a16="http://schemas.microsoft.com/office/drawing/2014/main" id="{4353F7AE-2A92-45AC-ADA4-3A5CBDA18943}"/>
              </a:ext>
            </a:extLst>
          </p:cNvPr>
          <p:cNvPicPr>
            <a:picLocks noChangeAspect="1"/>
          </p:cNvPicPr>
          <p:nvPr/>
        </p:nvPicPr>
        <p:blipFill rotWithShape="1">
          <a:blip r:embed="rId2">
            <a:extLst>
              <a:ext uri="{28A0092B-C50C-407E-A947-70E740481C1C}">
                <a14:useLocalDpi xmlns:a14="http://schemas.microsoft.com/office/drawing/2010/main" val="0"/>
              </a:ext>
            </a:extLst>
          </a:blip>
          <a:srcRect t="59862" b="-1254"/>
          <a:stretch/>
        </p:blipFill>
        <p:spPr>
          <a:xfrm flipH="1">
            <a:off x="-131470" y="4280171"/>
            <a:ext cx="6707476" cy="2577829"/>
          </a:xfrm>
          <a:prstGeom prst="rect">
            <a:avLst/>
          </a:prstGeom>
        </p:spPr>
      </p:pic>
      <p:grpSp>
        <p:nvGrpSpPr>
          <p:cNvPr id="6" name="Group 5">
            <a:extLst>
              <a:ext uri="{FF2B5EF4-FFF2-40B4-BE49-F238E27FC236}">
                <a16:creationId xmlns:a16="http://schemas.microsoft.com/office/drawing/2014/main" id="{E2368132-3165-4C23-B9C9-BC920D966A8E}"/>
              </a:ext>
            </a:extLst>
          </p:cNvPr>
          <p:cNvGrpSpPr/>
          <p:nvPr/>
        </p:nvGrpSpPr>
        <p:grpSpPr>
          <a:xfrm>
            <a:off x="496791" y="2385557"/>
            <a:ext cx="1316420" cy="1058371"/>
            <a:chOff x="4779580" y="2460871"/>
            <a:chExt cx="1316420" cy="1058371"/>
          </a:xfrm>
        </p:grpSpPr>
        <p:sp>
          <p:nvSpPr>
            <p:cNvPr id="7" name="Text Placeholder 5">
              <a:extLst>
                <a:ext uri="{FF2B5EF4-FFF2-40B4-BE49-F238E27FC236}">
                  <a16:creationId xmlns:a16="http://schemas.microsoft.com/office/drawing/2014/main" id="{0812B707-3DAB-4863-BB2F-4827FFA6F785}"/>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01</a:t>
              </a:r>
              <a:endParaRPr lang="en-US" sz="5400" b="1" dirty="0">
                <a:solidFill>
                  <a:srgbClr val="CF2665"/>
                </a:solidFill>
                <a:latin typeface="Mali" panose="00000500000000000000" pitchFamily="2" charset="-34"/>
                <a:cs typeface="Mali" panose="00000500000000000000" pitchFamily="2" charset="-34"/>
              </a:endParaRPr>
            </a:p>
          </p:txBody>
        </p:sp>
        <p:pic>
          <p:nvPicPr>
            <p:cNvPr id="8" name="Picture 7" descr="Shape&#10;&#10;Description automatically generated">
              <a:extLst>
                <a:ext uri="{FF2B5EF4-FFF2-40B4-BE49-F238E27FC236}">
                  <a16:creationId xmlns:a16="http://schemas.microsoft.com/office/drawing/2014/main" id="{82EF82F9-6F0A-4F95-A5A3-FF4CC1B16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89629" y="2460871"/>
              <a:ext cx="580962" cy="403076"/>
            </a:xfrm>
            <a:prstGeom prst="rect">
              <a:avLst/>
            </a:prstGeom>
          </p:spPr>
        </p:pic>
      </p:grpSp>
      <p:grpSp>
        <p:nvGrpSpPr>
          <p:cNvPr id="9" name="Group 8">
            <a:extLst>
              <a:ext uri="{FF2B5EF4-FFF2-40B4-BE49-F238E27FC236}">
                <a16:creationId xmlns:a16="http://schemas.microsoft.com/office/drawing/2014/main" id="{92D0192D-A124-4D77-8B11-A8E1AD717948}"/>
              </a:ext>
            </a:extLst>
          </p:cNvPr>
          <p:cNvGrpSpPr/>
          <p:nvPr/>
        </p:nvGrpSpPr>
        <p:grpSpPr>
          <a:xfrm>
            <a:off x="474182" y="3536500"/>
            <a:ext cx="1339029" cy="1080143"/>
            <a:chOff x="4756971" y="2439099"/>
            <a:chExt cx="1339029" cy="1080143"/>
          </a:xfrm>
        </p:grpSpPr>
        <p:sp>
          <p:nvSpPr>
            <p:cNvPr id="10" name="Text Placeholder 5">
              <a:extLst>
                <a:ext uri="{FF2B5EF4-FFF2-40B4-BE49-F238E27FC236}">
                  <a16:creationId xmlns:a16="http://schemas.microsoft.com/office/drawing/2014/main" id="{30D96561-97C8-41E6-97E9-816984CFCBEA}"/>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02</a:t>
              </a:r>
              <a:endParaRPr lang="en-US" sz="5400" b="1" dirty="0">
                <a:solidFill>
                  <a:srgbClr val="CF2665"/>
                </a:solidFill>
                <a:latin typeface="Mali" panose="00000500000000000000" pitchFamily="2" charset="-34"/>
                <a:cs typeface="Mali" panose="00000500000000000000" pitchFamily="2" charset="-34"/>
              </a:endParaRPr>
            </a:p>
          </p:txBody>
        </p:sp>
        <p:pic>
          <p:nvPicPr>
            <p:cNvPr id="11" name="Picture 10" descr="Shape&#10;&#10;Description automatically generated">
              <a:extLst>
                <a:ext uri="{FF2B5EF4-FFF2-40B4-BE49-F238E27FC236}">
                  <a16:creationId xmlns:a16="http://schemas.microsoft.com/office/drawing/2014/main" id="{7EBCD7D3-8D06-476C-BF44-465A43DCD8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grpSp>
        <p:nvGrpSpPr>
          <p:cNvPr id="20" name="Group 19">
            <a:extLst>
              <a:ext uri="{FF2B5EF4-FFF2-40B4-BE49-F238E27FC236}">
                <a16:creationId xmlns:a16="http://schemas.microsoft.com/office/drawing/2014/main" id="{49E3552D-D85E-4EE7-9680-5D6AEE37A431}"/>
              </a:ext>
            </a:extLst>
          </p:cNvPr>
          <p:cNvGrpSpPr/>
          <p:nvPr/>
        </p:nvGrpSpPr>
        <p:grpSpPr>
          <a:xfrm>
            <a:off x="3349395" y="119327"/>
            <a:ext cx="6453222" cy="1514936"/>
            <a:chOff x="2746658" y="202223"/>
            <a:chExt cx="6453222" cy="1514936"/>
          </a:xfrm>
        </p:grpSpPr>
        <p:pic>
          <p:nvPicPr>
            <p:cNvPr id="5" name="Picture 4" descr="Background pattern&#10;&#10;Description automatically generated">
              <a:extLst>
                <a:ext uri="{FF2B5EF4-FFF2-40B4-BE49-F238E27FC236}">
                  <a16:creationId xmlns:a16="http://schemas.microsoft.com/office/drawing/2014/main" id="{9FF4FAB5-D5DB-4D9B-8BC4-7E710F2D0891}"/>
                </a:ext>
              </a:extLst>
            </p:cNvPr>
            <p:cNvPicPr>
              <a:picLocks noChangeAspect="1"/>
            </p:cNvPicPr>
            <p:nvPr/>
          </p:nvPicPr>
          <p:blipFill rotWithShape="1">
            <a:blip r:embed="rId2">
              <a:extLst>
                <a:ext uri="{28A0092B-C50C-407E-A947-70E740481C1C}">
                  <a14:useLocalDpi xmlns:a14="http://schemas.microsoft.com/office/drawing/2010/main" val="0"/>
                </a:ext>
              </a:extLst>
            </a:blip>
            <a:srcRect l="1666" t="29192" r="2124" b="49145"/>
            <a:stretch/>
          </p:blipFill>
          <p:spPr>
            <a:xfrm flipH="1">
              <a:off x="2746658" y="368042"/>
              <a:ext cx="6453222" cy="1349117"/>
            </a:xfrm>
            <a:prstGeom prst="rect">
              <a:avLst/>
            </a:prstGeom>
          </p:spPr>
        </p:pic>
        <p:grpSp>
          <p:nvGrpSpPr>
            <p:cNvPr id="13" name="组合 12">
              <a:extLst>
                <a:ext uri="{FF2B5EF4-FFF2-40B4-BE49-F238E27FC236}">
                  <a16:creationId xmlns:a16="http://schemas.microsoft.com/office/drawing/2014/main" id="{36CBBAD0-2C5C-4FF4-AA6E-98175A4443F0}"/>
                </a:ext>
              </a:extLst>
            </p:cNvPr>
            <p:cNvGrpSpPr/>
            <p:nvPr/>
          </p:nvGrpSpPr>
          <p:grpSpPr>
            <a:xfrm>
              <a:off x="4055917" y="202223"/>
              <a:ext cx="3834704" cy="1389101"/>
              <a:chOff x="2604152" y="873043"/>
              <a:chExt cx="3834704" cy="1389101"/>
            </a:xfrm>
          </p:grpSpPr>
          <p:grpSp>
            <p:nvGrpSpPr>
              <p:cNvPr id="14" name="组合 6">
                <a:extLst>
                  <a:ext uri="{FF2B5EF4-FFF2-40B4-BE49-F238E27FC236}">
                    <a16:creationId xmlns:a16="http://schemas.microsoft.com/office/drawing/2014/main" id="{E2606429-2D4F-442E-9BDE-C6E0D04B4A23}"/>
                  </a:ext>
                </a:extLst>
              </p:cNvPr>
              <p:cNvGrpSpPr/>
              <p:nvPr/>
            </p:nvGrpSpPr>
            <p:grpSpPr>
              <a:xfrm>
                <a:off x="2604152" y="931698"/>
                <a:ext cx="3834704" cy="1330446"/>
                <a:chOff x="3771007" y="1083236"/>
                <a:chExt cx="3834704" cy="1330446"/>
              </a:xfrm>
            </p:grpSpPr>
            <p:sp>
              <p:nvSpPr>
                <p:cNvPr id="18" name="矩形 7">
                  <a:extLst>
                    <a:ext uri="{FF2B5EF4-FFF2-40B4-BE49-F238E27FC236}">
                      <a16:creationId xmlns:a16="http://schemas.microsoft.com/office/drawing/2014/main" id="{F4543FA0-9B87-4648-A504-6428FF1DD22A}"/>
                    </a:ext>
                  </a:extLst>
                </p:cNvPr>
                <p:cNvSpPr/>
                <p:nvPr/>
              </p:nvSpPr>
              <p:spPr>
                <a:xfrm>
                  <a:off x="3771007" y="1083236"/>
                  <a:ext cx="3834704"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DẶN DÒ</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9" name="矩形 8">
                  <a:extLst>
                    <a:ext uri="{FF2B5EF4-FFF2-40B4-BE49-F238E27FC236}">
                      <a16:creationId xmlns:a16="http://schemas.microsoft.com/office/drawing/2014/main" id="{A013D752-381B-438A-A21D-F34DC4285FBC}"/>
                    </a:ext>
                  </a:extLst>
                </p:cNvPr>
                <p:cNvSpPr/>
                <p:nvPr/>
              </p:nvSpPr>
              <p:spPr>
                <a:xfrm>
                  <a:off x="3771007" y="1090243"/>
                  <a:ext cx="3834704" cy="1323439"/>
                </a:xfrm>
                <a:prstGeom prst="rect">
                  <a:avLst/>
                </a:prstGeom>
              </p:spPr>
              <p:txBody>
                <a:bodyPr wrap="none">
                  <a:spAutoFit/>
                </a:bodyPr>
                <a:lstStyle/>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DẶN DÒ</a:t>
                  </a:r>
                  <a:endParaRPr lang="zh-CN" altLang="en-US" sz="8000" dirty="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endParaRPr>
                </a:p>
              </p:txBody>
            </p:sp>
          </p:grpSp>
          <p:grpSp>
            <p:nvGrpSpPr>
              <p:cNvPr id="15" name="组合 9">
                <a:extLst>
                  <a:ext uri="{FF2B5EF4-FFF2-40B4-BE49-F238E27FC236}">
                    <a16:creationId xmlns:a16="http://schemas.microsoft.com/office/drawing/2014/main" id="{9596AC12-3164-40F2-8B1C-CAEA8D4C96BB}"/>
                  </a:ext>
                </a:extLst>
              </p:cNvPr>
              <p:cNvGrpSpPr/>
              <p:nvPr/>
            </p:nvGrpSpPr>
            <p:grpSpPr>
              <a:xfrm>
                <a:off x="3583560" y="873043"/>
                <a:ext cx="184731" cy="1337040"/>
                <a:chOff x="3771007" y="1083236"/>
                <a:chExt cx="184731" cy="1337040"/>
              </a:xfrm>
            </p:grpSpPr>
            <p:sp>
              <p:nvSpPr>
                <p:cNvPr id="16" name="矩形 10">
                  <a:extLst>
                    <a:ext uri="{FF2B5EF4-FFF2-40B4-BE49-F238E27FC236}">
                      <a16:creationId xmlns:a16="http://schemas.microsoft.com/office/drawing/2014/main" id="{FE0F845C-464C-4329-A93A-5C99911A07AB}"/>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7" name="矩形 11">
                  <a:extLst>
                    <a:ext uri="{FF2B5EF4-FFF2-40B4-BE49-F238E27FC236}">
                      <a16:creationId xmlns:a16="http://schemas.microsoft.com/office/drawing/2014/main" id="{ADDF9939-E278-4DC1-B56D-0A96EF77E283}"/>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grpSp>
      <p:sp>
        <p:nvSpPr>
          <p:cNvPr id="21" name="TextBox 20">
            <a:extLst>
              <a:ext uri="{FF2B5EF4-FFF2-40B4-BE49-F238E27FC236}">
                <a16:creationId xmlns:a16="http://schemas.microsoft.com/office/drawing/2014/main" id="{D13B901B-7FA6-499B-8834-49E03563D6AB}"/>
              </a:ext>
            </a:extLst>
          </p:cNvPr>
          <p:cNvSpPr txBox="1"/>
          <p:nvPr/>
        </p:nvSpPr>
        <p:spPr>
          <a:xfrm>
            <a:off x="1744981" y="2478823"/>
            <a:ext cx="5779197"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LUYỆN ĐỌC DIỄN CẢM</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22" name="TextBox 21">
            <a:extLst>
              <a:ext uri="{FF2B5EF4-FFF2-40B4-BE49-F238E27FC236}">
                <a16:creationId xmlns:a16="http://schemas.microsoft.com/office/drawing/2014/main" id="{C235DA16-0E0C-41B7-B648-A74D293F3C79}"/>
              </a:ext>
            </a:extLst>
          </p:cNvPr>
          <p:cNvSpPr txBox="1"/>
          <p:nvPr/>
        </p:nvSpPr>
        <p:spPr>
          <a:xfrm>
            <a:off x="1744981" y="3638837"/>
            <a:ext cx="6220450"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CHUẨN BỊ BÀI TIẾP THEO</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23" name="矩形 7">
            <a:extLst>
              <a:ext uri="{FF2B5EF4-FFF2-40B4-BE49-F238E27FC236}">
                <a16:creationId xmlns:a16="http://schemas.microsoft.com/office/drawing/2014/main" id="{83C36849-75A5-46D3-BF3B-A33AD42F2801}"/>
              </a:ext>
            </a:extLst>
          </p:cNvPr>
          <p:cNvSpPr/>
          <p:nvPr/>
        </p:nvSpPr>
        <p:spPr>
          <a:xfrm>
            <a:off x="63295" y="8655956"/>
            <a:ext cx="12397945" cy="1785104"/>
          </a:xfrm>
          <a:prstGeom prst="rect">
            <a:avLst/>
          </a:prstGeom>
        </p:spPr>
        <p:txBody>
          <a:bodyPr wrap="none">
            <a:spAutoFit/>
          </a:bodyPr>
          <a:lstStyle/>
          <a:p>
            <a:pPr lvl="0"/>
            <a:r>
              <a:rPr lang="en-US" altLang="zh-CN" sz="108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Chúc em học tốt</a:t>
            </a:r>
            <a:endParaRPr lang="zh-CN" altLang="en-US" sz="108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24" name="矩形 8">
            <a:extLst>
              <a:ext uri="{FF2B5EF4-FFF2-40B4-BE49-F238E27FC236}">
                <a16:creationId xmlns:a16="http://schemas.microsoft.com/office/drawing/2014/main" id="{DA87478D-FE9B-446D-AB3C-28FC72182599}"/>
              </a:ext>
            </a:extLst>
          </p:cNvPr>
          <p:cNvSpPr/>
          <p:nvPr/>
        </p:nvSpPr>
        <p:spPr>
          <a:xfrm>
            <a:off x="63295" y="8684084"/>
            <a:ext cx="12397945" cy="1785104"/>
          </a:xfrm>
          <a:prstGeom prst="rect">
            <a:avLst/>
          </a:prstGeom>
        </p:spPr>
        <p:txBody>
          <a:bodyPr wrap="none">
            <a:spAutoFit/>
          </a:bodyPr>
          <a:lstStyle/>
          <a:p>
            <a:pPr lvl="0"/>
            <a:r>
              <a:rPr lang="en-US" altLang="zh-CN" sz="108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Chúc em học tốt</a:t>
            </a:r>
          </a:p>
        </p:txBody>
      </p:sp>
      <p:grpSp>
        <p:nvGrpSpPr>
          <p:cNvPr id="25" name="组合 9">
            <a:extLst>
              <a:ext uri="{FF2B5EF4-FFF2-40B4-BE49-F238E27FC236}">
                <a16:creationId xmlns:a16="http://schemas.microsoft.com/office/drawing/2014/main" id="{12D570B7-1D35-4989-B0B8-15C825C7E0EC}"/>
              </a:ext>
            </a:extLst>
          </p:cNvPr>
          <p:cNvGrpSpPr/>
          <p:nvPr/>
        </p:nvGrpSpPr>
        <p:grpSpPr>
          <a:xfrm>
            <a:off x="1449814" y="8597301"/>
            <a:ext cx="184731" cy="1798705"/>
            <a:chOff x="3771007" y="1083236"/>
            <a:chExt cx="130490" cy="1798705"/>
          </a:xfrm>
        </p:grpSpPr>
        <p:sp>
          <p:nvSpPr>
            <p:cNvPr id="26" name="矩形 10">
              <a:extLst>
                <a:ext uri="{FF2B5EF4-FFF2-40B4-BE49-F238E27FC236}">
                  <a16:creationId xmlns:a16="http://schemas.microsoft.com/office/drawing/2014/main" id="{09F07C17-C706-4B41-BC53-451B3B0998A6}"/>
                </a:ext>
              </a:extLst>
            </p:cNvPr>
            <p:cNvSpPr/>
            <p:nvPr/>
          </p:nvSpPr>
          <p:spPr>
            <a:xfrm>
              <a:off x="3771007" y="1083236"/>
              <a:ext cx="130490" cy="1785104"/>
            </a:xfrm>
            <a:prstGeom prst="rect">
              <a:avLst/>
            </a:prstGeom>
          </p:spPr>
          <p:txBody>
            <a:bodyPr wrap="none">
              <a:spAutoFit/>
            </a:bodyPr>
            <a:lstStyle/>
            <a:p>
              <a:pPr lvl="0"/>
              <a:endParaRPr lang="zh-CN" altLang="en-US" sz="108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27" name="矩形 11">
              <a:extLst>
                <a:ext uri="{FF2B5EF4-FFF2-40B4-BE49-F238E27FC236}">
                  <a16:creationId xmlns:a16="http://schemas.microsoft.com/office/drawing/2014/main" id="{2E4A211B-65BA-4129-9568-16132C4A2F16}"/>
                </a:ext>
              </a:extLst>
            </p:cNvPr>
            <p:cNvSpPr/>
            <p:nvPr/>
          </p:nvSpPr>
          <p:spPr>
            <a:xfrm>
              <a:off x="3771007" y="1096837"/>
              <a:ext cx="130490" cy="1785104"/>
            </a:xfrm>
            <a:prstGeom prst="rect">
              <a:avLst/>
            </a:prstGeom>
          </p:spPr>
          <p:txBody>
            <a:bodyPr wrap="none">
              <a:spAutoFit/>
            </a:bodyPr>
            <a:lstStyle/>
            <a:p>
              <a:pPr lvl="0"/>
              <a:endParaRPr lang="zh-CN" altLang="en-US" sz="108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spTree>
    <p:extLst>
      <p:ext uri="{BB962C8B-B14F-4D97-AF65-F5344CB8AC3E}">
        <p14:creationId xmlns:p14="http://schemas.microsoft.com/office/powerpoint/2010/main" val="263820575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1500"/>
                                        <p:tgtEl>
                                          <p:spTgt spid="3"/>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250"/>
                                        <p:tgtEl>
                                          <p:spTgt spid="4"/>
                                        </p:tgtEl>
                                      </p:cBhvr>
                                    </p:animEffect>
                                  </p:childTnLst>
                                </p:cTn>
                              </p:par>
                            </p:childTnLst>
                          </p:cTn>
                        </p:par>
                        <p:par>
                          <p:cTn id="12" fill="hold">
                            <p:stCondLst>
                              <p:cond delay="2750"/>
                            </p:stCondLst>
                            <p:childTnLst>
                              <p:par>
                                <p:cTn id="13" presetID="42"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360"/>
                                          </p:val>
                                        </p:tav>
                                        <p:tav tm="100000">
                                          <p:val>
                                            <p:fltVal val="0"/>
                                          </p:val>
                                        </p:tav>
                                      </p:tavLst>
                                    </p:anim>
                                    <p:animEffect transition="in" filter="fade">
                                      <p:cBhvr>
                                        <p:cTn id="25" dur="1000"/>
                                        <p:tgtEl>
                                          <p:spTgt spid="6"/>
                                        </p:tgtEl>
                                      </p:cBhvr>
                                    </p:animEffect>
                                  </p:childTnLst>
                                </p:cTn>
                              </p:par>
                            </p:childTnLst>
                          </p:cTn>
                        </p:par>
                        <p:par>
                          <p:cTn id="26" fill="hold">
                            <p:stCondLst>
                              <p:cond delay="1000"/>
                            </p:stCondLst>
                            <p:childTnLst>
                              <p:par>
                                <p:cTn id="27" presetID="37"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900" decel="100000" fill="hold"/>
                                        <p:tgtEl>
                                          <p:spTgt spid="21"/>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360"/>
                                          </p:val>
                                        </p:tav>
                                        <p:tav tm="100000">
                                          <p:val>
                                            <p:fltVal val="0"/>
                                          </p:val>
                                        </p:tav>
                                      </p:tavLst>
                                    </p:anim>
                                    <p:animEffect transition="in" filter="fade">
                                      <p:cBhvr>
                                        <p:cTn id="40" dur="1000"/>
                                        <p:tgtEl>
                                          <p:spTgt spid="9"/>
                                        </p:tgtEl>
                                      </p:cBhvr>
                                    </p:animEffect>
                                  </p:childTnLst>
                                </p:cTn>
                              </p:par>
                            </p:childTnLst>
                          </p:cTn>
                        </p:par>
                        <p:par>
                          <p:cTn id="41" fill="hold">
                            <p:stCondLst>
                              <p:cond delay="1000"/>
                            </p:stCondLst>
                            <p:childTnLst>
                              <p:par>
                                <p:cTn id="42" presetID="37"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1000"/>
                                        <p:tgtEl>
                                          <p:spTgt spid="22"/>
                                        </p:tgtEl>
                                      </p:cBhvr>
                                    </p:animEffect>
                                    <p:anim calcmode="lin" valueType="num">
                                      <p:cBhvr>
                                        <p:cTn id="45" dur="1000" fill="hold"/>
                                        <p:tgtEl>
                                          <p:spTgt spid="22"/>
                                        </p:tgtEl>
                                        <p:attrNameLst>
                                          <p:attrName>ppt_x</p:attrName>
                                        </p:attrNameLst>
                                      </p:cBhvr>
                                      <p:tavLst>
                                        <p:tav tm="0">
                                          <p:val>
                                            <p:strVal val="#ppt_x"/>
                                          </p:val>
                                        </p:tav>
                                        <p:tav tm="100000">
                                          <p:val>
                                            <p:strVal val="#ppt_x"/>
                                          </p:val>
                                        </p:tav>
                                      </p:tavLst>
                                    </p:anim>
                                    <p:anim calcmode="lin" valueType="num">
                                      <p:cBhvr>
                                        <p:cTn id="46" dur="900" decel="100000" fill="hold"/>
                                        <p:tgtEl>
                                          <p:spTgt spid="22"/>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7">
            <a:extLst>
              <a:ext uri="{FF2B5EF4-FFF2-40B4-BE49-F238E27FC236}">
                <a16:creationId xmlns:a16="http://schemas.microsoft.com/office/drawing/2014/main" id="{4B00A46C-EF51-4F2C-8B23-3A7AFF29B2D6}"/>
              </a:ext>
            </a:extLst>
          </p:cNvPr>
          <p:cNvSpPr/>
          <p:nvPr/>
        </p:nvSpPr>
        <p:spPr>
          <a:xfrm>
            <a:off x="109728" y="831963"/>
            <a:ext cx="12397945" cy="1785104"/>
          </a:xfrm>
          <a:prstGeom prst="rect">
            <a:avLst/>
          </a:prstGeom>
        </p:spPr>
        <p:txBody>
          <a:bodyPr wrap="none">
            <a:spAutoFit/>
          </a:bodyPr>
          <a:lstStyle/>
          <a:p>
            <a:pPr lvl="0"/>
            <a:r>
              <a:rPr lang="en-US" altLang="zh-CN" sz="108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Chúc em học tốt</a:t>
            </a:r>
            <a:endParaRPr lang="zh-CN" altLang="en-US" sz="108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5" name="矩形 8">
            <a:extLst>
              <a:ext uri="{FF2B5EF4-FFF2-40B4-BE49-F238E27FC236}">
                <a16:creationId xmlns:a16="http://schemas.microsoft.com/office/drawing/2014/main" id="{5103FE1A-1906-42F9-BDF9-03E541D46C90}"/>
              </a:ext>
            </a:extLst>
          </p:cNvPr>
          <p:cNvSpPr/>
          <p:nvPr/>
        </p:nvSpPr>
        <p:spPr>
          <a:xfrm>
            <a:off x="109728" y="860091"/>
            <a:ext cx="12397945" cy="1785104"/>
          </a:xfrm>
          <a:prstGeom prst="rect">
            <a:avLst/>
          </a:prstGeom>
        </p:spPr>
        <p:txBody>
          <a:bodyPr wrap="none">
            <a:spAutoFit/>
          </a:bodyPr>
          <a:lstStyle/>
          <a:p>
            <a:pPr lvl="0"/>
            <a:r>
              <a:rPr lang="en-US" altLang="zh-CN" sz="108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Chúc em học tốt</a:t>
            </a:r>
          </a:p>
        </p:txBody>
      </p:sp>
      <p:grpSp>
        <p:nvGrpSpPr>
          <p:cNvPr id="11" name="组合 9">
            <a:extLst>
              <a:ext uri="{FF2B5EF4-FFF2-40B4-BE49-F238E27FC236}">
                <a16:creationId xmlns:a16="http://schemas.microsoft.com/office/drawing/2014/main" id="{F8FECCB6-9A57-44A1-A628-DE2E82F569D0}"/>
              </a:ext>
            </a:extLst>
          </p:cNvPr>
          <p:cNvGrpSpPr/>
          <p:nvPr/>
        </p:nvGrpSpPr>
        <p:grpSpPr>
          <a:xfrm>
            <a:off x="1496247" y="773308"/>
            <a:ext cx="184731" cy="1798705"/>
            <a:chOff x="3771007" y="1083236"/>
            <a:chExt cx="130490" cy="1798705"/>
          </a:xfrm>
        </p:grpSpPr>
        <p:sp>
          <p:nvSpPr>
            <p:cNvPr id="12" name="矩形 10">
              <a:extLst>
                <a:ext uri="{FF2B5EF4-FFF2-40B4-BE49-F238E27FC236}">
                  <a16:creationId xmlns:a16="http://schemas.microsoft.com/office/drawing/2014/main" id="{0A35E9F0-3E00-49D0-9639-5596A9228D6A}"/>
                </a:ext>
              </a:extLst>
            </p:cNvPr>
            <p:cNvSpPr/>
            <p:nvPr/>
          </p:nvSpPr>
          <p:spPr>
            <a:xfrm>
              <a:off x="3771007" y="1083236"/>
              <a:ext cx="130490" cy="1785104"/>
            </a:xfrm>
            <a:prstGeom prst="rect">
              <a:avLst/>
            </a:prstGeom>
          </p:spPr>
          <p:txBody>
            <a:bodyPr wrap="none">
              <a:spAutoFit/>
            </a:bodyPr>
            <a:lstStyle/>
            <a:p>
              <a:pPr lvl="0"/>
              <a:endParaRPr lang="zh-CN" altLang="en-US" sz="108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3" name="矩形 11">
              <a:extLst>
                <a:ext uri="{FF2B5EF4-FFF2-40B4-BE49-F238E27FC236}">
                  <a16:creationId xmlns:a16="http://schemas.microsoft.com/office/drawing/2014/main" id="{DC32CB23-E068-4E22-B0BA-BA3ECC9BE63B}"/>
                </a:ext>
              </a:extLst>
            </p:cNvPr>
            <p:cNvSpPr/>
            <p:nvPr/>
          </p:nvSpPr>
          <p:spPr>
            <a:xfrm>
              <a:off x="3771007" y="1096837"/>
              <a:ext cx="130490" cy="1785104"/>
            </a:xfrm>
            <a:prstGeom prst="rect">
              <a:avLst/>
            </a:prstGeom>
          </p:spPr>
          <p:txBody>
            <a:bodyPr wrap="none">
              <a:spAutoFit/>
            </a:bodyPr>
            <a:lstStyle/>
            <a:p>
              <a:pPr lvl="0"/>
              <a:endParaRPr lang="zh-CN" altLang="en-US" sz="108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nvGrpSpPr>
          <p:cNvPr id="23" name="Group 22">
            <a:extLst>
              <a:ext uri="{FF2B5EF4-FFF2-40B4-BE49-F238E27FC236}">
                <a16:creationId xmlns:a16="http://schemas.microsoft.com/office/drawing/2014/main" id="{E96FDB39-C0F2-4840-8016-1B4D024A0CA7}"/>
              </a:ext>
            </a:extLst>
          </p:cNvPr>
          <p:cNvGrpSpPr/>
          <p:nvPr/>
        </p:nvGrpSpPr>
        <p:grpSpPr>
          <a:xfrm>
            <a:off x="5522976" y="4212806"/>
            <a:ext cx="1072737" cy="2033960"/>
            <a:chOff x="695325" y="1724024"/>
            <a:chExt cx="2645204" cy="4926843"/>
          </a:xfrm>
        </p:grpSpPr>
        <p:grpSp>
          <p:nvGrpSpPr>
            <p:cNvPr id="24" name="Group 23">
              <a:extLst>
                <a:ext uri="{FF2B5EF4-FFF2-40B4-BE49-F238E27FC236}">
                  <a16:creationId xmlns:a16="http://schemas.microsoft.com/office/drawing/2014/main" id="{36B8CE74-A5D9-4778-A8E3-08DC6DE65B89}"/>
                </a:ext>
              </a:extLst>
            </p:cNvPr>
            <p:cNvGrpSpPr/>
            <p:nvPr/>
          </p:nvGrpSpPr>
          <p:grpSpPr>
            <a:xfrm>
              <a:off x="695325" y="1724024"/>
              <a:ext cx="2645204" cy="4926843"/>
              <a:chOff x="425305" y="2800349"/>
              <a:chExt cx="2161487" cy="3976835"/>
            </a:xfrm>
          </p:grpSpPr>
          <p:pic>
            <p:nvPicPr>
              <p:cNvPr id="27" name="Picture 26" descr="A picture containing text&#10;&#10;Description automatically generated">
                <a:extLst>
                  <a:ext uri="{FF2B5EF4-FFF2-40B4-BE49-F238E27FC236}">
                    <a16:creationId xmlns:a16="http://schemas.microsoft.com/office/drawing/2014/main" id="{E9F2FE8C-AAA7-4175-91E3-E02113F9C1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28" name="Picture 27" descr="A picture containing doll&#10;&#10;Description automatically generated">
                <a:extLst>
                  <a:ext uri="{FF2B5EF4-FFF2-40B4-BE49-F238E27FC236}">
                    <a16:creationId xmlns:a16="http://schemas.microsoft.com/office/drawing/2014/main" id="{837FD19D-B668-4013-8B0A-7CC968BC8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
          <p:nvSpPr>
            <p:cNvPr id="25" name="Oval 24">
              <a:extLst>
                <a:ext uri="{FF2B5EF4-FFF2-40B4-BE49-F238E27FC236}">
                  <a16:creationId xmlns:a16="http://schemas.microsoft.com/office/drawing/2014/main" id="{1A1F43C0-14A3-4E7B-A618-9D84D9D1912C}"/>
                </a:ext>
              </a:extLst>
            </p:cNvPr>
            <p:cNvSpPr/>
            <p:nvPr/>
          </p:nvSpPr>
          <p:spPr>
            <a:xfrm>
              <a:off x="2041197" y="3993449"/>
              <a:ext cx="152564" cy="162683"/>
            </a:xfrm>
            <a:prstGeom prst="ellipse">
              <a:avLst/>
            </a:prstGeom>
            <a:solidFill>
              <a:srgbClr val="F6CFDF"/>
            </a:solidFill>
            <a:ln>
              <a:solidFill>
                <a:srgbClr val="F6C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Logo&#10;&#10;Description automatically generated">
              <a:extLst>
                <a:ext uri="{FF2B5EF4-FFF2-40B4-BE49-F238E27FC236}">
                  <a16:creationId xmlns:a16="http://schemas.microsoft.com/office/drawing/2014/main" id="{DB74B3E7-6C6B-4718-BD40-60643B0EF2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24042">
              <a:off x="2024499" y="3973070"/>
              <a:ext cx="209967" cy="178314"/>
            </a:xfrm>
            <a:prstGeom prst="rect">
              <a:avLst/>
            </a:prstGeom>
          </p:spPr>
        </p:pic>
      </p:grpSp>
    </p:spTree>
    <p:extLst>
      <p:ext uri="{BB962C8B-B14F-4D97-AF65-F5344CB8AC3E}">
        <p14:creationId xmlns:p14="http://schemas.microsoft.com/office/powerpoint/2010/main" val="759917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23"/>
                                        </p:tgtEl>
                                        <p:attrNameLst>
                                          <p:attrName>style.visibility</p:attrName>
                                        </p:attrNameLst>
                                      </p:cBhvr>
                                      <p:to>
                                        <p:strVal val="visible"/>
                                      </p:to>
                                    </p:set>
                                    <p:anim calcmode="lin" valueType="num">
                                      <p:cBhvr>
                                        <p:cTn id="7" dur="2500" fill="hold"/>
                                        <p:tgtEl>
                                          <p:spTgt spid="23"/>
                                        </p:tgtEl>
                                        <p:attrNameLst>
                                          <p:attrName>ppt_w</p:attrName>
                                        </p:attrNameLst>
                                      </p:cBhvr>
                                      <p:tavLst>
                                        <p:tav tm="0">
                                          <p:val>
                                            <p:fltVal val="0"/>
                                          </p:val>
                                        </p:tav>
                                        <p:tav tm="100000">
                                          <p:val>
                                            <p:strVal val="#ppt_w"/>
                                          </p:val>
                                        </p:tav>
                                      </p:tavLst>
                                    </p:anim>
                                    <p:anim calcmode="lin" valueType="num">
                                      <p:cBhvr>
                                        <p:cTn id="8" dur="2500" fill="hold"/>
                                        <p:tgtEl>
                                          <p:spTgt spid="23"/>
                                        </p:tgtEl>
                                        <p:attrNameLst>
                                          <p:attrName>ppt_h</p:attrName>
                                        </p:attrNameLst>
                                      </p:cBhvr>
                                      <p:tavLst>
                                        <p:tav tm="0">
                                          <p:val>
                                            <p:fltVal val="0"/>
                                          </p:val>
                                        </p:tav>
                                        <p:tav tm="100000">
                                          <p:val>
                                            <p:strVal val="#ppt_h"/>
                                          </p:val>
                                        </p:tav>
                                      </p:tavLst>
                                    </p:anim>
                                    <p:animEffect transition="in" filter="fade">
                                      <p:cBhvr>
                                        <p:cTn id="9" dur="2500"/>
                                        <p:tgtEl>
                                          <p:spTgt spid="23"/>
                                        </p:tgtEl>
                                      </p:cBhvr>
                                    </p:animEffect>
                                  </p:childTnLst>
                                </p:cTn>
                              </p:par>
                            </p:childTnLst>
                          </p:cTn>
                        </p:par>
                        <p:par>
                          <p:cTn id="10" fill="hold">
                            <p:stCondLst>
                              <p:cond delay="3000"/>
                            </p:stCondLst>
                            <p:childTnLst>
                              <p:par>
                                <p:cTn id="11" presetID="34" presetClass="emph" presetSubtype="0" repeatCount="indefinite" fill="hold" grpId="0"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14"/>
                                        </p:tgtEl>
                                        <p:attrNameLst>
                                          <p:attrName>ppt_x</p:attrName>
                                          <p:attrName>ppt_y</p:attrName>
                                        </p:attrNameLst>
                                      </p:cBhvr>
                                    </p:animMotion>
                                    <p:animRot by="1500000">
                                      <p:cBhvr>
                                        <p:cTn id="13" dur="125" fill="hold">
                                          <p:stCondLst>
                                            <p:cond delay="0"/>
                                          </p:stCondLst>
                                        </p:cTn>
                                        <p:tgtEl>
                                          <p:spTgt spid="14"/>
                                        </p:tgtEl>
                                        <p:attrNameLst>
                                          <p:attrName>r</p:attrName>
                                        </p:attrNameLst>
                                      </p:cBhvr>
                                    </p:animRot>
                                    <p:animRot by="-1500000">
                                      <p:cBhvr>
                                        <p:cTn id="14" dur="125" fill="hold">
                                          <p:stCondLst>
                                            <p:cond delay="125"/>
                                          </p:stCondLst>
                                        </p:cTn>
                                        <p:tgtEl>
                                          <p:spTgt spid="14"/>
                                        </p:tgtEl>
                                        <p:attrNameLst>
                                          <p:attrName>r</p:attrName>
                                        </p:attrNameLst>
                                      </p:cBhvr>
                                    </p:animRot>
                                    <p:animRot by="-1500000">
                                      <p:cBhvr>
                                        <p:cTn id="15" dur="125" fill="hold">
                                          <p:stCondLst>
                                            <p:cond delay="250"/>
                                          </p:stCondLst>
                                        </p:cTn>
                                        <p:tgtEl>
                                          <p:spTgt spid="14"/>
                                        </p:tgtEl>
                                        <p:attrNameLst>
                                          <p:attrName>r</p:attrName>
                                        </p:attrNameLst>
                                      </p:cBhvr>
                                    </p:animRot>
                                    <p:animRot by="1500000">
                                      <p:cBhvr>
                                        <p:cTn id="16" dur="125" fill="hold">
                                          <p:stCondLst>
                                            <p:cond delay="375"/>
                                          </p:stCondLst>
                                        </p:cTn>
                                        <p:tgtEl>
                                          <p:spTgt spid="14"/>
                                        </p:tgtEl>
                                        <p:attrNameLst>
                                          <p:attrName>r</p:attrName>
                                        </p:attrNameLst>
                                      </p:cBhvr>
                                    </p:animRot>
                                  </p:childTnLst>
                                </p:cTn>
                              </p:par>
                              <p:par>
                                <p:cTn id="17" presetID="34" presetClass="emph" presetSubtype="0" repeatCount="indefinite" fill="hold" grpId="0" nodeType="withEffect">
                                  <p:stCondLst>
                                    <p:cond delay="0"/>
                                  </p:stCondLst>
                                  <p:iterate type="lt">
                                    <p:tmPct val="10000"/>
                                  </p:iterate>
                                  <p:childTnLst>
                                    <p:animMotion origin="layout" path="M 2.08333E-6 4.44444E-6 L 2.08333E-6 -0.07223 " pathEditMode="relative" rAng="0" ptsTypes="AA">
                                      <p:cBhvr>
                                        <p:cTn id="18" dur="250" accel="50000" decel="50000" autoRev="1" fill="hold">
                                          <p:stCondLst>
                                            <p:cond delay="0"/>
                                          </p:stCondLst>
                                        </p:cTn>
                                        <p:tgtEl>
                                          <p:spTgt spid="15"/>
                                        </p:tgtEl>
                                        <p:attrNameLst>
                                          <p:attrName>ppt_x</p:attrName>
                                          <p:attrName>ppt_y</p:attrName>
                                        </p:attrNameLst>
                                      </p:cBhvr>
                                      <p:rCtr x="0" y="-3611"/>
                                    </p:animMotion>
                                    <p:animRot by="1500000">
                                      <p:cBhvr>
                                        <p:cTn id="19" dur="125" fill="hold">
                                          <p:stCondLst>
                                            <p:cond delay="0"/>
                                          </p:stCondLst>
                                        </p:cTn>
                                        <p:tgtEl>
                                          <p:spTgt spid="15"/>
                                        </p:tgtEl>
                                        <p:attrNameLst>
                                          <p:attrName>r</p:attrName>
                                        </p:attrNameLst>
                                      </p:cBhvr>
                                    </p:animRot>
                                    <p:animRot by="-1500000">
                                      <p:cBhvr>
                                        <p:cTn id="20" dur="125" fill="hold">
                                          <p:stCondLst>
                                            <p:cond delay="125"/>
                                          </p:stCondLst>
                                        </p:cTn>
                                        <p:tgtEl>
                                          <p:spTgt spid="15"/>
                                        </p:tgtEl>
                                        <p:attrNameLst>
                                          <p:attrName>r</p:attrName>
                                        </p:attrNameLst>
                                      </p:cBhvr>
                                    </p:animRot>
                                    <p:animRot by="-1500000">
                                      <p:cBhvr>
                                        <p:cTn id="21" dur="125" fill="hold">
                                          <p:stCondLst>
                                            <p:cond delay="250"/>
                                          </p:stCondLst>
                                        </p:cTn>
                                        <p:tgtEl>
                                          <p:spTgt spid="15"/>
                                        </p:tgtEl>
                                        <p:attrNameLst>
                                          <p:attrName>r</p:attrName>
                                        </p:attrNameLst>
                                      </p:cBhvr>
                                    </p:animRot>
                                    <p:animRot by="1500000">
                                      <p:cBhvr>
                                        <p:cTn id="22"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93509F-689E-4D71-849D-5969FEBBD194}"/>
              </a:ext>
            </a:extLst>
          </p:cNvPr>
          <p:cNvPicPr>
            <a:picLocks noChangeAspect="1"/>
          </p:cNvPicPr>
          <p:nvPr/>
        </p:nvPicPr>
        <p:blipFill>
          <a:blip r:embed="rId2"/>
          <a:stretch>
            <a:fillRect/>
          </a:stretch>
        </p:blipFill>
        <p:spPr>
          <a:xfrm>
            <a:off x="1437189" y="1048095"/>
            <a:ext cx="9317622" cy="5362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a:extLst>
              <a:ext uri="{FF2B5EF4-FFF2-40B4-BE49-F238E27FC236}">
                <a16:creationId xmlns:a16="http://schemas.microsoft.com/office/drawing/2014/main" id="{09D6EB27-F2FA-4B39-A7CD-4B2E0502E60F}"/>
              </a:ext>
            </a:extLst>
          </p:cNvPr>
          <p:cNvGrpSpPr/>
          <p:nvPr/>
        </p:nvGrpSpPr>
        <p:grpSpPr>
          <a:xfrm>
            <a:off x="2080168" y="124765"/>
            <a:ext cx="8031662" cy="924564"/>
            <a:chOff x="4440308" y="1862990"/>
            <a:chExt cx="3171264" cy="924564"/>
          </a:xfrm>
        </p:grpSpPr>
        <p:sp>
          <p:nvSpPr>
            <p:cNvPr id="8" name="TextBox 7">
              <a:extLst>
                <a:ext uri="{FF2B5EF4-FFF2-40B4-BE49-F238E27FC236}">
                  <a16:creationId xmlns:a16="http://schemas.microsoft.com/office/drawing/2014/main" id="{F2ADF8F1-E6D2-490E-94C0-1A772392152B}"/>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9" name="TextBox 8">
              <a:extLst>
                <a:ext uri="{FF2B5EF4-FFF2-40B4-BE49-F238E27FC236}">
                  <a16:creationId xmlns:a16="http://schemas.microsoft.com/office/drawing/2014/main" id="{02D50FBD-9C5E-4CB6-9031-5EB2B69B42A2}"/>
                </a:ext>
              </a:extLst>
            </p:cNvPr>
            <p:cNvSpPr txBox="1"/>
            <p:nvPr/>
          </p:nvSpPr>
          <p:spPr>
            <a:xfrm>
              <a:off x="4440308" y="1864224"/>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sp>
        <p:nvSpPr>
          <p:cNvPr id="10" name="TextBox 9">
            <a:extLst>
              <a:ext uri="{FF2B5EF4-FFF2-40B4-BE49-F238E27FC236}">
                <a16:creationId xmlns:a16="http://schemas.microsoft.com/office/drawing/2014/main" id="{7D0FA4CE-86C7-4183-A4BB-3293CAC72820}"/>
              </a:ext>
            </a:extLst>
          </p:cNvPr>
          <p:cNvSpPr txBox="1"/>
          <p:nvPr/>
        </p:nvSpPr>
        <p:spPr>
          <a:xfrm>
            <a:off x="9478297" y="6451132"/>
            <a:ext cx="2713703" cy="477054"/>
          </a:xfrm>
          <a:prstGeom prst="rect">
            <a:avLst/>
          </a:prstGeom>
          <a:noFill/>
        </p:spPr>
        <p:txBody>
          <a:bodyPr wrap="square">
            <a:spAutoFit/>
          </a:bodyPr>
          <a:lstStyle/>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spTree>
    <p:extLst>
      <p:ext uri="{BB962C8B-B14F-4D97-AF65-F5344CB8AC3E}">
        <p14:creationId xmlns:p14="http://schemas.microsoft.com/office/powerpoint/2010/main" val="129315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C0B1AB-ACFC-4D61-B8F4-F3D289B00120}"/>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48236" y="1473400"/>
            <a:ext cx="11495528" cy="4832092"/>
          </a:xfrm>
          <a:prstGeom prst="rect">
            <a:avLst/>
          </a:prstGeom>
          <a:noFill/>
        </p:spPr>
        <p:txBody>
          <a:bodyPr wrap="square" rtlCol="0">
            <a:spAutoFit/>
          </a:bodyPr>
          <a:lstStyle/>
          <a:p>
            <a:pPr algn="just"/>
            <a:r>
              <a:rPr lang="en-US" sz="2800" b="1">
                <a:solidFill>
                  <a:srgbClr val="363636"/>
                </a:solidFill>
                <a:latin typeface="+mj-lt"/>
              </a:rPr>
              <a:t>    </a:t>
            </a:r>
            <a:r>
              <a:rPr lang="vi-VN" sz="2800" b="1">
                <a:solidFill>
                  <a:srgbClr val="363636"/>
                </a:solidFill>
                <a:latin typeface="+mj-lt"/>
              </a:rPr>
              <a:t>Nhà vua rất mừng vì con gái đã khỏi bệnh, nhưng ngài lập tức lo lắng vì đêm đó mặt trăng sẽ sáng vằng vặc trên bầu trời. Nếu con gái yêu của ngài nhìn thấy mặt trăng, cô bé sẽ nhận ra mặt trăng đeo trên cổ cô không phải là mặt trăng thật, sẽ thất vọng và ốm trở lại. Thế là ngài lại cho vời các vị đại thần, các nhà khoa học đến để nghĩ cách làm cho công chúa không thể nhìn thấy mặt trăng. Các vị đại thần, các nhà khoa học đều bó tay.</a:t>
            </a:r>
            <a:endParaRPr lang="en-US" sz="2800" b="1">
              <a:solidFill>
                <a:srgbClr val="363636"/>
              </a:solidFill>
              <a:latin typeface="+mj-lt"/>
            </a:endParaRPr>
          </a:p>
          <a:p>
            <a:pPr algn="just"/>
            <a:r>
              <a:rPr lang="en-US" sz="2800" b="1">
                <a:solidFill>
                  <a:srgbClr val="363636"/>
                </a:solidFill>
                <a:latin typeface="+mj-lt"/>
              </a:rPr>
              <a:t>    </a:t>
            </a:r>
            <a:r>
              <a:rPr lang="vi-VN" sz="2800" b="1">
                <a:solidFill>
                  <a:srgbClr val="363636"/>
                </a:solidFill>
                <a:latin typeface="+mj-lt"/>
              </a:rPr>
              <a:t>Mặt trăng đã bắt đầu nhô lên qua cửa sổ. Nhà vua vội gọi chú hề tới, nói cho chú hay điều ngài lo lắng.</a:t>
            </a:r>
            <a:endParaRPr lang="en-US" sz="2800" b="1">
              <a:solidFill>
                <a:srgbClr val="363636"/>
              </a:solidFill>
              <a:latin typeface="+mj-lt"/>
            </a:endParaRPr>
          </a:p>
          <a:p>
            <a:pPr algn="just"/>
            <a:r>
              <a:rPr lang="en-US" sz="2800" b="1">
                <a:solidFill>
                  <a:srgbClr val="363636"/>
                </a:solidFill>
                <a:latin typeface="+mj-lt"/>
              </a:rPr>
              <a:t>    </a:t>
            </a:r>
            <a:r>
              <a:rPr lang="vi-VN" sz="2800" b="1">
                <a:solidFill>
                  <a:srgbClr val="363636"/>
                </a:solidFill>
                <a:latin typeface="+mj-lt"/>
              </a:rPr>
              <a:t>Chú hề vào phòng công chúa, thấy cô bé đang nằm bên cửa sổ, mắt ngắm nhìn vầng trăng tỏa sáng trên bầu trời, tay nâng niu vầng trăng bé nhỏ gắn trên chiếc dây chuyền ở cổ.</a:t>
            </a:r>
            <a:endParaRPr lang="vi-VN" sz="2800" b="1" dirty="0">
              <a:solidFill>
                <a:srgbClr val="363636"/>
              </a:solidFill>
              <a:latin typeface="+mj-lt"/>
            </a:endParaRPr>
          </a:p>
        </p:txBody>
      </p:sp>
      <p:grpSp>
        <p:nvGrpSpPr>
          <p:cNvPr id="6" name="Group 5">
            <a:extLst>
              <a:ext uri="{FF2B5EF4-FFF2-40B4-BE49-F238E27FC236}">
                <a16:creationId xmlns:a16="http://schemas.microsoft.com/office/drawing/2014/main" id="{3167DD9F-B862-4108-84FC-0941F5155839}"/>
              </a:ext>
            </a:extLst>
          </p:cNvPr>
          <p:cNvGrpSpPr/>
          <p:nvPr/>
        </p:nvGrpSpPr>
        <p:grpSpPr>
          <a:xfrm>
            <a:off x="2228923" y="322022"/>
            <a:ext cx="8031662" cy="931621"/>
            <a:chOff x="4440308" y="1854699"/>
            <a:chExt cx="3171264" cy="931621"/>
          </a:xfrm>
        </p:grpSpPr>
        <p:sp>
          <p:nvSpPr>
            <p:cNvPr id="7" name="TextBox 6">
              <a:extLst>
                <a:ext uri="{FF2B5EF4-FFF2-40B4-BE49-F238E27FC236}">
                  <a16:creationId xmlns:a16="http://schemas.microsoft.com/office/drawing/2014/main" id="{A653DFFD-9EFA-41C2-9AD1-944A7A00AE4E}"/>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8" name="TextBox 7">
              <a:extLst>
                <a:ext uri="{FF2B5EF4-FFF2-40B4-BE49-F238E27FC236}">
                  <a16:creationId xmlns:a16="http://schemas.microsoft.com/office/drawing/2014/main" id="{FF41BD2F-E0AC-40EB-ACD7-8032BC63E310}"/>
                </a:ext>
              </a:extLst>
            </p:cNvPr>
            <p:cNvSpPr txBox="1"/>
            <p:nvPr/>
          </p:nvSpPr>
          <p:spPr>
            <a:xfrm>
              <a:off x="4440308" y="1854699"/>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pic>
        <p:nvPicPr>
          <p:cNvPr id="10" name="Picture 9" descr="Logo&#10;&#10;Description automatically generated">
            <a:extLst>
              <a:ext uri="{FF2B5EF4-FFF2-40B4-BE49-F238E27FC236}">
                <a16:creationId xmlns:a16="http://schemas.microsoft.com/office/drawing/2014/main" id="{DAF78D81-8B58-45A9-BBB8-0E6CE0A0D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1272" y="183010"/>
            <a:ext cx="1217937" cy="1217937"/>
          </a:xfrm>
          <a:prstGeom prst="rect">
            <a:avLst/>
          </a:prstGeom>
        </p:spPr>
      </p:pic>
    </p:spTree>
    <p:extLst>
      <p:ext uri="{BB962C8B-B14F-4D97-AF65-F5344CB8AC3E}">
        <p14:creationId xmlns:p14="http://schemas.microsoft.com/office/powerpoint/2010/main" val="3216280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500"/>
                                        <p:tgtEl>
                                          <p:spTgt spid="4"/>
                                        </p:tgtEl>
                                      </p:cBhvr>
                                    </p:animEffect>
                                  </p:childTnLst>
                                </p:cTn>
                              </p:par>
                            </p:childTnLst>
                          </p:cTn>
                        </p:par>
                        <p:par>
                          <p:cTn id="8" fill="hold">
                            <p:stCondLst>
                              <p:cond delay="1500"/>
                            </p:stCondLst>
                            <p:childTnLst>
                              <p:par>
                                <p:cTn id="9" presetID="50" presetClass="entr" presetSubtype="0" decel="10000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3"/>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8FE9B-9F75-496F-8EAC-2CBBFA94A399}"/>
              </a:ext>
            </a:extLst>
          </p:cNvPr>
          <p:cNvSpPr/>
          <p:nvPr/>
        </p:nvSpPr>
        <p:spPr>
          <a:xfrm>
            <a:off x="261256" y="298580"/>
            <a:ext cx="11700589" cy="6260840"/>
          </a:xfrm>
          <a:custGeom>
            <a:avLst/>
            <a:gdLst>
              <a:gd name="connsiteX0" fmla="*/ 0 w 11700589"/>
              <a:gd name="connsiteY0" fmla="*/ 0 h 6260840"/>
              <a:gd name="connsiteX1" fmla="*/ 11700589 w 11700589"/>
              <a:gd name="connsiteY1" fmla="*/ 0 h 6260840"/>
              <a:gd name="connsiteX2" fmla="*/ 11700589 w 11700589"/>
              <a:gd name="connsiteY2" fmla="*/ 6260840 h 6260840"/>
              <a:gd name="connsiteX3" fmla="*/ 0 w 11700589"/>
              <a:gd name="connsiteY3" fmla="*/ 6260840 h 6260840"/>
              <a:gd name="connsiteX4" fmla="*/ 0 w 11700589"/>
              <a:gd name="connsiteY4" fmla="*/ 0 h 626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0589" h="6260840" fill="none" extrusionOk="0">
                <a:moveTo>
                  <a:pt x="0" y="0"/>
                </a:moveTo>
                <a:cubicBezTo>
                  <a:pt x="2224482" y="-133017"/>
                  <a:pt x="8786687" y="-123057"/>
                  <a:pt x="11700589" y="0"/>
                </a:cubicBezTo>
                <a:cubicBezTo>
                  <a:pt x="11627908" y="2208778"/>
                  <a:pt x="11669812" y="3282869"/>
                  <a:pt x="11700589" y="6260840"/>
                </a:cubicBezTo>
                <a:cubicBezTo>
                  <a:pt x="7675292" y="6258639"/>
                  <a:pt x="2467399" y="6131069"/>
                  <a:pt x="0" y="6260840"/>
                </a:cubicBezTo>
                <a:cubicBezTo>
                  <a:pt x="62819" y="4871730"/>
                  <a:pt x="-160207" y="1100284"/>
                  <a:pt x="0" y="0"/>
                </a:cubicBezTo>
                <a:close/>
              </a:path>
              <a:path w="11700589" h="6260840" stroke="0" extrusionOk="0">
                <a:moveTo>
                  <a:pt x="0" y="0"/>
                </a:moveTo>
                <a:cubicBezTo>
                  <a:pt x="1276788" y="-157587"/>
                  <a:pt x="8195301" y="-63908"/>
                  <a:pt x="11700589" y="0"/>
                </a:cubicBezTo>
                <a:cubicBezTo>
                  <a:pt x="11531180" y="2970126"/>
                  <a:pt x="11532447" y="4376827"/>
                  <a:pt x="11700589" y="6260840"/>
                </a:cubicBezTo>
                <a:cubicBezTo>
                  <a:pt x="10399050" y="6159842"/>
                  <a:pt x="3852505" y="6381896"/>
                  <a:pt x="0" y="6260840"/>
                </a:cubicBezTo>
                <a:cubicBezTo>
                  <a:pt x="-124967" y="5567591"/>
                  <a:pt x="-10970" y="1314014"/>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C0B1AB-ACFC-4D61-B8F4-F3D289B00120}"/>
              </a:ext>
            </a:extLst>
          </p:cNvPr>
          <p:cNvSpPr/>
          <p:nvPr/>
        </p:nvSpPr>
        <p:spPr>
          <a:xfrm>
            <a:off x="137160" y="128016"/>
            <a:ext cx="11932920" cy="6601968"/>
          </a:xfrm>
          <a:solidFill>
            <a:schemeClr val="bg1">
              <a:alpha val="80000"/>
            </a:schemeClr>
          </a:solidFill>
          <a:ln w="28575">
            <a:solidFill>
              <a:srgbClr val="FEE2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51608" y="386388"/>
            <a:ext cx="11504023" cy="5262979"/>
          </a:xfrm>
          <a:prstGeom prst="rect">
            <a:avLst/>
          </a:prstGeom>
          <a:noFill/>
        </p:spPr>
        <p:txBody>
          <a:bodyPr wrap="square" rtlCol="0">
            <a:spAutoFit/>
          </a:bodyPr>
          <a:lstStyle/>
          <a:p>
            <a:pPr algn="just"/>
            <a:r>
              <a:rPr lang="en-US" sz="2800" b="1">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 Làm sao mặt trăng lại chiếu sáng trên trời trong khi nó đang nằm trên cổ công chúa nhỉ? - Chú hề hỏi.</a:t>
            </a:r>
          </a:p>
          <a:p>
            <a:pPr algn="just"/>
            <a:r>
              <a:rPr lang="vi-VN" sz="2800" b="1">
                <a:latin typeface="Times New Roman" panose="02020603050405020304" pitchFamily="18" charset="0"/>
                <a:cs typeface="Times New Roman" panose="02020603050405020304" pitchFamily="18" charset="0"/>
              </a:rPr>
              <a:t>   Công chúa nhìn chú bé, mỉm cười:</a:t>
            </a:r>
          </a:p>
          <a:p>
            <a:pPr algn="just"/>
            <a:r>
              <a:rPr lang="en-US" sz="2800" b="1">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 Khi ta mất một chiếc răng, chiếc mới sẽ mọc ngay vào chỗ ấy. Khi ta cắt một bông hoa trong vườn, những bông hoa mới sẽ mọc lên. Có đúng không nào?</a:t>
            </a:r>
          </a:p>
          <a:p>
            <a:pPr algn="just"/>
            <a:r>
              <a:rPr lang="vi-VN" sz="2800" b="1">
                <a:latin typeface="Times New Roman" panose="02020603050405020304" pitchFamily="18" charset="0"/>
                <a:cs typeface="Times New Roman" panose="02020603050405020304" pitchFamily="18" charset="0"/>
              </a:rPr>
              <a:t>   Chú hề vội tiếp lời:</a:t>
            </a:r>
          </a:p>
          <a:p>
            <a:pPr algn="just"/>
            <a:r>
              <a:rPr lang="en-US" sz="2800" b="1">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 Tất nhiên rồi. Khi một con hươu mất sừng, cái sừng mới sẽ mọc ra. Sau khi đêm thay thế cho ngày, ngày lại thế chỗ của đêm.</a:t>
            </a:r>
          </a:p>
          <a:p>
            <a:pPr algn="just"/>
            <a:r>
              <a:rPr lang="en-US" sz="2800" b="1">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 Mặt trăng cũng như vậy, mọi thứ đều như vậy... - Giọng công chúa nhỏ dần, nhỏ dần. Nàng đã ngủ.</a:t>
            </a:r>
          </a:p>
          <a:p>
            <a:pPr algn="just"/>
            <a:r>
              <a:rPr lang="vi-VN" sz="2800" b="1">
                <a:latin typeface="Times New Roman" panose="02020603050405020304" pitchFamily="18" charset="0"/>
                <a:cs typeface="Times New Roman" panose="02020603050405020304" pitchFamily="18" charset="0"/>
              </a:rPr>
              <a:t>   Chú hề đắp chăn cho công chúa rồi rón rén ra khỏi giường.</a:t>
            </a:r>
            <a:endParaRPr lang="vi-VN" sz="28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E3BFA85-D73F-45CC-89D1-1A535A5596E5}"/>
              </a:ext>
            </a:extLst>
          </p:cNvPr>
          <p:cNvSpPr txBox="1"/>
          <p:nvPr/>
        </p:nvSpPr>
        <p:spPr>
          <a:xfrm>
            <a:off x="9065341" y="5887874"/>
            <a:ext cx="2713703" cy="477054"/>
          </a:xfrm>
          <a:prstGeom prst="rect">
            <a:avLst/>
          </a:prstGeom>
          <a:noFill/>
        </p:spPr>
        <p:txBody>
          <a:bodyPr wrap="square">
            <a:spAutoFit/>
          </a:bodyPr>
          <a:lstStyle/>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spTree>
    <p:extLst>
      <p:ext uri="{BB962C8B-B14F-4D97-AF65-F5344CB8AC3E}">
        <p14:creationId xmlns:p14="http://schemas.microsoft.com/office/powerpoint/2010/main" val="2752713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组合 12">
            <a:extLst>
              <a:ext uri="{FF2B5EF4-FFF2-40B4-BE49-F238E27FC236}">
                <a16:creationId xmlns:a16="http://schemas.microsoft.com/office/drawing/2014/main" id="{8B071E9C-8593-4D79-989B-CAC675DF94BE}"/>
              </a:ext>
            </a:extLst>
          </p:cNvPr>
          <p:cNvGrpSpPr/>
          <p:nvPr/>
        </p:nvGrpSpPr>
        <p:grpSpPr>
          <a:xfrm>
            <a:off x="3327491" y="-113885"/>
            <a:ext cx="6644982" cy="1920703"/>
            <a:chOff x="2604152" y="873043"/>
            <a:chExt cx="6644982" cy="1920703"/>
          </a:xfrm>
        </p:grpSpPr>
        <p:grpSp>
          <p:nvGrpSpPr>
            <p:cNvPr id="3" name="组合 6">
              <a:extLst>
                <a:ext uri="{FF2B5EF4-FFF2-40B4-BE49-F238E27FC236}">
                  <a16:creationId xmlns:a16="http://schemas.microsoft.com/office/drawing/2014/main" id="{A15EFCBF-DD53-465A-9246-64018A26735F}"/>
                </a:ext>
              </a:extLst>
            </p:cNvPr>
            <p:cNvGrpSpPr/>
            <p:nvPr/>
          </p:nvGrpSpPr>
          <p:grpSpPr>
            <a:xfrm>
              <a:off x="2604152" y="931698"/>
              <a:ext cx="6644982" cy="1862048"/>
              <a:chOff x="3771007" y="1083236"/>
              <a:chExt cx="6644982" cy="1862048"/>
            </a:xfrm>
          </p:grpSpPr>
          <p:sp>
            <p:nvSpPr>
              <p:cNvPr id="7" name="矩形 7">
                <a:extLst>
                  <a:ext uri="{FF2B5EF4-FFF2-40B4-BE49-F238E27FC236}">
                    <a16:creationId xmlns:a16="http://schemas.microsoft.com/office/drawing/2014/main" id="{3AB29981-EBFF-4203-B388-08BA0C23AE25}"/>
                  </a:ext>
                </a:extLst>
              </p:cNvPr>
              <p:cNvSpPr/>
              <p:nvPr/>
            </p:nvSpPr>
            <p:spPr>
              <a:xfrm>
                <a:off x="3771007" y="1083236"/>
                <a:ext cx="6635150" cy="1862048"/>
              </a:xfrm>
              <a:prstGeom prst="rect">
                <a:avLst/>
              </a:prstGeom>
            </p:spPr>
            <p:txBody>
              <a:bodyPr wrap="none">
                <a:spAutoFit/>
              </a:bodyPr>
              <a:lstStyle/>
              <a:p>
                <a:pPr lvl="0"/>
                <a:r>
                  <a:rPr lang="en-US" altLang="zh-CN" sz="11500" b="1">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rPr>
                  <a:t>Chia đoạn</a:t>
                </a:r>
                <a:endParaRPr lang="zh-CN" altLang="en-US" sz="11500" b="1" dirty="0">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D678B331-0894-4648-8CF6-81B3F0833D96}"/>
                  </a:ext>
                </a:extLst>
              </p:cNvPr>
              <p:cNvSpPr/>
              <p:nvPr/>
            </p:nvSpPr>
            <p:spPr>
              <a:xfrm>
                <a:off x="3780839" y="1083236"/>
                <a:ext cx="6635150" cy="1862048"/>
              </a:xfrm>
              <a:prstGeom prst="rect">
                <a:avLst/>
              </a:prstGeom>
            </p:spPr>
            <p:txBody>
              <a:bodyPr wrap="none">
                <a:spAutoFit/>
              </a:bodyPr>
              <a:lstStyle/>
              <a:p>
                <a:pPr lvl="0"/>
                <a:r>
                  <a:rPr lang="en-US" altLang="zh-CN" sz="11500" b="1">
                    <a:gradFill flip="none" rotWithShape="1">
                      <a:gsLst>
                        <a:gs pos="53000">
                          <a:srgbClr val="A744CD"/>
                        </a:gs>
                        <a:gs pos="25000">
                          <a:srgbClr val="E75FA9"/>
                        </a:gs>
                        <a:gs pos="88000">
                          <a:srgbClr val="BE95F1"/>
                        </a:gs>
                      </a:gsLst>
                      <a:lin ang="5400000" scaled="1"/>
                      <a:tileRect/>
                    </a:gradFill>
                    <a:latin typeface="UTM Gradoo" panose="02040603050506020204" pitchFamily="18" charset="0"/>
                    <a:ea typeface="字魂27号-布丁体" panose="00000505000000000000" pitchFamily="2" charset="-122"/>
                  </a:rPr>
                  <a:t>Chia đoạn</a:t>
                </a:r>
                <a:endParaRPr lang="zh-CN" altLang="en-US" sz="11500" b="1" dirty="0">
                  <a:gradFill flip="none" rotWithShape="1">
                    <a:gsLst>
                      <a:gs pos="53000">
                        <a:srgbClr val="A744CD"/>
                      </a:gs>
                      <a:gs pos="25000">
                        <a:srgbClr val="E75FA9"/>
                      </a:gs>
                      <a:gs pos="88000">
                        <a:srgbClr val="BE95F1"/>
                      </a:gs>
                    </a:gsLst>
                    <a:lin ang="5400000" scaled="1"/>
                    <a:tileRect/>
                  </a:gradFill>
                  <a:latin typeface="UTM Gradoo"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B142DEC7-F343-41D3-A3E1-149E7B1A52C6}"/>
                </a:ext>
              </a:extLst>
            </p:cNvPr>
            <p:cNvGrpSpPr/>
            <p:nvPr/>
          </p:nvGrpSpPr>
          <p:grpSpPr>
            <a:xfrm>
              <a:off x="3583560" y="873043"/>
              <a:ext cx="184731" cy="1875649"/>
              <a:chOff x="3771007" y="1083236"/>
              <a:chExt cx="184731" cy="1875649"/>
            </a:xfrm>
          </p:grpSpPr>
          <p:sp>
            <p:nvSpPr>
              <p:cNvPr id="5" name="矩形 10">
                <a:extLst>
                  <a:ext uri="{FF2B5EF4-FFF2-40B4-BE49-F238E27FC236}">
                    <a16:creationId xmlns:a16="http://schemas.microsoft.com/office/drawing/2014/main" id="{FA2CC4ED-874A-457B-B997-7A427DEC1E53}"/>
                  </a:ext>
                </a:extLst>
              </p:cNvPr>
              <p:cNvSpPr/>
              <p:nvPr/>
            </p:nvSpPr>
            <p:spPr>
              <a:xfrm>
                <a:off x="3771007" y="1083236"/>
                <a:ext cx="184731" cy="1862048"/>
              </a:xfrm>
              <a:prstGeom prst="rect">
                <a:avLst/>
              </a:prstGeom>
            </p:spPr>
            <p:txBody>
              <a:bodyPr wrap="none">
                <a:spAutoFit/>
              </a:bodyPr>
              <a:lstStyle/>
              <a:p>
                <a:pPr lvl="0"/>
                <a:endParaRPr lang="zh-CN" altLang="en-US" sz="11500" b="1" dirty="0">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D5B16CD9-7B87-4AD0-83C3-9FA804012CC1}"/>
                  </a:ext>
                </a:extLst>
              </p:cNvPr>
              <p:cNvSpPr/>
              <p:nvPr/>
            </p:nvSpPr>
            <p:spPr>
              <a:xfrm>
                <a:off x="3771007" y="1096837"/>
                <a:ext cx="184731" cy="1862048"/>
              </a:xfrm>
              <a:prstGeom prst="rect">
                <a:avLst/>
              </a:prstGeom>
            </p:spPr>
            <p:txBody>
              <a:bodyPr wrap="none">
                <a:spAutoFit/>
              </a:bodyPr>
              <a:lstStyle/>
              <a:p>
                <a:pPr lvl="0"/>
                <a:endParaRPr lang="zh-CN" altLang="en-US" sz="11500" b="1" dirty="0">
                  <a:gradFill flip="none" rotWithShape="1">
                    <a:gsLst>
                      <a:gs pos="67000">
                        <a:srgbClr val="5997D0"/>
                      </a:gs>
                      <a:gs pos="0">
                        <a:srgbClr val="FF99CC"/>
                      </a:gs>
                      <a:gs pos="100000">
                        <a:srgbClr val="8DC9ED"/>
                      </a:gs>
                    </a:gsLst>
                    <a:lin ang="5400000" scaled="1"/>
                    <a:tileRect/>
                  </a:gradFill>
                  <a:latin typeface="UTM Gradoo" panose="02040603050506020204" pitchFamily="18" charset="0"/>
                  <a:ea typeface="字魂27号-布丁体" panose="00000505000000000000" pitchFamily="2" charset="-122"/>
                </a:endParaRPr>
              </a:p>
            </p:txBody>
          </p:sp>
        </p:grpSp>
      </p:grpSp>
      <p:grpSp>
        <p:nvGrpSpPr>
          <p:cNvPr id="24" name="Group 23">
            <a:extLst>
              <a:ext uri="{FF2B5EF4-FFF2-40B4-BE49-F238E27FC236}">
                <a16:creationId xmlns:a16="http://schemas.microsoft.com/office/drawing/2014/main" id="{2E6DB8BB-19B4-40FB-A2CD-3D90F01D166D}"/>
              </a:ext>
            </a:extLst>
          </p:cNvPr>
          <p:cNvGrpSpPr/>
          <p:nvPr/>
        </p:nvGrpSpPr>
        <p:grpSpPr>
          <a:xfrm>
            <a:off x="254154" y="3341349"/>
            <a:ext cx="1316420" cy="1058371"/>
            <a:chOff x="4779580" y="2460871"/>
            <a:chExt cx="1316420" cy="1058371"/>
          </a:xfrm>
        </p:grpSpPr>
        <p:sp>
          <p:nvSpPr>
            <p:cNvPr id="12" name="Text Placeholder 5">
              <a:extLst>
                <a:ext uri="{FF2B5EF4-FFF2-40B4-BE49-F238E27FC236}">
                  <a16:creationId xmlns:a16="http://schemas.microsoft.com/office/drawing/2014/main" id="{D75DA40D-63F4-46A5-86F9-09C63A6A301F}"/>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01</a:t>
              </a:r>
              <a:endParaRPr lang="en-US" sz="5400" b="1" dirty="0">
                <a:solidFill>
                  <a:srgbClr val="CF2665"/>
                </a:solidFill>
                <a:latin typeface="Mali" panose="00000500000000000000" pitchFamily="2" charset="-34"/>
                <a:cs typeface="Mali" panose="00000500000000000000" pitchFamily="2" charset="-34"/>
              </a:endParaRPr>
            </a:p>
          </p:txBody>
        </p:sp>
        <p:pic>
          <p:nvPicPr>
            <p:cNvPr id="23" name="Picture 22" descr="Shape&#10;&#10;Description automatically generated">
              <a:extLst>
                <a:ext uri="{FF2B5EF4-FFF2-40B4-BE49-F238E27FC236}">
                  <a16:creationId xmlns:a16="http://schemas.microsoft.com/office/drawing/2014/main" id="{D209935C-F95D-49C9-9EDC-D58512B1B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89629" y="2460871"/>
              <a:ext cx="580962" cy="403076"/>
            </a:xfrm>
            <a:prstGeom prst="rect">
              <a:avLst/>
            </a:prstGeom>
          </p:spPr>
        </p:pic>
      </p:grpSp>
      <p:grpSp>
        <p:nvGrpSpPr>
          <p:cNvPr id="26" name="Group 25">
            <a:extLst>
              <a:ext uri="{FF2B5EF4-FFF2-40B4-BE49-F238E27FC236}">
                <a16:creationId xmlns:a16="http://schemas.microsoft.com/office/drawing/2014/main" id="{A30075C2-13A8-4109-A18B-06AAB618DA96}"/>
              </a:ext>
            </a:extLst>
          </p:cNvPr>
          <p:cNvGrpSpPr/>
          <p:nvPr/>
        </p:nvGrpSpPr>
        <p:grpSpPr>
          <a:xfrm>
            <a:off x="231545" y="4505947"/>
            <a:ext cx="1339029" cy="1080143"/>
            <a:chOff x="4756971" y="2439099"/>
            <a:chExt cx="1339029" cy="1080143"/>
          </a:xfrm>
        </p:grpSpPr>
        <p:sp>
          <p:nvSpPr>
            <p:cNvPr id="27" name="Text Placeholder 5">
              <a:extLst>
                <a:ext uri="{FF2B5EF4-FFF2-40B4-BE49-F238E27FC236}">
                  <a16:creationId xmlns:a16="http://schemas.microsoft.com/office/drawing/2014/main" id="{7FCB7477-A0E4-4656-A438-029B29E57A40}"/>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02</a:t>
              </a:r>
              <a:endParaRPr lang="en-US" sz="5400" b="1" dirty="0">
                <a:solidFill>
                  <a:srgbClr val="CF2665"/>
                </a:solidFill>
                <a:latin typeface="Mali" panose="00000500000000000000" pitchFamily="2" charset="-34"/>
                <a:cs typeface="Mali" panose="00000500000000000000" pitchFamily="2" charset="-34"/>
              </a:endParaRPr>
            </a:p>
          </p:txBody>
        </p:sp>
        <p:pic>
          <p:nvPicPr>
            <p:cNvPr id="28" name="Picture 27" descr="Shape&#10;&#10;Description automatically generated">
              <a:extLst>
                <a:ext uri="{FF2B5EF4-FFF2-40B4-BE49-F238E27FC236}">
                  <a16:creationId xmlns:a16="http://schemas.microsoft.com/office/drawing/2014/main" id="{64B460E1-6F76-4CB9-824E-9329C1C5C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grpSp>
        <p:nvGrpSpPr>
          <p:cNvPr id="29" name="Group 28">
            <a:extLst>
              <a:ext uri="{FF2B5EF4-FFF2-40B4-BE49-F238E27FC236}">
                <a16:creationId xmlns:a16="http://schemas.microsoft.com/office/drawing/2014/main" id="{2DD1AF0E-0923-4B1C-A72C-8A22B3DF6B6A}"/>
              </a:ext>
            </a:extLst>
          </p:cNvPr>
          <p:cNvGrpSpPr/>
          <p:nvPr/>
        </p:nvGrpSpPr>
        <p:grpSpPr>
          <a:xfrm>
            <a:off x="254154" y="5808899"/>
            <a:ext cx="1339029" cy="1080143"/>
            <a:chOff x="4756971" y="2439099"/>
            <a:chExt cx="1339029" cy="1080143"/>
          </a:xfrm>
        </p:grpSpPr>
        <p:sp>
          <p:nvSpPr>
            <p:cNvPr id="30" name="Text Placeholder 5">
              <a:extLst>
                <a:ext uri="{FF2B5EF4-FFF2-40B4-BE49-F238E27FC236}">
                  <a16:creationId xmlns:a16="http://schemas.microsoft.com/office/drawing/2014/main" id="{11F18370-C4D0-45CE-8C76-C779B6B5425B}"/>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03</a:t>
              </a:r>
              <a:endParaRPr lang="en-US" sz="5400" b="1" dirty="0">
                <a:solidFill>
                  <a:srgbClr val="CF2665"/>
                </a:solidFill>
                <a:latin typeface="Mali" panose="00000500000000000000" pitchFamily="2" charset="-34"/>
                <a:cs typeface="Mali" panose="00000500000000000000" pitchFamily="2" charset="-34"/>
              </a:endParaRPr>
            </a:p>
          </p:txBody>
        </p:sp>
        <p:pic>
          <p:nvPicPr>
            <p:cNvPr id="31" name="Picture 30" descr="Shape&#10;&#10;Description automatically generated">
              <a:extLst>
                <a:ext uri="{FF2B5EF4-FFF2-40B4-BE49-F238E27FC236}">
                  <a16:creationId xmlns:a16="http://schemas.microsoft.com/office/drawing/2014/main" id="{1989E994-0A29-4380-A6A7-2AEB8556AD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sp>
        <p:nvSpPr>
          <p:cNvPr id="33" name="TextBox 32">
            <a:extLst>
              <a:ext uri="{FF2B5EF4-FFF2-40B4-BE49-F238E27FC236}">
                <a16:creationId xmlns:a16="http://schemas.microsoft.com/office/drawing/2014/main" id="{937B8766-6DEA-4927-A981-CA1C8F2221DE}"/>
              </a:ext>
            </a:extLst>
          </p:cNvPr>
          <p:cNvSpPr txBox="1"/>
          <p:nvPr/>
        </p:nvSpPr>
        <p:spPr>
          <a:xfrm>
            <a:off x="1570574" y="3456199"/>
            <a:ext cx="5779197"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Từ đầu … đều bó tay.</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34" name="TextBox 33">
            <a:extLst>
              <a:ext uri="{FF2B5EF4-FFF2-40B4-BE49-F238E27FC236}">
                <a16:creationId xmlns:a16="http://schemas.microsoft.com/office/drawing/2014/main" id="{8F884079-C71F-40E0-B27B-9A95F55DEF4F}"/>
              </a:ext>
            </a:extLst>
          </p:cNvPr>
          <p:cNvSpPr txBox="1"/>
          <p:nvPr/>
        </p:nvSpPr>
        <p:spPr>
          <a:xfrm>
            <a:off x="1570573" y="4688692"/>
            <a:ext cx="7465277"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Mặt trăng … dây chuyền ở cổ.</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35" name="TextBox 34">
            <a:extLst>
              <a:ext uri="{FF2B5EF4-FFF2-40B4-BE49-F238E27FC236}">
                <a16:creationId xmlns:a16="http://schemas.microsoft.com/office/drawing/2014/main" id="{13987530-B137-48C3-84CB-B8ACF186A680}"/>
              </a:ext>
            </a:extLst>
          </p:cNvPr>
          <p:cNvSpPr txBox="1"/>
          <p:nvPr/>
        </p:nvSpPr>
        <p:spPr>
          <a:xfrm>
            <a:off x="1570572" y="5875062"/>
            <a:ext cx="5970773"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Phần còn lại.</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pic>
        <p:nvPicPr>
          <p:cNvPr id="10" name="Picture 9" descr="Icon&#10;&#10;Description automatically generated">
            <a:extLst>
              <a:ext uri="{FF2B5EF4-FFF2-40B4-BE49-F238E27FC236}">
                <a16:creationId xmlns:a16="http://schemas.microsoft.com/office/drawing/2014/main" id="{61504E24-E6CC-4BD9-A4DE-505EDCD86D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65" y="68399"/>
            <a:ext cx="4355593" cy="3266695"/>
          </a:xfrm>
          <a:prstGeom prst="rect">
            <a:avLst/>
          </a:prstGeom>
        </p:spPr>
      </p:pic>
    </p:spTree>
    <p:extLst>
      <p:ext uri="{BB962C8B-B14F-4D97-AF65-F5344CB8AC3E}">
        <p14:creationId xmlns:p14="http://schemas.microsoft.com/office/powerpoint/2010/main" val="4184598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 calcmode="lin" valueType="num">
                                      <p:cBhvr>
                                        <p:cTn id="16" dur="500" fill="hold"/>
                                        <p:tgtEl>
                                          <p:spTgt spid="24"/>
                                        </p:tgtEl>
                                        <p:attrNameLst>
                                          <p:attrName>style.rotation</p:attrName>
                                        </p:attrNameLst>
                                      </p:cBhvr>
                                      <p:tavLst>
                                        <p:tav tm="0">
                                          <p:val>
                                            <p:fltVal val="360"/>
                                          </p:val>
                                        </p:tav>
                                        <p:tav tm="100000">
                                          <p:val>
                                            <p:fltVal val="0"/>
                                          </p:val>
                                        </p:tav>
                                      </p:tavLst>
                                    </p:anim>
                                    <p:animEffect transition="in" filter="fade">
                                      <p:cBhvr>
                                        <p:cTn id="17" dur="500"/>
                                        <p:tgtEl>
                                          <p:spTgt spid="24"/>
                                        </p:tgtEl>
                                      </p:cBhvr>
                                    </p:animEffect>
                                  </p:childTnLst>
                                </p:cTn>
                              </p:par>
                            </p:childTnLst>
                          </p:cTn>
                        </p:par>
                        <p:par>
                          <p:cTn id="18" fill="hold">
                            <p:stCondLst>
                              <p:cond delay="500"/>
                            </p:stCondLst>
                            <p:childTnLst>
                              <p:par>
                                <p:cTn id="19" presetID="37" presetClass="entr" presetSubtype="0"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900" decel="100000" fill="hold"/>
                                        <p:tgtEl>
                                          <p:spTgt spid="33"/>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 calcmode="lin" valueType="num">
                                      <p:cBhvr>
                                        <p:cTn id="31" dur="500" fill="hold"/>
                                        <p:tgtEl>
                                          <p:spTgt spid="26"/>
                                        </p:tgtEl>
                                        <p:attrNameLst>
                                          <p:attrName>style.rotation</p:attrName>
                                        </p:attrNameLst>
                                      </p:cBhvr>
                                      <p:tavLst>
                                        <p:tav tm="0">
                                          <p:val>
                                            <p:fltVal val="360"/>
                                          </p:val>
                                        </p:tav>
                                        <p:tav tm="100000">
                                          <p:val>
                                            <p:fltVal val="0"/>
                                          </p:val>
                                        </p:tav>
                                      </p:tavLst>
                                    </p:anim>
                                    <p:animEffect transition="in" filter="fade">
                                      <p:cBhvr>
                                        <p:cTn id="32" dur="500"/>
                                        <p:tgtEl>
                                          <p:spTgt spid="26"/>
                                        </p:tgtEl>
                                      </p:cBhvr>
                                    </p:animEffect>
                                  </p:childTnLst>
                                </p:cTn>
                              </p:par>
                            </p:childTnLst>
                          </p:cTn>
                        </p:par>
                        <p:par>
                          <p:cTn id="33" fill="hold">
                            <p:stCondLst>
                              <p:cond delay="500"/>
                            </p:stCondLst>
                            <p:childTnLst>
                              <p:par>
                                <p:cTn id="34" presetID="37" presetClass="entr" presetSubtype="0"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900" decel="100000" fill="hold"/>
                                        <p:tgtEl>
                                          <p:spTgt spid="3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 calcmode="lin" valueType="num">
                                      <p:cBhvr>
                                        <p:cTn id="46" dur="500" fill="hold"/>
                                        <p:tgtEl>
                                          <p:spTgt spid="29"/>
                                        </p:tgtEl>
                                        <p:attrNameLst>
                                          <p:attrName>style.rotation</p:attrName>
                                        </p:attrNameLst>
                                      </p:cBhvr>
                                      <p:tavLst>
                                        <p:tav tm="0">
                                          <p:val>
                                            <p:fltVal val="360"/>
                                          </p:val>
                                        </p:tav>
                                        <p:tav tm="100000">
                                          <p:val>
                                            <p:fltVal val="0"/>
                                          </p:val>
                                        </p:tav>
                                      </p:tavLst>
                                    </p:anim>
                                    <p:animEffect transition="in" filter="fade">
                                      <p:cBhvr>
                                        <p:cTn id="47" dur="500"/>
                                        <p:tgtEl>
                                          <p:spTgt spid="29"/>
                                        </p:tgtEl>
                                      </p:cBhvr>
                                    </p:animEffect>
                                  </p:childTnLst>
                                </p:cTn>
                              </p:par>
                            </p:childTnLst>
                          </p:cTn>
                        </p:par>
                        <p:par>
                          <p:cTn id="48" fill="hold">
                            <p:stCondLst>
                              <p:cond delay="500"/>
                            </p:stCondLst>
                            <p:childTnLst>
                              <p:par>
                                <p:cTn id="49" presetID="37"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1000"/>
                                        <p:tgtEl>
                                          <p:spTgt spid="35"/>
                                        </p:tgtEl>
                                      </p:cBhvr>
                                    </p:animEffect>
                                    <p:anim calcmode="lin" valueType="num">
                                      <p:cBhvr>
                                        <p:cTn id="52" dur="1000" fill="hold"/>
                                        <p:tgtEl>
                                          <p:spTgt spid="35"/>
                                        </p:tgtEl>
                                        <p:attrNameLst>
                                          <p:attrName>ppt_x</p:attrName>
                                        </p:attrNameLst>
                                      </p:cBhvr>
                                      <p:tavLst>
                                        <p:tav tm="0">
                                          <p:val>
                                            <p:strVal val="#ppt_x"/>
                                          </p:val>
                                        </p:tav>
                                        <p:tav tm="100000">
                                          <p:val>
                                            <p:strVal val="#ppt_x"/>
                                          </p:val>
                                        </p:tav>
                                      </p:tavLst>
                                    </p:anim>
                                    <p:anim calcmode="lin" valueType="num">
                                      <p:cBhvr>
                                        <p:cTn id="53" dur="900" decel="100000" fill="hold"/>
                                        <p:tgtEl>
                                          <p:spTgt spid="35"/>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C0B1AB-ACFC-4D61-B8F4-F3D289B00120}"/>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48236" y="1473400"/>
            <a:ext cx="11495528" cy="4832092"/>
          </a:xfrm>
          <a:prstGeom prst="rect">
            <a:avLst/>
          </a:prstGeom>
          <a:noFill/>
        </p:spPr>
        <p:txBody>
          <a:bodyPr wrap="square" rtlCol="0">
            <a:spAutoFit/>
          </a:bodyPr>
          <a:lstStyle/>
          <a:p>
            <a:pPr algn="just"/>
            <a:r>
              <a:rPr lang="en-US" sz="2800" b="1">
                <a:solidFill>
                  <a:srgbClr val="363636"/>
                </a:solidFill>
                <a:latin typeface="+mj-lt"/>
              </a:rPr>
              <a:t>    </a:t>
            </a:r>
            <a:r>
              <a:rPr lang="vi-VN" sz="2800" b="1">
                <a:solidFill>
                  <a:srgbClr val="7030A0"/>
                </a:solidFill>
                <a:latin typeface="+mj-lt"/>
              </a:rPr>
              <a:t>Nhà vua rất mừng vì con gái đã khỏi bệnh, nhưng ngài lập tức lo lắng vì đêm đó mặt trăng sẽ sáng vằng vặc trên bầu trời. Nếu con gái yêu của ngài nhìn thấy mặt trăng, cô bé sẽ nhận ra mặt trăng đeo trên cổ cô không phải là mặt trăng thật, sẽ thất vọng và ốm trở lại. Thế là ngài lại cho vời các vị đại thần, các nhà khoa học đến để nghĩ cách làm cho công chúa không thể nhìn thấy mặt trăng. Các vị đại thần, các nhà khoa học đều bó tay.</a:t>
            </a:r>
            <a:endParaRPr lang="en-US" sz="2800" b="1">
              <a:solidFill>
                <a:srgbClr val="7030A0"/>
              </a:solidFill>
              <a:latin typeface="+mj-lt"/>
            </a:endParaRPr>
          </a:p>
          <a:p>
            <a:pPr algn="just"/>
            <a:r>
              <a:rPr lang="en-US" sz="2800" b="1">
                <a:solidFill>
                  <a:srgbClr val="363636"/>
                </a:solidFill>
                <a:latin typeface="+mj-lt"/>
              </a:rPr>
              <a:t>    </a:t>
            </a:r>
            <a:r>
              <a:rPr lang="vi-VN" sz="2800" b="1">
                <a:solidFill>
                  <a:schemeClr val="accent4">
                    <a:lumMod val="75000"/>
                  </a:schemeClr>
                </a:solidFill>
                <a:latin typeface="+mj-lt"/>
              </a:rPr>
              <a:t>Mặt trăng đã bắt đầu nhô lên qua cửa sổ. Nhà vua vội gọi chú hề tới, nói cho chú hay điều ngài lo lắng.</a:t>
            </a:r>
            <a:endParaRPr lang="en-US" sz="2800" b="1">
              <a:solidFill>
                <a:schemeClr val="accent4">
                  <a:lumMod val="75000"/>
                </a:schemeClr>
              </a:solidFill>
              <a:latin typeface="+mj-lt"/>
            </a:endParaRPr>
          </a:p>
          <a:p>
            <a:pPr algn="just"/>
            <a:r>
              <a:rPr lang="en-US" sz="2800" b="1">
                <a:solidFill>
                  <a:schemeClr val="accent4">
                    <a:lumMod val="75000"/>
                  </a:schemeClr>
                </a:solidFill>
                <a:latin typeface="+mj-lt"/>
              </a:rPr>
              <a:t>    </a:t>
            </a:r>
            <a:r>
              <a:rPr lang="vi-VN" sz="2800" b="1">
                <a:solidFill>
                  <a:schemeClr val="accent4">
                    <a:lumMod val="75000"/>
                  </a:schemeClr>
                </a:solidFill>
                <a:latin typeface="+mj-lt"/>
              </a:rPr>
              <a:t>Chú hề vào phòng công chúa, thấy cô bé đang nằm bên cửa sổ, mắt ngắm nhìn vầng trăng tỏa sáng trên bầu trời, tay nâng niu vầng trăng bé nhỏ gắn trên chiếc dây chuyền ở cổ.</a:t>
            </a:r>
            <a:endParaRPr lang="vi-VN" sz="2800" b="1" dirty="0">
              <a:solidFill>
                <a:schemeClr val="accent4">
                  <a:lumMod val="75000"/>
                </a:schemeClr>
              </a:solidFill>
              <a:latin typeface="+mj-lt"/>
            </a:endParaRPr>
          </a:p>
        </p:txBody>
      </p:sp>
      <p:grpSp>
        <p:nvGrpSpPr>
          <p:cNvPr id="6" name="Group 5">
            <a:extLst>
              <a:ext uri="{FF2B5EF4-FFF2-40B4-BE49-F238E27FC236}">
                <a16:creationId xmlns:a16="http://schemas.microsoft.com/office/drawing/2014/main" id="{3167DD9F-B862-4108-84FC-0941F5155839}"/>
              </a:ext>
            </a:extLst>
          </p:cNvPr>
          <p:cNvGrpSpPr/>
          <p:nvPr/>
        </p:nvGrpSpPr>
        <p:grpSpPr>
          <a:xfrm>
            <a:off x="2228923" y="322022"/>
            <a:ext cx="8031662" cy="931621"/>
            <a:chOff x="4440308" y="1854699"/>
            <a:chExt cx="3171264" cy="931621"/>
          </a:xfrm>
        </p:grpSpPr>
        <p:sp>
          <p:nvSpPr>
            <p:cNvPr id="7" name="TextBox 6">
              <a:extLst>
                <a:ext uri="{FF2B5EF4-FFF2-40B4-BE49-F238E27FC236}">
                  <a16:creationId xmlns:a16="http://schemas.microsoft.com/office/drawing/2014/main" id="{A653DFFD-9EFA-41C2-9AD1-944A7A00AE4E}"/>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8" name="TextBox 7">
              <a:extLst>
                <a:ext uri="{FF2B5EF4-FFF2-40B4-BE49-F238E27FC236}">
                  <a16:creationId xmlns:a16="http://schemas.microsoft.com/office/drawing/2014/main" id="{FF41BD2F-E0AC-40EB-ACD7-8032BC63E310}"/>
                </a:ext>
              </a:extLst>
            </p:cNvPr>
            <p:cNvSpPr txBox="1"/>
            <p:nvPr/>
          </p:nvSpPr>
          <p:spPr>
            <a:xfrm>
              <a:off x="4440308" y="1854699"/>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pic>
        <p:nvPicPr>
          <p:cNvPr id="10" name="Picture 9" descr="Logo&#10;&#10;Description automatically generated">
            <a:extLst>
              <a:ext uri="{FF2B5EF4-FFF2-40B4-BE49-F238E27FC236}">
                <a16:creationId xmlns:a16="http://schemas.microsoft.com/office/drawing/2014/main" id="{DAF78D81-8B58-45A9-BBB8-0E6CE0A0D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1272" y="183010"/>
            <a:ext cx="1217937" cy="1217937"/>
          </a:xfrm>
          <a:prstGeom prst="rect">
            <a:avLst/>
          </a:prstGeom>
        </p:spPr>
      </p:pic>
    </p:spTree>
    <p:extLst>
      <p:ext uri="{BB962C8B-B14F-4D97-AF65-F5344CB8AC3E}">
        <p14:creationId xmlns:p14="http://schemas.microsoft.com/office/powerpoint/2010/main" val="253931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8FE9B-9F75-496F-8EAC-2CBBFA94A399}"/>
              </a:ext>
            </a:extLst>
          </p:cNvPr>
          <p:cNvSpPr/>
          <p:nvPr/>
        </p:nvSpPr>
        <p:spPr>
          <a:xfrm>
            <a:off x="261256" y="298580"/>
            <a:ext cx="11700589" cy="6260840"/>
          </a:xfrm>
          <a:custGeom>
            <a:avLst/>
            <a:gdLst>
              <a:gd name="connsiteX0" fmla="*/ 0 w 11700589"/>
              <a:gd name="connsiteY0" fmla="*/ 0 h 6260840"/>
              <a:gd name="connsiteX1" fmla="*/ 11700589 w 11700589"/>
              <a:gd name="connsiteY1" fmla="*/ 0 h 6260840"/>
              <a:gd name="connsiteX2" fmla="*/ 11700589 w 11700589"/>
              <a:gd name="connsiteY2" fmla="*/ 6260840 h 6260840"/>
              <a:gd name="connsiteX3" fmla="*/ 0 w 11700589"/>
              <a:gd name="connsiteY3" fmla="*/ 6260840 h 6260840"/>
              <a:gd name="connsiteX4" fmla="*/ 0 w 11700589"/>
              <a:gd name="connsiteY4" fmla="*/ 0 h 626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0589" h="6260840" fill="none" extrusionOk="0">
                <a:moveTo>
                  <a:pt x="0" y="0"/>
                </a:moveTo>
                <a:cubicBezTo>
                  <a:pt x="2224482" y="-133017"/>
                  <a:pt x="8786687" y="-123057"/>
                  <a:pt x="11700589" y="0"/>
                </a:cubicBezTo>
                <a:cubicBezTo>
                  <a:pt x="11627908" y="2208778"/>
                  <a:pt x="11669812" y="3282869"/>
                  <a:pt x="11700589" y="6260840"/>
                </a:cubicBezTo>
                <a:cubicBezTo>
                  <a:pt x="7675292" y="6258639"/>
                  <a:pt x="2467399" y="6131069"/>
                  <a:pt x="0" y="6260840"/>
                </a:cubicBezTo>
                <a:cubicBezTo>
                  <a:pt x="62819" y="4871730"/>
                  <a:pt x="-160207" y="1100284"/>
                  <a:pt x="0" y="0"/>
                </a:cubicBezTo>
                <a:close/>
              </a:path>
              <a:path w="11700589" h="6260840" stroke="0" extrusionOk="0">
                <a:moveTo>
                  <a:pt x="0" y="0"/>
                </a:moveTo>
                <a:cubicBezTo>
                  <a:pt x="1276788" y="-157587"/>
                  <a:pt x="8195301" y="-63908"/>
                  <a:pt x="11700589" y="0"/>
                </a:cubicBezTo>
                <a:cubicBezTo>
                  <a:pt x="11531180" y="2970126"/>
                  <a:pt x="11532447" y="4376827"/>
                  <a:pt x="11700589" y="6260840"/>
                </a:cubicBezTo>
                <a:cubicBezTo>
                  <a:pt x="10399050" y="6159842"/>
                  <a:pt x="3852505" y="6381896"/>
                  <a:pt x="0" y="6260840"/>
                </a:cubicBezTo>
                <a:cubicBezTo>
                  <a:pt x="-124967" y="5567591"/>
                  <a:pt x="-10970" y="1314014"/>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C0B1AB-ACFC-4D61-B8F4-F3D289B00120}"/>
              </a:ext>
            </a:extLst>
          </p:cNvPr>
          <p:cNvSpPr/>
          <p:nvPr/>
        </p:nvSpPr>
        <p:spPr>
          <a:xfrm>
            <a:off x="137160" y="128016"/>
            <a:ext cx="11932920" cy="6601968"/>
          </a:xfrm>
          <a:solidFill>
            <a:schemeClr val="bg1">
              <a:alpha val="80000"/>
            </a:schemeClr>
          </a:solidFill>
          <a:ln w="28575">
            <a:solidFill>
              <a:srgbClr val="FEE2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51608" y="386388"/>
            <a:ext cx="11504023" cy="5262979"/>
          </a:xfrm>
          <a:prstGeom prst="rect">
            <a:avLst/>
          </a:prstGeom>
          <a:noFill/>
        </p:spPr>
        <p:txBody>
          <a:bodyPr wrap="square" rtlCol="0">
            <a:spAutoFit/>
          </a:bodyPr>
          <a:lstStyle/>
          <a:p>
            <a:pPr algn="just"/>
            <a:r>
              <a:rPr lang="en-US" sz="2800" b="1">
                <a:solidFill>
                  <a:srgbClr val="CF2665"/>
                </a:solidFill>
                <a:latin typeface="Times New Roman" panose="02020603050405020304" pitchFamily="18" charset="0"/>
                <a:cs typeface="Times New Roman" panose="02020603050405020304" pitchFamily="18" charset="0"/>
              </a:rPr>
              <a:t>	</a:t>
            </a:r>
            <a:r>
              <a:rPr lang="vi-VN" sz="2800" b="1">
                <a:solidFill>
                  <a:srgbClr val="CF2665"/>
                </a:solidFill>
                <a:latin typeface="Times New Roman" panose="02020603050405020304" pitchFamily="18" charset="0"/>
                <a:cs typeface="Times New Roman" panose="02020603050405020304" pitchFamily="18" charset="0"/>
              </a:rPr>
              <a:t>- Làm sao mặt trăng lại chiếu sáng trên trời trong khi nó đang nằm trên cổ công chúa nhỉ? - Chú hề hỏi.</a:t>
            </a:r>
          </a:p>
          <a:p>
            <a:pPr algn="just"/>
            <a:r>
              <a:rPr lang="vi-VN" sz="2800" b="1">
                <a:solidFill>
                  <a:srgbClr val="CF2665"/>
                </a:solidFill>
                <a:latin typeface="Times New Roman" panose="02020603050405020304" pitchFamily="18" charset="0"/>
                <a:cs typeface="Times New Roman" panose="02020603050405020304" pitchFamily="18" charset="0"/>
              </a:rPr>
              <a:t>   Công chúa nhìn chú bé, mỉm cười:</a:t>
            </a:r>
          </a:p>
          <a:p>
            <a:pPr algn="just"/>
            <a:r>
              <a:rPr lang="en-US" sz="2800" b="1">
                <a:solidFill>
                  <a:srgbClr val="CF2665"/>
                </a:solidFill>
                <a:latin typeface="Times New Roman" panose="02020603050405020304" pitchFamily="18" charset="0"/>
                <a:cs typeface="Times New Roman" panose="02020603050405020304" pitchFamily="18" charset="0"/>
              </a:rPr>
              <a:t>	</a:t>
            </a:r>
            <a:r>
              <a:rPr lang="vi-VN" sz="2800" b="1">
                <a:solidFill>
                  <a:srgbClr val="CF2665"/>
                </a:solidFill>
                <a:latin typeface="Times New Roman" panose="02020603050405020304" pitchFamily="18" charset="0"/>
                <a:cs typeface="Times New Roman" panose="02020603050405020304" pitchFamily="18" charset="0"/>
              </a:rPr>
              <a:t>- Khi ta mất một chiếc răng, chiếc mới sẽ mọc ngay vào chỗ ấy. Khi ta cắt một bông hoa trong vườn, những bông hoa mới sẽ mọc lên. Có đúng không nào?</a:t>
            </a:r>
          </a:p>
          <a:p>
            <a:pPr algn="just"/>
            <a:r>
              <a:rPr lang="vi-VN" sz="2800" b="1">
                <a:solidFill>
                  <a:srgbClr val="CF2665"/>
                </a:solidFill>
                <a:latin typeface="Times New Roman" panose="02020603050405020304" pitchFamily="18" charset="0"/>
                <a:cs typeface="Times New Roman" panose="02020603050405020304" pitchFamily="18" charset="0"/>
              </a:rPr>
              <a:t>   Chú hề vội tiếp lời:</a:t>
            </a:r>
          </a:p>
          <a:p>
            <a:pPr algn="just"/>
            <a:r>
              <a:rPr lang="en-US" sz="2800" b="1">
                <a:solidFill>
                  <a:srgbClr val="CF2665"/>
                </a:solidFill>
                <a:latin typeface="Times New Roman" panose="02020603050405020304" pitchFamily="18" charset="0"/>
                <a:cs typeface="Times New Roman" panose="02020603050405020304" pitchFamily="18" charset="0"/>
              </a:rPr>
              <a:t>	</a:t>
            </a:r>
            <a:r>
              <a:rPr lang="vi-VN" sz="2800" b="1">
                <a:solidFill>
                  <a:srgbClr val="CF2665"/>
                </a:solidFill>
                <a:latin typeface="Times New Roman" panose="02020603050405020304" pitchFamily="18" charset="0"/>
                <a:cs typeface="Times New Roman" panose="02020603050405020304" pitchFamily="18" charset="0"/>
              </a:rPr>
              <a:t>- Tất nhiên rồi. Khi một con hươu mất sừng, cái sừng mới sẽ mọc ra. Sau khi đêm thay thế cho ngày, ngày lại thế chỗ của đêm.</a:t>
            </a:r>
          </a:p>
          <a:p>
            <a:pPr algn="just"/>
            <a:r>
              <a:rPr lang="en-US" sz="2800" b="1">
                <a:solidFill>
                  <a:srgbClr val="CF2665"/>
                </a:solidFill>
                <a:latin typeface="Times New Roman" panose="02020603050405020304" pitchFamily="18" charset="0"/>
                <a:cs typeface="Times New Roman" panose="02020603050405020304" pitchFamily="18" charset="0"/>
              </a:rPr>
              <a:t>	</a:t>
            </a:r>
            <a:r>
              <a:rPr lang="vi-VN" sz="2800" b="1">
                <a:solidFill>
                  <a:srgbClr val="CF2665"/>
                </a:solidFill>
                <a:latin typeface="Times New Roman" panose="02020603050405020304" pitchFamily="18" charset="0"/>
                <a:cs typeface="Times New Roman" panose="02020603050405020304" pitchFamily="18" charset="0"/>
              </a:rPr>
              <a:t>- Mặt trăng cũng như vậy, mọi thứ đều như vậy... - Giọng công chúa nhỏ dần, nhỏ dần. Nàng đã ngủ.</a:t>
            </a:r>
          </a:p>
          <a:p>
            <a:pPr algn="just"/>
            <a:r>
              <a:rPr lang="vi-VN" sz="2800" b="1">
                <a:solidFill>
                  <a:srgbClr val="CF2665"/>
                </a:solidFill>
                <a:latin typeface="Times New Roman" panose="02020603050405020304" pitchFamily="18" charset="0"/>
                <a:cs typeface="Times New Roman" panose="02020603050405020304" pitchFamily="18" charset="0"/>
              </a:rPr>
              <a:t>   Chú hề đắp chăn cho công chúa rồi rón rén ra khỏi giường.</a:t>
            </a:r>
            <a:endParaRPr lang="vi-VN" sz="2800" b="1" dirty="0">
              <a:solidFill>
                <a:srgbClr val="CF2665"/>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E3BFA85-D73F-45CC-89D1-1A535A5596E5}"/>
              </a:ext>
            </a:extLst>
          </p:cNvPr>
          <p:cNvSpPr txBox="1"/>
          <p:nvPr/>
        </p:nvSpPr>
        <p:spPr>
          <a:xfrm>
            <a:off x="9065341" y="5887874"/>
            <a:ext cx="2713703" cy="477054"/>
          </a:xfrm>
          <a:prstGeom prst="rect">
            <a:avLst/>
          </a:prstGeom>
          <a:noFill/>
        </p:spPr>
        <p:txBody>
          <a:bodyPr wrap="square">
            <a:spAutoFit/>
          </a:bodyPr>
          <a:lstStyle/>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grpSp>
        <p:nvGrpSpPr>
          <p:cNvPr id="8" name="Group 7">
            <a:extLst>
              <a:ext uri="{FF2B5EF4-FFF2-40B4-BE49-F238E27FC236}">
                <a16:creationId xmlns:a16="http://schemas.microsoft.com/office/drawing/2014/main" id="{E50D6FF4-5F27-4157-A0C4-0C5FDAEBC98B}"/>
              </a:ext>
            </a:extLst>
          </p:cNvPr>
          <p:cNvGrpSpPr/>
          <p:nvPr/>
        </p:nvGrpSpPr>
        <p:grpSpPr>
          <a:xfrm>
            <a:off x="9646517" y="12630462"/>
            <a:ext cx="2661601" cy="5995620"/>
            <a:chOff x="9485525" y="1058324"/>
            <a:chExt cx="2661601" cy="5995620"/>
          </a:xfrm>
        </p:grpSpPr>
        <p:pic>
          <p:nvPicPr>
            <p:cNvPr id="9" name="Picture 8" descr="A picture containing diagram&#10;&#10;Description automatically generated">
              <a:extLst>
                <a:ext uri="{FF2B5EF4-FFF2-40B4-BE49-F238E27FC236}">
                  <a16:creationId xmlns:a16="http://schemas.microsoft.com/office/drawing/2014/main" id="{AB6AB26A-4A70-4BB4-BC8A-376089D68077}"/>
                </a:ext>
              </a:extLst>
            </p:cNvPr>
            <p:cNvPicPr>
              <a:picLocks noChangeAspect="1"/>
            </p:cNvPicPr>
            <p:nvPr/>
          </p:nvPicPr>
          <p:blipFill rotWithShape="1">
            <a:blip r:embed="rId2">
              <a:extLst>
                <a:ext uri="{28A0092B-C50C-407E-A947-70E740481C1C}">
                  <a14:useLocalDpi xmlns:a14="http://schemas.microsoft.com/office/drawing/2010/main" val="0"/>
                </a:ext>
              </a:extLst>
            </a:blip>
            <a:srcRect l="63353" t="4150" r="9465" b="50000"/>
            <a:stretch/>
          </p:blipFill>
          <p:spPr>
            <a:xfrm>
              <a:off x="9485525" y="1058324"/>
              <a:ext cx="2652284" cy="5995620"/>
            </a:xfrm>
            <a:prstGeom prst="rect">
              <a:avLst/>
            </a:prstGeom>
          </p:spPr>
        </p:pic>
        <p:sp>
          <p:nvSpPr>
            <p:cNvPr id="10" name="文本框 72">
              <a:extLst>
                <a:ext uri="{FF2B5EF4-FFF2-40B4-BE49-F238E27FC236}">
                  <a16:creationId xmlns:a16="http://schemas.microsoft.com/office/drawing/2014/main" id="{8460F0EE-F88C-4125-8B44-9D9B8104AA1C}"/>
                </a:ext>
              </a:extLst>
            </p:cNvPr>
            <p:cNvSpPr txBox="1"/>
            <p:nvPr/>
          </p:nvSpPr>
          <p:spPr>
            <a:xfrm>
              <a:off x="9494842" y="4402495"/>
              <a:ext cx="2652284" cy="684803"/>
            </a:xfrm>
            <a:prstGeom prst="rect">
              <a:avLst/>
            </a:prstGeom>
            <a:noFill/>
          </p:spPr>
          <p:txBody>
            <a:bodyPr wrap="square" lIns="68580" tIns="34290" rIns="68580" bIns="34290" rtlCol="0">
              <a:spAutoFit/>
            </a:bodyPr>
            <a:lstStyle/>
            <a:p>
              <a:pPr algn="ctr"/>
              <a:r>
                <a:rPr lang="en-US" altLang="zh-CN" sz="4000" b="1">
                  <a:latin typeface="Times New Roman" panose="02020603050405020304" pitchFamily="18" charset="0"/>
                  <a:ea typeface="Tahoma" panose="020B0604030504040204" pitchFamily="34" charset="0"/>
                  <a:cs typeface="Times New Roman" panose="02020603050405020304" pitchFamily="18" charset="0"/>
                </a:rPr>
                <a:t>nâng niu</a:t>
              </a:r>
              <a:endParaRPr lang="zh-CN" altLang="en-US" sz="4000" b="1" dirty="0">
                <a:latin typeface="Times New Roman" panose="02020603050405020304" pitchFamily="18"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7B7DC013-ABC8-4780-8A9D-DE2BB45ECDCB}"/>
              </a:ext>
            </a:extLst>
          </p:cNvPr>
          <p:cNvGrpSpPr/>
          <p:nvPr/>
        </p:nvGrpSpPr>
        <p:grpSpPr>
          <a:xfrm>
            <a:off x="3323384" y="10728184"/>
            <a:ext cx="2814449" cy="5995620"/>
            <a:chOff x="3276392" y="965018"/>
            <a:chExt cx="2814449" cy="5995620"/>
          </a:xfrm>
        </p:grpSpPr>
        <p:pic>
          <p:nvPicPr>
            <p:cNvPr id="12" name="Picture 11" descr="A picture containing diagram&#10;&#10;Description automatically generated">
              <a:extLst>
                <a:ext uri="{FF2B5EF4-FFF2-40B4-BE49-F238E27FC236}">
                  <a16:creationId xmlns:a16="http://schemas.microsoft.com/office/drawing/2014/main" id="{0A137103-BDE2-43BE-A4CA-F171A4246CCA}"/>
                </a:ext>
              </a:extLst>
            </p:cNvPr>
            <p:cNvPicPr>
              <a:picLocks noChangeAspect="1"/>
            </p:cNvPicPr>
            <p:nvPr/>
          </p:nvPicPr>
          <p:blipFill rotWithShape="1">
            <a:blip r:embed="rId2">
              <a:extLst>
                <a:ext uri="{28A0092B-C50C-407E-A947-70E740481C1C}">
                  <a14:useLocalDpi xmlns:a14="http://schemas.microsoft.com/office/drawing/2010/main" val="0"/>
                </a:ext>
              </a:extLst>
            </a:blip>
            <a:srcRect l="36462" t="3466" r="36356" b="50684"/>
            <a:stretch/>
          </p:blipFill>
          <p:spPr>
            <a:xfrm>
              <a:off x="3357475" y="965018"/>
              <a:ext cx="2652284" cy="5995620"/>
            </a:xfrm>
            <a:prstGeom prst="rect">
              <a:avLst/>
            </a:prstGeom>
          </p:spPr>
        </p:pic>
        <p:sp>
          <p:nvSpPr>
            <p:cNvPr id="13" name="文本框 72">
              <a:extLst>
                <a:ext uri="{FF2B5EF4-FFF2-40B4-BE49-F238E27FC236}">
                  <a16:creationId xmlns:a16="http://schemas.microsoft.com/office/drawing/2014/main" id="{E0495AF5-7AE7-4BF3-98EB-5B9FA205CD2F}"/>
                </a:ext>
              </a:extLst>
            </p:cNvPr>
            <p:cNvSpPr txBox="1"/>
            <p:nvPr/>
          </p:nvSpPr>
          <p:spPr>
            <a:xfrm>
              <a:off x="3276392" y="4400365"/>
              <a:ext cx="2814449" cy="684803"/>
            </a:xfrm>
            <a:prstGeom prst="rect">
              <a:avLst/>
            </a:prstGeom>
            <a:noFill/>
          </p:spPr>
          <p:txBody>
            <a:bodyPr wrap="square" lIns="68580" tIns="34290" rIns="68580" bIns="34290" rtlCol="0">
              <a:spAutoFit/>
            </a:bodyPr>
            <a:lstStyle/>
            <a:p>
              <a:pPr algn="ctr"/>
              <a:r>
                <a:rPr lang="en-US" altLang="zh-CN" sz="4000" b="1">
                  <a:latin typeface="Times New Roman" panose="02020603050405020304" pitchFamily="18" charset="0"/>
                  <a:ea typeface="Tahoma" panose="020B0604030504040204" pitchFamily="34" charset="0"/>
                  <a:cs typeface="Times New Roman" panose="02020603050405020304" pitchFamily="18" charset="0"/>
                </a:rPr>
                <a:t>thất vọng</a:t>
              </a:r>
              <a:endParaRPr lang="zh-CN" altLang="en-US" sz="4000" b="1" dirty="0">
                <a:latin typeface="Times New Roman" panose="02020603050405020304" pitchFamily="18"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E67BDCE2-7627-4264-8C27-4EA5E5C0F59E}"/>
              </a:ext>
            </a:extLst>
          </p:cNvPr>
          <p:cNvGrpSpPr/>
          <p:nvPr/>
        </p:nvGrpSpPr>
        <p:grpSpPr>
          <a:xfrm>
            <a:off x="6566033" y="11850524"/>
            <a:ext cx="2652284" cy="5995620"/>
            <a:chOff x="6276476" y="965018"/>
            <a:chExt cx="2652284" cy="5995620"/>
          </a:xfrm>
        </p:grpSpPr>
        <p:pic>
          <p:nvPicPr>
            <p:cNvPr id="15" name="Picture 14" descr="A picture containing diagram&#10;&#10;Description automatically generated">
              <a:extLst>
                <a:ext uri="{FF2B5EF4-FFF2-40B4-BE49-F238E27FC236}">
                  <a16:creationId xmlns:a16="http://schemas.microsoft.com/office/drawing/2014/main" id="{5694C7BC-41D6-4D63-8CB1-9562F2C3A109}"/>
                </a:ext>
              </a:extLst>
            </p:cNvPr>
            <p:cNvPicPr>
              <a:picLocks noChangeAspect="1"/>
            </p:cNvPicPr>
            <p:nvPr/>
          </p:nvPicPr>
          <p:blipFill rotWithShape="1">
            <a:blip r:embed="rId2">
              <a:extLst>
                <a:ext uri="{28A0092B-C50C-407E-A947-70E740481C1C}">
                  <a14:useLocalDpi xmlns:a14="http://schemas.microsoft.com/office/drawing/2010/main" val="0"/>
                </a:ext>
              </a:extLst>
            </a:blip>
            <a:srcRect l="36581" t="49275" r="36237" b="4875"/>
            <a:stretch/>
          </p:blipFill>
          <p:spPr>
            <a:xfrm>
              <a:off x="6276476" y="965018"/>
              <a:ext cx="2652284" cy="5995620"/>
            </a:xfrm>
            <a:prstGeom prst="rect">
              <a:avLst/>
            </a:prstGeom>
          </p:spPr>
        </p:pic>
        <p:sp>
          <p:nvSpPr>
            <p:cNvPr id="16" name="文本框 72">
              <a:extLst>
                <a:ext uri="{FF2B5EF4-FFF2-40B4-BE49-F238E27FC236}">
                  <a16:creationId xmlns:a16="http://schemas.microsoft.com/office/drawing/2014/main" id="{93640E2F-67D0-45B4-90AE-9700845155FC}"/>
                </a:ext>
              </a:extLst>
            </p:cNvPr>
            <p:cNvSpPr txBox="1"/>
            <p:nvPr/>
          </p:nvSpPr>
          <p:spPr>
            <a:xfrm>
              <a:off x="6433920" y="4431142"/>
              <a:ext cx="2356453" cy="623248"/>
            </a:xfrm>
            <a:prstGeom prst="rect">
              <a:avLst/>
            </a:prstGeom>
            <a:noFill/>
          </p:spPr>
          <p:txBody>
            <a:bodyPr wrap="square" lIns="68580" tIns="34290" rIns="68580" bIns="34290" rtlCol="0">
              <a:spAutoFit/>
            </a:bodyPr>
            <a:lstStyle/>
            <a:p>
              <a:pPr algn="ctr"/>
              <a:r>
                <a:rPr lang="en-US" altLang="zh-CN" sz="3600" b="1">
                  <a:latin typeface="Times New Roman" panose="02020603050405020304" pitchFamily="18" charset="0"/>
                  <a:ea typeface="Tahoma" panose="020B0604030504040204" pitchFamily="34" charset="0"/>
                  <a:cs typeface="Times New Roman" panose="02020603050405020304" pitchFamily="18" charset="0"/>
                </a:rPr>
                <a:t>vầng trăng</a:t>
              </a:r>
              <a:endParaRPr lang="zh-CN" altLang="en-US" sz="3600" b="1" dirty="0">
                <a:latin typeface="Times New Roman" panose="020206030504050203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6564BBAE-59C2-4492-8F6F-AA9930A23A5B}"/>
              </a:ext>
            </a:extLst>
          </p:cNvPr>
          <p:cNvGrpSpPr/>
          <p:nvPr/>
        </p:nvGrpSpPr>
        <p:grpSpPr>
          <a:xfrm>
            <a:off x="289336" y="8533397"/>
            <a:ext cx="2814449" cy="5995620"/>
            <a:chOff x="118864" y="965018"/>
            <a:chExt cx="2814449" cy="5995620"/>
          </a:xfrm>
        </p:grpSpPr>
        <p:pic>
          <p:nvPicPr>
            <p:cNvPr id="18" name="Picture 17" descr="A picture containing diagram&#10;&#10;Description automatically generated">
              <a:extLst>
                <a:ext uri="{FF2B5EF4-FFF2-40B4-BE49-F238E27FC236}">
                  <a16:creationId xmlns:a16="http://schemas.microsoft.com/office/drawing/2014/main" id="{3086E7E0-D5C0-40E9-B1AA-28ECEB125915}"/>
                </a:ext>
              </a:extLst>
            </p:cNvPr>
            <p:cNvPicPr>
              <a:picLocks noChangeAspect="1"/>
            </p:cNvPicPr>
            <p:nvPr/>
          </p:nvPicPr>
          <p:blipFill rotWithShape="1">
            <a:blip r:embed="rId2">
              <a:extLst>
                <a:ext uri="{28A0092B-C50C-407E-A947-70E740481C1C}">
                  <a14:useLocalDpi xmlns:a14="http://schemas.microsoft.com/office/drawing/2010/main" val="0"/>
                </a:ext>
              </a:extLst>
            </a:blip>
            <a:srcRect l="8180" t="3324" r="62976" b="50826"/>
            <a:stretch/>
          </p:blipFill>
          <p:spPr>
            <a:xfrm>
              <a:off x="118864" y="965018"/>
              <a:ext cx="2814449" cy="5995620"/>
            </a:xfrm>
            <a:prstGeom prst="rect">
              <a:avLst/>
            </a:prstGeom>
          </p:spPr>
        </p:pic>
        <p:sp>
          <p:nvSpPr>
            <p:cNvPr id="19" name="文本框 72">
              <a:extLst>
                <a:ext uri="{FF2B5EF4-FFF2-40B4-BE49-F238E27FC236}">
                  <a16:creationId xmlns:a16="http://schemas.microsoft.com/office/drawing/2014/main" id="{7F7274A6-0A1F-432F-8A60-ED905E315ADF}"/>
                </a:ext>
              </a:extLst>
            </p:cNvPr>
            <p:cNvSpPr txBox="1"/>
            <p:nvPr/>
          </p:nvSpPr>
          <p:spPr>
            <a:xfrm>
              <a:off x="199946" y="4406012"/>
              <a:ext cx="2652284" cy="684803"/>
            </a:xfrm>
            <a:prstGeom prst="rect">
              <a:avLst/>
            </a:prstGeom>
            <a:noFill/>
          </p:spPr>
          <p:txBody>
            <a:bodyPr wrap="square" lIns="68580" tIns="34290" rIns="68580" bIns="34290" rtlCol="0">
              <a:spAutoFit/>
            </a:bodyPr>
            <a:lstStyle/>
            <a:p>
              <a:pPr algn="ctr"/>
              <a:r>
                <a:rPr lang="en-US" altLang="zh-CN" sz="4000" b="1">
                  <a:latin typeface="Times New Roman" panose="02020603050405020304" pitchFamily="18" charset="0"/>
                  <a:cs typeface="Times New Roman" panose="02020603050405020304" pitchFamily="18" charset="0"/>
                </a:rPr>
                <a:t>vằng vặc</a:t>
              </a:r>
              <a:endParaRPr lang="zh-CN" altLang="en-US" sz="4000" b="1" dirty="0">
                <a:latin typeface="Times New Roman" panose="02020603050405020304" pitchFamily="18" charset="0"/>
                <a:cs typeface="Times New Roman" panose="02020603050405020304" pitchFamily="18" charset="0"/>
              </a:endParaRPr>
            </a:p>
          </p:txBody>
        </p:sp>
      </p:grpSp>
      <p:grpSp>
        <p:nvGrpSpPr>
          <p:cNvPr id="27" name="组合 12">
            <a:extLst>
              <a:ext uri="{FF2B5EF4-FFF2-40B4-BE49-F238E27FC236}">
                <a16:creationId xmlns:a16="http://schemas.microsoft.com/office/drawing/2014/main" id="{A7A65622-96F8-46FE-9BA5-D43B806684CB}"/>
              </a:ext>
            </a:extLst>
          </p:cNvPr>
          <p:cNvGrpSpPr/>
          <p:nvPr/>
        </p:nvGrpSpPr>
        <p:grpSpPr>
          <a:xfrm>
            <a:off x="1203499" y="-3627721"/>
            <a:ext cx="9706503" cy="1389101"/>
            <a:chOff x="2604152" y="873043"/>
            <a:chExt cx="9706503" cy="1389101"/>
          </a:xfrm>
        </p:grpSpPr>
        <p:grpSp>
          <p:nvGrpSpPr>
            <p:cNvPr id="28" name="组合 6">
              <a:extLst>
                <a:ext uri="{FF2B5EF4-FFF2-40B4-BE49-F238E27FC236}">
                  <a16:creationId xmlns:a16="http://schemas.microsoft.com/office/drawing/2014/main" id="{8EBE3754-BA9D-4A39-AF8C-DFAB12D8F8AF}"/>
                </a:ext>
              </a:extLst>
            </p:cNvPr>
            <p:cNvGrpSpPr/>
            <p:nvPr/>
          </p:nvGrpSpPr>
          <p:grpSpPr>
            <a:xfrm>
              <a:off x="2604152" y="931698"/>
              <a:ext cx="9706503" cy="1330446"/>
              <a:chOff x="3771007" y="1083236"/>
              <a:chExt cx="9706503" cy="1330446"/>
            </a:xfrm>
          </p:grpSpPr>
          <p:sp>
            <p:nvSpPr>
              <p:cNvPr id="32" name="矩形 7">
                <a:extLst>
                  <a:ext uri="{FF2B5EF4-FFF2-40B4-BE49-F238E27FC236}">
                    <a16:creationId xmlns:a16="http://schemas.microsoft.com/office/drawing/2014/main" id="{40C36DAE-AB11-4058-8C8E-E97E94F3D240}"/>
                  </a:ext>
                </a:extLst>
              </p:cNvPr>
              <p:cNvSpPr/>
              <p:nvPr/>
            </p:nvSpPr>
            <p:spPr>
              <a:xfrm>
                <a:off x="3771007" y="1083236"/>
                <a:ext cx="9706503"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TỪ KHÓ</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33" name="矩形 8">
                <a:extLst>
                  <a:ext uri="{FF2B5EF4-FFF2-40B4-BE49-F238E27FC236}">
                    <a16:creationId xmlns:a16="http://schemas.microsoft.com/office/drawing/2014/main" id="{F1FB3EFB-00EC-46A4-8B6D-52C612C84C2E}"/>
                  </a:ext>
                </a:extLst>
              </p:cNvPr>
              <p:cNvSpPr/>
              <p:nvPr/>
            </p:nvSpPr>
            <p:spPr>
              <a:xfrm>
                <a:off x="3771007" y="1090243"/>
                <a:ext cx="9706503" cy="1323439"/>
              </a:xfrm>
              <a:prstGeom prst="rect">
                <a:avLst/>
              </a:prstGeom>
            </p:spPr>
            <p:txBody>
              <a:bodyPr wrap="none">
                <a:spAutoFit/>
              </a:bodyPr>
              <a:lstStyle/>
              <a:p>
                <a:pPr lvl="0"/>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LUYỆN</a:t>
                </a:r>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 </a:t>
                </a:r>
                <a:r>
                  <a:rPr lang="en-US" altLang="zh-CN" sz="8000">
                    <a:gradFill>
                      <a:gsLst>
                        <a:gs pos="54000">
                          <a:srgbClr val="9AC6C0"/>
                        </a:gs>
                        <a:gs pos="27000">
                          <a:srgbClr val="5A9A91"/>
                        </a:gs>
                        <a:gs pos="80000">
                          <a:srgbClr val="5A9A91"/>
                        </a:gs>
                      </a:gsLst>
                      <a:lin ang="5400000" scaled="1"/>
                    </a:gradFill>
                    <a:latin typeface="UTM Showcard" panose="02040603050506020204" pitchFamily="18" charset="0"/>
                    <a:ea typeface="字魂27号-布丁体" panose="00000505000000000000" pitchFamily="2" charset="-122"/>
                  </a:rPr>
                  <a:t>ĐỌC</a:t>
                </a:r>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 </a:t>
                </a:r>
                <a:r>
                  <a:rPr lang="en-US" altLang="zh-CN" sz="8000">
                    <a:gradFill>
                      <a:gsLst>
                        <a:gs pos="54000">
                          <a:srgbClr val="FEE072"/>
                        </a:gs>
                        <a:gs pos="29000">
                          <a:srgbClr val="E7BA19"/>
                        </a:gs>
                        <a:gs pos="80000">
                          <a:srgbClr val="E7BA19"/>
                        </a:gs>
                      </a:gsLst>
                      <a:lin ang="5400000" scaled="1"/>
                    </a:gradFill>
                    <a:latin typeface="UTM Showcard" panose="02040603050506020204" pitchFamily="18" charset="0"/>
                    <a:ea typeface="字魂27号-布丁体" panose="00000505000000000000" pitchFamily="2" charset="-122"/>
                  </a:rPr>
                  <a:t>TỪ</a:t>
                </a:r>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 </a:t>
                </a:r>
                <a:r>
                  <a:rPr lang="en-US" altLang="zh-CN" sz="8000">
                    <a:gradFill>
                      <a:gsLst>
                        <a:gs pos="54000">
                          <a:srgbClr val="92AEEE"/>
                        </a:gs>
                        <a:gs pos="27000">
                          <a:srgbClr val="6183D0"/>
                        </a:gs>
                        <a:gs pos="80000">
                          <a:srgbClr val="6183D0"/>
                        </a:gs>
                      </a:gsLst>
                      <a:lin ang="5400000" scaled="1"/>
                    </a:gradFill>
                    <a:latin typeface="UTM Showcard" panose="02040603050506020204" pitchFamily="18" charset="0"/>
                    <a:ea typeface="字魂27号-布丁体" panose="00000505000000000000" pitchFamily="2" charset="-122"/>
                  </a:rPr>
                  <a:t>KHÓ</a:t>
                </a:r>
                <a:endParaRPr lang="zh-CN" altLang="en-US" sz="8000" dirty="0">
                  <a:gradFill>
                    <a:gsLst>
                      <a:gs pos="54000">
                        <a:srgbClr val="92AEEE"/>
                      </a:gs>
                      <a:gs pos="27000">
                        <a:srgbClr val="6183D0"/>
                      </a:gs>
                      <a:gs pos="80000">
                        <a:srgbClr val="6183D0"/>
                      </a:gs>
                    </a:gsLst>
                    <a:lin ang="5400000" scaled="1"/>
                  </a:gradFill>
                  <a:latin typeface="UTM Showcard" panose="02040603050506020204" pitchFamily="18" charset="0"/>
                  <a:ea typeface="字魂27号-布丁体" panose="00000505000000000000" pitchFamily="2" charset="-122"/>
                </a:endParaRPr>
              </a:p>
            </p:txBody>
          </p:sp>
        </p:grpSp>
        <p:grpSp>
          <p:nvGrpSpPr>
            <p:cNvPr id="29" name="组合 9">
              <a:extLst>
                <a:ext uri="{FF2B5EF4-FFF2-40B4-BE49-F238E27FC236}">
                  <a16:creationId xmlns:a16="http://schemas.microsoft.com/office/drawing/2014/main" id="{27F77209-2D08-4D8E-B5B0-004C5B7D945D}"/>
                </a:ext>
              </a:extLst>
            </p:cNvPr>
            <p:cNvGrpSpPr/>
            <p:nvPr/>
          </p:nvGrpSpPr>
          <p:grpSpPr>
            <a:xfrm>
              <a:off x="3583560" y="873043"/>
              <a:ext cx="184731" cy="1337040"/>
              <a:chOff x="3771007" y="1083236"/>
              <a:chExt cx="184731" cy="1337040"/>
            </a:xfrm>
          </p:grpSpPr>
          <p:sp>
            <p:nvSpPr>
              <p:cNvPr id="30" name="矩形 10">
                <a:extLst>
                  <a:ext uri="{FF2B5EF4-FFF2-40B4-BE49-F238E27FC236}">
                    <a16:creationId xmlns:a16="http://schemas.microsoft.com/office/drawing/2014/main" id="{F30AAE99-00E7-428F-A8BB-1A644FBE70F6}"/>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31" name="矩形 11">
                <a:extLst>
                  <a:ext uri="{FF2B5EF4-FFF2-40B4-BE49-F238E27FC236}">
                    <a16:creationId xmlns:a16="http://schemas.microsoft.com/office/drawing/2014/main" id="{A5B69466-91DF-42FF-868D-8EDA319F7A39}"/>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Tree>
    <p:extLst>
      <p:ext uri="{BB962C8B-B14F-4D97-AF65-F5344CB8AC3E}">
        <p14:creationId xmlns:p14="http://schemas.microsoft.com/office/powerpoint/2010/main" val="1784605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900" decel="100000" fill="hold"/>
                                        <p:tgtEl>
                                          <p:spTgt spid="1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900" decel="100000" fill="hold"/>
                                        <p:tgtEl>
                                          <p:spTgt spid="1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900" decel="100000" fill="hold"/>
                                        <p:tgtEl>
                                          <p:spTgt spid="1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900" decel="100000" fill="hold"/>
                                        <p:tgtEl>
                                          <p:spTgt spid="8"/>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B400561-4A86-49D4-ACD2-2C72FE4E6F0D}"/>
              </a:ext>
            </a:extLst>
          </p:cNvPr>
          <p:cNvGrpSpPr/>
          <p:nvPr/>
        </p:nvGrpSpPr>
        <p:grpSpPr>
          <a:xfrm>
            <a:off x="9485525" y="862375"/>
            <a:ext cx="2652284" cy="5995620"/>
            <a:chOff x="9485525" y="1058324"/>
            <a:chExt cx="2652284" cy="5995620"/>
          </a:xfrm>
        </p:grpSpPr>
        <p:pic>
          <p:nvPicPr>
            <p:cNvPr id="21" name="Picture 20" descr="A picture containing diagram&#10;&#10;Description automatically generated">
              <a:extLst>
                <a:ext uri="{FF2B5EF4-FFF2-40B4-BE49-F238E27FC236}">
                  <a16:creationId xmlns:a16="http://schemas.microsoft.com/office/drawing/2014/main" id="{584B0715-4E5A-4085-B893-EDA09D31F546}"/>
                </a:ext>
              </a:extLst>
            </p:cNvPr>
            <p:cNvPicPr>
              <a:picLocks noChangeAspect="1"/>
            </p:cNvPicPr>
            <p:nvPr/>
          </p:nvPicPr>
          <p:blipFill rotWithShape="1">
            <a:blip r:embed="rId2">
              <a:extLst>
                <a:ext uri="{28A0092B-C50C-407E-A947-70E740481C1C}">
                  <a14:useLocalDpi xmlns:a14="http://schemas.microsoft.com/office/drawing/2010/main" val="0"/>
                </a:ext>
              </a:extLst>
            </a:blip>
            <a:srcRect l="63353" t="4150" r="9465" b="50000"/>
            <a:stretch/>
          </p:blipFill>
          <p:spPr>
            <a:xfrm>
              <a:off x="9485525" y="1058324"/>
              <a:ext cx="2652284" cy="5995620"/>
            </a:xfrm>
            <a:prstGeom prst="rect">
              <a:avLst/>
            </a:prstGeom>
          </p:spPr>
        </p:pic>
        <p:sp>
          <p:nvSpPr>
            <p:cNvPr id="11" name="文本框 72">
              <a:extLst>
                <a:ext uri="{FF2B5EF4-FFF2-40B4-BE49-F238E27FC236}">
                  <a16:creationId xmlns:a16="http://schemas.microsoft.com/office/drawing/2014/main" id="{1B2141BB-8022-4A7D-A8D0-B134999C914A}"/>
                </a:ext>
              </a:extLst>
            </p:cNvPr>
            <p:cNvSpPr txBox="1"/>
            <p:nvPr/>
          </p:nvSpPr>
          <p:spPr>
            <a:xfrm>
              <a:off x="9676041" y="4447016"/>
              <a:ext cx="2271252" cy="592470"/>
            </a:xfrm>
            <a:prstGeom prst="rect">
              <a:avLst/>
            </a:prstGeom>
            <a:noFill/>
          </p:spPr>
          <p:txBody>
            <a:bodyPr wrap="square" lIns="68580" tIns="34290" rIns="68580" bIns="34290" rtlCol="0">
              <a:spAutoFit/>
            </a:bodyPr>
            <a:lstStyle/>
            <a:p>
              <a:pPr algn="ctr"/>
              <a:r>
                <a:rPr lang="en-US" altLang="zh-CN" sz="3400" b="1">
                  <a:solidFill>
                    <a:srgbClr val="3358AB"/>
                  </a:solidFill>
                  <a:latin typeface="UTM Guanine" panose="02040603050506020204" pitchFamily="18" charset="0"/>
                  <a:ea typeface="Tahoma" panose="020B0604030504040204" pitchFamily="34" charset="0"/>
                  <a:cs typeface="Times New Roman" panose="02020603050405020304" pitchFamily="18" charset="0"/>
                </a:rPr>
                <a:t>nâng niu</a:t>
              </a:r>
              <a:endParaRPr lang="zh-CN" altLang="en-US" sz="3400" b="1" dirty="0">
                <a:solidFill>
                  <a:srgbClr val="3358AB"/>
                </a:solidFill>
                <a:latin typeface="UTM Guanine" panose="02040603050506020204" pitchFamily="18"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6E68F0BF-66E6-4C15-9223-B6AA99F0F762}"/>
              </a:ext>
            </a:extLst>
          </p:cNvPr>
          <p:cNvGrpSpPr/>
          <p:nvPr/>
        </p:nvGrpSpPr>
        <p:grpSpPr>
          <a:xfrm>
            <a:off x="3244412" y="769069"/>
            <a:ext cx="2814449" cy="5995620"/>
            <a:chOff x="3263074" y="965018"/>
            <a:chExt cx="2814449" cy="5995620"/>
          </a:xfrm>
        </p:grpSpPr>
        <p:pic>
          <p:nvPicPr>
            <p:cNvPr id="19" name="Picture 18" descr="A picture containing diagram&#10;&#10;Description automatically generated">
              <a:extLst>
                <a:ext uri="{FF2B5EF4-FFF2-40B4-BE49-F238E27FC236}">
                  <a16:creationId xmlns:a16="http://schemas.microsoft.com/office/drawing/2014/main" id="{D9E113C3-81CC-4E13-ACC0-16E27AE940CC}"/>
                </a:ext>
              </a:extLst>
            </p:cNvPr>
            <p:cNvPicPr>
              <a:picLocks noChangeAspect="1"/>
            </p:cNvPicPr>
            <p:nvPr/>
          </p:nvPicPr>
          <p:blipFill rotWithShape="1">
            <a:blip r:embed="rId2">
              <a:extLst>
                <a:ext uri="{28A0092B-C50C-407E-A947-70E740481C1C}">
                  <a14:useLocalDpi xmlns:a14="http://schemas.microsoft.com/office/drawing/2010/main" val="0"/>
                </a:ext>
              </a:extLst>
            </a:blip>
            <a:srcRect l="36462" t="3466" r="36356" b="50684"/>
            <a:stretch/>
          </p:blipFill>
          <p:spPr>
            <a:xfrm>
              <a:off x="3357475" y="965018"/>
              <a:ext cx="2652284" cy="5995620"/>
            </a:xfrm>
            <a:prstGeom prst="rect">
              <a:avLst/>
            </a:prstGeom>
          </p:spPr>
        </p:pic>
        <p:sp>
          <p:nvSpPr>
            <p:cNvPr id="12" name="文本框 72">
              <a:extLst>
                <a:ext uri="{FF2B5EF4-FFF2-40B4-BE49-F238E27FC236}">
                  <a16:creationId xmlns:a16="http://schemas.microsoft.com/office/drawing/2014/main" id="{5C868E35-BE3C-455D-BECF-9693A0ACE8B6}"/>
                </a:ext>
              </a:extLst>
            </p:cNvPr>
            <p:cNvSpPr txBox="1"/>
            <p:nvPr/>
          </p:nvSpPr>
          <p:spPr>
            <a:xfrm>
              <a:off x="3263074" y="4449146"/>
              <a:ext cx="2814449" cy="592470"/>
            </a:xfrm>
            <a:prstGeom prst="rect">
              <a:avLst/>
            </a:prstGeom>
            <a:noFill/>
          </p:spPr>
          <p:txBody>
            <a:bodyPr wrap="square" lIns="68580" tIns="34290" rIns="68580" bIns="34290" rtlCol="0">
              <a:spAutoFit/>
            </a:bodyPr>
            <a:lstStyle/>
            <a:p>
              <a:pPr algn="ctr"/>
              <a:r>
                <a:rPr lang="en-US" altLang="zh-CN" sz="3400" b="1">
                  <a:solidFill>
                    <a:srgbClr val="42726B"/>
                  </a:solidFill>
                  <a:latin typeface="UTM Guanine" panose="02040603050506020204" pitchFamily="18" charset="0"/>
                  <a:ea typeface="Tahoma" panose="020B0604030504040204" pitchFamily="34" charset="0"/>
                  <a:cs typeface="Times New Roman" panose="02020603050405020304" pitchFamily="18" charset="0"/>
                </a:rPr>
                <a:t>thất vọng</a:t>
              </a:r>
              <a:endParaRPr lang="zh-CN" altLang="en-US" sz="3400" b="1" dirty="0">
                <a:solidFill>
                  <a:srgbClr val="42726B"/>
                </a:solidFill>
                <a:latin typeface="UTM Guanine" panose="02040603050506020204" pitchFamily="18"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6E86C779-6803-4FB9-88F6-A2C4F325D629}"/>
              </a:ext>
            </a:extLst>
          </p:cNvPr>
          <p:cNvGrpSpPr/>
          <p:nvPr/>
        </p:nvGrpSpPr>
        <p:grpSpPr>
          <a:xfrm>
            <a:off x="6322943" y="769069"/>
            <a:ext cx="2652284" cy="5995620"/>
            <a:chOff x="6276476" y="965018"/>
            <a:chExt cx="2652284" cy="5995620"/>
          </a:xfrm>
        </p:grpSpPr>
        <p:pic>
          <p:nvPicPr>
            <p:cNvPr id="20" name="Picture 19" descr="A picture containing diagram&#10;&#10;Description automatically generated">
              <a:extLst>
                <a:ext uri="{FF2B5EF4-FFF2-40B4-BE49-F238E27FC236}">
                  <a16:creationId xmlns:a16="http://schemas.microsoft.com/office/drawing/2014/main" id="{191217A7-6CAA-491E-B391-FA930FF121BE}"/>
                </a:ext>
              </a:extLst>
            </p:cNvPr>
            <p:cNvPicPr>
              <a:picLocks noChangeAspect="1"/>
            </p:cNvPicPr>
            <p:nvPr/>
          </p:nvPicPr>
          <p:blipFill rotWithShape="1">
            <a:blip r:embed="rId2">
              <a:extLst>
                <a:ext uri="{28A0092B-C50C-407E-A947-70E740481C1C}">
                  <a14:useLocalDpi xmlns:a14="http://schemas.microsoft.com/office/drawing/2010/main" val="0"/>
                </a:ext>
              </a:extLst>
            </a:blip>
            <a:srcRect l="36581" t="49275" r="36237" b="4875"/>
            <a:stretch/>
          </p:blipFill>
          <p:spPr>
            <a:xfrm>
              <a:off x="6276476" y="965018"/>
              <a:ext cx="2652284" cy="5995620"/>
            </a:xfrm>
            <a:prstGeom prst="rect">
              <a:avLst/>
            </a:prstGeom>
          </p:spPr>
        </p:pic>
        <p:sp>
          <p:nvSpPr>
            <p:cNvPr id="13" name="文本框 72">
              <a:extLst>
                <a:ext uri="{FF2B5EF4-FFF2-40B4-BE49-F238E27FC236}">
                  <a16:creationId xmlns:a16="http://schemas.microsoft.com/office/drawing/2014/main" id="{F1913E38-AB8B-46E6-9697-3F97763A81F0}"/>
                </a:ext>
              </a:extLst>
            </p:cNvPr>
            <p:cNvSpPr txBox="1"/>
            <p:nvPr/>
          </p:nvSpPr>
          <p:spPr>
            <a:xfrm>
              <a:off x="6454928" y="4447016"/>
              <a:ext cx="2356453" cy="515526"/>
            </a:xfrm>
            <a:prstGeom prst="rect">
              <a:avLst/>
            </a:prstGeom>
            <a:noFill/>
          </p:spPr>
          <p:txBody>
            <a:bodyPr wrap="square" lIns="68580" tIns="34290" rIns="68580" bIns="34290" rtlCol="0">
              <a:spAutoFit/>
            </a:bodyPr>
            <a:lstStyle/>
            <a:p>
              <a:pPr algn="ctr"/>
              <a:r>
                <a:rPr lang="en-US" altLang="zh-CN" sz="2900" b="1">
                  <a:solidFill>
                    <a:srgbClr val="987B10"/>
                  </a:solidFill>
                  <a:latin typeface="UTM Guanine" panose="02040603050506020204" pitchFamily="18" charset="0"/>
                  <a:ea typeface="Tahoma" panose="020B0604030504040204" pitchFamily="34" charset="0"/>
                  <a:cs typeface="Times New Roman" panose="02020603050405020304" pitchFamily="18" charset="0"/>
                </a:rPr>
                <a:t>vầng trăng</a:t>
              </a:r>
              <a:endParaRPr lang="zh-CN" altLang="en-US" sz="2900" b="1" dirty="0">
                <a:solidFill>
                  <a:srgbClr val="987B10"/>
                </a:solidFill>
                <a:latin typeface="UTM Guanine" panose="02040603050506020204" pitchFamily="18" charset="0"/>
                <a:cs typeface="Times New Roman" panose="02020603050405020304" pitchFamily="18" charset="0"/>
              </a:endParaRPr>
            </a:p>
          </p:txBody>
        </p:sp>
      </p:grpSp>
      <p:grpSp>
        <p:nvGrpSpPr>
          <p:cNvPr id="22" name="Group 21">
            <a:extLst>
              <a:ext uri="{FF2B5EF4-FFF2-40B4-BE49-F238E27FC236}">
                <a16:creationId xmlns:a16="http://schemas.microsoft.com/office/drawing/2014/main" id="{CB1604AB-7969-414A-A0E2-A35D8084336C}"/>
              </a:ext>
            </a:extLst>
          </p:cNvPr>
          <p:cNvGrpSpPr/>
          <p:nvPr/>
        </p:nvGrpSpPr>
        <p:grpSpPr>
          <a:xfrm>
            <a:off x="109533" y="769069"/>
            <a:ext cx="2814449" cy="5995620"/>
            <a:chOff x="118864" y="965018"/>
            <a:chExt cx="2814449" cy="5995620"/>
          </a:xfrm>
        </p:grpSpPr>
        <p:pic>
          <p:nvPicPr>
            <p:cNvPr id="18" name="Picture 17" descr="A picture containing diagram&#10;&#10;Description automatically generated">
              <a:extLst>
                <a:ext uri="{FF2B5EF4-FFF2-40B4-BE49-F238E27FC236}">
                  <a16:creationId xmlns:a16="http://schemas.microsoft.com/office/drawing/2014/main" id="{CE2E4F9B-27D9-44BD-93D6-A95D74E0DE15}"/>
                </a:ext>
              </a:extLst>
            </p:cNvPr>
            <p:cNvPicPr>
              <a:picLocks noChangeAspect="1"/>
            </p:cNvPicPr>
            <p:nvPr/>
          </p:nvPicPr>
          <p:blipFill rotWithShape="1">
            <a:blip r:embed="rId2">
              <a:extLst>
                <a:ext uri="{28A0092B-C50C-407E-A947-70E740481C1C}">
                  <a14:useLocalDpi xmlns:a14="http://schemas.microsoft.com/office/drawing/2010/main" val="0"/>
                </a:ext>
              </a:extLst>
            </a:blip>
            <a:srcRect l="8180" t="3324" r="62976" b="50826"/>
            <a:stretch/>
          </p:blipFill>
          <p:spPr>
            <a:xfrm>
              <a:off x="118864" y="965018"/>
              <a:ext cx="2814449" cy="5995620"/>
            </a:xfrm>
            <a:prstGeom prst="rect">
              <a:avLst/>
            </a:prstGeom>
          </p:spPr>
        </p:pic>
        <p:sp>
          <p:nvSpPr>
            <p:cNvPr id="10" name="文本框 72">
              <a:extLst>
                <a:ext uri="{FF2B5EF4-FFF2-40B4-BE49-F238E27FC236}">
                  <a16:creationId xmlns:a16="http://schemas.microsoft.com/office/drawing/2014/main" id="{E9913D63-735C-4F85-9576-24804549C315}"/>
                </a:ext>
              </a:extLst>
            </p:cNvPr>
            <p:cNvSpPr txBox="1"/>
            <p:nvPr/>
          </p:nvSpPr>
          <p:spPr>
            <a:xfrm>
              <a:off x="199946" y="4447016"/>
              <a:ext cx="2652284" cy="592470"/>
            </a:xfrm>
            <a:prstGeom prst="rect">
              <a:avLst/>
            </a:prstGeom>
            <a:noFill/>
          </p:spPr>
          <p:txBody>
            <a:bodyPr wrap="square" lIns="68580" tIns="34290" rIns="68580" bIns="34290" rtlCol="0">
              <a:spAutoFit/>
            </a:bodyPr>
            <a:lstStyle/>
            <a:p>
              <a:pPr algn="ctr"/>
              <a:r>
                <a:rPr lang="en-US" altLang="zh-CN" sz="3400" b="1">
                  <a:solidFill>
                    <a:srgbClr val="C00000"/>
                  </a:solidFill>
                  <a:latin typeface="UTM Guanine" panose="02040603050506020204" pitchFamily="18" charset="0"/>
                  <a:cs typeface="Times New Roman" panose="02020603050405020304" pitchFamily="18" charset="0"/>
                </a:rPr>
                <a:t>vằng vặc</a:t>
              </a:r>
              <a:endParaRPr lang="zh-CN" altLang="en-US" sz="3400" b="1" dirty="0">
                <a:solidFill>
                  <a:srgbClr val="C00000"/>
                </a:solidFill>
                <a:latin typeface="UTM Guanine" panose="02040603050506020204" pitchFamily="18" charset="0"/>
                <a:cs typeface="Times New Roman" panose="02020603050405020304" pitchFamily="18" charset="0"/>
              </a:endParaRPr>
            </a:p>
          </p:txBody>
        </p:sp>
      </p:grpSp>
      <p:grpSp>
        <p:nvGrpSpPr>
          <p:cNvPr id="2" name="组合 12">
            <a:extLst>
              <a:ext uri="{FF2B5EF4-FFF2-40B4-BE49-F238E27FC236}">
                <a16:creationId xmlns:a16="http://schemas.microsoft.com/office/drawing/2014/main" id="{97D81853-6FE7-4C0C-B378-8209A7ECADAD}"/>
              </a:ext>
            </a:extLst>
          </p:cNvPr>
          <p:cNvGrpSpPr/>
          <p:nvPr/>
        </p:nvGrpSpPr>
        <p:grpSpPr>
          <a:xfrm>
            <a:off x="1130130" y="320046"/>
            <a:ext cx="9706503" cy="1389101"/>
            <a:chOff x="2604152" y="873043"/>
            <a:chExt cx="9706503" cy="1389101"/>
          </a:xfrm>
        </p:grpSpPr>
        <p:grpSp>
          <p:nvGrpSpPr>
            <p:cNvPr id="3" name="组合 6">
              <a:extLst>
                <a:ext uri="{FF2B5EF4-FFF2-40B4-BE49-F238E27FC236}">
                  <a16:creationId xmlns:a16="http://schemas.microsoft.com/office/drawing/2014/main" id="{FC787EE7-A429-4AC6-BD72-C807AA277255}"/>
                </a:ext>
              </a:extLst>
            </p:cNvPr>
            <p:cNvGrpSpPr/>
            <p:nvPr/>
          </p:nvGrpSpPr>
          <p:grpSpPr>
            <a:xfrm>
              <a:off x="2604152" y="931698"/>
              <a:ext cx="9706503" cy="1330446"/>
              <a:chOff x="3771007" y="1083236"/>
              <a:chExt cx="9706503" cy="1330446"/>
            </a:xfrm>
          </p:grpSpPr>
          <p:sp>
            <p:nvSpPr>
              <p:cNvPr id="7" name="矩形 7">
                <a:extLst>
                  <a:ext uri="{FF2B5EF4-FFF2-40B4-BE49-F238E27FC236}">
                    <a16:creationId xmlns:a16="http://schemas.microsoft.com/office/drawing/2014/main" id="{78EBB853-E4FD-4BD5-A505-1AD8F3B53633}"/>
                  </a:ext>
                </a:extLst>
              </p:cNvPr>
              <p:cNvSpPr/>
              <p:nvPr/>
            </p:nvSpPr>
            <p:spPr>
              <a:xfrm>
                <a:off x="3771007" y="1083236"/>
                <a:ext cx="9706503"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TỪ KHÓ</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50E67BB3-C17D-4F2E-BF91-D35BD1176A96}"/>
                  </a:ext>
                </a:extLst>
              </p:cNvPr>
              <p:cNvSpPr/>
              <p:nvPr/>
            </p:nvSpPr>
            <p:spPr>
              <a:xfrm>
                <a:off x="3771007" y="1090243"/>
                <a:ext cx="9706503" cy="1323439"/>
              </a:xfrm>
              <a:prstGeom prst="rect">
                <a:avLst/>
              </a:prstGeom>
            </p:spPr>
            <p:txBody>
              <a:bodyPr wrap="none">
                <a:spAutoFit/>
              </a:bodyPr>
              <a:lstStyle/>
              <a:p>
                <a:pPr lvl="0"/>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LUYỆN</a:t>
                </a:r>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 </a:t>
                </a:r>
                <a:r>
                  <a:rPr lang="en-US" altLang="zh-CN" sz="8000">
                    <a:gradFill>
                      <a:gsLst>
                        <a:gs pos="54000">
                          <a:srgbClr val="9AC6C0"/>
                        </a:gs>
                        <a:gs pos="27000">
                          <a:srgbClr val="5A9A91"/>
                        </a:gs>
                        <a:gs pos="80000">
                          <a:srgbClr val="5A9A91"/>
                        </a:gs>
                      </a:gsLst>
                      <a:lin ang="5400000" scaled="1"/>
                    </a:gradFill>
                    <a:latin typeface="UTM Showcard" panose="02040603050506020204" pitchFamily="18" charset="0"/>
                    <a:ea typeface="字魂27号-布丁体" panose="00000505000000000000" pitchFamily="2" charset="-122"/>
                  </a:rPr>
                  <a:t>ĐỌC</a:t>
                </a:r>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 </a:t>
                </a:r>
                <a:r>
                  <a:rPr lang="en-US" altLang="zh-CN" sz="8000">
                    <a:gradFill>
                      <a:gsLst>
                        <a:gs pos="54000">
                          <a:srgbClr val="FEE072"/>
                        </a:gs>
                        <a:gs pos="29000">
                          <a:srgbClr val="E7BA19"/>
                        </a:gs>
                        <a:gs pos="80000">
                          <a:srgbClr val="E7BA19"/>
                        </a:gs>
                      </a:gsLst>
                      <a:lin ang="5400000" scaled="1"/>
                    </a:gradFill>
                    <a:latin typeface="UTM Showcard" panose="02040603050506020204" pitchFamily="18" charset="0"/>
                    <a:ea typeface="字魂27号-布丁体" panose="00000505000000000000" pitchFamily="2" charset="-122"/>
                  </a:rPr>
                  <a:t>TỪ</a:t>
                </a:r>
                <a:r>
                  <a:rPr lang="en-US" altLang="zh-CN" sz="8000">
                    <a:gradFill>
                      <a:gsLst>
                        <a:gs pos="54000">
                          <a:srgbClr val="FE9998"/>
                        </a:gs>
                        <a:gs pos="27000">
                          <a:srgbClr val="CF2665"/>
                        </a:gs>
                        <a:gs pos="80000">
                          <a:srgbClr val="CF2665"/>
                        </a:gs>
                      </a:gsLst>
                      <a:lin ang="5400000" scaled="1"/>
                    </a:gradFill>
                    <a:latin typeface="UTM Showcard" panose="02040603050506020204" pitchFamily="18" charset="0"/>
                    <a:ea typeface="字魂27号-布丁体" panose="00000505000000000000" pitchFamily="2" charset="-122"/>
                  </a:rPr>
                  <a:t> </a:t>
                </a:r>
                <a:r>
                  <a:rPr lang="en-US" altLang="zh-CN" sz="8000">
                    <a:gradFill>
                      <a:gsLst>
                        <a:gs pos="54000">
                          <a:srgbClr val="92AEEE"/>
                        </a:gs>
                        <a:gs pos="27000">
                          <a:srgbClr val="6183D0"/>
                        </a:gs>
                        <a:gs pos="80000">
                          <a:srgbClr val="6183D0"/>
                        </a:gs>
                      </a:gsLst>
                      <a:lin ang="5400000" scaled="1"/>
                    </a:gradFill>
                    <a:latin typeface="UTM Showcard" panose="02040603050506020204" pitchFamily="18" charset="0"/>
                    <a:ea typeface="字魂27号-布丁体" panose="00000505000000000000" pitchFamily="2" charset="-122"/>
                  </a:rPr>
                  <a:t>KHÓ</a:t>
                </a:r>
                <a:endParaRPr lang="zh-CN" altLang="en-US" sz="8000" dirty="0">
                  <a:gradFill>
                    <a:gsLst>
                      <a:gs pos="54000">
                        <a:srgbClr val="92AEEE"/>
                      </a:gs>
                      <a:gs pos="27000">
                        <a:srgbClr val="6183D0"/>
                      </a:gs>
                      <a:gs pos="80000">
                        <a:srgbClr val="6183D0"/>
                      </a:gs>
                    </a:gsLst>
                    <a:lin ang="5400000" scaled="1"/>
                  </a:gradFill>
                  <a:latin typeface="UTM Showcard"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CB4E93B9-5C63-463B-938E-66454A0ED377}"/>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16EFFC89-694C-43AD-805B-27118105D0D0}"/>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2C258930-7580-4BEF-8D34-C89735C8D20B}"/>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Tree>
    <p:extLst>
      <p:ext uri="{BB962C8B-B14F-4D97-AF65-F5344CB8AC3E}">
        <p14:creationId xmlns:p14="http://schemas.microsoft.com/office/powerpoint/2010/main" val="2273005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FAAA5-59D6-4264-AF10-7E89AF5FC068}"/>
              </a:ext>
            </a:extLst>
          </p:cNvPr>
          <p:cNvSpPr/>
          <p:nvPr/>
        </p:nvSpPr>
        <p:spPr>
          <a:xfrm>
            <a:off x="363794" y="2196673"/>
            <a:ext cx="11543071" cy="2880852"/>
          </a:xfrm>
          <a:custGeom>
            <a:avLst/>
            <a:gdLst>
              <a:gd name="connsiteX0" fmla="*/ 0 w 11543071"/>
              <a:gd name="connsiteY0" fmla="*/ 0 h 2880852"/>
              <a:gd name="connsiteX1" fmla="*/ 11543071 w 11543071"/>
              <a:gd name="connsiteY1" fmla="*/ 0 h 2880852"/>
              <a:gd name="connsiteX2" fmla="*/ 11543071 w 11543071"/>
              <a:gd name="connsiteY2" fmla="*/ 2880852 h 2880852"/>
              <a:gd name="connsiteX3" fmla="*/ 0 w 11543071"/>
              <a:gd name="connsiteY3" fmla="*/ 2880852 h 2880852"/>
              <a:gd name="connsiteX4" fmla="*/ 0 w 11543071"/>
              <a:gd name="connsiteY4" fmla="*/ 0 h 2880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3071" h="2880852" fill="none" extrusionOk="0">
                <a:moveTo>
                  <a:pt x="0" y="0"/>
                </a:moveTo>
                <a:cubicBezTo>
                  <a:pt x="2365650" y="-28469"/>
                  <a:pt x="8915897" y="-80448"/>
                  <a:pt x="11543071" y="0"/>
                </a:cubicBezTo>
                <a:cubicBezTo>
                  <a:pt x="11662026" y="1401468"/>
                  <a:pt x="11627954" y="1711757"/>
                  <a:pt x="11543071" y="2880852"/>
                </a:cubicBezTo>
                <a:cubicBezTo>
                  <a:pt x="7030684" y="2777036"/>
                  <a:pt x="1756640" y="2873878"/>
                  <a:pt x="0" y="2880852"/>
                </a:cubicBezTo>
                <a:cubicBezTo>
                  <a:pt x="143074" y="2557216"/>
                  <a:pt x="-141169" y="322453"/>
                  <a:pt x="0" y="0"/>
                </a:cubicBezTo>
                <a:close/>
              </a:path>
              <a:path w="11543071" h="2880852" stroke="0" extrusionOk="0">
                <a:moveTo>
                  <a:pt x="0" y="0"/>
                </a:moveTo>
                <a:cubicBezTo>
                  <a:pt x="1409681" y="149590"/>
                  <a:pt x="9699075" y="167012"/>
                  <a:pt x="11543071" y="0"/>
                </a:cubicBezTo>
                <a:cubicBezTo>
                  <a:pt x="11400128" y="1439248"/>
                  <a:pt x="11435082" y="1710108"/>
                  <a:pt x="11543071" y="2880852"/>
                </a:cubicBezTo>
                <a:cubicBezTo>
                  <a:pt x="7565705" y="2885494"/>
                  <a:pt x="5088905" y="2737624"/>
                  <a:pt x="0" y="2880852"/>
                </a:cubicBezTo>
                <a:cubicBezTo>
                  <a:pt x="133747" y="2221466"/>
                  <a:pt x="545" y="383342"/>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2">
            <a:extLst>
              <a:ext uri="{FF2B5EF4-FFF2-40B4-BE49-F238E27FC236}">
                <a16:creationId xmlns:a16="http://schemas.microsoft.com/office/drawing/2014/main" id="{52ABBCFF-19A6-4BA0-AB81-1C7FBCF52B30}"/>
              </a:ext>
            </a:extLst>
          </p:cNvPr>
          <p:cNvGrpSpPr/>
          <p:nvPr/>
        </p:nvGrpSpPr>
        <p:grpSpPr>
          <a:xfrm>
            <a:off x="2174093" y="166885"/>
            <a:ext cx="7843814" cy="1389101"/>
            <a:chOff x="2604152" y="873043"/>
            <a:chExt cx="7843814" cy="1389101"/>
          </a:xfrm>
        </p:grpSpPr>
        <p:grpSp>
          <p:nvGrpSpPr>
            <p:cNvPr id="3" name="组合 6">
              <a:extLst>
                <a:ext uri="{FF2B5EF4-FFF2-40B4-BE49-F238E27FC236}">
                  <a16:creationId xmlns:a16="http://schemas.microsoft.com/office/drawing/2014/main" id="{3A52C5AD-5410-40B1-9E56-E4DA9194AFED}"/>
                </a:ext>
              </a:extLst>
            </p:cNvPr>
            <p:cNvGrpSpPr/>
            <p:nvPr/>
          </p:nvGrpSpPr>
          <p:grpSpPr>
            <a:xfrm>
              <a:off x="2604152" y="931698"/>
              <a:ext cx="7843814" cy="1330446"/>
              <a:chOff x="3771007" y="1083236"/>
              <a:chExt cx="7843814" cy="1330446"/>
            </a:xfrm>
          </p:grpSpPr>
          <p:sp>
            <p:nvSpPr>
              <p:cNvPr id="7" name="矩形 7">
                <a:extLst>
                  <a:ext uri="{FF2B5EF4-FFF2-40B4-BE49-F238E27FC236}">
                    <a16:creationId xmlns:a16="http://schemas.microsoft.com/office/drawing/2014/main" id="{31F30B5F-C7C5-4C93-A92C-F4BBD0FF5318}"/>
                  </a:ext>
                </a:extLst>
              </p:cNvPr>
              <p:cNvSpPr/>
              <p:nvPr/>
            </p:nvSpPr>
            <p:spPr>
              <a:xfrm>
                <a:off x="3771007" y="1083236"/>
                <a:ext cx="7843814"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cÂU</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8E0F7BD0-68A2-4FE0-B0FB-A950B5D50A1A}"/>
                  </a:ext>
                </a:extLst>
              </p:cNvPr>
              <p:cNvSpPr/>
              <p:nvPr/>
            </p:nvSpPr>
            <p:spPr>
              <a:xfrm>
                <a:off x="3771007" y="1090243"/>
                <a:ext cx="7843814" cy="1323439"/>
              </a:xfrm>
              <a:prstGeom prst="rect">
                <a:avLst/>
              </a:prstGeom>
            </p:spPr>
            <p:txBody>
              <a:bodyPr wrap="none">
                <a:spAutoFit/>
              </a:bodyPr>
              <a:lstStyle/>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LUYỆN ĐỌC cÂU</a:t>
                </a:r>
              </a:p>
            </p:txBody>
          </p:sp>
        </p:grpSp>
        <p:grpSp>
          <p:nvGrpSpPr>
            <p:cNvPr id="4" name="组合 9">
              <a:extLst>
                <a:ext uri="{FF2B5EF4-FFF2-40B4-BE49-F238E27FC236}">
                  <a16:creationId xmlns:a16="http://schemas.microsoft.com/office/drawing/2014/main" id="{899329C9-4243-4D4C-B17D-7B1A23109B39}"/>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5B1DBBAD-3C8C-44D4-9C24-3939F812815B}"/>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38D93958-767B-4066-91B6-A9FE3A2F5464}"/>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1" name="Rectangle 10">
            <a:extLst>
              <a:ext uri="{FF2B5EF4-FFF2-40B4-BE49-F238E27FC236}">
                <a16:creationId xmlns:a16="http://schemas.microsoft.com/office/drawing/2014/main" id="{D9F4571A-61BC-4B91-9E0F-44FF47A701A2}"/>
              </a:ext>
            </a:extLst>
          </p:cNvPr>
          <p:cNvSpPr/>
          <p:nvPr/>
        </p:nvSpPr>
        <p:spPr>
          <a:xfrm>
            <a:off x="729494" y="2567083"/>
            <a:ext cx="10733011" cy="2123658"/>
          </a:xfrm>
          <a:prstGeom prst="rect">
            <a:avLst/>
          </a:prstGeom>
        </p:spPr>
        <p:txBody>
          <a:bodyPr wrap="square">
            <a:spAutoFit/>
          </a:bodyPr>
          <a:lstStyle/>
          <a:p>
            <a:pPr algn="just"/>
            <a:r>
              <a:rPr lang="vi-VN" sz="4400">
                <a:solidFill>
                  <a:srgbClr val="363636"/>
                </a:solidFill>
                <a:latin typeface="+mj-lt"/>
              </a:rPr>
              <a:t>Nhà vua </a:t>
            </a:r>
            <a:r>
              <a:rPr lang="vi-VN" sz="4400" b="1">
                <a:solidFill>
                  <a:srgbClr val="363636"/>
                </a:solidFill>
                <a:latin typeface="+mj-lt"/>
              </a:rPr>
              <a:t>rất mừng </a:t>
            </a:r>
            <a:r>
              <a:rPr lang="vi-VN" sz="4400">
                <a:solidFill>
                  <a:srgbClr val="363636"/>
                </a:solidFill>
                <a:latin typeface="+mj-lt"/>
              </a:rPr>
              <a:t>vì con gái đã khỏi bệnh, nhưng</a:t>
            </a:r>
            <a:r>
              <a:rPr lang="en-US" sz="4400">
                <a:solidFill>
                  <a:srgbClr val="363636"/>
                </a:solidFill>
                <a:latin typeface="+mj-lt"/>
              </a:rPr>
              <a:t> /</a:t>
            </a:r>
            <a:r>
              <a:rPr lang="vi-VN" sz="4400">
                <a:solidFill>
                  <a:srgbClr val="363636"/>
                </a:solidFill>
                <a:latin typeface="+mj-lt"/>
              </a:rPr>
              <a:t> ngài lập tức lo lắng vì đêm đó</a:t>
            </a:r>
            <a:r>
              <a:rPr lang="en-US" sz="4400">
                <a:solidFill>
                  <a:srgbClr val="363636"/>
                </a:solidFill>
                <a:latin typeface="+mj-lt"/>
              </a:rPr>
              <a:t> /</a:t>
            </a:r>
            <a:r>
              <a:rPr lang="vi-VN" sz="4400">
                <a:solidFill>
                  <a:srgbClr val="363636"/>
                </a:solidFill>
                <a:latin typeface="+mj-lt"/>
              </a:rPr>
              <a:t> mặt trăng sẽ </a:t>
            </a:r>
            <a:r>
              <a:rPr lang="vi-VN" sz="4400" b="1">
                <a:solidFill>
                  <a:srgbClr val="363636"/>
                </a:solidFill>
                <a:latin typeface="+mj-lt"/>
              </a:rPr>
              <a:t>sáng vằng vặc </a:t>
            </a:r>
            <a:r>
              <a:rPr lang="vi-VN" sz="4400">
                <a:solidFill>
                  <a:srgbClr val="363636"/>
                </a:solidFill>
                <a:latin typeface="+mj-lt"/>
              </a:rPr>
              <a:t>trên bầu trời.</a:t>
            </a:r>
            <a:endParaRPr lang="vi-VN" sz="4400" dirty="0">
              <a:solidFill>
                <a:srgbClr val="363636"/>
              </a:solidFill>
              <a:latin typeface="+mj-lt"/>
            </a:endParaRPr>
          </a:p>
        </p:txBody>
      </p:sp>
      <p:pic>
        <p:nvPicPr>
          <p:cNvPr id="14" name="Picture 13">
            <a:extLst>
              <a:ext uri="{FF2B5EF4-FFF2-40B4-BE49-F238E27FC236}">
                <a16:creationId xmlns:a16="http://schemas.microsoft.com/office/drawing/2014/main" id="{17DCD700-D6E1-41BE-8B4D-BE64BA29A7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0230230">
            <a:off x="49642" y="2084130"/>
            <a:ext cx="1137377" cy="811091"/>
          </a:xfrm>
          <a:prstGeom prst="rect">
            <a:avLst/>
          </a:prstGeom>
        </p:spPr>
      </p:pic>
      <p:pic>
        <p:nvPicPr>
          <p:cNvPr id="16" name="Picture 15">
            <a:extLst>
              <a:ext uri="{FF2B5EF4-FFF2-40B4-BE49-F238E27FC236}">
                <a16:creationId xmlns:a16="http://schemas.microsoft.com/office/drawing/2014/main" id="{CD43BCF2-B6D5-48DF-AC73-7BCEE51BE4D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47123" y="3864074"/>
            <a:ext cx="2605549" cy="3072582"/>
          </a:xfrm>
          <a:prstGeom prst="rect">
            <a:avLst/>
          </a:prstGeom>
        </p:spPr>
      </p:pic>
      <p:pic>
        <p:nvPicPr>
          <p:cNvPr id="13" name="Picture 12">
            <a:extLst>
              <a:ext uri="{FF2B5EF4-FFF2-40B4-BE49-F238E27FC236}">
                <a16:creationId xmlns:a16="http://schemas.microsoft.com/office/drawing/2014/main" id="{643E482F-FB40-4002-8203-54F0794998E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7987" y="4628889"/>
            <a:ext cx="1158313" cy="2178646"/>
          </a:xfrm>
          <a:prstGeom prst="rect">
            <a:avLst/>
          </a:prstGeom>
        </p:spPr>
      </p:pic>
    </p:spTree>
    <p:extLst>
      <p:ext uri="{BB962C8B-B14F-4D97-AF65-F5344CB8AC3E}">
        <p14:creationId xmlns:p14="http://schemas.microsoft.com/office/powerpoint/2010/main" val="724220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750" fill="hold"/>
                                        <p:tgtEl>
                                          <p:spTgt spid="14"/>
                                        </p:tgtEl>
                                        <p:attrNameLst>
                                          <p:attrName>ppt_w</p:attrName>
                                        </p:attrNameLst>
                                      </p:cBhvr>
                                      <p:tavLst>
                                        <p:tav tm="0">
                                          <p:val>
                                            <p:fltVal val="0"/>
                                          </p:val>
                                        </p:tav>
                                        <p:tav tm="100000">
                                          <p:val>
                                            <p:strVal val="#ppt_w"/>
                                          </p:val>
                                        </p:tav>
                                      </p:tavLst>
                                    </p:anim>
                                    <p:anim calcmode="lin" valueType="num">
                                      <p:cBhvr>
                                        <p:cTn id="15" dur="750" fill="hold"/>
                                        <p:tgtEl>
                                          <p:spTgt spid="14"/>
                                        </p:tgtEl>
                                        <p:attrNameLst>
                                          <p:attrName>ppt_h</p:attrName>
                                        </p:attrNameLst>
                                      </p:cBhvr>
                                      <p:tavLst>
                                        <p:tav tm="0">
                                          <p:val>
                                            <p:strVal val="#ppt_h"/>
                                          </p:val>
                                        </p:tav>
                                        <p:tav tm="100000">
                                          <p:val>
                                            <p:strVal val="#ppt_h"/>
                                          </p:val>
                                        </p:tav>
                                      </p:tavLst>
                                    </p:anim>
                                  </p:childTnLst>
                                </p:cTn>
                              </p:par>
                            </p:childTnLst>
                          </p:cTn>
                        </p:par>
                        <p:par>
                          <p:cTn id="16" fill="hold">
                            <p:stCondLst>
                              <p:cond delay="750"/>
                            </p:stCondLst>
                            <p:childTnLst>
                              <p:par>
                                <p:cTn id="17" presetID="37"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900" decel="100000" fill="hold"/>
                                        <p:tgtEl>
                                          <p:spTgt spid="10"/>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23" fill="hold">
                            <p:stCondLst>
                              <p:cond delay="1750"/>
                            </p:stCondLst>
                            <p:childTnLst>
                              <p:par>
                                <p:cTn id="24" presetID="50" presetClass="entr" presetSubtype="0" decel="10000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1389</TotalTime>
  <Words>1302</Words>
  <Application>Microsoft Office PowerPoint</Application>
  <PresentationFormat>Widescreen</PresentationFormat>
  <Paragraphs>90</Paragraphs>
  <Slides>18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UTM Banque</vt:lpstr>
      <vt:lpstr>UTM Flamenco</vt:lpstr>
      <vt:lpstr>UTM Guanine</vt:lpstr>
      <vt:lpstr>Times New Roman</vt:lpstr>
      <vt:lpstr>UTM Mabella</vt:lpstr>
      <vt:lpstr>Arial</vt:lpstr>
      <vt:lpstr>UTM Gradoo</vt:lpstr>
      <vt:lpstr>Mali</vt:lpstr>
      <vt:lpstr>Calibri Light</vt:lpstr>
      <vt:lpstr>UTM Showcard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 nhieu mat trang tt</dc:title>
  <dc:subject>Tap doc 4</dc:subject>
  <dc:creator>KTUTS</dc:creator>
  <cp:keywords>YenVu</cp:keywords>
  <cp:lastModifiedBy>PHAN HOÀNG PHƯỚC HẠNH</cp:lastModifiedBy>
  <cp:revision>21</cp:revision>
  <dcterms:created xsi:type="dcterms:W3CDTF">2021-12-15T17:27:48Z</dcterms:created>
  <dcterms:modified xsi:type="dcterms:W3CDTF">2021-12-26T03:22:36Z</dcterms:modified>
  <cp:version>T020</cp:version>
</cp:coreProperties>
</file>