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6" r:id="rId2"/>
  </p:sldMasterIdLst>
  <p:notesMasterIdLst>
    <p:notesMasterId r:id="rId22"/>
  </p:notesMasterIdLst>
  <p:sldIdLst>
    <p:sldId id="2007577154" r:id="rId3"/>
    <p:sldId id="2007577138" r:id="rId4"/>
    <p:sldId id="268" r:id="rId5"/>
    <p:sldId id="262" r:id="rId6"/>
    <p:sldId id="2007577139" r:id="rId7"/>
    <p:sldId id="263" r:id="rId8"/>
    <p:sldId id="2007577140" r:id="rId9"/>
    <p:sldId id="2007577141" r:id="rId10"/>
    <p:sldId id="267" r:id="rId11"/>
    <p:sldId id="2007577147" r:id="rId12"/>
    <p:sldId id="2007577148" r:id="rId13"/>
    <p:sldId id="2007577149" r:id="rId14"/>
    <p:sldId id="2007577150" r:id="rId15"/>
    <p:sldId id="2007577143" r:id="rId16"/>
    <p:sldId id="2007577155" r:id="rId17"/>
    <p:sldId id="2007577156" r:id="rId18"/>
    <p:sldId id="2007577153" r:id="rId19"/>
    <p:sldId id="2007577158" r:id="rId20"/>
    <p:sldId id="200757715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D6740-A57E-46B6-822A-3BDA80CE5263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41FAF-A6A3-43D1-901D-906229741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720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2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23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316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0329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0291759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287908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779829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429366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9020083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5269965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755785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96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216859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5757341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158375"/>
      </p:ext>
    </p:extLst>
  </p:cSld>
  <p:clrMapOvr>
    <a:masterClrMapping/>
  </p:clrMapOvr>
  <p:transition spd="slow" advClick="0" advTm="1000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6485311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969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3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09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02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782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50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灯片编号占位符 3">
            <a:extLst>
              <a:ext uri="{FF2B5EF4-FFF2-40B4-BE49-F238E27FC236}">
                <a16:creationId xmlns="" xmlns:a16="http://schemas.microsoft.com/office/drawing/2014/main" id="{099ACD75-3E37-43B8-BE5F-B9F086C8C167}"/>
              </a:ext>
            </a:extLst>
          </p:cNvPr>
          <p:cNvSpPr txBox="1">
            <a:spLocks/>
          </p:cNvSpPr>
          <p:nvPr userDrawn="1"/>
        </p:nvSpPr>
        <p:spPr>
          <a:xfrm>
            <a:off x="10325100" y="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/>
              <a:t>Design by: </a:t>
            </a:r>
            <a:r>
              <a:rPr lang="en-US" altLang="zh-CN" sz="1200" dirty="0" err="1"/>
              <a:t>Hương</a:t>
            </a:r>
            <a:r>
              <a:rPr lang="en-US" altLang="zh-CN" sz="1200" dirty="0"/>
              <a:t> </a:t>
            </a:r>
            <a:r>
              <a:rPr lang="en-US" altLang="zh-CN" sz="1200" dirty="0" err="1"/>
              <a:t>Thảo</a:t>
            </a:r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7725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2022/3/15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灯片编号占位符 3">
            <a:extLst>
              <a:ext uri="{FF2B5EF4-FFF2-40B4-BE49-F238E27FC236}">
                <a16:creationId xmlns="" xmlns:a16="http://schemas.microsoft.com/office/drawing/2014/main" id="{099ACD75-3E37-43B8-BE5F-B9F086C8C167}"/>
              </a:ext>
            </a:extLst>
          </p:cNvPr>
          <p:cNvSpPr txBox="1">
            <a:spLocks/>
          </p:cNvSpPr>
          <p:nvPr userDrawn="1"/>
        </p:nvSpPr>
        <p:spPr>
          <a:xfrm>
            <a:off x="10166839" y="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Design by: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altLang="zh-CN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2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endParaRPr lang="zh-CN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96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9.pn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17" Type="http://schemas.openxmlformats.org/officeDocument/2006/relationships/image" Target="../media/image15.png"/><Relationship Id="rId2" Type="http://schemas.microsoft.com/office/2007/relationships/media" Target="../media/media1.mp3"/><Relationship Id="rId16" Type="http://schemas.microsoft.com/office/2007/relationships/hdphoto" Target="../media/hdphoto2.wdp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jp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12" Type="http://schemas.openxmlformats.org/officeDocument/2006/relationships/image" Target="../media/image13.png"/><Relationship Id="rId2" Type="http://schemas.microsoft.com/office/2007/relationships/media" Target="../media/media1.mp3"/><Relationship Id="rId16" Type="http://schemas.openxmlformats.org/officeDocument/2006/relationships/image" Target="../media/image18.jpeg"/><Relationship Id="rId1" Type="http://schemas.openxmlformats.org/officeDocument/2006/relationships/audio" Target="NULL" TargetMode="Externa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audio" Target="../media/audio1.wav"/><Relationship Id="rId9" Type="http://schemas.openxmlformats.org/officeDocument/2006/relationships/image" Target="../media/image7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22.png"/><Relationship Id="rId18" Type="http://schemas.openxmlformats.org/officeDocument/2006/relationships/image" Target="../media/image1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12" Type="http://schemas.openxmlformats.org/officeDocument/2006/relationships/slide" Target="slide8.xml"/><Relationship Id="rId17" Type="http://schemas.openxmlformats.org/officeDocument/2006/relationships/image" Target="../media/image15.png"/><Relationship Id="rId2" Type="http://schemas.microsoft.com/office/2007/relationships/media" Target="../media/media1.mp3"/><Relationship Id="rId16" Type="http://schemas.openxmlformats.org/officeDocument/2006/relationships/image" Target="../media/image24.png"/><Relationship Id="rId1" Type="http://schemas.openxmlformats.org/officeDocument/2006/relationships/audio" Target="NULL" TargetMode="External"/><Relationship Id="rId6" Type="http://schemas.openxmlformats.org/officeDocument/2006/relationships/slide" Target="slide5.xml"/><Relationship Id="rId11" Type="http://schemas.openxmlformats.org/officeDocument/2006/relationships/image" Target="../media/image21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slide" Target="slide7.xml"/><Relationship Id="rId4" Type="http://schemas.openxmlformats.org/officeDocument/2006/relationships/image" Target="../media/image17.png"/><Relationship Id="rId9" Type="http://schemas.openxmlformats.org/officeDocument/2006/relationships/image" Target="../media/image20.png"/><Relationship Id="rId14" Type="http://schemas.openxmlformats.org/officeDocument/2006/relationships/slide" Target="slide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6.png"/><Relationship Id="rId12" Type="http://schemas.microsoft.com/office/2007/relationships/hdphoto" Target="../media/hdphoto3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11" Type="http://schemas.openxmlformats.org/officeDocument/2006/relationships/image" Target="../media/image25.png"/><Relationship Id="rId5" Type="http://schemas.openxmlformats.org/officeDocument/2006/relationships/image" Target="../media/image17.png"/><Relationship Id="rId10" Type="http://schemas.openxmlformats.org/officeDocument/2006/relationships/slide" Target="slide4.xml"/><Relationship Id="rId4" Type="http://schemas.openxmlformats.org/officeDocument/2006/relationships/audio" Target="../media/audio2.wav"/><Relationship Id="rId9" Type="http://schemas.openxmlformats.org/officeDocument/2006/relationships/image" Target="../media/image13.png"/><Relationship Id="rId1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openxmlformats.org/officeDocument/2006/relationships/image" Target="../media/image27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11" Type="http://schemas.openxmlformats.org/officeDocument/2006/relationships/slide" Target="slide4.xml"/><Relationship Id="rId5" Type="http://schemas.openxmlformats.org/officeDocument/2006/relationships/image" Target="../media/image9.png"/><Relationship Id="rId10" Type="http://schemas.microsoft.com/office/2007/relationships/hdphoto" Target="../media/hdphoto4.wdp"/><Relationship Id="rId4" Type="http://schemas.openxmlformats.org/officeDocument/2006/relationships/audio" Target="../media/audio2.wav"/><Relationship Id="rId9" Type="http://schemas.openxmlformats.org/officeDocument/2006/relationships/image" Target="../media/image26.png"/><Relationship Id="rId1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.png"/><Relationship Id="rId12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6.png"/><Relationship Id="rId11" Type="http://schemas.microsoft.com/office/2007/relationships/hdphoto" Target="../media/hdphoto5.wdp"/><Relationship Id="rId5" Type="http://schemas.openxmlformats.org/officeDocument/2006/relationships/image" Target="../media/image7.png"/><Relationship Id="rId10" Type="http://schemas.openxmlformats.org/officeDocument/2006/relationships/image" Target="../media/image28.png"/><Relationship Id="rId4" Type="http://schemas.openxmlformats.org/officeDocument/2006/relationships/image" Target="../media/image17.png"/><Relationship Id="rId9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11" Type="http://schemas.openxmlformats.org/officeDocument/2006/relationships/image" Target="../media/image30.gif"/><Relationship Id="rId5" Type="http://schemas.openxmlformats.org/officeDocument/2006/relationships/image" Target="../media/image16.png"/><Relationship Id="rId10" Type="http://schemas.openxmlformats.org/officeDocument/2006/relationships/slide" Target="slide4.xml"/><Relationship Id="rId4" Type="http://schemas.openxmlformats.org/officeDocument/2006/relationships/image" Target="../media/image17.png"/><Relationship Id="rId9" Type="http://schemas.openxmlformats.org/officeDocument/2006/relationships/image" Target="../media/image29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12" Type="http://schemas.openxmlformats.org/officeDocument/2006/relationships/image" Target="../media/image3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6.wdp"/><Relationship Id="rId11" Type="http://schemas.openxmlformats.org/officeDocument/2006/relationships/slide" Target="slide4.xml"/><Relationship Id="rId5" Type="http://schemas.openxmlformats.org/officeDocument/2006/relationships/image" Target="../media/image31.png"/><Relationship Id="rId15" Type="http://schemas.openxmlformats.org/officeDocument/2006/relationships/image" Target="../media/image18.jpeg"/><Relationship Id="rId10" Type="http://schemas.openxmlformats.org/officeDocument/2006/relationships/image" Target="../media/image13.png"/><Relationship Id="rId4" Type="http://schemas.openxmlformats.org/officeDocument/2006/relationships/audio" Target="../media/audio2.wav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73830421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t3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+ 4)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801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29096" y="1140093"/>
            <a:ext cx="4416298" cy="24548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Cánh</a:t>
            </a:r>
            <a:r>
              <a:rPr lang="en-US" sz="2500" dirty="0">
                <a:latin typeface="UTM Avo" panose="02040603050506020204" pitchFamily="18" charset="0"/>
              </a:rPr>
              <a:t> cam </a:t>
            </a:r>
            <a:r>
              <a:rPr lang="en-US" sz="2500" dirty="0" err="1">
                <a:latin typeface="UTM Avo" panose="02040603050506020204" pitchFamily="18" charset="0"/>
              </a:rPr>
              <a:t>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lạc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mẹ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Gió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xô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vườn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hoang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Giữa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bao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nhiêu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gai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góc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Lũ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ve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sầu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kêu</a:t>
            </a:r>
            <a:r>
              <a:rPr lang="en-US" sz="2500" dirty="0">
                <a:latin typeface="UTM Avo" panose="02040603050506020204" pitchFamily="18" charset="0"/>
              </a:rPr>
              <a:t> ran.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195043" y="498707"/>
            <a:ext cx="5751765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Cánh</a:t>
            </a: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 cam </a:t>
            </a:r>
            <a:r>
              <a:rPr lang="en-US" sz="32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lạc</a:t>
            </a:r>
            <a:r>
              <a:rPr lang="en-US" sz="32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mẹ</a:t>
            </a:r>
            <a:endParaRPr lang="en-US" sz="32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2268" y="-31284"/>
            <a:ext cx="99081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3.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bài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thơ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dưới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đây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và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trả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lời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hỏi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29096" y="3669269"/>
            <a:ext cx="5301201" cy="24548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Chiều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nhạt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nắng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trắng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sương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rộng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xanh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như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bể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Tiếng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cánh</a:t>
            </a:r>
            <a:r>
              <a:rPr lang="en-US" sz="2500" dirty="0">
                <a:latin typeface="UTM Avo" panose="02040603050506020204" pitchFamily="18" charset="0"/>
              </a:rPr>
              <a:t> cam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mẹ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Khản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mòn</a:t>
            </a:r>
            <a:endParaRPr lang="en-US" sz="25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32430" y="1140093"/>
            <a:ext cx="4561596" cy="24548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Bọ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dừa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nấu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cơm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ngưng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giã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gạo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Xén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tóc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thôi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cắt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áo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Đều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bảo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nhau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tìm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32431" y="3669269"/>
            <a:ext cx="4561596" cy="303196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Khu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vườn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hoang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lặng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im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Bỗng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râm</a:t>
            </a:r>
            <a:r>
              <a:rPr lang="en-US" sz="2500" dirty="0">
                <a:latin typeface="UTM Avo" panose="02040603050506020204" pitchFamily="18" charset="0"/>
              </a:rPr>
              <a:t> ran </a:t>
            </a:r>
            <a:r>
              <a:rPr lang="en-US" sz="2500" dirty="0" err="1">
                <a:latin typeface="UTM Avo" panose="02040603050506020204" pitchFamily="18" charset="0"/>
              </a:rPr>
              <a:t>khắp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lối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điều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ai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cũng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nói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Cánh</a:t>
            </a:r>
            <a:r>
              <a:rPr lang="en-US" sz="2500" dirty="0">
                <a:latin typeface="UTM Avo" panose="02040603050506020204" pitchFamily="18" charset="0"/>
              </a:rPr>
              <a:t> cam </a:t>
            </a:r>
            <a:r>
              <a:rPr lang="en-US" sz="2500" dirty="0" err="1">
                <a:latin typeface="UTM Avo" panose="02040603050506020204" pitchFamily="18" charset="0"/>
              </a:rPr>
              <a:t>về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tôi</a:t>
            </a:r>
            <a:r>
              <a:rPr lang="en-US" sz="25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i="1" dirty="0">
                <a:latin typeface="UTM Avo" panose="02040603050506020204" pitchFamily="18" charset="0"/>
              </a:rPr>
              <a:t> </a:t>
            </a:r>
            <a:r>
              <a:rPr lang="en-US" sz="2500" i="1" dirty="0" smtClean="0">
                <a:latin typeface="UTM Avo" panose="02040603050506020204" pitchFamily="18" charset="0"/>
              </a:rPr>
              <a:t>                          </a:t>
            </a:r>
            <a:r>
              <a:rPr lang="en-US" i="1" dirty="0" smtClean="0">
                <a:latin typeface="UTM Avo" panose="02040603050506020204" pitchFamily="18" charset="0"/>
              </a:rPr>
              <a:t>(</a:t>
            </a:r>
            <a:r>
              <a:rPr lang="en-US" i="1" dirty="0" err="1" smtClean="0">
                <a:latin typeface="UTM Avo" panose="02040603050506020204" pitchFamily="18" charset="0"/>
              </a:rPr>
              <a:t>Ngân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Vịnh</a:t>
            </a:r>
            <a:r>
              <a:rPr lang="en-US" i="1" dirty="0" smtClean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63681" y="572447"/>
            <a:ext cx="20057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176687" y="571627"/>
            <a:ext cx="2551471" cy="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253580" y="6135333"/>
            <a:ext cx="9424251" cy="58993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a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Chuyện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xảy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ra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với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cánh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cam?</a:t>
            </a:r>
            <a:endParaRPr lang="vi-VN" sz="2800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97824" y="1692505"/>
            <a:ext cx="3111943" cy="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301933" y="2252943"/>
            <a:ext cx="3579783" cy="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799746" y="2857628"/>
            <a:ext cx="1126214" cy="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296" y="1383929"/>
            <a:ext cx="4999703" cy="474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457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29096" y="1140093"/>
            <a:ext cx="4416298" cy="24548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Cánh</a:t>
            </a:r>
            <a:r>
              <a:rPr lang="en-US" sz="2500" dirty="0">
                <a:latin typeface="UTM Avo" panose="02040603050506020204" pitchFamily="18" charset="0"/>
              </a:rPr>
              <a:t> cam </a:t>
            </a:r>
            <a:r>
              <a:rPr lang="en-US" sz="2500" dirty="0" err="1">
                <a:latin typeface="UTM Avo" panose="02040603050506020204" pitchFamily="18" charset="0"/>
              </a:rPr>
              <a:t>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lạc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mẹ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Gió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xô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vườn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hoang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Giữa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bao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nhiêu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gai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góc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Lũ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ve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sầu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kêu</a:t>
            </a:r>
            <a:r>
              <a:rPr lang="en-US" sz="2500" dirty="0">
                <a:latin typeface="UTM Avo" panose="02040603050506020204" pitchFamily="18" charset="0"/>
              </a:rPr>
              <a:t> ran.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195043" y="498707"/>
            <a:ext cx="5751765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Cánh</a:t>
            </a: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 cam </a:t>
            </a:r>
            <a:r>
              <a:rPr lang="en-US" sz="32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lạc</a:t>
            </a: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mẹ</a:t>
            </a:r>
            <a:endParaRPr lang="en-US" sz="32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2268" y="-31284"/>
            <a:ext cx="99081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3.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bài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thơ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dưới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đây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và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trả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lời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hỏi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29096" y="3669269"/>
            <a:ext cx="5301201" cy="24548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Chiều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nhạt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nắng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trắng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sương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rộng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xanh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như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bể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Tiếng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cánh</a:t>
            </a:r>
            <a:r>
              <a:rPr lang="en-US" sz="2500" dirty="0">
                <a:latin typeface="UTM Avo" panose="02040603050506020204" pitchFamily="18" charset="0"/>
              </a:rPr>
              <a:t> cam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mẹ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Khản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mòn</a:t>
            </a:r>
            <a:endParaRPr lang="en-US" sz="25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32430" y="1140093"/>
            <a:ext cx="4561596" cy="24548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Bọ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dừa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nấu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cơm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ngưng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giã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gạo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Xén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tóc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thôi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cắt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áo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Đều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bảo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nhau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tìm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32431" y="3669269"/>
            <a:ext cx="4561596" cy="303196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Khu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vườn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hoang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lặng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im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Bỗng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râm</a:t>
            </a:r>
            <a:r>
              <a:rPr lang="en-US" sz="2500" dirty="0">
                <a:latin typeface="UTM Avo" panose="02040603050506020204" pitchFamily="18" charset="0"/>
              </a:rPr>
              <a:t> ran </a:t>
            </a:r>
            <a:r>
              <a:rPr lang="en-US" sz="2500" dirty="0" err="1">
                <a:latin typeface="UTM Avo" panose="02040603050506020204" pitchFamily="18" charset="0"/>
              </a:rPr>
              <a:t>khắp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lối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điều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ai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cũng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nói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Cánh</a:t>
            </a:r>
            <a:r>
              <a:rPr lang="en-US" sz="2500" dirty="0">
                <a:latin typeface="UTM Avo" panose="02040603050506020204" pitchFamily="18" charset="0"/>
              </a:rPr>
              <a:t> cam </a:t>
            </a:r>
            <a:r>
              <a:rPr lang="en-US" sz="2500" dirty="0" err="1">
                <a:latin typeface="UTM Avo" panose="02040603050506020204" pitchFamily="18" charset="0"/>
              </a:rPr>
              <a:t>về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tôi</a:t>
            </a:r>
            <a:r>
              <a:rPr lang="en-US" sz="25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i="1" dirty="0">
                <a:latin typeface="UTM Avo" panose="02040603050506020204" pitchFamily="18" charset="0"/>
              </a:rPr>
              <a:t> </a:t>
            </a:r>
            <a:r>
              <a:rPr lang="en-US" sz="2500" i="1" dirty="0" smtClean="0">
                <a:latin typeface="UTM Avo" panose="02040603050506020204" pitchFamily="18" charset="0"/>
              </a:rPr>
              <a:t>                          </a:t>
            </a:r>
            <a:r>
              <a:rPr lang="en-US" i="1" dirty="0" smtClean="0">
                <a:latin typeface="UTM Avo" panose="02040603050506020204" pitchFamily="18" charset="0"/>
              </a:rPr>
              <a:t>(</a:t>
            </a:r>
            <a:r>
              <a:rPr lang="en-US" i="1" dirty="0" err="1" smtClean="0">
                <a:latin typeface="UTM Avo" panose="02040603050506020204" pitchFamily="18" charset="0"/>
              </a:rPr>
              <a:t>Ngân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Vịnh</a:t>
            </a:r>
            <a:r>
              <a:rPr lang="en-US" i="1" dirty="0" smtClean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63681" y="572447"/>
            <a:ext cx="20057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176687" y="571627"/>
            <a:ext cx="2551471" cy="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253580" y="6135333"/>
            <a:ext cx="9424251" cy="58993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b.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Những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ai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đã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quan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tâm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giúp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đỡ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cánh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cam?</a:t>
            </a:r>
            <a:endParaRPr lang="vi-VN" sz="2800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6798977" y="1693325"/>
            <a:ext cx="1061913" cy="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798976" y="2291055"/>
            <a:ext cx="13421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798977" y="2866242"/>
            <a:ext cx="116515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482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29096" y="1140093"/>
            <a:ext cx="4416298" cy="24548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Cánh</a:t>
            </a:r>
            <a:r>
              <a:rPr lang="en-US" sz="2500" dirty="0">
                <a:latin typeface="UTM Avo" panose="02040603050506020204" pitchFamily="18" charset="0"/>
              </a:rPr>
              <a:t> cam </a:t>
            </a:r>
            <a:r>
              <a:rPr lang="en-US" sz="2500" dirty="0" err="1">
                <a:latin typeface="UTM Avo" panose="02040603050506020204" pitchFamily="18" charset="0"/>
              </a:rPr>
              <a:t>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lạc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mẹ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Gió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xô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vườn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hoang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Giữa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bao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nhiêu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gai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góc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Lũ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ve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sầu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kêu</a:t>
            </a:r>
            <a:r>
              <a:rPr lang="en-US" sz="2500" dirty="0">
                <a:latin typeface="UTM Avo" panose="02040603050506020204" pitchFamily="18" charset="0"/>
              </a:rPr>
              <a:t> ran.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195043" y="498707"/>
            <a:ext cx="5751765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Cánh</a:t>
            </a: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 cam </a:t>
            </a:r>
            <a:r>
              <a:rPr lang="en-US" sz="32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lạc</a:t>
            </a:r>
            <a:r>
              <a:rPr lang="en-US" sz="3200" b="1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UTM Avo" panose="02040603050506020204" pitchFamily="18" charset="0"/>
              </a:rPr>
              <a:t>mẹ</a:t>
            </a:r>
            <a:endParaRPr lang="en-US" sz="32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32268" y="-31284"/>
            <a:ext cx="99081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3. </a:t>
            </a:r>
            <a:r>
              <a:rPr lang="en-US" sz="2800" b="1" dirty="0" err="1">
                <a:latin typeface="UTM Avo" panose="02040603050506020204" pitchFamily="18" charset="0"/>
              </a:rPr>
              <a:t>Đọc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bài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thơ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dưới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đây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và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trả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lời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câu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atin typeface="UTM Avo" panose="02040603050506020204" pitchFamily="18" charset="0"/>
              </a:rPr>
              <a:t>hỏi</a:t>
            </a:r>
            <a:r>
              <a:rPr lang="en-US" sz="2800" b="1" dirty="0" smtClean="0">
                <a:latin typeface="UTM Avo" panose="02040603050506020204" pitchFamily="18" charset="0"/>
              </a:rPr>
              <a:t>.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29096" y="3669269"/>
            <a:ext cx="5301201" cy="24548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Chiều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nhạt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nắng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trắng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sương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Trời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rộng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xanh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như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bể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Tiếng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cánh</a:t>
            </a:r>
            <a:r>
              <a:rPr lang="en-US" sz="2500" dirty="0">
                <a:latin typeface="UTM Avo" panose="02040603050506020204" pitchFamily="18" charset="0"/>
              </a:rPr>
              <a:t> cam </a:t>
            </a:r>
            <a:r>
              <a:rPr lang="en-US" sz="2500" dirty="0" err="1">
                <a:latin typeface="UTM Avo" panose="02040603050506020204" pitchFamily="18" charset="0"/>
              </a:rPr>
              <a:t>gọi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mẹ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Khản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đặc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trên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mòn</a:t>
            </a:r>
            <a:endParaRPr lang="en-US" sz="25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32430" y="1140093"/>
            <a:ext cx="4561596" cy="245488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Bọ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dừa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dừng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nấu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cơm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cào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latin typeface="UTM Avo" panose="02040603050506020204" pitchFamily="18" charset="0"/>
              </a:rPr>
              <a:t>ngưng</a:t>
            </a:r>
            <a:r>
              <a:rPr lang="en-US" sz="2500" dirty="0" smtClean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giã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gạo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Xén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tóc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thôi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cắt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áo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Đều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bảo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nhau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tìm</a:t>
            </a:r>
            <a:r>
              <a:rPr lang="en-US" sz="2500" dirty="0"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632431" y="3669269"/>
            <a:ext cx="4561596" cy="303196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Khu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vườn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hoang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lặng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im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Bỗng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râm</a:t>
            </a:r>
            <a:r>
              <a:rPr lang="en-US" sz="2500" dirty="0">
                <a:latin typeface="UTM Avo" panose="02040603050506020204" pitchFamily="18" charset="0"/>
              </a:rPr>
              <a:t> ran </a:t>
            </a:r>
            <a:r>
              <a:rPr lang="en-US" sz="2500" dirty="0" err="1">
                <a:latin typeface="UTM Avo" panose="02040603050506020204" pitchFamily="18" charset="0"/>
              </a:rPr>
              <a:t>khắp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lối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Có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điều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ai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cũng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nói</a:t>
            </a:r>
            <a:endParaRPr lang="en-US" sz="2500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500" dirty="0" err="1">
                <a:latin typeface="UTM Avo" panose="02040603050506020204" pitchFamily="18" charset="0"/>
              </a:rPr>
              <a:t>Cánh</a:t>
            </a:r>
            <a:r>
              <a:rPr lang="en-US" sz="2500" dirty="0">
                <a:latin typeface="UTM Avo" panose="02040603050506020204" pitchFamily="18" charset="0"/>
              </a:rPr>
              <a:t> cam </a:t>
            </a:r>
            <a:r>
              <a:rPr lang="en-US" sz="2500" dirty="0" err="1">
                <a:latin typeface="UTM Avo" panose="02040603050506020204" pitchFamily="18" charset="0"/>
              </a:rPr>
              <a:t>về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nhà</a:t>
            </a:r>
            <a:r>
              <a:rPr lang="en-US" sz="2500" dirty="0">
                <a:latin typeface="UTM Avo" panose="02040603050506020204" pitchFamily="18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</a:rPr>
              <a:t>tôi</a:t>
            </a:r>
            <a:r>
              <a:rPr lang="en-US" sz="25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500" i="1" dirty="0">
                <a:latin typeface="UTM Avo" panose="02040603050506020204" pitchFamily="18" charset="0"/>
              </a:rPr>
              <a:t> </a:t>
            </a:r>
            <a:r>
              <a:rPr lang="en-US" sz="2500" i="1" dirty="0" smtClean="0">
                <a:latin typeface="UTM Avo" panose="02040603050506020204" pitchFamily="18" charset="0"/>
              </a:rPr>
              <a:t>                          </a:t>
            </a:r>
            <a:r>
              <a:rPr lang="en-US" i="1" dirty="0" smtClean="0">
                <a:latin typeface="UTM Avo" panose="02040603050506020204" pitchFamily="18" charset="0"/>
              </a:rPr>
              <a:t>(</a:t>
            </a:r>
            <a:r>
              <a:rPr lang="en-US" i="1" dirty="0" err="1" smtClean="0">
                <a:latin typeface="UTM Avo" panose="02040603050506020204" pitchFamily="18" charset="0"/>
              </a:rPr>
              <a:t>Ngân</a:t>
            </a:r>
            <a:r>
              <a:rPr lang="en-US" i="1" dirty="0" smtClean="0">
                <a:latin typeface="UTM Avo" panose="02040603050506020204" pitchFamily="18" charset="0"/>
              </a:rPr>
              <a:t> </a:t>
            </a:r>
            <a:r>
              <a:rPr lang="en-US" i="1" dirty="0" err="1" smtClean="0">
                <a:latin typeface="UTM Avo" panose="02040603050506020204" pitchFamily="18" charset="0"/>
              </a:rPr>
              <a:t>Vịnh</a:t>
            </a:r>
            <a:r>
              <a:rPr lang="en-US" i="1" dirty="0" smtClean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663681" y="572447"/>
            <a:ext cx="20057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176687" y="571627"/>
            <a:ext cx="2551471" cy="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253580" y="6135333"/>
            <a:ext cx="9424251" cy="589935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C00000"/>
                </a:solidFill>
                <a:latin typeface="UTM Avo" panose="02040603050506020204" pitchFamily="18" charset="0"/>
              </a:rPr>
              <a:t>c</a:t>
            </a:r>
            <a:r>
              <a:rPr lang="en-US" sz="28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.</a:t>
            </a:r>
            <a:r>
              <a:rPr lang="en-US" sz="2800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Họ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đã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nói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gì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để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an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ủi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cánh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cam?</a:t>
            </a:r>
            <a:endParaRPr lang="vi-VN" sz="28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008345" y="1694145"/>
            <a:ext cx="2227036" cy="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288564" y="2278227"/>
            <a:ext cx="22270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11584" y="2838665"/>
            <a:ext cx="16076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514260" y="3428601"/>
            <a:ext cx="24261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096836" y="5390140"/>
            <a:ext cx="17403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81" y="1140093"/>
            <a:ext cx="5407244" cy="4984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9" name="Straight Connector 28"/>
          <p:cNvCxnSpPr/>
          <p:nvPr/>
        </p:nvCxnSpPr>
        <p:spPr>
          <a:xfrm>
            <a:off x="8561409" y="5935830"/>
            <a:ext cx="15264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81" y="1256014"/>
            <a:ext cx="5543936" cy="487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022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011ABF-C1D0-4706-B8B6-92D5CA8DD276}"/>
              </a:ext>
            </a:extLst>
          </p:cNvPr>
          <p:cNvSpPr txBox="1"/>
          <p:nvPr/>
        </p:nvSpPr>
        <p:spPr>
          <a:xfrm>
            <a:off x="231779" y="29176"/>
            <a:ext cx="10597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909055D3-7736-43FC-B1A7-47B92322C2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1148273" y="4085499"/>
            <a:ext cx="1966025" cy="26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hought Bubble: Cloud 10">
            <a:extLst>
              <a:ext uri="{FF2B5EF4-FFF2-40B4-BE49-F238E27FC236}">
                <a16:creationId xmlns="" xmlns:a16="http://schemas.microsoft.com/office/drawing/2014/main" id="{401AF0E0-0B33-4DA7-9380-D0DBD9697129}"/>
              </a:ext>
            </a:extLst>
          </p:cNvPr>
          <p:cNvSpPr/>
          <p:nvPr/>
        </p:nvSpPr>
        <p:spPr>
          <a:xfrm>
            <a:off x="2107580" y="2297747"/>
            <a:ext cx="4028177" cy="1594625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mệt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32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E5646CF-D7E2-4453-9219-2642169C7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" b="3048"/>
          <a:stretch/>
        </p:blipFill>
        <p:spPr bwMode="auto">
          <a:xfrm flipH="1">
            <a:off x="7894074" y="4284636"/>
            <a:ext cx="2687674" cy="252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hought Bubble: Cloud 12">
            <a:extLst>
              <a:ext uri="{FF2B5EF4-FFF2-40B4-BE49-F238E27FC236}">
                <a16:creationId xmlns="" xmlns:a16="http://schemas.microsoft.com/office/drawing/2014/main" id="{F3D6ACBE-7733-4327-BE15-0ABC10C11D01}"/>
              </a:ext>
            </a:extLst>
          </p:cNvPr>
          <p:cNvSpPr/>
          <p:nvPr/>
        </p:nvSpPr>
        <p:spPr>
          <a:xfrm>
            <a:off x="7094862" y="2332384"/>
            <a:ext cx="4500789" cy="1387711"/>
          </a:xfrm>
          <a:prstGeom prst="cloudCallout">
            <a:avLst>
              <a:gd name="adj1" fmla="val 4398"/>
              <a:gd name="adj2" fmla="val 7271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mệt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E37C35A-7437-48E5-92CD-B5A728D1D396}"/>
              </a:ext>
            </a:extLst>
          </p:cNvPr>
          <p:cNvSpPr txBox="1"/>
          <p:nvPr/>
        </p:nvSpPr>
        <p:spPr>
          <a:xfrm>
            <a:off x="628709" y="803746"/>
            <a:ext cx="10597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An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ủi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mệt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hought Bubble: Cloud 7">
            <a:extLst>
              <a:ext uri="{FF2B5EF4-FFF2-40B4-BE49-F238E27FC236}">
                <a16:creationId xmlns="" xmlns:a16="http://schemas.microsoft.com/office/drawing/2014/main" id="{D5302375-DE66-42FF-A3F8-A9D06022A0D2}"/>
              </a:ext>
            </a:extLst>
          </p:cNvPr>
          <p:cNvSpPr/>
          <p:nvPr/>
        </p:nvSpPr>
        <p:spPr>
          <a:xfrm>
            <a:off x="2386462" y="1811782"/>
            <a:ext cx="4854445" cy="1908313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lo.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ớ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đưa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xuống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phòng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y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tế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909055D3-7736-43FC-B1A7-47B92322C2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1164911" y="4059741"/>
            <a:ext cx="1966025" cy="26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2E5646CF-D7E2-4453-9219-2642169C7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" b="3048"/>
          <a:stretch/>
        </p:blipFill>
        <p:spPr bwMode="auto">
          <a:xfrm flipH="1">
            <a:off x="7910712" y="4086602"/>
            <a:ext cx="2687674" cy="252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hought Bubble: Cloud 7">
            <a:extLst>
              <a:ext uri="{FF2B5EF4-FFF2-40B4-BE49-F238E27FC236}">
                <a16:creationId xmlns="" xmlns:a16="http://schemas.microsoft.com/office/drawing/2014/main" id="{D5302375-DE66-42FF-A3F8-A9D06022A0D2}"/>
              </a:ext>
            </a:extLst>
          </p:cNvPr>
          <p:cNvSpPr/>
          <p:nvPr/>
        </p:nvSpPr>
        <p:spPr>
          <a:xfrm>
            <a:off x="2386461" y="1811781"/>
            <a:ext cx="4854445" cy="1908313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uống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noProof="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hought Bubble: Cloud 7">
            <a:extLst>
              <a:ext uri="{FF2B5EF4-FFF2-40B4-BE49-F238E27FC236}">
                <a16:creationId xmlns="" xmlns:a16="http://schemas.microsoft.com/office/drawing/2014/main" id="{D5302375-DE66-42FF-A3F8-A9D06022A0D2}"/>
              </a:ext>
            </a:extLst>
          </p:cNvPr>
          <p:cNvSpPr/>
          <p:nvPr/>
        </p:nvSpPr>
        <p:spPr>
          <a:xfrm>
            <a:off x="2386462" y="1811780"/>
            <a:ext cx="4854445" cy="1908313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nhờ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gọi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điện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hought Bubble: Cloud 7">
            <a:extLst>
              <a:ext uri="{FF2B5EF4-FFF2-40B4-BE49-F238E27FC236}">
                <a16:creationId xmlns="" xmlns:a16="http://schemas.microsoft.com/office/drawing/2014/main" id="{D5302375-DE66-42FF-A3F8-A9D06022A0D2}"/>
              </a:ext>
            </a:extLst>
          </p:cNvPr>
          <p:cNvSpPr/>
          <p:nvPr/>
        </p:nvSpPr>
        <p:spPr>
          <a:xfrm>
            <a:off x="2386462" y="1811779"/>
            <a:ext cx="4854445" cy="1908313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nghỉ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ình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47214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1" grpId="1" animBg="1"/>
      <p:bldP spid="13" grpId="0" animBg="1"/>
      <p:bldP spid="7" grpId="0"/>
      <p:bldP spid="8" grpId="0" animBg="1"/>
      <p:bldP spid="8" grpId="1" animBg="1"/>
      <p:bldP spid="15" grpId="0" animBg="1"/>
      <p:bldP spid="15" grpId="1" animBg="1"/>
      <p:bldP spid="16" grpId="0" animBg="1"/>
      <p:bldP spid="16" grpId="1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011ABF-C1D0-4706-B8B6-92D5CA8DD276}"/>
              </a:ext>
            </a:extLst>
          </p:cNvPr>
          <p:cNvSpPr txBox="1"/>
          <p:nvPr/>
        </p:nvSpPr>
        <p:spPr>
          <a:xfrm>
            <a:off x="231779" y="29176"/>
            <a:ext cx="10597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909055D3-7736-43FC-B1A7-47B92322C2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1148273" y="4085499"/>
            <a:ext cx="1966025" cy="26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hought Bubble: Cloud 10">
            <a:extLst>
              <a:ext uri="{FF2B5EF4-FFF2-40B4-BE49-F238E27FC236}">
                <a16:creationId xmlns="" xmlns:a16="http://schemas.microsoft.com/office/drawing/2014/main" id="{401AF0E0-0B33-4DA7-9380-D0DBD9697129}"/>
              </a:ext>
            </a:extLst>
          </p:cNvPr>
          <p:cNvSpPr/>
          <p:nvPr/>
        </p:nvSpPr>
        <p:spPr>
          <a:xfrm>
            <a:off x="2319615" y="1895061"/>
            <a:ext cx="5574459" cy="1927931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hay,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E5646CF-D7E2-4453-9219-2642169C7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" b="3048"/>
          <a:stretch/>
        </p:blipFill>
        <p:spPr bwMode="auto">
          <a:xfrm flipH="1">
            <a:off x="7894074" y="4284636"/>
            <a:ext cx="2687674" cy="252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E37C35A-7437-48E5-92CD-B5A728D1D396}"/>
              </a:ext>
            </a:extLst>
          </p:cNvPr>
          <p:cNvSpPr txBox="1"/>
          <p:nvPr/>
        </p:nvSpPr>
        <p:spPr>
          <a:xfrm>
            <a:off x="628709" y="803746"/>
            <a:ext cx="10597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Mời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909055D3-7736-43FC-B1A7-47B92322C2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1164911" y="4059741"/>
            <a:ext cx="1966025" cy="26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2E5646CF-D7E2-4453-9219-2642169C70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8" b="3048"/>
          <a:stretch/>
        </p:blipFill>
        <p:spPr bwMode="auto">
          <a:xfrm flipH="1">
            <a:off x="7910712" y="4258878"/>
            <a:ext cx="2687674" cy="252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05776">
            <a:off x="2638880" y="4336823"/>
            <a:ext cx="516410" cy="699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hought Bubble: Cloud 10">
            <a:extLst>
              <a:ext uri="{FF2B5EF4-FFF2-40B4-BE49-F238E27FC236}">
                <a16:creationId xmlns="" xmlns:a16="http://schemas.microsoft.com/office/drawing/2014/main" id="{401AF0E0-0B33-4DA7-9380-D0DBD9697129}"/>
              </a:ext>
            </a:extLst>
          </p:cNvPr>
          <p:cNvSpPr/>
          <p:nvPr/>
        </p:nvSpPr>
        <p:spPr>
          <a:xfrm>
            <a:off x="2119554" y="2310972"/>
            <a:ext cx="5446606" cy="1599684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này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ạ,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mê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3859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7" grpId="0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011ABF-C1D0-4706-B8B6-92D5CA8DD276}"/>
              </a:ext>
            </a:extLst>
          </p:cNvPr>
          <p:cNvSpPr txBox="1"/>
          <p:nvPr/>
        </p:nvSpPr>
        <p:spPr>
          <a:xfrm>
            <a:off x="231779" y="29176"/>
            <a:ext cx="10597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huống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909055D3-7736-43FC-B1A7-47B92322C2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1148273" y="4085499"/>
            <a:ext cx="1966025" cy="26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hought Bubble: Cloud 10">
            <a:extLst>
              <a:ext uri="{FF2B5EF4-FFF2-40B4-BE49-F238E27FC236}">
                <a16:creationId xmlns="" xmlns:a16="http://schemas.microsoft.com/office/drawing/2014/main" id="{401AF0E0-0B33-4DA7-9380-D0DBD9697129}"/>
              </a:ext>
            </a:extLst>
          </p:cNvPr>
          <p:cNvSpPr/>
          <p:nvPr/>
        </p:nvSpPr>
        <p:spPr>
          <a:xfrm>
            <a:off x="2319615" y="1895061"/>
            <a:ext cx="5574459" cy="1927931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hay!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8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E37C35A-7437-48E5-92CD-B5A728D1D396}"/>
              </a:ext>
            </a:extLst>
          </p:cNvPr>
          <p:cNvSpPr txBox="1"/>
          <p:nvPr/>
        </p:nvSpPr>
        <p:spPr>
          <a:xfrm>
            <a:off x="628709" y="803746"/>
            <a:ext cx="10597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nghị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3600" noProof="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909055D3-7736-43FC-B1A7-47B92322C2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1164911" y="4059741"/>
            <a:ext cx="1966025" cy="26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hought Bubble: Cloud 10">
            <a:extLst>
              <a:ext uri="{FF2B5EF4-FFF2-40B4-BE49-F238E27FC236}">
                <a16:creationId xmlns="" xmlns:a16="http://schemas.microsoft.com/office/drawing/2014/main" id="{401AF0E0-0B33-4DA7-9380-D0DBD9697129}"/>
              </a:ext>
            </a:extLst>
          </p:cNvPr>
          <p:cNvSpPr/>
          <p:nvPr/>
        </p:nvSpPr>
        <p:spPr>
          <a:xfrm>
            <a:off x="2447468" y="2059184"/>
            <a:ext cx="5446606" cy="1599684"/>
          </a:xfrm>
          <a:prstGeom prst="cloudCallout">
            <a:avLst>
              <a:gd name="adj1" fmla="val -51602"/>
              <a:gd name="adj2" fmla="val 659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giọng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hay,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hát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400" dirty="0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 smtClean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770" y="3223714"/>
            <a:ext cx="2822506" cy="330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7654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7" grpId="0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0" y="126190"/>
            <a:ext cx="12192000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5. </a:t>
            </a:r>
            <a:r>
              <a:rPr lang="en-US" sz="2400" b="1" dirty="0" err="1">
                <a:latin typeface="UTM Avo" panose="02040603050506020204" pitchFamily="18" charset="0"/>
              </a:rPr>
              <a:t>Tìm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trong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bài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Cánh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 cam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lạc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từ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ngữ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chỉ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hoạt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của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một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>
                <a:latin typeface="UTM Avo" panose="02040603050506020204" pitchFamily="18" charset="0"/>
              </a:rPr>
              <a:t>con </a:t>
            </a:r>
            <a:r>
              <a:rPr lang="en-US" sz="2400" b="1" dirty="0" err="1">
                <a:latin typeface="UTM Avo" panose="02040603050506020204" pitchFamily="18" charset="0"/>
              </a:rPr>
              <a:t>vật</a:t>
            </a:r>
            <a:r>
              <a:rPr lang="en-US" sz="2400" b="1" dirty="0">
                <a:latin typeface="UTM Avo" panose="02040603050506020204" pitchFamily="18" charset="0"/>
              </a:rPr>
              <a:t>.</a:t>
            </a:r>
            <a:endParaRPr lang="vi-VN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511093" y="2119167"/>
            <a:ext cx="7806261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Kêu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ran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511092" y="2888136"/>
            <a:ext cx="7806263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511094" y="3635387"/>
            <a:ext cx="7806263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89117" y="2118311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ve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sầu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89115" y="2888136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cánh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cam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89113" y="3636464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bọ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dừa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57108" y="1116000"/>
            <a:ext cx="2780010" cy="747251"/>
          </a:xfrm>
          <a:prstGeom prst="ellipse">
            <a:avLst/>
          </a:prstGeom>
          <a:solidFill>
            <a:schemeClr val="accent2"/>
          </a:solidFill>
          <a:ln w="41275" cmpd="dbl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Con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vật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43328" y="1096358"/>
            <a:ext cx="3267993" cy="747251"/>
          </a:xfrm>
          <a:prstGeom prst="ellipse">
            <a:avLst/>
          </a:prstGeom>
          <a:solidFill>
            <a:schemeClr val="accent2"/>
          </a:solidFill>
          <a:ln w="41275" cmpd="dbl">
            <a:solidFill>
              <a:srgbClr val="7EA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Hoạt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động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9115" y="4384792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cào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cào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89113" y="5133120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xén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tóc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11092" y="4382638"/>
            <a:ext cx="7806263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511094" y="5129888"/>
            <a:ext cx="7806263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01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Ba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15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957923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Ôn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tập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giữa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kì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t3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+ 4)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675621" y="2353901"/>
            <a:ext cx="3042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5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70)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08143" y="2972404"/>
            <a:ext cx="7242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Ve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sầu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</a:t>
            </a:r>
            <a:r>
              <a:rPr lang="en-US" altLang="zh-CN" sz="3200" b="1" dirty="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êu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ran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06894" y="3596935"/>
            <a:ext cx="7242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cam: 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41058" y="4206533"/>
            <a:ext cx="7242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Bọ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dừa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53491" y="4816132"/>
            <a:ext cx="7242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Cào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cào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 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887655" y="5425730"/>
            <a:ext cx="72429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Xén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tóc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: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9767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0" y="126190"/>
            <a:ext cx="12192000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5. </a:t>
            </a:r>
            <a:r>
              <a:rPr lang="en-US" sz="2400" b="1" dirty="0" err="1">
                <a:latin typeface="UTM Avo" panose="02040603050506020204" pitchFamily="18" charset="0"/>
              </a:rPr>
              <a:t>Tìm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trong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bài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Cánh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 cam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lạc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i="1" dirty="0" err="1">
                <a:solidFill>
                  <a:srgbClr val="FF0000"/>
                </a:solidFill>
                <a:latin typeface="UTM Avo" panose="02040603050506020204" pitchFamily="18" charset="0"/>
              </a:rPr>
              <a:t>mẹ</a:t>
            </a:r>
            <a:r>
              <a:rPr lang="en-US" sz="2400" b="1" i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từ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ngữ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chỉ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hoạt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r>
              <a:rPr lang="en-US" sz="24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của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latin typeface="UTM Avo" panose="02040603050506020204" pitchFamily="18" charset="0"/>
              </a:rPr>
              <a:t>một</a:t>
            </a:r>
            <a:r>
              <a:rPr lang="en-US" sz="2400" b="1" dirty="0" smtClean="0">
                <a:latin typeface="UTM Avo" panose="02040603050506020204" pitchFamily="18" charset="0"/>
              </a:rPr>
              <a:t> </a:t>
            </a:r>
            <a:r>
              <a:rPr lang="en-US" sz="2400" b="1" dirty="0">
                <a:latin typeface="UTM Avo" panose="02040603050506020204" pitchFamily="18" charset="0"/>
              </a:rPr>
              <a:t>con </a:t>
            </a:r>
            <a:r>
              <a:rPr lang="en-US" sz="2400" b="1" dirty="0" err="1">
                <a:latin typeface="UTM Avo" panose="02040603050506020204" pitchFamily="18" charset="0"/>
              </a:rPr>
              <a:t>vật</a:t>
            </a:r>
            <a:r>
              <a:rPr lang="en-US" sz="2400" b="1" dirty="0">
                <a:latin typeface="UTM Avo" panose="02040603050506020204" pitchFamily="18" charset="0"/>
              </a:rPr>
              <a:t>.</a:t>
            </a:r>
            <a:endParaRPr lang="vi-VN" sz="2400" b="1" dirty="0">
              <a:solidFill>
                <a:srgbClr val="C0000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511093" y="2119167"/>
            <a:ext cx="7806261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Kêu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ran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511092" y="2888136"/>
            <a:ext cx="7806263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Đi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lạc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gọi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mẹ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11094" y="3635387"/>
            <a:ext cx="7806263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Dừng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nấu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cơm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bảo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nhau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đi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tìm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nói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89117" y="2118311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ve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sầu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89115" y="2888136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cánh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cam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89113" y="3636464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bọ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dừa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57108" y="1116000"/>
            <a:ext cx="2780010" cy="747251"/>
          </a:xfrm>
          <a:prstGeom prst="ellipse">
            <a:avLst/>
          </a:prstGeom>
          <a:solidFill>
            <a:schemeClr val="accent2"/>
          </a:solidFill>
          <a:ln w="41275" cmpd="dbl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Con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vật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443328" y="1096358"/>
            <a:ext cx="3267993" cy="747251"/>
          </a:xfrm>
          <a:prstGeom prst="ellipse">
            <a:avLst/>
          </a:prstGeom>
          <a:solidFill>
            <a:schemeClr val="accent2"/>
          </a:solidFill>
          <a:ln w="41275" cmpd="dbl">
            <a:solidFill>
              <a:srgbClr val="7EA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Hoạt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động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89115" y="4384792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cào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cào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89113" y="5133120"/>
            <a:ext cx="2521975" cy="565565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xén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tóc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511092" y="4382638"/>
            <a:ext cx="7806263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Ngưng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giã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gạo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bảo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nhau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đi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tìm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nói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511094" y="5129888"/>
            <a:ext cx="7806263" cy="565565"/>
          </a:xfrm>
          <a:prstGeom prst="roundRect">
            <a:avLst>
              <a:gd name="adj" fmla="val 50000"/>
            </a:avLst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Thôi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cắt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áo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bảo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nhau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đi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tìm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,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nói</a:t>
            </a:r>
            <a:endParaRPr lang="en-US" sz="29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3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9782410" y="-78293"/>
            <a:ext cx="2406555" cy="70352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>
            <a:off x="-207673" y="20714"/>
            <a:ext cx="2236763" cy="683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1" t="9400" b="41592"/>
          <a:stretch/>
        </p:blipFill>
        <p:spPr>
          <a:xfrm>
            <a:off x="-56982" y="3086282"/>
            <a:ext cx="2957453" cy="376407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0"/>
          <a:stretch/>
        </p:blipFill>
        <p:spPr>
          <a:xfrm flipH="1">
            <a:off x="2839452" y="3086282"/>
            <a:ext cx="7950466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6" y="5950634"/>
            <a:ext cx="11783091" cy="8344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638367" y="2094984"/>
            <a:ext cx="1604075" cy="17198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>
            <a:off x="6050776" y="4655249"/>
            <a:ext cx="1202003" cy="18927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0162837" y="4393129"/>
            <a:ext cx="1645699" cy="21469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4538960" y="4224384"/>
            <a:ext cx="1305322" cy="24045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9079657" y="4388449"/>
            <a:ext cx="1222671" cy="2131462"/>
          </a:xfrm>
          <a:prstGeom prst="rect">
            <a:avLst/>
          </a:prstGeom>
        </p:spPr>
      </p:pic>
      <p:pic>
        <p:nvPicPr>
          <p:cNvPr id="1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 flipH="1">
            <a:off x="3501672" y="4936352"/>
            <a:ext cx="980495" cy="184876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rot="21061010">
            <a:off x="676302" y="5113634"/>
            <a:ext cx="1915910" cy="1938992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Tấm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2626101" y="134644"/>
            <a:ext cx="7561088" cy="4059703"/>
          </a:xfrm>
          <a:prstGeom prst="round2DiagRect">
            <a:avLst>
              <a:gd name="adj1" fmla="val 29156"/>
              <a:gd name="adj2" fmla="val 0"/>
            </a:avLst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hãy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đúng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thử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cuộc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đời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chọn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thử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tất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thử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giúp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nhà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Tấm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quay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bên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mãi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Nếu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trả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lời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thử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thách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đồng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bên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càng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khăn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3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endParaRPr kumimoji="0" lang="en-US" sz="23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003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885588"/>
      </p:ext>
    </p:extLst>
  </p:cSld>
  <p:clrMapOvr>
    <a:masterClrMapping/>
  </p:clrMapOvr>
  <p:transition spd="slow">
    <p:fade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96296E-6 L -4.375E-6 -0.07223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6" y="5950634"/>
            <a:ext cx="11783091" cy="8344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042383" y="569692"/>
            <a:ext cx="2236763" cy="63163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2671421" y="819083"/>
            <a:ext cx="1604075" cy="17198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 flipH="1">
            <a:off x="147598" y="4780996"/>
            <a:ext cx="1202003" cy="18927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1156955" y="4505357"/>
            <a:ext cx="1645699" cy="21469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>
            <a:off x="9271248" y="4355203"/>
            <a:ext cx="1202236" cy="221462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0297314" y="4407238"/>
            <a:ext cx="1222671" cy="2131462"/>
          </a:xfrm>
          <a:prstGeom prst="rect">
            <a:avLst/>
          </a:prstGeom>
        </p:spPr>
      </p:pic>
      <p:pic>
        <p:nvPicPr>
          <p:cNvPr id="15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  <p:pic>
        <p:nvPicPr>
          <p:cNvPr id="14" name="Picture 148" descr="p3012_4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56409">
            <a:off x="10914388" y="-839123"/>
            <a:ext cx="841074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801306"/>
      </p:ext>
    </p:extLst>
  </p:cSld>
  <p:clrMapOvr>
    <a:masterClrMapping/>
  </p:clrMapOvr>
  <p:transition spd="slow">
    <p:fade/>
    <p:sndAc>
      <p:stSnd>
        <p:snd r:embed="rId4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23672 -0.0375 " pathEditMode="relative" rAng="0" ptsTypes="AA">
                                      <p:cBhvr>
                                        <p:cTn id="11" dur="9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187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" fill="hold">
                                          <p:stCondLst>
                                            <p:cond delay="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" fill="hold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" fill="hold">
                                          <p:stCondLst>
                                            <p:cond delay="7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38646 0.00486 " pathEditMode="relative" rAng="0" ptsTypes="AA">
                                      <p:cBhvr>
                                        <p:cTn id="19" dur="10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2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428 -0.00533 " pathEditMode="relative" rAng="0" ptsTypes="AA">
                                      <p:cBhvr>
                                        <p:cTn id="21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6" y="-27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39726 -0.00695 " pathEditMode="relative" rAng="0" ptsTypes="AA">
                                      <p:cBhvr>
                                        <p:cTn id="41" dur="10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0434" r="18250" b="10014"/>
          <a:stretch/>
        </p:blipFill>
        <p:spPr>
          <a:xfrm>
            <a:off x="-12365" y="1044785"/>
            <a:ext cx="1138990" cy="58132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-945602" y="4089837"/>
            <a:ext cx="1502732" cy="2768163"/>
          </a:xfrm>
          <a:prstGeom prst="rect">
            <a:avLst/>
          </a:prstGeom>
        </p:spPr>
      </p:pic>
      <p:sp>
        <p:nvSpPr>
          <p:cNvPr id="3" name="chim">
            <a:hlinkClick r:id="rId6" action="ppaction://hlinksldjump"/>
          </p:cNvPr>
          <p:cNvSpPr/>
          <p:nvPr/>
        </p:nvSpPr>
        <p:spPr>
          <a:xfrm flipH="1">
            <a:off x="1130791" y="1518775"/>
            <a:ext cx="1285083" cy="1299108"/>
          </a:xfrm>
          <a:prstGeom prst="flowChartConnector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70" t="-14179" r="-2178" b="11848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xoan đào">
            <a:hlinkClick r:id="rId8" action="ppaction://hlinksldjump"/>
          </p:cNvPr>
          <p:cNvSpPr/>
          <p:nvPr/>
        </p:nvSpPr>
        <p:spPr>
          <a:xfrm>
            <a:off x="2881166" y="397262"/>
            <a:ext cx="1771067" cy="1771067"/>
          </a:xfrm>
          <a:prstGeom prst="flowChartConnector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khung cửi">
            <a:hlinkClick r:id="rId10" action="ppaction://hlinksldjump"/>
          </p:cNvPr>
          <p:cNvSpPr/>
          <p:nvPr/>
        </p:nvSpPr>
        <p:spPr>
          <a:xfrm>
            <a:off x="5131085" y="1044785"/>
            <a:ext cx="1906554" cy="1906554"/>
          </a:xfrm>
          <a:prstGeom prst="flowChartConnector">
            <a:avLst/>
          </a:prstGeom>
          <a:blipFill dpi="0"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3" t="2105" r="1053" b="-2105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quả thị">
            <a:hlinkClick r:id="rId12" action="ppaction://hlinksldjump"/>
          </p:cNvPr>
          <p:cNvSpPr/>
          <p:nvPr/>
        </p:nvSpPr>
        <p:spPr>
          <a:xfrm>
            <a:off x="7516492" y="132956"/>
            <a:ext cx="2371903" cy="2299680"/>
          </a:xfrm>
          <a:prstGeom prst="flowChartConnector">
            <a:avLst/>
          </a:prstGeom>
          <a:blipFill dpi="0"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rở về">
            <a:hlinkClick r:id="rId14" action="ppaction://hlinksldjump"/>
          </p:cNvPr>
          <p:cNvSpPr/>
          <p:nvPr/>
        </p:nvSpPr>
        <p:spPr>
          <a:xfrm flipH="1">
            <a:off x="10095126" y="1690176"/>
            <a:ext cx="1986892" cy="1946311"/>
          </a:xfrm>
          <a:prstGeom prst="flowChartConnector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076" r="9498" b="10407"/>
          <a:stretch/>
        </p:blipFill>
        <p:spPr>
          <a:xfrm>
            <a:off x="-515453" y="-461546"/>
            <a:ext cx="1191041" cy="116421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Connector 24"/>
          <p:cNvCxnSpPr>
            <a:stCxn id="3" idx="2"/>
            <a:endCxn id="12" idx="3"/>
          </p:cNvCxnSpPr>
          <p:nvPr/>
        </p:nvCxnSpPr>
        <p:spPr>
          <a:xfrm flipV="1">
            <a:off x="2415874" y="1908962"/>
            <a:ext cx="724659" cy="259367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2" idx="6"/>
            <a:endCxn id="14" idx="2"/>
          </p:cNvCxnSpPr>
          <p:nvPr/>
        </p:nvCxnSpPr>
        <p:spPr>
          <a:xfrm>
            <a:off x="4652233" y="1282796"/>
            <a:ext cx="478852" cy="715266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7"/>
            <a:endCxn id="16" idx="2"/>
          </p:cNvCxnSpPr>
          <p:nvPr/>
        </p:nvCxnSpPr>
        <p:spPr>
          <a:xfrm flipV="1">
            <a:off x="6758431" y="1282796"/>
            <a:ext cx="758061" cy="41197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6" idx="5"/>
            <a:endCxn id="22" idx="7"/>
          </p:cNvCxnSpPr>
          <p:nvPr/>
        </p:nvCxnSpPr>
        <p:spPr>
          <a:xfrm flipV="1">
            <a:off x="9541038" y="1975207"/>
            <a:ext cx="845062" cy="12064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chữ chim"/>
          <p:cNvSpPr/>
          <p:nvPr/>
        </p:nvSpPr>
        <p:spPr>
          <a:xfrm>
            <a:off x="976479" y="360555"/>
            <a:ext cx="1593706" cy="954107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Chim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anh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5" name="chữ cây"/>
          <p:cNvSpPr/>
          <p:nvPr/>
        </p:nvSpPr>
        <p:spPr>
          <a:xfrm>
            <a:off x="2654608" y="2296906"/>
            <a:ext cx="2281394" cy="52322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Cây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xoan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đào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6" name="chữ khung"/>
          <p:cNvSpPr/>
          <p:nvPr/>
        </p:nvSpPr>
        <p:spPr>
          <a:xfrm>
            <a:off x="5056018" y="329519"/>
            <a:ext cx="1806906" cy="52322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Khung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cửi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7" name="chữ quả"/>
          <p:cNvSpPr/>
          <p:nvPr/>
        </p:nvSpPr>
        <p:spPr>
          <a:xfrm>
            <a:off x="7961877" y="2663331"/>
            <a:ext cx="1353256" cy="52322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thị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8" name="chữ hp"/>
          <p:cNvSpPr/>
          <p:nvPr/>
        </p:nvSpPr>
        <p:spPr>
          <a:xfrm>
            <a:off x="9952876" y="875456"/>
            <a:ext cx="2182009" cy="523220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Gặp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2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  <p:pic>
        <p:nvPicPr>
          <p:cNvPr id="21" name="Picture 148" descr="p3012_4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56409">
            <a:off x="10914388" y="-839123"/>
            <a:ext cx="841074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447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1.07175 0.00069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81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 showWhenStopped="0">
                <p:cTn id="8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22" grpId="0" animBg="1"/>
      <p:bldP spid="22" grpId="1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179753" y="468722"/>
            <a:ext cx="2236763" cy="6316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sp>
        <p:nvSpPr>
          <p:cNvPr id="10" name="Cube 9"/>
          <p:cNvSpPr/>
          <p:nvPr/>
        </p:nvSpPr>
        <p:spPr>
          <a:xfrm rot="-5400000" flipH="1">
            <a:off x="4286392" y="-2143582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owchart: Terminator 13"/>
          <p:cNvSpPr/>
          <p:nvPr/>
        </p:nvSpPr>
        <p:spPr>
          <a:xfrm rot="5400000" flipH="1" flipV="1">
            <a:off x="6179326" y="-4019893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61400" y="750702"/>
            <a:ext cx="790504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Tạm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biệt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cánh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cam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754399" y="4700196"/>
            <a:ext cx="1131825" cy="2084920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904" b="54061" l="56667" r="8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13" t="24559" r="16196" b="50780"/>
          <a:stretch/>
        </p:blipFill>
        <p:spPr>
          <a:xfrm>
            <a:off x="10179752" y="823275"/>
            <a:ext cx="1343619" cy="769104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3222037" y="206909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432188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2" name="Đang Cập Nhật – Tiếng chim hót (Nhạc chuông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700337" y="-699583"/>
            <a:ext cx="609600" cy="6096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3815104" y="3029081"/>
            <a:ext cx="57636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: Minh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Đăng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148" descr="p3012_4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56409">
            <a:off x="10914388" y="-839123"/>
            <a:ext cx="841074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873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3 C -0.04114 -0.00324 -0.19127 -0.04931 -0.25481 -0.06551 C -0.31823 -0.08148 -0.34153 -0.09885 -0.3819 -0.09746 C -0.42213 -0.09584 -0.46575 -0.08079 -0.49635 -0.05625 C -0.52682 -0.03172 -0.56354 0.02291 -0.56523 0.05 C -0.56692 0.07731 -0.5625 0.13518 -0.51927 0.18125 C -0.47604 0.22731 -0.35442 0.30139 -0.30664 0.32639 C -0.25911 0.35115 -0.25468 0.34768 -0.23385 0.33102 C -0.21367 0.31389 -0.19492 0.26759 -0.18554 0.22523 C -0.17565 0.18264 -0.19557 0.0699 -0.22747 0.05092 C -0.25937 0.03148 -0.35807 0.04051 -0.37773 0.11134 C -0.39739 0.1824 -0.29987 0.43379 -0.3457 0.47662 C -0.37786 0.46504 -0.40286 0.60972 -0.4345 0.59699 " pathEditMode="relative" rAng="0" ptsTypes="AAAAAAAAAAAAA">
                                      <p:cBhvr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8" y="2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23386 -0.0016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179753" y="468722"/>
            <a:ext cx="2236763" cy="6316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667" y1="16120" x2="6667" y2="16120"/>
                        <a14:foregroundMark x1="7000" y1="16940" x2="1500" y2="49727"/>
                        <a14:foregroundMark x1="4333" y1="33333" x2="37833" y2="99180"/>
                        <a14:foregroundMark x1="21833" y1="67213" x2="3500" y2="99727"/>
                        <a14:foregroundMark x1="1000" y1="53279" x2="12167" y2="84699"/>
                        <a14:foregroundMark x1="6500" y1="69672" x2="1500" y2="91803"/>
                        <a14:foregroundMark x1="12833" y1="85792" x2="15667" y2="99727"/>
                        <a14:foregroundMark x1="5167" y1="97814" x2="14000" y2="92896"/>
                        <a14:foregroundMark x1="74833" y1="1639" x2="74833" y2="1639"/>
                        <a14:foregroundMark x1="82500" y1="98634" x2="82500" y2="98634"/>
                        <a14:foregroundMark x1="74500" y1="3279" x2="81667" y2="98087"/>
                        <a14:foregroundMark x1="74833" y1="3279" x2="6500" y2="16940"/>
                        <a14:foregroundMark x1="6500" y1="15847" x2="500" y2="273"/>
                        <a14:foregroundMark x1="3500" y1="9016" x2="39667" y2="9290"/>
                        <a14:foregroundMark x1="40333" y1="10383" x2="43667" y2="37158"/>
                        <a14:foregroundMark x1="41500" y1="23224" x2="99000" y2="26503"/>
                        <a14:foregroundMark x1="41833" y1="25137" x2="7000" y2="16120"/>
                        <a14:foregroundMark x1="3667" y1="33333" x2="0" y2="23224"/>
                        <a14:foregroundMark x1="2833" y1="51366" x2="21167" y2="67486"/>
                        <a14:foregroundMark x1="21333" y1="68306" x2="28000" y2="97541"/>
                        <a14:foregroundMark x1="14500" y1="92077" x2="24500" y2="82787"/>
                        <a14:foregroundMark x1="4333" y1="80874" x2="333" y2="68306"/>
                        <a14:foregroundMark x1="39833" y1="11749" x2="70500" y2="24317"/>
                        <a14:foregroundMark x1="42833" y1="24044" x2="74167" y2="3279"/>
                        <a14:foregroundMark x1="58833" y1="13388" x2="75333" y2="23497"/>
                        <a14:foregroundMark x1="68167" y1="18852" x2="78000" y2="14754"/>
                        <a14:foregroundMark x1="73167" y1="16120" x2="99000" y2="18306"/>
                        <a14:foregroundMark x1="86167" y1="16393" x2="89000" y2="820"/>
                        <a14:foregroundMark x1="87000" y1="10383" x2="99333" y2="10383"/>
                        <a14:foregroundMark x1="86500" y1="18852" x2="83333" y2="97814"/>
                        <a14:foregroundMark x1="77333" y1="49454" x2="86000" y2="58470"/>
                        <a14:foregroundMark x1="78000" y1="51639" x2="85333" y2="16940"/>
                        <a14:foregroundMark x1="85333" y1="58743" x2="99333" y2="57650"/>
                        <a14:foregroundMark x1="91667" y1="57650" x2="93167" y2="11749"/>
                        <a14:foregroundMark x1="92333" y1="34973" x2="99667" y2="56831"/>
                        <a14:foregroundMark x1="96667" y1="46721" x2="99667" y2="35246"/>
                        <a14:foregroundMark x1="92167" y1="59290" x2="99667" y2="99727"/>
                        <a14:foregroundMark x1="95833" y1="80874" x2="83000" y2="96995"/>
                        <a14:foregroundMark x1="89833" y1="89071" x2="85167" y2="58470"/>
                        <a14:foregroundMark x1="41667" y1="24863" x2="26333" y2="34973"/>
                        <a14:foregroundMark x1="24333" y1="21311" x2="17000" y2="23497"/>
                        <a14:backgroundMark x1="16667" y1="28962" x2="16667" y2="28962"/>
                        <a14:backgroundMark x1="11333" y1="36066" x2="23000" y2="65574"/>
                        <a14:backgroundMark x1="16667" y1="29235" x2="22667" y2="62842"/>
                        <a14:backgroundMark x1="19667" y1="46721" x2="77333" y2="60656"/>
                        <a14:backgroundMark x1="23167" y1="65301" x2="48500" y2="53552"/>
                        <a14:backgroundMark x1="47167" y1="52459" x2="77167" y2="40437"/>
                        <a14:backgroundMark x1="23333" y1="65574" x2="37167" y2="87432"/>
                        <a14:backgroundMark x1="38667" y1="87705" x2="78500" y2="61475"/>
                        <a14:backgroundMark x1="76667" y1="40437" x2="77167" y2="61202"/>
                        <a14:backgroundMark x1="77167" y1="41530" x2="81500" y2="45355"/>
                        <a14:backgroundMark x1="77167" y1="60383" x2="81500" y2="44262"/>
                        <a14:backgroundMark x1="19333" y1="22951" x2="21333" y2="28142"/>
                        <a14:backgroundMark x1="20000" y1="20492" x2="23667" y2="29508"/>
                        <a14:backgroundMark x1="25667" y1="34973" x2="27667" y2="37158"/>
                        <a14:backgroundMark x1="81000" y1="43716" x2="75333" y2="48361"/>
                        <a14:backgroundMark x1="76167" y1="1093" x2="81500" y2="3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813" y="4636363"/>
            <a:ext cx="5715000" cy="21820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18833" y1="11202" x2="18833" y2="11202"/>
                        <a14:backgroundMark x1="21333" y1="21311" x2="21333" y2="21311"/>
                        <a14:backgroundMark x1="23833" y1="30055" x2="23833" y2="30055"/>
                        <a14:backgroundMark x1="25667" y1="33333" x2="25667" y2="33333"/>
                        <a14:backgroundMark x1="26833" y1="37432" x2="26833" y2="37432"/>
                        <a14:backgroundMark x1="29000" y1="40710" x2="29000" y2="40710"/>
                        <a14:backgroundMark x1="31833" y1="38798" x2="31833" y2="38798"/>
                        <a14:backgroundMark x1="42333" y1="47541" x2="42333" y2="47541"/>
                        <a14:backgroundMark x1="70500" y1="43716" x2="70500" y2="43716"/>
                        <a14:backgroundMark x1="79833" y1="31421" x2="79833" y2="31421"/>
                        <a14:backgroundMark x1="70000" y1="45355" x2="79667" y2="30328"/>
                        <a14:backgroundMark x1="19000" y1="10383" x2="32333" y2="39344"/>
                        <a14:backgroundMark x1="32500" y1="39344" x2="41500" y2="47814"/>
                        <a14:backgroundMark x1="42333" y1="47814" x2="55333" y2="39344"/>
                        <a14:backgroundMark x1="21333" y1="21038" x2="15667" y2="234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0" t="20185" r="16521" b="14242"/>
          <a:stretch/>
        </p:blipFill>
        <p:spPr>
          <a:xfrm>
            <a:off x="3254883" y="4995432"/>
            <a:ext cx="4569768" cy="1475673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 rot="-5400000" flipH="1">
            <a:off x="4286392" y="-2143582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lowchart: Terminator 41"/>
          <p:cNvSpPr/>
          <p:nvPr/>
        </p:nvSpPr>
        <p:spPr>
          <a:xfrm rot="5400000" flipH="1" flipV="1">
            <a:off x="6179326" y="-4019893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901379" y="750702"/>
            <a:ext cx="722505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Bờ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tre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đón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khách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tác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3222037" y="206909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432188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7" name="Rectangle 46"/>
          <p:cNvSpPr/>
          <p:nvPr/>
        </p:nvSpPr>
        <p:spPr>
          <a:xfrm>
            <a:off x="3594176" y="3146596"/>
            <a:ext cx="52466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Võ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Quảng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8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  <p:pic>
        <p:nvPicPr>
          <p:cNvPr id="16" name="Picture 148" descr="p3012_4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56409">
            <a:off x="10914388" y="-839123"/>
            <a:ext cx="841074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3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0179753" y="468722"/>
            <a:ext cx="2236763" cy="63163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754399" y="4700196"/>
            <a:ext cx="1131825" cy="2084920"/>
          </a:xfrm>
          <a:prstGeom prst="rect">
            <a:avLst/>
          </a:prstGeom>
        </p:spPr>
      </p:pic>
      <p:pic>
        <p:nvPicPr>
          <p:cNvPr id="22" name="Picture 21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896" b="94922" l="9956" r="89971">
                        <a14:foregroundMark x1="15886" y1="27865" x2="15886" y2="27865"/>
                        <a14:foregroundMark x1="28551" y1="11719" x2="28551" y2="11719"/>
                        <a14:foregroundMark x1="13397" y1="29427" x2="13397" y2="29427"/>
                        <a14:foregroundMark x1="41874" y1="20443" x2="41874" y2="20443"/>
                        <a14:foregroundMark x1="42094" y1="20443" x2="81772" y2="48698"/>
                        <a14:backgroundMark x1="49854" y1="14323" x2="46559" y2="20182"/>
                        <a14:backgroundMark x1="46559" y1="20182" x2="67716" y2="35807"/>
                        <a14:backgroundMark x1="67716" y1="35807" x2="80527" y2="46484"/>
                        <a14:backgroundMark x1="44217" y1="44141" x2="47145" y2="27214"/>
                        <a14:backgroundMark x1="45681" y1="37109" x2="72914" y2="43229"/>
                        <a14:backgroundMark x1="58858" y1="39974" x2="78184" y2="60286"/>
                        <a14:backgroundMark x1="41362" y1="25260" x2="33089" y2="35807"/>
                        <a14:backgroundMark x1="32723" y1="35807" x2="41728" y2="42969"/>
                        <a14:backgroundMark x1="25695" y1="17188" x2="25695" y2="30339"/>
                        <a14:backgroundMark x1="18594" y1="27474" x2="25695" y2="31641"/>
                        <a14:backgroundMark x1="16252" y1="14063" x2="10469" y2="24609"/>
                        <a14:backgroundMark x1="10469" y1="24609" x2="15739" y2="26172"/>
                        <a14:backgroundMark x1="14129" y1="36849" x2="13177" y2="45833"/>
                        <a14:backgroundMark x1="13177" y1="45833" x2="17204" y2="45182"/>
                        <a14:backgroundMark x1="17204" y1="45182" x2="18814" y2="39714"/>
                        <a14:backgroundMark x1="18814" y1="39714" x2="15007" y2="34505"/>
                        <a14:backgroundMark x1="31040" y1="15365" x2="29649" y2="29688"/>
                        <a14:backgroundMark x1="29649" y1="29427" x2="29649" y2="29427"/>
                        <a14:backgroundMark x1="45168" y1="42578" x2="44583" y2="47135"/>
                        <a14:backgroundMark x1="44583" y1="47135" x2="44583" y2="47135"/>
                        <a14:backgroundMark x1="44949" y1="45182" x2="58492" y2="40625"/>
                        <a14:backgroundMark x1="58492" y1="40625" x2="78331" y2="49609"/>
                        <a14:backgroundMark x1="44949" y1="23698" x2="46047" y2="35156"/>
                        <a14:backgroundMark x1="46047" y1="28776" x2="50366" y2="27474"/>
                      </a14:backgroundRemoval>
                    </a14:imgEffect>
                  </a14:imgLayer>
                </a14:imgProps>
              </a:ext>
            </a:extLst>
          </a:blip>
          <a:srcRect l="9321" t="5471" r="9765" b="6029"/>
          <a:stretch/>
        </p:blipFill>
        <p:spPr>
          <a:xfrm>
            <a:off x="6949441" y="4923692"/>
            <a:ext cx="2447777" cy="1505244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 rot="-5400000" flipH="1">
            <a:off x="4286392" y="-2143582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Flowchart: Terminator 27"/>
          <p:cNvSpPr/>
          <p:nvPr/>
        </p:nvSpPr>
        <p:spPr>
          <a:xfrm rot="5400000" flipH="1" flipV="1">
            <a:off x="6179326" y="-4019893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160787" y="750702"/>
            <a:ext cx="87062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 bao giờ con bị lạc gia đình,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lạc bố mẹ chưa?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3222037" y="206909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6432188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34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  <p:pic>
        <p:nvPicPr>
          <p:cNvPr id="15" name="Picture 148" descr="p3012_4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56409">
            <a:off x="10914388" y="-839123"/>
            <a:ext cx="841074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856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9766 0.00486 " pathEditMode="relative" rAng="0" ptsTypes="AA">
                                      <p:cBhvr>
                                        <p:cTn id="8" dur="6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6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8984049" y="98475"/>
            <a:ext cx="3207952" cy="7035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233" y="98476"/>
            <a:ext cx="2976937" cy="4791988"/>
          </a:xfrm>
          <a:prstGeom prst="rect">
            <a:avLst/>
          </a:prstGeom>
        </p:spPr>
      </p:pic>
      <p:pic>
        <p:nvPicPr>
          <p:cNvPr id="23" name="Picture 2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6166" y="4543352"/>
            <a:ext cx="1999903" cy="2314649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3098509" y="-2183719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4991443" y="-4060030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684912" y="710565"/>
            <a:ext cx="528221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Khi con bị lạc,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54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đã giúp đỡ con?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034154" y="166772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390911" y="166772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5244305" y="166772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33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5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1868" b="89451" l="0" r="99042">
                        <a14:backgroundMark x1="16773" y1="19121" x2="35304" y2="39560"/>
                        <a14:backgroundMark x1="41214" y1="28571" x2="35304" y2="42198"/>
                        <a14:backgroundMark x1="35623" y1="40220" x2="34824" y2="54505"/>
                        <a14:backgroundMark x1="34824" y1="54505" x2="43131" y2="59560"/>
                        <a14:backgroundMark x1="25879" y1="21758" x2="4153" y2="20879"/>
                        <a14:backgroundMark x1="16454" y1="22418" x2="1917" y2="42418"/>
                        <a14:backgroundMark x1="3834" y1="48132" x2="3674" y2="53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40" t="17012" r="58039" b="32636"/>
          <a:stretch/>
        </p:blipFill>
        <p:spPr>
          <a:xfrm flipH="1">
            <a:off x="8195592" y="1423381"/>
            <a:ext cx="3902254" cy="5318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55119" y="98475"/>
            <a:ext cx="1941343" cy="67595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296" y="-360979"/>
            <a:ext cx="4315212" cy="43779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5126" y="3086282"/>
            <a:ext cx="9144793" cy="1457070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2417960" y="4646215"/>
            <a:ext cx="1131825" cy="2084920"/>
          </a:xfrm>
          <a:prstGeom prst="rect">
            <a:avLst/>
          </a:prstGeom>
        </p:spPr>
      </p:pic>
      <p:pic>
        <p:nvPicPr>
          <p:cNvPr id="28" name="Picture 27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>
            <a:off x="8853316" y="4892842"/>
            <a:ext cx="980495" cy="184876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1921" b="94658" l="42315" r="5452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052" t="52193" r="44212" b="10964"/>
          <a:stretch/>
        </p:blipFill>
        <p:spPr>
          <a:xfrm flipH="1">
            <a:off x="9520674" y="4587292"/>
            <a:ext cx="898358" cy="1684421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4286392" y="-2143582"/>
            <a:ext cx="4074630" cy="9299241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6179326" y="-4019893"/>
            <a:ext cx="288758" cy="8328543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482502" y="360978"/>
            <a:ext cx="5899372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dạy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hát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Chải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tóc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hàng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endParaRPr kumimoji="0" lang="en-US" sz="4800" b="0" i="0" u="none" strike="noStrike" kern="1200" cap="none" spc="0" normalizeH="0" baseline="0" noProof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kể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chuyện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Khuyên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bé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đừng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khóc</a:t>
            </a: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H="1">
            <a:off x="3222037" y="206909"/>
            <a:ext cx="32846" cy="36486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9578794" y="206909"/>
            <a:ext cx="5412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6432188" y="206909"/>
            <a:ext cx="1" cy="336883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5" name="Rectangle 34"/>
          <p:cNvSpPr/>
          <p:nvPr/>
        </p:nvSpPr>
        <p:spPr>
          <a:xfrm>
            <a:off x="4494937" y="3586777"/>
            <a:ext cx="3445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Mẹ</a:t>
            </a:r>
            <a:endParaRPr kumimoji="0" lang="en-US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highlight>
                <a:srgbClr val="FFFF0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761191" y="-609600"/>
            <a:ext cx="609600" cy="609600"/>
          </a:xfrm>
          <a:prstGeom prst="rect">
            <a:avLst/>
          </a:prstGeom>
        </p:spPr>
      </p:pic>
      <p:pic>
        <p:nvPicPr>
          <p:cNvPr id="18" name="Picture 148" descr="p3012_4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556409">
            <a:off x="10914388" y="-839123"/>
            <a:ext cx="841074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702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52 0.0044 L 0.16458 0.00116 " pathEditMode="relative" rAng="0" ptsTypes="AA">
                                      <p:cBhvr>
                                        <p:cTn id="8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49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-0.24115 -0.00255 " pathEditMode="relative" rAng="0" ptsTypes="AA">
                                      <p:cBhvr>
                                        <p:cTn id="16" dur="9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57" y="-13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9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9" grpId="0"/>
      <p:bldP spid="35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914</Words>
  <Application>Microsoft Office PowerPoint</Application>
  <PresentationFormat>Custom</PresentationFormat>
  <Paragraphs>142</Paragraphs>
  <Slides>19</Slides>
  <Notes>1</Notes>
  <HiddenSlides>0</HiddenSlides>
  <MMClips>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2_Office Theme</vt:lpstr>
      <vt:lpstr>千图网拥有20W+精美PPT模板 更多PPT模板下载至：www.58pic.com/office/ppt​​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17</cp:revision>
  <dcterms:created xsi:type="dcterms:W3CDTF">2021-07-04T15:05:31Z</dcterms:created>
  <dcterms:modified xsi:type="dcterms:W3CDTF">2022-03-15T02:48:01Z</dcterms:modified>
</cp:coreProperties>
</file>