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15"/>
  </p:notesMasterIdLst>
  <p:sldIdLst>
    <p:sldId id="2007577124" r:id="rId5"/>
    <p:sldId id="2007577235" r:id="rId6"/>
    <p:sldId id="2007577236" r:id="rId7"/>
    <p:sldId id="2007577230" r:id="rId8"/>
    <p:sldId id="2007577231" r:id="rId9"/>
    <p:sldId id="2007577232" r:id="rId10"/>
    <p:sldId id="2007577233" r:id="rId11"/>
    <p:sldId id="2007577237" r:id="rId12"/>
    <p:sldId id="2007577238" r:id="rId13"/>
    <p:sldId id="2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3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AF9EF-69D9-4B7C-B250-E809EFC6FFD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08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xmlns="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t9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+ 10)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89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877449" y="6809"/>
            <a:ext cx="4676604" cy="5158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Mây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đen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mây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trắng</a:t>
            </a:r>
            <a:endParaRPr lang="en-US" sz="2400" b="1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4247" y="315400"/>
            <a:ext cx="12137915" cy="674836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ruổi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xốp,nhẹ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bồng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bềnh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gối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xắn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vóc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nề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rủ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! Bay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! –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Tớ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tớ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àm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ư?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à?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vút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,... Con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reo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tạnh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rỡ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bay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đám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đám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mãi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839" y="1017640"/>
            <a:ext cx="3849324" cy="358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-127613"/>
            <a:ext cx="3524864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12. </a:t>
            </a:r>
            <a:r>
              <a:rPr lang="en-US" sz="2400" b="1" dirty="0" err="1" smtClean="0">
                <a:latin typeface="UTM Avo" panose="02040603050506020204" pitchFamily="18" charset="0"/>
              </a:rPr>
              <a:t>Đọc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bài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sau</a:t>
            </a:r>
            <a:r>
              <a:rPr lang="en-US" sz="2400" b="1" dirty="0" smtClean="0">
                <a:latin typeface="UTM Avo" panose="02040603050506020204" pitchFamily="18" charset="0"/>
              </a:rPr>
              <a:t>:</a:t>
            </a:r>
            <a:endParaRPr lang="en-US" sz="24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73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4106" y="186308"/>
            <a:ext cx="10566398" cy="5928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12.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Trả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lời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câu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hỏi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và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thực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hiện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yêu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cầu</a:t>
            </a:r>
            <a:r>
              <a:rPr lang="en-US" sz="2900" b="1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4106" y="625108"/>
            <a:ext cx="11927893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a.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chuyện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những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sự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được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coi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như</a:t>
            </a:r>
            <a:r>
              <a:rPr lang="en-US" sz="2900" dirty="0">
                <a:latin typeface="UTM Avo" panose="02040603050506020204" pitchFamily="18" charset="0"/>
              </a:rPr>
              <a:t> con </a:t>
            </a:r>
            <a:r>
              <a:rPr lang="en-US" sz="2900" dirty="0" err="1">
                <a:latin typeface="UTM Avo" panose="02040603050506020204" pitchFamily="18" charset="0"/>
              </a:rPr>
              <a:t>người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  </a:t>
            </a:r>
            <a:r>
              <a:rPr lang="en-US" sz="2900" dirty="0" smtClean="0">
                <a:latin typeface="UTM Avo" panose="02040603050506020204" pitchFamily="18" charset="0"/>
              </a:rPr>
              <a:t>        </a:t>
            </a:r>
            <a:r>
              <a:rPr lang="en-US" sz="2900" dirty="0" err="1" smtClean="0">
                <a:latin typeface="UTM Avo" panose="02040603050506020204" pitchFamily="18" charset="0"/>
              </a:rPr>
              <a:t>mây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trắng</a:t>
            </a:r>
            <a:endParaRPr lang="en-US" sz="29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  </a:t>
            </a:r>
            <a:r>
              <a:rPr lang="en-US" sz="2900" dirty="0" smtClean="0">
                <a:latin typeface="UTM Avo" panose="02040603050506020204" pitchFamily="18" charset="0"/>
              </a:rPr>
              <a:t>        </a:t>
            </a:r>
            <a:r>
              <a:rPr lang="en-US" sz="2900" dirty="0" err="1" smtClean="0">
                <a:latin typeface="UTM Avo" panose="02040603050506020204" pitchFamily="18" charset="0"/>
              </a:rPr>
              <a:t>nắng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gió</a:t>
            </a:r>
            <a:endParaRPr lang="en-US" sz="29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  </a:t>
            </a:r>
            <a:r>
              <a:rPr lang="en-US" sz="2900" dirty="0" smtClean="0">
                <a:latin typeface="UTM Avo" panose="02040603050506020204" pitchFamily="18" charset="0"/>
              </a:rPr>
              <a:t>        </a:t>
            </a:r>
            <a:r>
              <a:rPr lang="en-US" sz="2900" dirty="0" err="1" smtClean="0">
                <a:latin typeface="UTM Avo" panose="02040603050506020204" pitchFamily="18" charset="0"/>
              </a:rPr>
              <a:t>bầu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ruộng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đồng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07998" y="1512073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207998" y="2209441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207998" y="2818321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227038" y="1462487"/>
            <a:ext cx="453421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29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93603" y="3639552"/>
            <a:ext cx="11927893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b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rủ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đâu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 </a:t>
            </a:r>
            <a:r>
              <a:rPr lang="en-US" sz="2900" dirty="0" smtClean="0">
                <a:latin typeface="UTM Avo" panose="02040603050506020204" pitchFamily="18" charset="0"/>
              </a:rPr>
              <a:t>        </a:t>
            </a:r>
            <a:r>
              <a:rPr lang="en-US" sz="2900" dirty="0" err="1" smtClean="0">
                <a:latin typeface="UTM Avo" panose="02040603050506020204" pitchFamily="18" charset="0"/>
              </a:rPr>
              <a:t>rong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ruổi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theo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gió</a:t>
            </a:r>
            <a:endParaRPr lang="en-US" sz="29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 </a:t>
            </a:r>
            <a:r>
              <a:rPr lang="en-US" sz="2900" dirty="0" smtClean="0">
                <a:latin typeface="UTM Avo" panose="02040603050506020204" pitchFamily="18" charset="0"/>
              </a:rPr>
              <a:t>        bay </a:t>
            </a:r>
            <a:r>
              <a:rPr lang="en-US" sz="2900" dirty="0" err="1">
                <a:latin typeface="UTM Avo" panose="02040603050506020204" pitchFamily="18" charset="0"/>
              </a:rPr>
              <a:t>lên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cao</a:t>
            </a:r>
            <a:endParaRPr lang="en-US" sz="29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 </a:t>
            </a:r>
            <a:r>
              <a:rPr lang="en-US" sz="2900" dirty="0" smtClean="0">
                <a:latin typeface="UTM Avo" panose="02040603050506020204" pitchFamily="18" charset="0"/>
              </a:rPr>
              <a:t>        </a:t>
            </a:r>
            <a:r>
              <a:rPr lang="en-US" sz="2900" dirty="0" err="1" smtClean="0">
                <a:latin typeface="UTM Avo" panose="02040603050506020204" pitchFamily="18" charset="0"/>
              </a:rPr>
              <a:t>sà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xuống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thấp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86931" y="4469781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186931" y="5137653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186931" y="5849769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270447" y="5078661"/>
            <a:ext cx="453421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29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8198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3" grpId="0"/>
      <p:bldP spid="19" grpId="0" animBg="1"/>
      <p:bldP spid="20" grpId="0" animBg="1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6118" y="438479"/>
            <a:ext cx="10566398" cy="5928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12.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Trả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lời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câu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hỏi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và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thực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hiện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yêu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cầu</a:t>
            </a:r>
            <a:r>
              <a:rPr lang="en-US" sz="2900" b="1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39228" y="1008556"/>
            <a:ext cx="11277600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c. </a:t>
            </a:r>
            <a:r>
              <a:rPr lang="en-US" sz="2900" dirty="0" err="1">
                <a:latin typeface="UTM Avo" panose="02040603050506020204" pitchFamily="18" charset="0"/>
              </a:rPr>
              <a:t>Vì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sao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theo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trắng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           </a:t>
            </a:r>
            <a:r>
              <a:rPr lang="en-US" sz="2900" dirty="0" err="1">
                <a:latin typeface="UTM Avo" panose="02040603050506020204" pitchFamily="18" charset="0"/>
              </a:rPr>
              <a:t>Vì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thích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ngắm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cảnh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ruộng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đồng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cỏ</a:t>
            </a:r>
            <a:endParaRPr lang="en-US" sz="29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           </a:t>
            </a:r>
            <a:r>
              <a:rPr lang="en-US" sz="2900" dirty="0" err="1">
                <a:latin typeface="UTM Avo" panose="02040603050506020204" pitchFamily="18" charset="0"/>
              </a:rPr>
              <a:t>Vì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hán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muốn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mưa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giúp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người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           </a:t>
            </a:r>
            <a:r>
              <a:rPr lang="en-US" sz="2900" dirty="0" err="1">
                <a:latin typeface="UTM Avo" panose="02040603050506020204" pitchFamily="18" charset="0"/>
              </a:rPr>
              <a:t>Vì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thổi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tan </a:t>
            </a:r>
            <a:r>
              <a:rPr lang="en-US" sz="2900" dirty="0" err="1">
                <a:latin typeface="UTM Avo" panose="02040603050506020204" pitchFamily="18" charset="0"/>
              </a:rPr>
              <a:t>biến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mất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hình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hài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9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55478" y="1842249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355478" y="2451129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355478" y="3163245"/>
            <a:ext cx="567268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89266" y="2415887"/>
            <a:ext cx="453421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29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77144" y="3813806"/>
            <a:ext cx="11814856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d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thấy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niềm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vui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cho</a:t>
            </a:r>
            <a:r>
              <a:rPr lang="en-US" sz="2900" dirty="0">
                <a:latin typeface="UTM Avo" panose="02040603050506020204" pitchFamily="18" charset="0"/>
              </a:rPr>
              <a:t> con </a:t>
            </a:r>
            <a:r>
              <a:rPr lang="en-US" sz="2900" dirty="0" err="1">
                <a:latin typeface="UTM Avo" panose="02040603050506020204" pitchFamily="18" charset="0"/>
              </a:rPr>
              <a:t>người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Tớ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còn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phải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mưa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xuống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,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ruộng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đồng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đang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khô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cạn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vì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hạn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hán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,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muôn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loài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đang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mong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chờ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9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tớ</a:t>
            </a: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.</a:t>
            </a:r>
            <a:endParaRPr lang="en-US" sz="29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39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1" grpId="0" animBg="1"/>
      <p:bldP spid="12" grpId="0" animBg="1"/>
      <p:bldP spid="17" grpId="0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6118" y="453039"/>
            <a:ext cx="10566398" cy="5928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12.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Trả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lời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câu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hỏi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và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thực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hiện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yêu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cầu</a:t>
            </a:r>
            <a:r>
              <a:rPr lang="en-US" sz="2900" b="1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6118" y="1036829"/>
            <a:ext cx="12045882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e. </a:t>
            </a:r>
            <a:r>
              <a:rPr lang="en-US" sz="2900" dirty="0" err="1">
                <a:latin typeface="UTM Avo" panose="02040603050506020204" pitchFamily="18" charset="0"/>
              </a:rPr>
              <a:t>Tìm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từ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chỉ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đặc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điểm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dưới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đây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900" i="1" dirty="0">
                <a:latin typeface="UTM Avo" panose="02040603050506020204" pitchFamily="18" charset="0"/>
              </a:rPr>
              <a:t>    </a:t>
            </a:r>
            <a:r>
              <a:rPr lang="en-US" sz="2900" i="1" dirty="0" smtClean="0">
                <a:latin typeface="UTM Avo" panose="02040603050506020204" pitchFamily="18" charset="0"/>
              </a:rPr>
              <a:t>    </a:t>
            </a:r>
            <a:r>
              <a:rPr lang="en-US" sz="2900" i="1" dirty="0" err="1" smtClean="0">
                <a:latin typeface="UTM Avo" panose="02040603050506020204" pitchFamily="18" charset="0"/>
              </a:rPr>
              <a:t>Đám</a:t>
            </a:r>
            <a:r>
              <a:rPr lang="en-US" sz="2900" i="1" dirty="0" smtClean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mây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xốp</a:t>
            </a:r>
            <a:r>
              <a:rPr lang="en-US" sz="2900" i="1" dirty="0">
                <a:latin typeface="UTM Avo" panose="02040603050506020204" pitchFamily="18" charset="0"/>
              </a:rPr>
              <a:t>, </a:t>
            </a:r>
            <a:r>
              <a:rPr lang="en-US" sz="2900" i="1" dirty="0" err="1">
                <a:latin typeface="UTM Avo" panose="02040603050506020204" pitchFamily="18" charset="0"/>
              </a:rPr>
              <a:t>nhẹ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trông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như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một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chiếc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gối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bông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 smtClean="0">
                <a:latin typeface="UTM Avo" panose="02040603050506020204" pitchFamily="18" charset="0"/>
              </a:rPr>
              <a:t>xinh</a:t>
            </a:r>
            <a:r>
              <a:rPr lang="en-US" sz="2900" i="1" dirty="0" smtClean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xắn</a:t>
            </a:r>
            <a:r>
              <a:rPr lang="en-US" sz="2900" i="1" dirty="0" smtClean="0">
                <a:latin typeface="UTM Avo" panose="02040603050506020204" pitchFamily="18" charset="0"/>
              </a:rPr>
              <a:t>.</a:t>
            </a:r>
            <a:endParaRPr lang="en-US" sz="2900" i="1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951480" y="2346960"/>
            <a:ext cx="6942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21854" y="2331720"/>
            <a:ext cx="6942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146452" y="2331716"/>
            <a:ext cx="14511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25388" y="3250802"/>
            <a:ext cx="609600" cy="8236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6598" y="2646196"/>
            <a:ext cx="12045882" cy="21548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g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Đặt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dấu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phẩy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chỗ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sau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900" i="1" dirty="0">
                <a:latin typeface="UTM Avo" panose="02040603050506020204" pitchFamily="18" charset="0"/>
              </a:rPr>
              <a:t>    </a:t>
            </a:r>
            <a:r>
              <a:rPr lang="en-US" sz="2900" i="1" dirty="0" smtClean="0">
                <a:latin typeface="UTM Avo" panose="02040603050506020204" pitchFamily="18" charset="0"/>
              </a:rPr>
              <a:t>  </a:t>
            </a:r>
            <a:r>
              <a:rPr lang="en-US" sz="2900" i="1" dirty="0" err="1" smtClean="0">
                <a:latin typeface="UTM Avo" panose="02040603050506020204" pitchFamily="18" charset="0"/>
              </a:rPr>
              <a:t>Trên</a:t>
            </a:r>
            <a:r>
              <a:rPr lang="en-US" sz="2900" i="1" dirty="0" smtClean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bầu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trời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cao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rộng</a:t>
            </a:r>
            <a:r>
              <a:rPr lang="en-US" sz="2900" i="1" dirty="0">
                <a:latin typeface="UTM Avo" panose="02040603050506020204" pitchFamily="18" charset="0"/>
              </a:rPr>
              <a:t>, </a:t>
            </a:r>
            <a:r>
              <a:rPr lang="en-US" sz="2900" i="1" dirty="0" err="1">
                <a:latin typeface="UTM Avo" panose="02040603050506020204" pitchFamily="18" charset="0"/>
              </a:rPr>
              <a:t>mây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 smtClean="0">
                <a:latin typeface="UTM Avo" panose="02040603050506020204" pitchFamily="18" charset="0"/>
              </a:rPr>
              <a:t>đen</a:t>
            </a:r>
            <a:r>
              <a:rPr lang="en-US" sz="2900" i="1" dirty="0" smtClean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mây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trắng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đang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rong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ruổi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theo</a:t>
            </a:r>
            <a:r>
              <a:rPr lang="en-US" sz="2900" i="1" dirty="0"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latin typeface="UTM Avo" panose="02040603050506020204" pitchFamily="18" charset="0"/>
              </a:rPr>
              <a:t>gió</a:t>
            </a:r>
            <a:r>
              <a:rPr lang="en-US" sz="2900" i="1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975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6" grpId="0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6981" y="100454"/>
            <a:ext cx="12015019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13. </a:t>
            </a:r>
            <a:r>
              <a:rPr lang="en-US" sz="2900" b="1" dirty="0" err="1">
                <a:latin typeface="UTM Avo" panose="02040603050506020204" pitchFamily="18" charset="0"/>
              </a:rPr>
              <a:t>Viết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smtClean="0">
                <a:latin typeface="UTM Avo" panose="02040603050506020204" pitchFamily="18" charset="0"/>
              </a:rPr>
              <a:t>4 - 5 </a:t>
            </a:r>
            <a:r>
              <a:rPr lang="en-US" sz="2900" b="1" dirty="0" err="1">
                <a:latin typeface="UTM Avo" panose="02040603050506020204" pitchFamily="18" charset="0"/>
              </a:rPr>
              <a:t>câu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kể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một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việc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em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thích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làm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trong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ngày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nghỉ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6981" y="872183"/>
            <a:ext cx="6591914" cy="55018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 smtClean="0">
                <a:latin typeface="UTM Avo" panose="02040603050506020204" pitchFamily="18" charset="0"/>
              </a:rPr>
              <a:t>Gợi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>
                <a:latin typeface="UTM Avo" panose="02040603050506020204" pitchFamily="18" charset="0"/>
              </a:rPr>
              <a:t>ý</a:t>
            </a:r>
          </a:p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thích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</a:t>
            </a:r>
            <a:r>
              <a:rPr lang="en-US" sz="2900" dirty="0">
                <a:latin typeface="UTM Avo" panose="02040603050506020204" pitchFamily="18" charset="0"/>
              </a:rPr>
              <a:t>?(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sách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xem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phim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vẽ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tranh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đến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người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thân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bè</a:t>
            </a:r>
            <a:r>
              <a:rPr lang="en-US" sz="2900" dirty="0">
                <a:latin typeface="UTM Avo" panose="02040603050506020204" pitchFamily="18" charset="0"/>
              </a:rPr>
              <a:t>,….)</a:t>
            </a:r>
          </a:p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ai</a:t>
            </a:r>
            <a:r>
              <a:rPr lang="en-US" sz="2900" dirty="0">
                <a:latin typeface="UTM Avo" panose="02040603050506020204" pitchFamily="18" charset="0"/>
              </a:rPr>
              <a:t>?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như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thế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cảm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thấy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thế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894" y="1246631"/>
            <a:ext cx="5265789" cy="512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97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6118" y="963089"/>
            <a:ext cx="11888566" cy="40682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	</a:t>
            </a:r>
            <a:r>
              <a:rPr lang="en-US" sz="2900" dirty="0" err="1" smtClean="0">
                <a:latin typeface="UTM Avo" panose="02040603050506020204" pitchFamily="18" charset="0"/>
              </a:rPr>
              <a:t>Cuối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tuần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nào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cũng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vậy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gia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đều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quây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quần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nhau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làm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việc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nhà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Bố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tỉa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cây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Mẹ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cắm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lọ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hoa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tươi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còn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thì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quét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lau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nhà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Mỗi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người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việc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thi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thoảng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trêu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đùa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chọc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ghẹo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nhau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khiến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không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khí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cả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trở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vui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tươi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ấm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áp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Đó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những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khoảnh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khắc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rất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vui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mong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cuối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tuần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đến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thật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nhanh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gia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được</a:t>
            </a:r>
            <a:r>
              <a:rPr lang="en-US" sz="2900" dirty="0" smtClean="0">
                <a:latin typeface="UTM Avo" panose="02040603050506020204" pitchFamily="18" charset="0"/>
              </a:rPr>
              <a:t> sum </a:t>
            </a:r>
            <a:r>
              <a:rPr lang="en-US" sz="2900" dirty="0" err="1" smtClean="0">
                <a:latin typeface="UTM Avo" panose="02040603050506020204" pitchFamily="18" charset="0"/>
              </a:rPr>
              <a:t>vầy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0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t9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+ 10)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59560" y="2343625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13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75)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314271" y="2966115"/>
            <a:ext cx="3336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691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617</Words>
  <Application>Microsoft Office PowerPoint</Application>
  <PresentationFormat>Custom</PresentationFormat>
  <Paragraphs>58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165</cp:revision>
  <dcterms:created xsi:type="dcterms:W3CDTF">2021-08-01T04:01:45Z</dcterms:created>
  <dcterms:modified xsi:type="dcterms:W3CDTF">2022-03-16T15:54:07Z</dcterms:modified>
</cp:coreProperties>
</file>