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4" r:id="rId1"/>
    <p:sldMasterId id="2147483679" r:id="rId2"/>
  </p:sldMasterIdLst>
  <p:notesMasterIdLst>
    <p:notesMasterId r:id="rId26"/>
  </p:notesMasterIdLst>
  <p:handoutMasterIdLst>
    <p:handoutMasterId r:id="rId27"/>
  </p:handoutMasterIdLst>
  <p:sldIdLst>
    <p:sldId id="309" r:id="rId3"/>
    <p:sldId id="287" r:id="rId4"/>
    <p:sldId id="295" r:id="rId5"/>
    <p:sldId id="288" r:id="rId6"/>
    <p:sldId id="260" r:id="rId7"/>
    <p:sldId id="292" r:id="rId8"/>
    <p:sldId id="262" r:id="rId9"/>
    <p:sldId id="301" r:id="rId10"/>
    <p:sldId id="296" r:id="rId11"/>
    <p:sldId id="293" r:id="rId12"/>
    <p:sldId id="257" r:id="rId13"/>
    <p:sldId id="285" r:id="rId14"/>
    <p:sldId id="297" r:id="rId15"/>
    <p:sldId id="298" r:id="rId16"/>
    <p:sldId id="299" r:id="rId17"/>
    <p:sldId id="283" r:id="rId18"/>
    <p:sldId id="302" r:id="rId19"/>
    <p:sldId id="304" r:id="rId20"/>
    <p:sldId id="305" r:id="rId21"/>
    <p:sldId id="303" r:id="rId22"/>
    <p:sldId id="261" r:id="rId23"/>
    <p:sldId id="307" r:id="rId24"/>
    <p:sldId id="274" r:id="rId25"/>
  </p:sldIdLst>
  <p:sldSz cx="9144000" cy="5143500" type="screen16x9"/>
  <p:notesSz cx="6858000" cy="9144000"/>
  <p:embeddedFontLst>
    <p:embeddedFont>
      <p:font typeface="#9Slide03 AmpleSoft" panose="020B0604020202020204" charset="0"/>
      <p:regular r:id="rId28"/>
    </p:embeddedFont>
    <p:embeddedFont>
      <p:font typeface="#9Slide07 IcielPony" panose="020B0604020202020204" charset="0"/>
      <p:regular r:id="rId29"/>
    </p:embeddedFont>
    <p:embeddedFont>
      <p:font typeface="Anonymous Pro" panose="020B0604020202020204" charset="0"/>
      <p:regular r:id="rId30"/>
      <p:bold r:id="rId31"/>
      <p:italic r:id="rId32"/>
      <p:boldItalic r:id="rId33"/>
    </p:embeddedFont>
    <p:embeddedFont>
      <p:font typeface="Coming Soon" panose="020B0604020202020204" charset="0"/>
      <p:regular r:id="rId34"/>
    </p:embeddedFont>
    <p:embeddedFont>
      <p:font typeface="Concert One" pitchFamily="2" charset="0"/>
      <p:regular r:id="rId35"/>
    </p:embeddedFont>
    <p:embeddedFont>
      <p:font typeface="Nunito" pitchFamily="2" charset="0"/>
      <p:regular r:id="rId36"/>
      <p:bold r:id="rId37"/>
      <p:italic r:id="rId38"/>
      <p:boldItalic r:id="rId39"/>
    </p:embeddedFont>
    <p:embeddedFont>
      <p:font typeface="Nunito Black" pitchFamily="2" charset="0"/>
      <p:bold r:id="rId40"/>
      <p:boldItalic r:id="rId41"/>
    </p:embeddedFont>
    <p:embeddedFont>
      <p:font typeface="Roboto Mono Regular" panose="020B0604020202020204" charset="0"/>
      <p:regular r:id="rId42"/>
      <p:bold r:id="rId43"/>
      <p:italic r:id="rId44"/>
      <p:boldItalic r:id="rId45"/>
    </p:embeddedFont>
    <p:embeddedFont>
      <p:font typeface="Tahoma" panose="020B0604030504040204" pitchFamily="34" charset="0"/>
      <p:regular r:id="rId46"/>
      <p:bold r:id="rId47"/>
    </p:embeddedFont>
    <p:embeddedFont>
      <p:font typeface="UTM Cookies" panose="02040603050506020204" pitchFamily="18" charset="0"/>
      <p:regular r:id="rId48"/>
    </p:embeddedFont>
    <p:embeddedFont>
      <p:font typeface="UTM Neutra" panose="02040603050506020204" pitchFamily="18" charset="0"/>
      <p:regular r:id="rId4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33"/>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526E335-E364-4975-A511-EE4543A7E0E0}">
  <a:tblStyle styleId="{A526E335-E364-4975-A511-EE4543A7E0E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6" d="100"/>
          <a:sy n="106" d="100"/>
        </p:scale>
        <p:origin x="366" y="120"/>
      </p:cViewPr>
      <p:guideLst/>
    </p:cSldViewPr>
  </p:slideViewPr>
  <p:notesTextViewPr>
    <p:cViewPr>
      <p:scale>
        <a:sx n="1" d="1"/>
        <a:sy n="1" d="1"/>
      </p:scale>
      <p:origin x="0" y="0"/>
    </p:cViewPr>
  </p:notesTextViewPr>
  <p:notesViewPr>
    <p:cSldViewPr snapToGrid="0" showGuides="1">
      <p:cViewPr varScale="1">
        <p:scale>
          <a:sx n="52" d="100"/>
          <a:sy n="52" d="100"/>
        </p:scale>
        <p:origin x="2680" y="6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9" Type="http://schemas.openxmlformats.org/officeDocument/2006/relationships/font" Target="fonts/font12.fntdata"/><Relationship Id="rId21" Type="http://schemas.openxmlformats.org/officeDocument/2006/relationships/slide" Target="slides/slide19.xml"/><Relationship Id="rId34" Type="http://schemas.openxmlformats.org/officeDocument/2006/relationships/font" Target="fonts/font7.fntdata"/><Relationship Id="rId42" Type="http://schemas.openxmlformats.org/officeDocument/2006/relationships/font" Target="fonts/font15.fntdata"/><Relationship Id="rId47" Type="http://schemas.openxmlformats.org/officeDocument/2006/relationships/font" Target="fonts/font20.fntdata"/><Relationship Id="rId50"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2.fntdata"/><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font" Target="fonts/font18.fntdata"/><Relationship Id="rId53"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4.fntdata"/><Relationship Id="rId44" Type="http://schemas.openxmlformats.org/officeDocument/2006/relationships/font" Target="fonts/font17.fntdata"/><Relationship Id="rId5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handoutMaster" Target="handoutMasters/handout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font" Target="fonts/font16.fntdata"/><Relationship Id="rId48" Type="http://schemas.openxmlformats.org/officeDocument/2006/relationships/font" Target="fonts/font21.fntdata"/><Relationship Id="rId8" Type="http://schemas.openxmlformats.org/officeDocument/2006/relationships/slide" Target="slides/slide6.xml"/><Relationship Id="rId51"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font" Target="fonts/font19.fntdata"/><Relationship Id="rId20" Type="http://schemas.openxmlformats.org/officeDocument/2006/relationships/slide" Target="slides/slide18.xml"/><Relationship Id="rId41"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1.fntdata"/><Relationship Id="rId36" Type="http://schemas.openxmlformats.org/officeDocument/2006/relationships/font" Target="fonts/font9.fntdata"/><Relationship Id="rId49" Type="http://schemas.openxmlformats.org/officeDocument/2006/relationships/font" Target="fonts/font22.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4D81760-2E35-48C1-BD53-E380AFD18B2B}" type="datetimeFigureOut">
              <a:rPr lang="en-US" smtClean="0"/>
              <a:t>2/21/2023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6C89CB5-C0AC-4EB7-A033-A5DE14525446}" type="slidenum">
              <a:rPr lang="en-US" smtClean="0"/>
              <a:t>‹#›</a:t>
            </a:fld>
            <a:endParaRPr lang="en-US"/>
          </a:p>
        </p:txBody>
      </p:sp>
    </p:spTree>
    <p:extLst>
      <p:ext uri="{BB962C8B-B14F-4D97-AF65-F5344CB8AC3E}">
        <p14:creationId xmlns:p14="http://schemas.microsoft.com/office/powerpoint/2010/main" val="8400908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853034354b_0_247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 name="Google Shape;481;g853034354b_0_247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844717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070536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663064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906559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853034354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853034354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281821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853034354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853034354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853034354b_0_247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 name="Google Shape;481;g853034354b_0_247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079415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853034354b_0_247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 name="Google Shape;481;g853034354b_0_247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213189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777e314435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 name="Google Shape;218;g777e314435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853034354b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853034354b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853034354b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853034354b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238323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853034354b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853034354b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269005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853034354b_0_247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853034354b_0_247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115921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912384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8"/>
        <p:cNvGrpSpPr/>
        <p:nvPr/>
      </p:nvGrpSpPr>
      <p:grpSpPr>
        <a:xfrm>
          <a:off x="0" y="0"/>
          <a:ext cx="0" cy="0"/>
          <a:chOff x="0" y="0"/>
          <a:chExt cx="0" cy="0"/>
        </a:xfrm>
      </p:grpSpPr>
      <p:sp>
        <p:nvSpPr>
          <p:cNvPr id="14" name="Google Shape;14;p2"/>
          <p:cNvSpPr txBox="1">
            <a:spLocks noGrp="1"/>
          </p:cNvSpPr>
          <p:nvPr>
            <p:ph type="subTitle" idx="1"/>
          </p:nvPr>
        </p:nvSpPr>
        <p:spPr>
          <a:xfrm>
            <a:off x="1672763" y="3769325"/>
            <a:ext cx="1427100" cy="792600"/>
          </a:xfrm>
          <a:prstGeom prst="rect">
            <a:avLst/>
          </a:prstGeom>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1400"/>
              <a:buNone/>
              <a:defRPr sz="1400">
                <a:solidFill>
                  <a:schemeClr val="dk2"/>
                </a:solidFill>
              </a:defRPr>
            </a:lvl1pPr>
            <a:lvl2pPr lvl="1"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2pPr>
            <a:lvl3pPr lvl="2"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3pPr>
            <a:lvl4pPr lvl="3"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4pPr>
            <a:lvl5pPr lvl="4"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5pPr>
            <a:lvl6pPr lvl="5"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6pPr>
            <a:lvl7pPr lvl="6"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7pPr>
            <a:lvl8pPr lvl="7"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8pPr>
            <a:lvl9pPr lvl="8"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1">
  <p:cSld name="CAPTION_ONLY_1_1">
    <p:spTree>
      <p:nvGrpSpPr>
        <p:cNvPr id="1" name="Shape 159"/>
        <p:cNvGrpSpPr/>
        <p:nvPr/>
      </p:nvGrpSpPr>
      <p:grpSpPr>
        <a:xfrm>
          <a:off x="0" y="0"/>
          <a:ext cx="0" cy="0"/>
          <a:chOff x="0" y="0"/>
          <a:chExt cx="0" cy="0"/>
        </a:xfrm>
      </p:grpSpPr>
      <p:pic>
        <p:nvPicPr>
          <p:cNvPr id="160" name="Google Shape;160;p24"/>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61" name="Google Shape;161;p24"/>
          <p:cNvPicPr preferRelativeResize="0"/>
          <p:nvPr/>
        </p:nvPicPr>
        <p:blipFill>
          <a:blip r:embed="rId3">
            <a:alphaModFix/>
          </a:blip>
          <a:stretch>
            <a:fillRect/>
          </a:stretch>
        </p:blipFill>
        <p:spPr>
          <a:xfrm>
            <a:off x="255775" y="186275"/>
            <a:ext cx="8632448" cy="4770949"/>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2">
  <p:cSld name="SECTION_TITLE_AND_DESCRIPTION_1_1_3_1">
    <p:spTree>
      <p:nvGrpSpPr>
        <p:cNvPr id="1" name="Shape 162"/>
        <p:cNvGrpSpPr/>
        <p:nvPr/>
      </p:nvGrpSpPr>
      <p:grpSpPr>
        <a:xfrm>
          <a:off x="0" y="0"/>
          <a:ext cx="0" cy="0"/>
          <a:chOff x="0" y="0"/>
          <a:chExt cx="0" cy="0"/>
        </a:xfrm>
      </p:grpSpPr>
      <p:pic>
        <p:nvPicPr>
          <p:cNvPr id="163" name="Google Shape;163;p25"/>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64" name="Google Shape;164;p25"/>
          <p:cNvPicPr preferRelativeResize="0"/>
          <p:nvPr/>
        </p:nvPicPr>
        <p:blipFill>
          <a:blip r:embed="rId3">
            <a:alphaModFix/>
          </a:blip>
          <a:stretch>
            <a:fillRect/>
          </a:stretch>
        </p:blipFill>
        <p:spPr>
          <a:xfrm>
            <a:off x="254425" y="201113"/>
            <a:ext cx="8635149" cy="4741275"/>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3">
  <p:cSld name="BIG_NUMBER_1_1_2">
    <p:spTree>
      <p:nvGrpSpPr>
        <p:cNvPr id="1" name="Shape 165"/>
        <p:cNvGrpSpPr/>
        <p:nvPr/>
      </p:nvGrpSpPr>
      <p:grpSpPr>
        <a:xfrm>
          <a:off x="0" y="0"/>
          <a:ext cx="0" cy="0"/>
          <a:chOff x="0" y="0"/>
          <a:chExt cx="0" cy="0"/>
        </a:xfrm>
      </p:grpSpPr>
      <p:pic>
        <p:nvPicPr>
          <p:cNvPr id="166" name="Google Shape;166;p26"/>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67" name="Google Shape;167;p26"/>
          <p:cNvPicPr preferRelativeResize="0"/>
          <p:nvPr/>
        </p:nvPicPr>
        <p:blipFill rotWithShape="1">
          <a:blip r:embed="rId3">
            <a:alphaModFix/>
          </a:blip>
          <a:srcRect r="1545" b="6838"/>
          <a:stretch/>
        </p:blipFill>
        <p:spPr>
          <a:xfrm>
            <a:off x="384887" y="134900"/>
            <a:ext cx="8374226" cy="4873724"/>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userDrawn="1">
  <p:cSld name="Title slide">
    <p:spTree>
      <p:nvGrpSpPr>
        <p:cNvPr id="1" name="Shape 8"/>
        <p:cNvGrpSpPr/>
        <p:nvPr/>
      </p:nvGrpSpPr>
      <p:grpSpPr>
        <a:xfrm>
          <a:off x="0" y="0"/>
          <a:ext cx="0" cy="0"/>
          <a:chOff x="0" y="0"/>
          <a:chExt cx="0" cy="0"/>
        </a:xfrm>
      </p:grpSpPr>
      <p:sp>
        <p:nvSpPr>
          <p:cNvPr id="14" name="Google Shape;14;p2"/>
          <p:cNvSpPr txBox="1">
            <a:spLocks noGrp="1"/>
          </p:cNvSpPr>
          <p:nvPr>
            <p:ph type="subTitle" idx="1"/>
          </p:nvPr>
        </p:nvSpPr>
        <p:spPr>
          <a:xfrm>
            <a:off x="1672763" y="3769325"/>
            <a:ext cx="1427100" cy="792600"/>
          </a:xfrm>
          <a:prstGeom prst="rect">
            <a:avLst/>
          </a:prstGeom>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1400"/>
              <a:buNone/>
              <a:defRPr sz="1400">
                <a:solidFill>
                  <a:schemeClr val="dk2"/>
                </a:solidFill>
              </a:defRPr>
            </a:lvl1pPr>
            <a:lvl2pPr lvl="1"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2pPr>
            <a:lvl3pPr lvl="2"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3pPr>
            <a:lvl4pPr lvl="3"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4pPr>
            <a:lvl5pPr lvl="4"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5pPr>
            <a:lvl6pPr lvl="5"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6pPr>
            <a:lvl7pPr lvl="6"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7pPr>
            <a:lvl8pPr lvl="7"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8pPr>
            <a:lvl9pPr lvl="8"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9pPr>
          </a:lstStyle>
          <a:p>
            <a:endParaRPr/>
          </a:p>
        </p:txBody>
      </p:sp>
    </p:spTree>
    <p:extLst>
      <p:ext uri="{BB962C8B-B14F-4D97-AF65-F5344CB8AC3E}">
        <p14:creationId xmlns:p14="http://schemas.microsoft.com/office/powerpoint/2010/main" val="21502019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5"/>
        <p:cNvGrpSpPr/>
        <p:nvPr/>
      </p:nvGrpSpPr>
      <p:grpSpPr>
        <a:xfrm>
          <a:off x="0" y="0"/>
          <a:ext cx="0" cy="0"/>
          <a:chOff x="0" y="0"/>
          <a:chExt cx="0" cy="0"/>
        </a:xfrm>
      </p:grpSpPr>
      <p:pic>
        <p:nvPicPr>
          <p:cNvPr id="16" name="Google Shape;16;p3"/>
          <p:cNvPicPr preferRelativeResize="0"/>
          <p:nvPr/>
        </p:nvPicPr>
        <p:blipFill rotWithShape="1">
          <a:blip r:embed="rId2">
            <a:alphaModFix amt="28000"/>
          </a:blip>
          <a:srcRect t="3044" b="39510"/>
          <a:stretch/>
        </p:blipFill>
        <p:spPr>
          <a:xfrm>
            <a:off x="-247649" y="-187450"/>
            <a:ext cx="9736454" cy="5520130"/>
          </a:xfrm>
          <a:prstGeom prst="rect">
            <a:avLst/>
          </a:prstGeom>
          <a:noFill/>
          <a:ln>
            <a:noFill/>
          </a:ln>
        </p:spPr>
      </p:pic>
      <p:sp>
        <p:nvSpPr>
          <p:cNvPr id="18" name="Google Shape;18;p3"/>
          <p:cNvSpPr txBox="1">
            <a:spLocks noGrp="1"/>
          </p:cNvSpPr>
          <p:nvPr>
            <p:ph type="title"/>
          </p:nvPr>
        </p:nvSpPr>
        <p:spPr>
          <a:xfrm>
            <a:off x="2673000" y="2550900"/>
            <a:ext cx="3798000" cy="815700"/>
          </a:xfrm>
          <a:prstGeom prst="rect">
            <a:avLst/>
          </a:prstGeom>
        </p:spPr>
        <p:txBody>
          <a:bodyPr spcFirstLastPara="1" wrap="square" lIns="91425" tIns="91425" rIns="91425" bIns="91425" anchor="t" anchorCtr="0">
            <a:no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a:endParaRPr/>
          </a:p>
        </p:txBody>
      </p:sp>
      <p:sp>
        <p:nvSpPr>
          <p:cNvPr id="19" name="Google Shape;19;p3"/>
          <p:cNvSpPr txBox="1">
            <a:spLocks noGrp="1"/>
          </p:cNvSpPr>
          <p:nvPr>
            <p:ph type="subTitle" idx="1"/>
          </p:nvPr>
        </p:nvSpPr>
        <p:spPr>
          <a:xfrm>
            <a:off x="2937741" y="3307350"/>
            <a:ext cx="3268500" cy="792600"/>
          </a:xfrm>
          <a:prstGeom prst="rect">
            <a:avLst/>
          </a:prstGeom>
        </p:spPr>
        <p:txBody>
          <a:bodyPr spcFirstLastPara="1" wrap="square" lIns="91425" tIns="91425" rIns="91425" bIns="91425" anchor="t" anchorCtr="0">
            <a:noAutofit/>
          </a:bodyPr>
          <a:lstStyle>
            <a:lvl1pPr lvl="0" algn="ctr" rtl="0">
              <a:lnSpc>
                <a:spcPct val="90000"/>
              </a:lnSpc>
              <a:spcBef>
                <a:spcPts val="0"/>
              </a:spcBef>
              <a:spcAft>
                <a:spcPts val="0"/>
              </a:spcAft>
              <a:buClr>
                <a:schemeClr val="dk2"/>
              </a:buClr>
              <a:buSzPts val="1600"/>
              <a:buNone/>
              <a:defRPr sz="1600">
                <a:solidFill>
                  <a:schemeClr val="dk2"/>
                </a:solidFill>
              </a:defRPr>
            </a:lvl1pPr>
            <a:lvl2pPr lvl="1"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2pPr>
            <a:lvl3pPr lvl="2"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3pPr>
            <a:lvl4pPr lvl="3"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4pPr>
            <a:lvl5pPr lvl="4"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5pPr>
            <a:lvl6pPr lvl="5"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6pPr>
            <a:lvl7pPr lvl="6"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7pPr>
            <a:lvl8pPr lvl="7"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8pPr>
            <a:lvl9pPr lvl="8"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9pPr>
          </a:lstStyle>
          <a:p>
            <a:endParaRPr/>
          </a:p>
        </p:txBody>
      </p:sp>
      <p:sp>
        <p:nvSpPr>
          <p:cNvPr id="20" name="Google Shape;20;p3"/>
          <p:cNvSpPr txBox="1">
            <a:spLocks noGrp="1"/>
          </p:cNvSpPr>
          <p:nvPr>
            <p:ph type="title" idx="2" hasCustomPrompt="1"/>
          </p:nvPr>
        </p:nvSpPr>
        <p:spPr>
          <a:xfrm>
            <a:off x="3778200" y="1403800"/>
            <a:ext cx="1587600" cy="1002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4800"/>
              <a:buNone/>
              <a:defRPr sz="4800" b="0">
                <a:solidFill>
                  <a:schemeClr val="dk1"/>
                </a:solidFill>
              </a:defRPr>
            </a:lvl1pPr>
            <a:lvl2pPr lvl="1" algn="ctr" rtl="0">
              <a:spcBef>
                <a:spcPts val="0"/>
              </a:spcBef>
              <a:spcAft>
                <a:spcPts val="0"/>
              </a:spcAft>
              <a:buClr>
                <a:schemeClr val="dk2"/>
              </a:buClr>
              <a:buSzPts val="4800"/>
              <a:buNone/>
              <a:defRPr sz="4800">
                <a:solidFill>
                  <a:schemeClr val="dk2"/>
                </a:solidFill>
              </a:defRPr>
            </a:lvl2pPr>
            <a:lvl3pPr lvl="2" algn="ctr" rtl="0">
              <a:spcBef>
                <a:spcPts val="0"/>
              </a:spcBef>
              <a:spcAft>
                <a:spcPts val="0"/>
              </a:spcAft>
              <a:buClr>
                <a:schemeClr val="dk2"/>
              </a:buClr>
              <a:buSzPts val="4800"/>
              <a:buNone/>
              <a:defRPr sz="4800">
                <a:solidFill>
                  <a:schemeClr val="dk2"/>
                </a:solidFill>
              </a:defRPr>
            </a:lvl3pPr>
            <a:lvl4pPr lvl="3" algn="ctr" rtl="0">
              <a:spcBef>
                <a:spcPts val="0"/>
              </a:spcBef>
              <a:spcAft>
                <a:spcPts val="0"/>
              </a:spcAft>
              <a:buClr>
                <a:schemeClr val="dk2"/>
              </a:buClr>
              <a:buSzPts val="4800"/>
              <a:buNone/>
              <a:defRPr sz="4800">
                <a:solidFill>
                  <a:schemeClr val="dk2"/>
                </a:solidFill>
              </a:defRPr>
            </a:lvl4pPr>
            <a:lvl5pPr lvl="4" algn="ctr" rtl="0">
              <a:spcBef>
                <a:spcPts val="0"/>
              </a:spcBef>
              <a:spcAft>
                <a:spcPts val="0"/>
              </a:spcAft>
              <a:buClr>
                <a:schemeClr val="dk2"/>
              </a:buClr>
              <a:buSzPts val="4800"/>
              <a:buNone/>
              <a:defRPr sz="4800">
                <a:solidFill>
                  <a:schemeClr val="dk2"/>
                </a:solidFill>
              </a:defRPr>
            </a:lvl5pPr>
            <a:lvl6pPr lvl="5" algn="ctr" rtl="0">
              <a:spcBef>
                <a:spcPts val="0"/>
              </a:spcBef>
              <a:spcAft>
                <a:spcPts val="0"/>
              </a:spcAft>
              <a:buClr>
                <a:schemeClr val="dk2"/>
              </a:buClr>
              <a:buSzPts val="4800"/>
              <a:buNone/>
              <a:defRPr sz="4800">
                <a:solidFill>
                  <a:schemeClr val="dk2"/>
                </a:solidFill>
              </a:defRPr>
            </a:lvl6pPr>
            <a:lvl7pPr lvl="6" algn="ctr" rtl="0">
              <a:spcBef>
                <a:spcPts val="0"/>
              </a:spcBef>
              <a:spcAft>
                <a:spcPts val="0"/>
              </a:spcAft>
              <a:buClr>
                <a:schemeClr val="dk2"/>
              </a:buClr>
              <a:buSzPts val="4800"/>
              <a:buNone/>
              <a:defRPr sz="4800">
                <a:solidFill>
                  <a:schemeClr val="dk2"/>
                </a:solidFill>
              </a:defRPr>
            </a:lvl7pPr>
            <a:lvl8pPr lvl="7" algn="ctr" rtl="0">
              <a:spcBef>
                <a:spcPts val="0"/>
              </a:spcBef>
              <a:spcAft>
                <a:spcPts val="0"/>
              </a:spcAft>
              <a:buClr>
                <a:schemeClr val="dk2"/>
              </a:buClr>
              <a:buSzPts val="4800"/>
              <a:buNone/>
              <a:defRPr sz="4800">
                <a:solidFill>
                  <a:schemeClr val="dk2"/>
                </a:solidFill>
              </a:defRPr>
            </a:lvl8pPr>
            <a:lvl9pPr lvl="8" algn="ctr" rtl="0">
              <a:spcBef>
                <a:spcPts val="0"/>
              </a:spcBef>
              <a:spcAft>
                <a:spcPts val="0"/>
              </a:spcAft>
              <a:buClr>
                <a:schemeClr val="dk2"/>
              </a:buClr>
              <a:buSzPts val="4800"/>
              <a:buNone/>
              <a:defRPr sz="4800">
                <a:solidFill>
                  <a:schemeClr val="dk2"/>
                </a:solidFill>
              </a:defRPr>
            </a:lvl9pPr>
          </a:lstStyle>
          <a:p>
            <a:r>
              <a:t>xx%</a:t>
            </a:r>
          </a:p>
        </p:txBody>
      </p:sp>
    </p:spTree>
    <p:extLst>
      <p:ext uri="{BB962C8B-B14F-4D97-AF65-F5344CB8AC3E}">
        <p14:creationId xmlns:p14="http://schemas.microsoft.com/office/powerpoint/2010/main" val="10881012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1"/>
        <p:cNvGrpSpPr/>
        <p:nvPr/>
      </p:nvGrpSpPr>
      <p:grpSpPr>
        <a:xfrm>
          <a:off x="0" y="0"/>
          <a:ext cx="0" cy="0"/>
          <a:chOff x="0" y="0"/>
          <a:chExt cx="0" cy="0"/>
        </a:xfrm>
      </p:grpSpPr>
      <p:pic>
        <p:nvPicPr>
          <p:cNvPr id="22" name="Google Shape;22;p4"/>
          <p:cNvPicPr preferRelativeResize="0"/>
          <p:nvPr/>
        </p:nvPicPr>
        <p:blipFill rotWithShape="1">
          <a:blip r:embed="rId2">
            <a:alphaModFix amt="28000"/>
          </a:blip>
          <a:srcRect t="3044" b="39510"/>
          <a:stretch/>
        </p:blipFill>
        <p:spPr>
          <a:xfrm>
            <a:off x="-247649" y="-187450"/>
            <a:ext cx="9736454" cy="5520130"/>
          </a:xfrm>
          <a:prstGeom prst="rect">
            <a:avLst/>
          </a:prstGeom>
          <a:noFill/>
          <a:ln>
            <a:noFill/>
          </a:ln>
        </p:spPr>
      </p:pic>
      <p:pic>
        <p:nvPicPr>
          <p:cNvPr id="23" name="Google Shape;23;p4"/>
          <p:cNvPicPr preferRelativeResize="0"/>
          <p:nvPr/>
        </p:nvPicPr>
        <p:blipFill rotWithShape="1">
          <a:blip r:embed="rId3">
            <a:alphaModFix/>
          </a:blip>
          <a:srcRect r="1545" b="6838"/>
          <a:stretch/>
        </p:blipFill>
        <p:spPr>
          <a:xfrm>
            <a:off x="384888" y="134901"/>
            <a:ext cx="8374226" cy="4873724"/>
          </a:xfrm>
          <a:prstGeom prst="rect">
            <a:avLst/>
          </a:prstGeom>
          <a:noFill/>
          <a:ln>
            <a:noFill/>
          </a:ln>
        </p:spPr>
      </p:pic>
      <p:sp>
        <p:nvSpPr>
          <p:cNvPr id="24" name="Google Shape;24;p4"/>
          <p:cNvSpPr txBox="1">
            <a:spLocks noGrp="1"/>
          </p:cNvSpPr>
          <p:nvPr>
            <p:ph type="title"/>
          </p:nvPr>
        </p:nvSpPr>
        <p:spPr>
          <a:xfrm>
            <a:off x="1836900" y="711175"/>
            <a:ext cx="5470200" cy="5727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
        <p:nvSpPr>
          <p:cNvPr id="25" name="Google Shape;25;p4"/>
          <p:cNvSpPr txBox="1">
            <a:spLocks noGrp="1"/>
          </p:cNvSpPr>
          <p:nvPr>
            <p:ph type="body" idx="1"/>
          </p:nvPr>
        </p:nvSpPr>
        <p:spPr>
          <a:xfrm>
            <a:off x="1398275" y="1249425"/>
            <a:ext cx="6963300" cy="2836500"/>
          </a:xfrm>
          <a:prstGeom prst="rect">
            <a:avLst/>
          </a:prstGeom>
        </p:spPr>
        <p:txBody>
          <a:bodyPr spcFirstLastPara="1" wrap="square" lIns="91425" tIns="91425" rIns="91425" bIns="91425" anchor="t" anchorCtr="0">
            <a:noAutofit/>
          </a:bodyPr>
          <a:lstStyle>
            <a:lvl1pPr marL="457189" lvl="0" indent="-288918">
              <a:spcBef>
                <a:spcPts val="0"/>
              </a:spcBef>
              <a:spcAft>
                <a:spcPts val="0"/>
              </a:spcAft>
              <a:buClr>
                <a:schemeClr val="dk2"/>
              </a:buClr>
              <a:buSzPts val="950"/>
              <a:buChar char="●"/>
              <a:defRPr sz="950">
                <a:solidFill>
                  <a:schemeClr val="dk2"/>
                </a:solidFill>
              </a:defRPr>
            </a:lvl1pPr>
            <a:lvl2pPr marL="914378" lvl="1" indent="-288918">
              <a:spcBef>
                <a:spcPts val="1600"/>
              </a:spcBef>
              <a:spcAft>
                <a:spcPts val="0"/>
              </a:spcAft>
              <a:buClr>
                <a:schemeClr val="dk2"/>
              </a:buClr>
              <a:buSzPts val="950"/>
              <a:buChar char="○"/>
              <a:defRPr sz="950">
                <a:solidFill>
                  <a:schemeClr val="dk2"/>
                </a:solidFill>
              </a:defRPr>
            </a:lvl2pPr>
            <a:lvl3pPr marL="1371566" lvl="2" indent="-288918">
              <a:spcBef>
                <a:spcPts val="1600"/>
              </a:spcBef>
              <a:spcAft>
                <a:spcPts val="0"/>
              </a:spcAft>
              <a:buClr>
                <a:schemeClr val="dk2"/>
              </a:buClr>
              <a:buSzPts val="950"/>
              <a:buChar char="■"/>
              <a:defRPr sz="950">
                <a:solidFill>
                  <a:schemeClr val="dk2"/>
                </a:solidFill>
              </a:defRPr>
            </a:lvl3pPr>
            <a:lvl4pPr marL="1828754" lvl="3" indent="-288918">
              <a:spcBef>
                <a:spcPts val="1600"/>
              </a:spcBef>
              <a:spcAft>
                <a:spcPts val="0"/>
              </a:spcAft>
              <a:buClr>
                <a:schemeClr val="dk2"/>
              </a:buClr>
              <a:buSzPts val="950"/>
              <a:buChar char="●"/>
              <a:defRPr sz="950">
                <a:solidFill>
                  <a:schemeClr val="dk2"/>
                </a:solidFill>
              </a:defRPr>
            </a:lvl4pPr>
            <a:lvl5pPr marL="2285943" lvl="4" indent="-288918">
              <a:spcBef>
                <a:spcPts val="1600"/>
              </a:spcBef>
              <a:spcAft>
                <a:spcPts val="0"/>
              </a:spcAft>
              <a:buClr>
                <a:schemeClr val="dk2"/>
              </a:buClr>
              <a:buSzPts val="950"/>
              <a:buChar char="○"/>
              <a:defRPr sz="950">
                <a:solidFill>
                  <a:schemeClr val="dk2"/>
                </a:solidFill>
              </a:defRPr>
            </a:lvl5pPr>
            <a:lvl6pPr marL="2743132" lvl="5" indent="-288918">
              <a:spcBef>
                <a:spcPts val="1600"/>
              </a:spcBef>
              <a:spcAft>
                <a:spcPts val="0"/>
              </a:spcAft>
              <a:buClr>
                <a:schemeClr val="dk2"/>
              </a:buClr>
              <a:buSzPts val="950"/>
              <a:buChar char="■"/>
              <a:defRPr sz="950">
                <a:solidFill>
                  <a:schemeClr val="dk2"/>
                </a:solidFill>
              </a:defRPr>
            </a:lvl6pPr>
            <a:lvl7pPr marL="3200320" lvl="6" indent="-288918">
              <a:spcBef>
                <a:spcPts val="1600"/>
              </a:spcBef>
              <a:spcAft>
                <a:spcPts val="0"/>
              </a:spcAft>
              <a:buClr>
                <a:schemeClr val="dk2"/>
              </a:buClr>
              <a:buSzPts val="950"/>
              <a:buChar char="●"/>
              <a:defRPr sz="950">
                <a:solidFill>
                  <a:schemeClr val="dk2"/>
                </a:solidFill>
              </a:defRPr>
            </a:lvl7pPr>
            <a:lvl8pPr marL="3657509" lvl="7" indent="-288918">
              <a:spcBef>
                <a:spcPts val="1600"/>
              </a:spcBef>
              <a:spcAft>
                <a:spcPts val="0"/>
              </a:spcAft>
              <a:buClr>
                <a:schemeClr val="dk2"/>
              </a:buClr>
              <a:buSzPts val="950"/>
              <a:buChar char="○"/>
              <a:defRPr sz="950">
                <a:solidFill>
                  <a:schemeClr val="dk2"/>
                </a:solidFill>
              </a:defRPr>
            </a:lvl8pPr>
            <a:lvl9pPr marL="4114697" lvl="8" indent="-288918">
              <a:spcBef>
                <a:spcPts val="1600"/>
              </a:spcBef>
              <a:spcAft>
                <a:spcPts val="1600"/>
              </a:spcAft>
              <a:buClr>
                <a:schemeClr val="dk2"/>
              </a:buClr>
              <a:buSzPts val="950"/>
              <a:buChar char="■"/>
              <a:defRPr sz="950">
                <a:solidFill>
                  <a:schemeClr val="dk2"/>
                </a:solidFill>
              </a:defRPr>
            </a:lvl9pPr>
          </a:lstStyle>
          <a:p>
            <a:endParaRPr/>
          </a:p>
        </p:txBody>
      </p:sp>
    </p:spTree>
    <p:extLst>
      <p:ext uri="{BB962C8B-B14F-4D97-AF65-F5344CB8AC3E}">
        <p14:creationId xmlns:p14="http://schemas.microsoft.com/office/powerpoint/2010/main" val="18228307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6"/>
        <p:cNvGrpSpPr/>
        <p:nvPr/>
      </p:nvGrpSpPr>
      <p:grpSpPr>
        <a:xfrm>
          <a:off x="0" y="0"/>
          <a:ext cx="0" cy="0"/>
          <a:chOff x="0" y="0"/>
          <a:chExt cx="0" cy="0"/>
        </a:xfrm>
      </p:grpSpPr>
      <p:pic>
        <p:nvPicPr>
          <p:cNvPr id="37" name="Google Shape;37;p7"/>
          <p:cNvPicPr preferRelativeResize="0"/>
          <p:nvPr/>
        </p:nvPicPr>
        <p:blipFill rotWithShape="1">
          <a:blip r:embed="rId2">
            <a:alphaModFix amt="28000"/>
          </a:blip>
          <a:srcRect t="3044" b="39510"/>
          <a:stretch/>
        </p:blipFill>
        <p:spPr>
          <a:xfrm>
            <a:off x="-247649" y="-187450"/>
            <a:ext cx="9736454" cy="5520130"/>
          </a:xfrm>
          <a:prstGeom prst="rect">
            <a:avLst/>
          </a:prstGeom>
          <a:noFill/>
          <a:ln>
            <a:noFill/>
          </a:ln>
        </p:spPr>
      </p:pic>
      <p:pic>
        <p:nvPicPr>
          <p:cNvPr id="38" name="Google Shape;38;p7"/>
          <p:cNvPicPr preferRelativeResize="0"/>
          <p:nvPr userDrawn="1"/>
        </p:nvPicPr>
        <p:blipFill>
          <a:blip r:embed="rId3">
            <a:alphaModFix/>
          </a:blip>
          <a:stretch>
            <a:fillRect/>
          </a:stretch>
        </p:blipFill>
        <p:spPr>
          <a:xfrm>
            <a:off x="254426" y="201113"/>
            <a:ext cx="8635149" cy="4741275"/>
          </a:xfrm>
          <a:prstGeom prst="rect">
            <a:avLst/>
          </a:prstGeom>
          <a:noFill/>
          <a:ln>
            <a:noFill/>
          </a:ln>
        </p:spPr>
      </p:pic>
      <p:sp>
        <p:nvSpPr>
          <p:cNvPr id="39" name="Google Shape;39;p7"/>
          <p:cNvSpPr txBox="1">
            <a:spLocks noGrp="1"/>
          </p:cNvSpPr>
          <p:nvPr>
            <p:ph type="body" idx="1"/>
          </p:nvPr>
        </p:nvSpPr>
        <p:spPr>
          <a:xfrm>
            <a:off x="996375" y="1900525"/>
            <a:ext cx="2901600" cy="2270400"/>
          </a:xfrm>
          <a:prstGeom prst="rect">
            <a:avLst/>
          </a:prstGeom>
        </p:spPr>
        <p:txBody>
          <a:bodyPr spcFirstLastPara="1" wrap="square" lIns="91425" tIns="91425" rIns="91425" bIns="91425" anchor="t" anchorCtr="0">
            <a:noAutofit/>
          </a:bodyPr>
          <a:lstStyle>
            <a:lvl1pPr marL="457189" lvl="0" indent="-330192">
              <a:lnSpc>
                <a:spcPct val="100000"/>
              </a:lnSpc>
              <a:spcBef>
                <a:spcPts val="0"/>
              </a:spcBef>
              <a:spcAft>
                <a:spcPts val="0"/>
              </a:spcAft>
              <a:buClr>
                <a:schemeClr val="dk2"/>
              </a:buClr>
              <a:buSzPts val="1600"/>
              <a:buChar char="●"/>
              <a:defRPr sz="1600">
                <a:solidFill>
                  <a:schemeClr val="dk2"/>
                </a:solidFill>
              </a:defRPr>
            </a:lvl1pPr>
            <a:lvl2pPr marL="914378" lvl="1" indent="-330192">
              <a:lnSpc>
                <a:spcPct val="100000"/>
              </a:lnSpc>
              <a:spcBef>
                <a:spcPts val="1600"/>
              </a:spcBef>
              <a:spcAft>
                <a:spcPts val="0"/>
              </a:spcAft>
              <a:buClr>
                <a:schemeClr val="dk2"/>
              </a:buClr>
              <a:buSzPts val="1600"/>
              <a:buChar char="○"/>
              <a:defRPr sz="1600">
                <a:solidFill>
                  <a:schemeClr val="dk2"/>
                </a:solidFill>
              </a:defRPr>
            </a:lvl2pPr>
            <a:lvl3pPr marL="1371566" lvl="2" indent="-330192">
              <a:lnSpc>
                <a:spcPct val="100000"/>
              </a:lnSpc>
              <a:spcBef>
                <a:spcPts val="1600"/>
              </a:spcBef>
              <a:spcAft>
                <a:spcPts val="0"/>
              </a:spcAft>
              <a:buClr>
                <a:schemeClr val="dk2"/>
              </a:buClr>
              <a:buSzPts val="1600"/>
              <a:buChar char="■"/>
              <a:defRPr sz="1600">
                <a:solidFill>
                  <a:schemeClr val="dk2"/>
                </a:solidFill>
              </a:defRPr>
            </a:lvl3pPr>
            <a:lvl4pPr marL="1828754" lvl="3" indent="-330192">
              <a:lnSpc>
                <a:spcPct val="100000"/>
              </a:lnSpc>
              <a:spcBef>
                <a:spcPts val="1600"/>
              </a:spcBef>
              <a:spcAft>
                <a:spcPts val="0"/>
              </a:spcAft>
              <a:buClr>
                <a:schemeClr val="dk2"/>
              </a:buClr>
              <a:buSzPts val="1600"/>
              <a:buChar char="●"/>
              <a:defRPr sz="1600">
                <a:solidFill>
                  <a:schemeClr val="dk2"/>
                </a:solidFill>
              </a:defRPr>
            </a:lvl4pPr>
            <a:lvl5pPr marL="2285943" lvl="4" indent="-330192">
              <a:lnSpc>
                <a:spcPct val="100000"/>
              </a:lnSpc>
              <a:spcBef>
                <a:spcPts val="1600"/>
              </a:spcBef>
              <a:spcAft>
                <a:spcPts val="0"/>
              </a:spcAft>
              <a:buClr>
                <a:schemeClr val="dk2"/>
              </a:buClr>
              <a:buSzPts val="1600"/>
              <a:buChar char="○"/>
              <a:defRPr sz="1600">
                <a:solidFill>
                  <a:schemeClr val="dk2"/>
                </a:solidFill>
              </a:defRPr>
            </a:lvl5pPr>
            <a:lvl6pPr marL="2743132" lvl="5" indent="-330192">
              <a:lnSpc>
                <a:spcPct val="100000"/>
              </a:lnSpc>
              <a:spcBef>
                <a:spcPts val="1600"/>
              </a:spcBef>
              <a:spcAft>
                <a:spcPts val="0"/>
              </a:spcAft>
              <a:buClr>
                <a:schemeClr val="dk2"/>
              </a:buClr>
              <a:buSzPts val="1600"/>
              <a:buChar char="■"/>
              <a:defRPr sz="1600">
                <a:solidFill>
                  <a:schemeClr val="dk2"/>
                </a:solidFill>
              </a:defRPr>
            </a:lvl6pPr>
            <a:lvl7pPr marL="3200320" lvl="6" indent="-330192">
              <a:lnSpc>
                <a:spcPct val="100000"/>
              </a:lnSpc>
              <a:spcBef>
                <a:spcPts val="1600"/>
              </a:spcBef>
              <a:spcAft>
                <a:spcPts val="0"/>
              </a:spcAft>
              <a:buClr>
                <a:schemeClr val="dk2"/>
              </a:buClr>
              <a:buSzPts val="1600"/>
              <a:buChar char="●"/>
              <a:defRPr sz="1600">
                <a:solidFill>
                  <a:schemeClr val="dk2"/>
                </a:solidFill>
              </a:defRPr>
            </a:lvl7pPr>
            <a:lvl8pPr marL="3657509" lvl="7" indent="-330192">
              <a:lnSpc>
                <a:spcPct val="100000"/>
              </a:lnSpc>
              <a:spcBef>
                <a:spcPts val="1600"/>
              </a:spcBef>
              <a:spcAft>
                <a:spcPts val="0"/>
              </a:spcAft>
              <a:buClr>
                <a:schemeClr val="dk2"/>
              </a:buClr>
              <a:buSzPts val="1600"/>
              <a:buChar char="○"/>
              <a:defRPr sz="1600">
                <a:solidFill>
                  <a:schemeClr val="dk2"/>
                </a:solidFill>
              </a:defRPr>
            </a:lvl8pPr>
            <a:lvl9pPr marL="4114697" lvl="8" indent="-330192">
              <a:lnSpc>
                <a:spcPct val="100000"/>
              </a:lnSpc>
              <a:spcBef>
                <a:spcPts val="1600"/>
              </a:spcBef>
              <a:spcAft>
                <a:spcPts val="1600"/>
              </a:spcAft>
              <a:buClr>
                <a:schemeClr val="dk2"/>
              </a:buClr>
              <a:buSzPts val="1600"/>
              <a:buChar char="■"/>
              <a:defRPr sz="1600">
                <a:solidFill>
                  <a:schemeClr val="dk2"/>
                </a:solidFill>
              </a:defRPr>
            </a:lvl9pPr>
          </a:lstStyle>
          <a:p>
            <a:endParaRPr/>
          </a:p>
        </p:txBody>
      </p:sp>
      <p:sp>
        <p:nvSpPr>
          <p:cNvPr id="40" name="Google Shape;40;p7"/>
          <p:cNvSpPr txBox="1">
            <a:spLocks noGrp="1"/>
          </p:cNvSpPr>
          <p:nvPr>
            <p:ph type="title"/>
          </p:nvPr>
        </p:nvSpPr>
        <p:spPr>
          <a:xfrm>
            <a:off x="1002325" y="711181"/>
            <a:ext cx="2403900" cy="5727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extLst>
      <p:ext uri="{BB962C8B-B14F-4D97-AF65-F5344CB8AC3E}">
        <p14:creationId xmlns:p14="http://schemas.microsoft.com/office/powerpoint/2010/main" val="39769615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Main point" userDrawn="1">
  <p:cSld name="Main point">
    <p:spTree>
      <p:nvGrpSpPr>
        <p:cNvPr id="1" name="Shape 41"/>
        <p:cNvGrpSpPr/>
        <p:nvPr/>
      </p:nvGrpSpPr>
      <p:grpSpPr>
        <a:xfrm>
          <a:off x="0" y="0"/>
          <a:ext cx="0" cy="0"/>
          <a:chOff x="0" y="0"/>
          <a:chExt cx="0" cy="0"/>
        </a:xfrm>
      </p:grpSpPr>
    </p:spTree>
    <p:extLst>
      <p:ext uri="{BB962C8B-B14F-4D97-AF65-F5344CB8AC3E}">
        <p14:creationId xmlns:p14="http://schemas.microsoft.com/office/powerpoint/2010/main" val="22821124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44"/>
        <p:cNvGrpSpPr/>
        <p:nvPr/>
      </p:nvGrpSpPr>
      <p:grpSpPr>
        <a:xfrm>
          <a:off x="0" y="0"/>
          <a:ext cx="0" cy="0"/>
          <a:chOff x="0" y="0"/>
          <a:chExt cx="0" cy="0"/>
        </a:xfrm>
      </p:grpSpPr>
      <p:pic>
        <p:nvPicPr>
          <p:cNvPr id="45" name="Google Shape;45;p9"/>
          <p:cNvPicPr preferRelativeResize="0"/>
          <p:nvPr/>
        </p:nvPicPr>
        <p:blipFill rotWithShape="1">
          <a:blip r:embed="rId2">
            <a:alphaModFix amt="28000"/>
          </a:blip>
          <a:srcRect t="3044" b="39510"/>
          <a:stretch/>
        </p:blipFill>
        <p:spPr>
          <a:xfrm>
            <a:off x="-247649" y="-187450"/>
            <a:ext cx="9736454" cy="5520130"/>
          </a:xfrm>
          <a:prstGeom prst="rect">
            <a:avLst/>
          </a:prstGeom>
          <a:noFill/>
          <a:ln>
            <a:noFill/>
          </a:ln>
        </p:spPr>
      </p:pic>
      <p:pic>
        <p:nvPicPr>
          <p:cNvPr id="46" name="Google Shape;46;p9"/>
          <p:cNvPicPr preferRelativeResize="0"/>
          <p:nvPr/>
        </p:nvPicPr>
        <p:blipFill>
          <a:blip r:embed="rId3">
            <a:alphaModFix/>
          </a:blip>
          <a:stretch>
            <a:fillRect/>
          </a:stretch>
        </p:blipFill>
        <p:spPr>
          <a:xfrm>
            <a:off x="131620" y="62347"/>
            <a:ext cx="8922326" cy="5008417"/>
          </a:xfrm>
          <a:prstGeom prst="rect">
            <a:avLst/>
          </a:prstGeom>
          <a:noFill/>
          <a:ln>
            <a:noFill/>
          </a:ln>
        </p:spPr>
      </p:pic>
      <p:sp>
        <p:nvSpPr>
          <p:cNvPr id="47" name="Google Shape;47;p9"/>
          <p:cNvSpPr txBox="1">
            <a:spLocks noGrp="1"/>
          </p:cNvSpPr>
          <p:nvPr>
            <p:ph type="subTitle" idx="1"/>
          </p:nvPr>
        </p:nvSpPr>
        <p:spPr>
          <a:xfrm>
            <a:off x="1629950" y="3828100"/>
            <a:ext cx="2332500" cy="6978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600"/>
              <a:buFont typeface="Concert One"/>
              <a:buNone/>
              <a:defRPr sz="1600">
                <a:latin typeface="Concert One"/>
                <a:ea typeface="Concert One"/>
                <a:cs typeface="Concert One"/>
                <a:sym typeface="Concert One"/>
              </a:defRPr>
            </a:lvl1pPr>
            <a:lvl2pPr lvl="1">
              <a:lnSpc>
                <a:spcPct val="100000"/>
              </a:lnSpc>
              <a:spcBef>
                <a:spcPts val="0"/>
              </a:spcBef>
              <a:spcAft>
                <a:spcPts val="0"/>
              </a:spcAft>
              <a:buSzPts val="1400"/>
              <a:buNone/>
              <a:defRPr/>
            </a:lvl2pPr>
            <a:lvl3pPr lvl="2">
              <a:lnSpc>
                <a:spcPct val="100000"/>
              </a:lnSpc>
              <a:spcBef>
                <a:spcPts val="0"/>
              </a:spcBef>
              <a:spcAft>
                <a:spcPts val="0"/>
              </a:spcAft>
              <a:buSzPts val="1400"/>
              <a:buNone/>
              <a:defRPr/>
            </a:lvl3pPr>
            <a:lvl4pPr lvl="3">
              <a:lnSpc>
                <a:spcPct val="100000"/>
              </a:lnSpc>
              <a:spcBef>
                <a:spcPts val="0"/>
              </a:spcBef>
              <a:spcAft>
                <a:spcPts val="0"/>
              </a:spcAft>
              <a:buSzPts val="1400"/>
              <a:buNone/>
              <a:defRPr/>
            </a:lvl4pPr>
            <a:lvl5pPr lvl="4">
              <a:lnSpc>
                <a:spcPct val="100000"/>
              </a:lnSpc>
              <a:spcBef>
                <a:spcPts val="0"/>
              </a:spcBef>
              <a:spcAft>
                <a:spcPts val="0"/>
              </a:spcAft>
              <a:buSzPts val="1400"/>
              <a:buNone/>
              <a:defRPr/>
            </a:lvl5pPr>
            <a:lvl6pPr lvl="5">
              <a:lnSpc>
                <a:spcPct val="100000"/>
              </a:lnSpc>
              <a:spcBef>
                <a:spcPts val="0"/>
              </a:spcBef>
              <a:spcAft>
                <a:spcPts val="0"/>
              </a:spcAft>
              <a:buSzPts val="1400"/>
              <a:buNone/>
              <a:defRPr/>
            </a:lvl6pPr>
            <a:lvl7pPr lvl="6">
              <a:lnSpc>
                <a:spcPct val="100000"/>
              </a:lnSpc>
              <a:spcBef>
                <a:spcPts val="0"/>
              </a:spcBef>
              <a:spcAft>
                <a:spcPts val="0"/>
              </a:spcAft>
              <a:buSzPts val="1400"/>
              <a:buNone/>
              <a:defRPr/>
            </a:lvl7pPr>
            <a:lvl8pPr lvl="7">
              <a:lnSpc>
                <a:spcPct val="100000"/>
              </a:lnSpc>
              <a:spcBef>
                <a:spcPts val="0"/>
              </a:spcBef>
              <a:spcAft>
                <a:spcPts val="0"/>
              </a:spcAft>
              <a:buSzPts val="1400"/>
              <a:buNone/>
              <a:defRPr/>
            </a:lvl8pPr>
            <a:lvl9pPr lvl="8">
              <a:lnSpc>
                <a:spcPct val="100000"/>
              </a:lnSpc>
              <a:spcBef>
                <a:spcPts val="0"/>
              </a:spcBef>
              <a:spcAft>
                <a:spcPts val="0"/>
              </a:spcAft>
              <a:buSzPts val="1400"/>
              <a:buNone/>
              <a:defRPr/>
            </a:lvl9pPr>
          </a:lstStyle>
          <a:p>
            <a:endParaRPr/>
          </a:p>
        </p:txBody>
      </p:sp>
      <p:sp>
        <p:nvSpPr>
          <p:cNvPr id="48" name="Google Shape;48;p9"/>
          <p:cNvSpPr txBox="1">
            <a:spLocks noGrp="1"/>
          </p:cNvSpPr>
          <p:nvPr>
            <p:ph type="body" idx="2"/>
          </p:nvPr>
        </p:nvSpPr>
        <p:spPr>
          <a:xfrm>
            <a:off x="5044725" y="539500"/>
            <a:ext cx="3224400" cy="4069200"/>
          </a:xfrm>
          <a:prstGeom prst="rect">
            <a:avLst/>
          </a:prstGeom>
        </p:spPr>
        <p:txBody>
          <a:bodyPr spcFirstLastPara="1" wrap="square" lIns="91425" tIns="91425" rIns="91425" bIns="91425" anchor="ctr" anchorCtr="0">
            <a:noAutofit/>
          </a:bodyPr>
          <a:lstStyle>
            <a:lvl1pPr marL="457189" lvl="0" indent="-317492">
              <a:spcBef>
                <a:spcPts val="0"/>
              </a:spcBef>
              <a:spcAft>
                <a:spcPts val="0"/>
              </a:spcAft>
              <a:buClr>
                <a:schemeClr val="dk2"/>
              </a:buClr>
              <a:buSzPts val="1400"/>
              <a:buChar char="●"/>
              <a:defRPr sz="1400">
                <a:solidFill>
                  <a:schemeClr val="dk2"/>
                </a:solidFill>
              </a:defRPr>
            </a:lvl1pPr>
            <a:lvl2pPr marL="914378" lvl="1" indent="-317492">
              <a:spcBef>
                <a:spcPts val="0"/>
              </a:spcBef>
              <a:spcAft>
                <a:spcPts val="0"/>
              </a:spcAft>
              <a:buClr>
                <a:schemeClr val="dk2"/>
              </a:buClr>
              <a:buSzPts val="1400"/>
              <a:buChar char="○"/>
              <a:defRPr>
                <a:solidFill>
                  <a:schemeClr val="dk2"/>
                </a:solidFill>
              </a:defRPr>
            </a:lvl2pPr>
            <a:lvl3pPr marL="1371566" lvl="2" indent="-317492">
              <a:spcBef>
                <a:spcPts val="1600"/>
              </a:spcBef>
              <a:spcAft>
                <a:spcPts val="0"/>
              </a:spcAft>
              <a:buClr>
                <a:schemeClr val="dk2"/>
              </a:buClr>
              <a:buSzPts val="1400"/>
              <a:buChar char="■"/>
              <a:defRPr>
                <a:solidFill>
                  <a:schemeClr val="dk2"/>
                </a:solidFill>
              </a:defRPr>
            </a:lvl3pPr>
            <a:lvl4pPr marL="1828754" lvl="3" indent="-317492">
              <a:spcBef>
                <a:spcPts val="1600"/>
              </a:spcBef>
              <a:spcAft>
                <a:spcPts val="0"/>
              </a:spcAft>
              <a:buClr>
                <a:schemeClr val="dk2"/>
              </a:buClr>
              <a:buSzPts val="1400"/>
              <a:buChar char="●"/>
              <a:defRPr>
                <a:solidFill>
                  <a:schemeClr val="dk2"/>
                </a:solidFill>
              </a:defRPr>
            </a:lvl4pPr>
            <a:lvl5pPr marL="2285943" lvl="4" indent="-317492">
              <a:spcBef>
                <a:spcPts val="1600"/>
              </a:spcBef>
              <a:spcAft>
                <a:spcPts val="0"/>
              </a:spcAft>
              <a:buClr>
                <a:schemeClr val="dk2"/>
              </a:buClr>
              <a:buSzPts val="1400"/>
              <a:buChar char="○"/>
              <a:defRPr>
                <a:solidFill>
                  <a:schemeClr val="dk2"/>
                </a:solidFill>
              </a:defRPr>
            </a:lvl5pPr>
            <a:lvl6pPr marL="2743132" lvl="5" indent="-317492">
              <a:spcBef>
                <a:spcPts val="1600"/>
              </a:spcBef>
              <a:spcAft>
                <a:spcPts val="0"/>
              </a:spcAft>
              <a:buClr>
                <a:schemeClr val="dk2"/>
              </a:buClr>
              <a:buSzPts val="1400"/>
              <a:buChar char="■"/>
              <a:defRPr>
                <a:solidFill>
                  <a:schemeClr val="dk2"/>
                </a:solidFill>
              </a:defRPr>
            </a:lvl6pPr>
            <a:lvl7pPr marL="3200320" lvl="6" indent="-317492">
              <a:spcBef>
                <a:spcPts val="1600"/>
              </a:spcBef>
              <a:spcAft>
                <a:spcPts val="0"/>
              </a:spcAft>
              <a:buClr>
                <a:schemeClr val="dk2"/>
              </a:buClr>
              <a:buSzPts val="1400"/>
              <a:buChar char="●"/>
              <a:defRPr>
                <a:solidFill>
                  <a:schemeClr val="dk2"/>
                </a:solidFill>
              </a:defRPr>
            </a:lvl7pPr>
            <a:lvl8pPr marL="3657509" lvl="7" indent="-317492">
              <a:spcBef>
                <a:spcPts val="1600"/>
              </a:spcBef>
              <a:spcAft>
                <a:spcPts val="0"/>
              </a:spcAft>
              <a:buClr>
                <a:schemeClr val="dk2"/>
              </a:buClr>
              <a:buSzPts val="1400"/>
              <a:buChar char="○"/>
              <a:defRPr>
                <a:solidFill>
                  <a:schemeClr val="dk2"/>
                </a:solidFill>
              </a:defRPr>
            </a:lvl8pPr>
            <a:lvl9pPr marL="4114697" lvl="8" indent="-317492">
              <a:spcBef>
                <a:spcPts val="1600"/>
              </a:spcBef>
              <a:spcAft>
                <a:spcPts val="1600"/>
              </a:spcAft>
              <a:buClr>
                <a:schemeClr val="dk2"/>
              </a:buClr>
              <a:buSzPts val="1400"/>
              <a:buChar char="■"/>
              <a:defRPr>
                <a:solidFill>
                  <a:schemeClr val="dk2"/>
                </a:solidFill>
              </a:defRPr>
            </a:lvl9pPr>
          </a:lstStyle>
          <a:p>
            <a:endParaRPr/>
          </a:p>
        </p:txBody>
      </p:sp>
      <p:sp>
        <p:nvSpPr>
          <p:cNvPr id="49" name="Google Shape;49;p9"/>
          <p:cNvSpPr txBox="1">
            <a:spLocks noGrp="1"/>
          </p:cNvSpPr>
          <p:nvPr>
            <p:ph type="title"/>
          </p:nvPr>
        </p:nvSpPr>
        <p:spPr>
          <a:xfrm>
            <a:off x="1002325" y="711181"/>
            <a:ext cx="2403900" cy="5727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extLst>
      <p:ext uri="{BB962C8B-B14F-4D97-AF65-F5344CB8AC3E}">
        <p14:creationId xmlns:p14="http://schemas.microsoft.com/office/powerpoint/2010/main" val="20852117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1"/>
        <p:cNvGrpSpPr/>
        <p:nvPr/>
      </p:nvGrpSpPr>
      <p:grpSpPr>
        <a:xfrm>
          <a:off x="0" y="0"/>
          <a:ext cx="0" cy="0"/>
          <a:chOff x="0" y="0"/>
          <a:chExt cx="0" cy="0"/>
        </a:xfrm>
      </p:grpSpPr>
    </p:spTree>
    <p:extLst>
      <p:ext uri="{BB962C8B-B14F-4D97-AF65-F5344CB8AC3E}">
        <p14:creationId xmlns:p14="http://schemas.microsoft.com/office/powerpoint/2010/main" val="1779456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pic>
        <p:nvPicPr>
          <p:cNvPr id="16" name="Google Shape;16;p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sp>
        <p:nvSpPr>
          <p:cNvPr id="18" name="Google Shape;18;p3"/>
          <p:cNvSpPr txBox="1">
            <a:spLocks noGrp="1"/>
          </p:cNvSpPr>
          <p:nvPr>
            <p:ph type="title"/>
          </p:nvPr>
        </p:nvSpPr>
        <p:spPr>
          <a:xfrm>
            <a:off x="2673000" y="2550900"/>
            <a:ext cx="3798000" cy="815700"/>
          </a:xfrm>
          <a:prstGeom prst="rect">
            <a:avLst/>
          </a:prstGeom>
        </p:spPr>
        <p:txBody>
          <a:bodyPr spcFirstLastPara="1" wrap="square" lIns="91425" tIns="91425" rIns="91425" bIns="91425" anchor="t" anchorCtr="0">
            <a:no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a:endParaRPr/>
          </a:p>
        </p:txBody>
      </p:sp>
      <p:sp>
        <p:nvSpPr>
          <p:cNvPr id="19" name="Google Shape;19;p3"/>
          <p:cNvSpPr txBox="1">
            <a:spLocks noGrp="1"/>
          </p:cNvSpPr>
          <p:nvPr>
            <p:ph type="subTitle" idx="1"/>
          </p:nvPr>
        </p:nvSpPr>
        <p:spPr>
          <a:xfrm>
            <a:off x="2937741" y="3307350"/>
            <a:ext cx="3268500" cy="792600"/>
          </a:xfrm>
          <a:prstGeom prst="rect">
            <a:avLst/>
          </a:prstGeom>
        </p:spPr>
        <p:txBody>
          <a:bodyPr spcFirstLastPara="1" wrap="square" lIns="91425" tIns="91425" rIns="91425" bIns="91425" anchor="t" anchorCtr="0">
            <a:noAutofit/>
          </a:bodyPr>
          <a:lstStyle>
            <a:lvl1pPr lvl="0" algn="ctr" rtl="0">
              <a:lnSpc>
                <a:spcPct val="90000"/>
              </a:lnSpc>
              <a:spcBef>
                <a:spcPts val="0"/>
              </a:spcBef>
              <a:spcAft>
                <a:spcPts val="0"/>
              </a:spcAft>
              <a:buClr>
                <a:schemeClr val="dk2"/>
              </a:buClr>
              <a:buSzPts val="1600"/>
              <a:buNone/>
              <a:defRPr sz="1600">
                <a:solidFill>
                  <a:schemeClr val="dk2"/>
                </a:solidFill>
              </a:defRPr>
            </a:lvl1pPr>
            <a:lvl2pPr lvl="1"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2pPr>
            <a:lvl3pPr lvl="2"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3pPr>
            <a:lvl4pPr lvl="3"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4pPr>
            <a:lvl5pPr lvl="4"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5pPr>
            <a:lvl6pPr lvl="5"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6pPr>
            <a:lvl7pPr lvl="6"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7pPr>
            <a:lvl8pPr lvl="7"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8pPr>
            <a:lvl9pPr lvl="8"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9pPr>
          </a:lstStyle>
          <a:p>
            <a:endParaRPr/>
          </a:p>
        </p:txBody>
      </p:sp>
      <p:sp>
        <p:nvSpPr>
          <p:cNvPr id="20" name="Google Shape;20;p3"/>
          <p:cNvSpPr txBox="1">
            <a:spLocks noGrp="1"/>
          </p:cNvSpPr>
          <p:nvPr>
            <p:ph type="title" idx="2" hasCustomPrompt="1"/>
          </p:nvPr>
        </p:nvSpPr>
        <p:spPr>
          <a:xfrm>
            <a:off x="3778200" y="1403800"/>
            <a:ext cx="1587600" cy="1002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4800"/>
              <a:buNone/>
              <a:defRPr sz="4800" b="0">
                <a:solidFill>
                  <a:schemeClr val="dk1"/>
                </a:solidFill>
              </a:defRPr>
            </a:lvl1pPr>
            <a:lvl2pPr lvl="1" algn="ctr" rtl="0">
              <a:spcBef>
                <a:spcPts val="0"/>
              </a:spcBef>
              <a:spcAft>
                <a:spcPts val="0"/>
              </a:spcAft>
              <a:buClr>
                <a:schemeClr val="dk2"/>
              </a:buClr>
              <a:buSzPts val="4800"/>
              <a:buNone/>
              <a:defRPr sz="4800">
                <a:solidFill>
                  <a:schemeClr val="dk2"/>
                </a:solidFill>
              </a:defRPr>
            </a:lvl2pPr>
            <a:lvl3pPr lvl="2" algn="ctr" rtl="0">
              <a:spcBef>
                <a:spcPts val="0"/>
              </a:spcBef>
              <a:spcAft>
                <a:spcPts val="0"/>
              </a:spcAft>
              <a:buClr>
                <a:schemeClr val="dk2"/>
              </a:buClr>
              <a:buSzPts val="4800"/>
              <a:buNone/>
              <a:defRPr sz="4800">
                <a:solidFill>
                  <a:schemeClr val="dk2"/>
                </a:solidFill>
              </a:defRPr>
            </a:lvl3pPr>
            <a:lvl4pPr lvl="3" algn="ctr" rtl="0">
              <a:spcBef>
                <a:spcPts val="0"/>
              </a:spcBef>
              <a:spcAft>
                <a:spcPts val="0"/>
              </a:spcAft>
              <a:buClr>
                <a:schemeClr val="dk2"/>
              </a:buClr>
              <a:buSzPts val="4800"/>
              <a:buNone/>
              <a:defRPr sz="4800">
                <a:solidFill>
                  <a:schemeClr val="dk2"/>
                </a:solidFill>
              </a:defRPr>
            </a:lvl4pPr>
            <a:lvl5pPr lvl="4" algn="ctr" rtl="0">
              <a:spcBef>
                <a:spcPts val="0"/>
              </a:spcBef>
              <a:spcAft>
                <a:spcPts val="0"/>
              </a:spcAft>
              <a:buClr>
                <a:schemeClr val="dk2"/>
              </a:buClr>
              <a:buSzPts val="4800"/>
              <a:buNone/>
              <a:defRPr sz="4800">
                <a:solidFill>
                  <a:schemeClr val="dk2"/>
                </a:solidFill>
              </a:defRPr>
            </a:lvl5pPr>
            <a:lvl6pPr lvl="5" algn="ctr" rtl="0">
              <a:spcBef>
                <a:spcPts val="0"/>
              </a:spcBef>
              <a:spcAft>
                <a:spcPts val="0"/>
              </a:spcAft>
              <a:buClr>
                <a:schemeClr val="dk2"/>
              </a:buClr>
              <a:buSzPts val="4800"/>
              <a:buNone/>
              <a:defRPr sz="4800">
                <a:solidFill>
                  <a:schemeClr val="dk2"/>
                </a:solidFill>
              </a:defRPr>
            </a:lvl6pPr>
            <a:lvl7pPr lvl="6" algn="ctr" rtl="0">
              <a:spcBef>
                <a:spcPts val="0"/>
              </a:spcBef>
              <a:spcAft>
                <a:spcPts val="0"/>
              </a:spcAft>
              <a:buClr>
                <a:schemeClr val="dk2"/>
              </a:buClr>
              <a:buSzPts val="4800"/>
              <a:buNone/>
              <a:defRPr sz="4800">
                <a:solidFill>
                  <a:schemeClr val="dk2"/>
                </a:solidFill>
              </a:defRPr>
            </a:lvl7pPr>
            <a:lvl8pPr lvl="7" algn="ctr" rtl="0">
              <a:spcBef>
                <a:spcPts val="0"/>
              </a:spcBef>
              <a:spcAft>
                <a:spcPts val="0"/>
              </a:spcAft>
              <a:buClr>
                <a:schemeClr val="dk2"/>
              </a:buClr>
              <a:buSzPts val="4800"/>
              <a:buNone/>
              <a:defRPr sz="4800">
                <a:solidFill>
                  <a:schemeClr val="dk2"/>
                </a:solidFill>
              </a:defRPr>
            </a:lvl8pPr>
            <a:lvl9pPr lvl="8" algn="ctr" rtl="0">
              <a:spcBef>
                <a:spcPts val="0"/>
              </a:spcBef>
              <a:spcAft>
                <a:spcPts val="0"/>
              </a:spcAft>
              <a:buClr>
                <a:schemeClr val="dk2"/>
              </a:buClr>
              <a:buSzPts val="4800"/>
              <a:buNone/>
              <a:defRPr sz="4800">
                <a:solidFill>
                  <a:schemeClr val="dk2"/>
                </a:solidFill>
              </a:defRPr>
            </a:lvl9pPr>
          </a:lstStyle>
          <a:p>
            <a:r>
              <a:t>xx%</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84"/>
        <p:cNvGrpSpPr/>
        <p:nvPr/>
      </p:nvGrpSpPr>
      <p:grpSpPr>
        <a:xfrm>
          <a:off x="0" y="0"/>
          <a:ext cx="0" cy="0"/>
          <a:chOff x="0" y="0"/>
          <a:chExt cx="0" cy="0"/>
        </a:xfrm>
      </p:grpSpPr>
      <p:pic>
        <p:nvPicPr>
          <p:cNvPr id="85" name="Google Shape;85;p15"/>
          <p:cNvPicPr preferRelativeResize="0"/>
          <p:nvPr/>
        </p:nvPicPr>
        <p:blipFill rotWithShape="1">
          <a:blip r:embed="rId2">
            <a:alphaModFix amt="28000"/>
          </a:blip>
          <a:srcRect t="3044" b="39510"/>
          <a:stretch/>
        </p:blipFill>
        <p:spPr>
          <a:xfrm>
            <a:off x="-247649" y="-187450"/>
            <a:ext cx="9736454" cy="5520130"/>
          </a:xfrm>
          <a:prstGeom prst="rect">
            <a:avLst/>
          </a:prstGeom>
          <a:noFill/>
          <a:ln>
            <a:noFill/>
          </a:ln>
        </p:spPr>
      </p:pic>
      <p:pic>
        <p:nvPicPr>
          <p:cNvPr id="86" name="Google Shape;86;p15"/>
          <p:cNvPicPr preferRelativeResize="0"/>
          <p:nvPr/>
        </p:nvPicPr>
        <p:blipFill rotWithShape="1">
          <a:blip r:embed="rId3">
            <a:alphaModFix/>
          </a:blip>
          <a:srcRect t="16734" r="8892" b="18300"/>
          <a:stretch/>
        </p:blipFill>
        <p:spPr>
          <a:xfrm rot="-5400000">
            <a:off x="708070" y="341277"/>
            <a:ext cx="2036850" cy="846042"/>
          </a:xfrm>
          <a:prstGeom prst="rect">
            <a:avLst/>
          </a:prstGeom>
          <a:noFill/>
          <a:ln>
            <a:noFill/>
          </a:ln>
        </p:spPr>
      </p:pic>
      <p:pic>
        <p:nvPicPr>
          <p:cNvPr id="87" name="Google Shape;87;p15"/>
          <p:cNvPicPr preferRelativeResize="0"/>
          <p:nvPr/>
        </p:nvPicPr>
        <p:blipFill rotWithShape="1">
          <a:blip r:embed="rId3">
            <a:alphaModFix/>
          </a:blip>
          <a:srcRect t="16734" r="8892" b="18300"/>
          <a:stretch/>
        </p:blipFill>
        <p:spPr>
          <a:xfrm rot="-5400000">
            <a:off x="1207132" y="407954"/>
            <a:ext cx="2036850" cy="846042"/>
          </a:xfrm>
          <a:prstGeom prst="rect">
            <a:avLst/>
          </a:prstGeom>
          <a:noFill/>
          <a:ln>
            <a:noFill/>
          </a:ln>
        </p:spPr>
      </p:pic>
      <p:pic>
        <p:nvPicPr>
          <p:cNvPr id="88" name="Google Shape;88;p15"/>
          <p:cNvPicPr preferRelativeResize="0"/>
          <p:nvPr/>
        </p:nvPicPr>
        <p:blipFill rotWithShape="1">
          <a:blip r:embed="rId4">
            <a:alphaModFix/>
          </a:blip>
          <a:srcRect r="1545" b="6838"/>
          <a:stretch/>
        </p:blipFill>
        <p:spPr>
          <a:xfrm>
            <a:off x="347465" y="-56536"/>
            <a:ext cx="8546225" cy="5367751"/>
          </a:xfrm>
          <a:prstGeom prst="rect">
            <a:avLst/>
          </a:prstGeom>
          <a:noFill/>
          <a:ln>
            <a:noFill/>
          </a:ln>
        </p:spPr>
      </p:pic>
      <p:sp>
        <p:nvSpPr>
          <p:cNvPr id="89" name="Google Shape;89;p15"/>
          <p:cNvSpPr txBox="1">
            <a:spLocks noGrp="1"/>
          </p:cNvSpPr>
          <p:nvPr>
            <p:ph type="title"/>
          </p:nvPr>
        </p:nvSpPr>
        <p:spPr>
          <a:xfrm>
            <a:off x="1922400" y="3538630"/>
            <a:ext cx="2140200" cy="488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1600"/>
              <a:buFont typeface="Anonymous Pro"/>
              <a:buNone/>
              <a:defRPr sz="1600" b="0">
                <a:solidFill>
                  <a:schemeClr val="dk2"/>
                </a:solidFill>
                <a:latin typeface="Roboto Mono Regular"/>
                <a:ea typeface="Roboto Mono Regular"/>
                <a:cs typeface="Roboto Mono Regular"/>
                <a:sym typeface="Roboto Mono Regular"/>
              </a:defRPr>
            </a:lvl1pPr>
            <a:lvl2pPr lvl="1" rtl="0">
              <a:spcBef>
                <a:spcPts val="0"/>
              </a:spcBef>
              <a:spcAft>
                <a:spcPts val="0"/>
              </a:spcAft>
              <a:buSzPts val="2000"/>
              <a:buNone/>
              <a:defRPr sz="2000" b="1"/>
            </a:lvl2pPr>
            <a:lvl3pPr lvl="2" rtl="0">
              <a:spcBef>
                <a:spcPts val="0"/>
              </a:spcBef>
              <a:spcAft>
                <a:spcPts val="0"/>
              </a:spcAft>
              <a:buSzPts val="2000"/>
              <a:buNone/>
              <a:defRPr sz="2000" b="1"/>
            </a:lvl3pPr>
            <a:lvl4pPr lvl="3" rtl="0">
              <a:spcBef>
                <a:spcPts val="0"/>
              </a:spcBef>
              <a:spcAft>
                <a:spcPts val="0"/>
              </a:spcAft>
              <a:buSzPts val="2000"/>
              <a:buNone/>
              <a:defRPr sz="2000" b="1"/>
            </a:lvl4pPr>
            <a:lvl5pPr lvl="4" rtl="0">
              <a:spcBef>
                <a:spcPts val="0"/>
              </a:spcBef>
              <a:spcAft>
                <a:spcPts val="0"/>
              </a:spcAft>
              <a:buSzPts val="2000"/>
              <a:buNone/>
              <a:defRPr sz="2000" b="1"/>
            </a:lvl5pPr>
            <a:lvl6pPr lvl="5" rtl="0">
              <a:spcBef>
                <a:spcPts val="0"/>
              </a:spcBef>
              <a:spcAft>
                <a:spcPts val="0"/>
              </a:spcAft>
              <a:buSzPts val="2000"/>
              <a:buNone/>
              <a:defRPr sz="2000" b="1"/>
            </a:lvl6pPr>
            <a:lvl7pPr lvl="6" rtl="0">
              <a:spcBef>
                <a:spcPts val="0"/>
              </a:spcBef>
              <a:spcAft>
                <a:spcPts val="0"/>
              </a:spcAft>
              <a:buSzPts val="2000"/>
              <a:buNone/>
              <a:defRPr sz="2000" b="1"/>
            </a:lvl7pPr>
            <a:lvl8pPr lvl="7" rtl="0">
              <a:spcBef>
                <a:spcPts val="0"/>
              </a:spcBef>
              <a:spcAft>
                <a:spcPts val="0"/>
              </a:spcAft>
              <a:buSzPts val="2000"/>
              <a:buNone/>
              <a:defRPr sz="2000" b="1"/>
            </a:lvl8pPr>
            <a:lvl9pPr lvl="8" rtl="0">
              <a:spcBef>
                <a:spcPts val="0"/>
              </a:spcBef>
              <a:spcAft>
                <a:spcPts val="0"/>
              </a:spcAft>
              <a:buSzPts val="2000"/>
              <a:buNone/>
              <a:defRPr sz="2000" b="1"/>
            </a:lvl9pPr>
          </a:lstStyle>
          <a:p>
            <a:endParaRPr/>
          </a:p>
        </p:txBody>
      </p:sp>
      <p:sp>
        <p:nvSpPr>
          <p:cNvPr id="90" name="Google Shape;90;p15"/>
          <p:cNvSpPr txBox="1">
            <a:spLocks noGrp="1"/>
          </p:cNvSpPr>
          <p:nvPr>
            <p:ph type="subTitle" idx="1"/>
          </p:nvPr>
        </p:nvSpPr>
        <p:spPr>
          <a:xfrm>
            <a:off x="1922400" y="1269487"/>
            <a:ext cx="3439500" cy="2189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Concert One"/>
              <a:buNone/>
              <a:defRPr sz="2400" b="1">
                <a:latin typeface="Concert One"/>
                <a:ea typeface="Concert One"/>
                <a:cs typeface="Concert One"/>
                <a:sym typeface="Concert One"/>
              </a:defRPr>
            </a:lvl1pPr>
            <a:lvl2pPr lvl="1" rtl="0">
              <a:lnSpc>
                <a:spcPct val="100000"/>
              </a:lnSpc>
              <a:spcBef>
                <a:spcPts val="0"/>
              </a:spcBef>
              <a:spcAft>
                <a:spcPts val="0"/>
              </a:spcAft>
              <a:buClr>
                <a:schemeClr val="dk2"/>
              </a:buClr>
              <a:buSzPts val="2400"/>
              <a:buNone/>
              <a:defRPr sz="2400">
                <a:solidFill>
                  <a:schemeClr val="dk2"/>
                </a:solidFill>
              </a:defRPr>
            </a:lvl2pPr>
            <a:lvl3pPr lvl="2" rtl="0">
              <a:lnSpc>
                <a:spcPct val="100000"/>
              </a:lnSpc>
              <a:spcBef>
                <a:spcPts val="0"/>
              </a:spcBef>
              <a:spcAft>
                <a:spcPts val="0"/>
              </a:spcAft>
              <a:buClr>
                <a:schemeClr val="dk2"/>
              </a:buClr>
              <a:buSzPts val="2400"/>
              <a:buNone/>
              <a:defRPr sz="2400">
                <a:solidFill>
                  <a:schemeClr val="dk2"/>
                </a:solidFill>
              </a:defRPr>
            </a:lvl3pPr>
            <a:lvl4pPr lvl="3" rtl="0">
              <a:lnSpc>
                <a:spcPct val="100000"/>
              </a:lnSpc>
              <a:spcBef>
                <a:spcPts val="0"/>
              </a:spcBef>
              <a:spcAft>
                <a:spcPts val="0"/>
              </a:spcAft>
              <a:buClr>
                <a:schemeClr val="dk2"/>
              </a:buClr>
              <a:buSzPts val="2400"/>
              <a:buNone/>
              <a:defRPr sz="2400">
                <a:solidFill>
                  <a:schemeClr val="dk2"/>
                </a:solidFill>
              </a:defRPr>
            </a:lvl4pPr>
            <a:lvl5pPr lvl="4" rtl="0">
              <a:lnSpc>
                <a:spcPct val="100000"/>
              </a:lnSpc>
              <a:spcBef>
                <a:spcPts val="0"/>
              </a:spcBef>
              <a:spcAft>
                <a:spcPts val="0"/>
              </a:spcAft>
              <a:buClr>
                <a:schemeClr val="dk2"/>
              </a:buClr>
              <a:buSzPts val="2400"/>
              <a:buNone/>
              <a:defRPr sz="2400">
                <a:solidFill>
                  <a:schemeClr val="dk2"/>
                </a:solidFill>
              </a:defRPr>
            </a:lvl5pPr>
            <a:lvl6pPr lvl="5" rtl="0">
              <a:lnSpc>
                <a:spcPct val="100000"/>
              </a:lnSpc>
              <a:spcBef>
                <a:spcPts val="0"/>
              </a:spcBef>
              <a:spcAft>
                <a:spcPts val="0"/>
              </a:spcAft>
              <a:buClr>
                <a:schemeClr val="dk2"/>
              </a:buClr>
              <a:buSzPts val="2400"/>
              <a:buNone/>
              <a:defRPr sz="2400">
                <a:solidFill>
                  <a:schemeClr val="dk2"/>
                </a:solidFill>
              </a:defRPr>
            </a:lvl6pPr>
            <a:lvl7pPr lvl="6" rtl="0">
              <a:lnSpc>
                <a:spcPct val="100000"/>
              </a:lnSpc>
              <a:spcBef>
                <a:spcPts val="0"/>
              </a:spcBef>
              <a:spcAft>
                <a:spcPts val="0"/>
              </a:spcAft>
              <a:buClr>
                <a:schemeClr val="dk2"/>
              </a:buClr>
              <a:buSzPts val="2400"/>
              <a:buNone/>
              <a:defRPr sz="2400">
                <a:solidFill>
                  <a:schemeClr val="dk2"/>
                </a:solidFill>
              </a:defRPr>
            </a:lvl7pPr>
            <a:lvl8pPr lvl="7" rtl="0">
              <a:lnSpc>
                <a:spcPct val="100000"/>
              </a:lnSpc>
              <a:spcBef>
                <a:spcPts val="0"/>
              </a:spcBef>
              <a:spcAft>
                <a:spcPts val="0"/>
              </a:spcAft>
              <a:buClr>
                <a:schemeClr val="dk2"/>
              </a:buClr>
              <a:buSzPts val="2400"/>
              <a:buNone/>
              <a:defRPr sz="2400">
                <a:solidFill>
                  <a:schemeClr val="dk2"/>
                </a:solidFill>
              </a:defRPr>
            </a:lvl8pPr>
            <a:lvl9pPr lvl="8" rtl="0">
              <a:lnSpc>
                <a:spcPct val="100000"/>
              </a:lnSpc>
              <a:spcBef>
                <a:spcPts val="0"/>
              </a:spcBef>
              <a:spcAft>
                <a:spcPts val="0"/>
              </a:spcAft>
              <a:buClr>
                <a:schemeClr val="dk2"/>
              </a:buClr>
              <a:buSzPts val="2400"/>
              <a:buNone/>
              <a:defRPr sz="2400">
                <a:solidFill>
                  <a:schemeClr val="dk2"/>
                </a:solidFill>
              </a:defRPr>
            </a:lvl9pPr>
          </a:lstStyle>
          <a:p>
            <a:endParaRPr/>
          </a:p>
        </p:txBody>
      </p:sp>
    </p:spTree>
    <p:extLst>
      <p:ext uri="{BB962C8B-B14F-4D97-AF65-F5344CB8AC3E}">
        <p14:creationId xmlns:p14="http://schemas.microsoft.com/office/powerpoint/2010/main" val="35420385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57"/>
        <p:cNvGrpSpPr/>
        <p:nvPr/>
      </p:nvGrpSpPr>
      <p:grpSpPr>
        <a:xfrm>
          <a:off x="0" y="0"/>
          <a:ext cx="0" cy="0"/>
          <a:chOff x="0" y="0"/>
          <a:chExt cx="0" cy="0"/>
        </a:xfrm>
      </p:grpSpPr>
      <p:pic>
        <p:nvPicPr>
          <p:cNvPr id="158" name="Google Shape;158;p23"/>
          <p:cNvPicPr preferRelativeResize="0"/>
          <p:nvPr/>
        </p:nvPicPr>
        <p:blipFill rotWithShape="1">
          <a:blip r:embed="rId2">
            <a:alphaModFix amt="28000"/>
          </a:blip>
          <a:srcRect t="3044" b="39510"/>
          <a:stretch/>
        </p:blipFill>
        <p:spPr>
          <a:xfrm>
            <a:off x="-247649" y="-187450"/>
            <a:ext cx="9736454" cy="5520130"/>
          </a:xfrm>
          <a:prstGeom prst="rect">
            <a:avLst/>
          </a:prstGeom>
          <a:noFill/>
          <a:ln>
            <a:noFill/>
          </a:ln>
        </p:spPr>
      </p:pic>
    </p:spTree>
    <p:extLst>
      <p:ext uri="{BB962C8B-B14F-4D97-AF65-F5344CB8AC3E}">
        <p14:creationId xmlns:p14="http://schemas.microsoft.com/office/powerpoint/2010/main" val="3972077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59"/>
        <p:cNvGrpSpPr/>
        <p:nvPr/>
      </p:nvGrpSpPr>
      <p:grpSpPr>
        <a:xfrm>
          <a:off x="0" y="0"/>
          <a:ext cx="0" cy="0"/>
          <a:chOff x="0" y="0"/>
          <a:chExt cx="0" cy="0"/>
        </a:xfrm>
      </p:grpSpPr>
      <p:pic>
        <p:nvPicPr>
          <p:cNvPr id="160" name="Google Shape;160;p24"/>
          <p:cNvPicPr preferRelativeResize="0"/>
          <p:nvPr/>
        </p:nvPicPr>
        <p:blipFill rotWithShape="1">
          <a:blip r:embed="rId2">
            <a:alphaModFix amt="28000"/>
          </a:blip>
          <a:srcRect t="3044" b="39510"/>
          <a:stretch/>
        </p:blipFill>
        <p:spPr>
          <a:xfrm>
            <a:off x="-247649" y="-187450"/>
            <a:ext cx="9736454" cy="5520130"/>
          </a:xfrm>
          <a:prstGeom prst="rect">
            <a:avLst/>
          </a:prstGeom>
          <a:noFill/>
          <a:ln>
            <a:noFill/>
          </a:ln>
        </p:spPr>
      </p:pic>
      <p:pic>
        <p:nvPicPr>
          <p:cNvPr id="161" name="Google Shape;161;p24"/>
          <p:cNvPicPr preferRelativeResize="0"/>
          <p:nvPr/>
        </p:nvPicPr>
        <p:blipFill>
          <a:blip r:embed="rId3">
            <a:alphaModFix/>
          </a:blip>
          <a:stretch>
            <a:fillRect/>
          </a:stretch>
        </p:blipFill>
        <p:spPr>
          <a:xfrm>
            <a:off x="255775" y="186276"/>
            <a:ext cx="8632448" cy="4770949"/>
          </a:xfrm>
          <a:prstGeom prst="rect">
            <a:avLst/>
          </a:prstGeom>
          <a:noFill/>
          <a:ln>
            <a:noFill/>
          </a:ln>
        </p:spPr>
      </p:pic>
    </p:spTree>
    <p:extLst>
      <p:ext uri="{BB962C8B-B14F-4D97-AF65-F5344CB8AC3E}">
        <p14:creationId xmlns:p14="http://schemas.microsoft.com/office/powerpoint/2010/main" val="34441332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162"/>
        <p:cNvGrpSpPr/>
        <p:nvPr/>
      </p:nvGrpSpPr>
      <p:grpSpPr>
        <a:xfrm>
          <a:off x="0" y="0"/>
          <a:ext cx="0" cy="0"/>
          <a:chOff x="0" y="0"/>
          <a:chExt cx="0" cy="0"/>
        </a:xfrm>
      </p:grpSpPr>
      <p:pic>
        <p:nvPicPr>
          <p:cNvPr id="163" name="Google Shape;163;p25"/>
          <p:cNvPicPr preferRelativeResize="0"/>
          <p:nvPr/>
        </p:nvPicPr>
        <p:blipFill rotWithShape="1">
          <a:blip r:embed="rId2">
            <a:alphaModFix amt="28000"/>
          </a:blip>
          <a:srcRect t="3044" b="39510"/>
          <a:stretch/>
        </p:blipFill>
        <p:spPr>
          <a:xfrm>
            <a:off x="-247649" y="-187450"/>
            <a:ext cx="9736454" cy="5520130"/>
          </a:xfrm>
          <a:prstGeom prst="rect">
            <a:avLst/>
          </a:prstGeom>
          <a:noFill/>
          <a:ln>
            <a:noFill/>
          </a:ln>
        </p:spPr>
      </p:pic>
      <p:pic>
        <p:nvPicPr>
          <p:cNvPr id="164" name="Google Shape;164;p25"/>
          <p:cNvPicPr preferRelativeResize="0"/>
          <p:nvPr/>
        </p:nvPicPr>
        <p:blipFill>
          <a:blip r:embed="rId3">
            <a:alphaModFix/>
          </a:blip>
          <a:stretch>
            <a:fillRect/>
          </a:stretch>
        </p:blipFill>
        <p:spPr>
          <a:xfrm>
            <a:off x="254426" y="201113"/>
            <a:ext cx="8635149" cy="4741275"/>
          </a:xfrm>
          <a:prstGeom prst="rect">
            <a:avLst/>
          </a:prstGeom>
          <a:noFill/>
          <a:ln>
            <a:noFill/>
          </a:ln>
        </p:spPr>
      </p:pic>
    </p:spTree>
    <p:extLst>
      <p:ext uri="{BB962C8B-B14F-4D97-AF65-F5344CB8AC3E}">
        <p14:creationId xmlns:p14="http://schemas.microsoft.com/office/powerpoint/2010/main" val="2973139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ackground 3">
  <p:cSld name="Background 3">
    <p:spTree>
      <p:nvGrpSpPr>
        <p:cNvPr id="1" name="Shape 165"/>
        <p:cNvGrpSpPr/>
        <p:nvPr/>
      </p:nvGrpSpPr>
      <p:grpSpPr>
        <a:xfrm>
          <a:off x="0" y="0"/>
          <a:ext cx="0" cy="0"/>
          <a:chOff x="0" y="0"/>
          <a:chExt cx="0" cy="0"/>
        </a:xfrm>
      </p:grpSpPr>
      <p:pic>
        <p:nvPicPr>
          <p:cNvPr id="166" name="Google Shape;166;p26"/>
          <p:cNvPicPr preferRelativeResize="0"/>
          <p:nvPr/>
        </p:nvPicPr>
        <p:blipFill rotWithShape="1">
          <a:blip r:embed="rId2">
            <a:alphaModFix amt="28000"/>
          </a:blip>
          <a:srcRect t="3044" b="39510"/>
          <a:stretch/>
        </p:blipFill>
        <p:spPr>
          <a:xfrm>
            <a:off x="-247649" y="-187450"/>
            <a:ext cx="9736454" cy="5520130"/>
          </a:xfrm>
          <a:prstGeom prst="rect">
            <a:avLst/>
          </a:prstGeom>
          <a:noFill/>
          <a:ln>
            <a:noFill/>
          </a:ln>
        </p:spPr>
      </p:pic>
      <p:pic>
        <p:nvPicPr>
          <p:cNvPr id="167" name="Google Shape;167;p26"/>
          <p:cNvPicPr preferRelativeResize="0"/>
          <p:nvPr/>
        </p:nvPicPr>
        <p:blipFill rotWithShape="1">
          <a:blip r:embed="rId3">
            <a:alphaModFix/>
          </a:blip>
          <a:srcRect r="1545" b="6838"/>
          <a:stretch/>
        </p:blipFill>
        <p:spPr>
          <a:xfrm>
            <a:off x="384888" y="134901"/>
            <a:ext cx="8374226" cy="4873724"/>
          </a:xfrm>
          <a:prstGeom prst="rect">
            <a:avLst/>
          </a:prstGeom>
          <a:noFill/>
          <a:ln>
            <a:noFill/>
          </a:ln>
        </p:spPr>
      </p:pic>
    </p:spTree>
    <p:extLst>
      <p:ext uri="{BB962C8B-B14F-4D97-AF65-F5344CB8AC3E}">
        <p14:creationId xmlns:p14="http://schemas.microsoft.com/office/powerpoint/2010/main" val="2460949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1"/>
        <p:cNvGrpSpPr/>
        <p:nvPr/>
      </p:nvGrpSpPr>
      <p:grpSpPr>
        <a:xfrm>
          <a:off x="0" y="0"/>
          <a:ext cx="0" cy="0"/>
          <a:chOff x="0" y="0"/>
          <a:chExt cx="0" cy="0"/>
        </a:xfrm>
      </p:grpSpPr>
      <p:pic>
        <p:nvPicPr>
          <p:cNvPr id="22" name="Google Shape;22;p4"/>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3" name="Google Shape;23;p4"/>
          <p:cNvPicPr preferRelativeResize="0"/>
          <p:nvPr/>
        </p:nvPicPr>
        <p:blipFill rotWithShape="1">
          <a:blip r:embed="rId3">
            <a:alphaModFix/>
          </a:blip>
          <a:srcRect r="1545" b="6838"/>
          <a:stretch/>
        </p:blipFill>
        <p:spPr>
          <a:xfrm>
            <a:off x="384887" y="134900"/>
            <a:ext cx="8374226" cy="4873724"/>
          </a:xfrm>
          <a:prstGeom prst="rect">
            <a:avLst/>
          </a:prstGeom>
          <a:noFill/>
          <a:ln>
            <a:noFill/>
          </a:ln>
        </p:spPr>
      </p:pic>
      <p:sp>
        <p:nvSpPr>
          <p:cNvPr id="24" name="Google Shape;24;p4"/>
          <p:cNvSpPr txBox="1">
            <a:spLocks noGrp="1"/>
          </p:cNvSpPr>
          <p:nvPr>
            <p:ph type="title"/>
          </p:nvPr>
        </p:nvSpPr>
        <p:spPr>
          <a:xfrm>
            <a:off x="1836900" y="711175"/>
            <a:ext cx="5470200" cy="5727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
        <p:nvSpPr>
          <p:cNvPr id="25" name="Google Shape;25;p4"/>
          <p:cNvSpPr txBox="1">
            <a:spLocks noGrp="1"/>
          </p:cNvSpPr>
          <p:nvPr>
            <p:ph type="body" idx="1"/>
          </p:nvPr>
        </p:nvSpPr>
        <p:spPr>
          <a:xfrm>
            <a:off x="1398275" y="1249425"/>
            <a:ext cx="6963300" cy="2836500"/>
          </a:xfrm>
          <a:prstGeom prst="rect">
            <a:avLst/>
          </a:prstGeom>
        </p:spPr>
        <p:txBody>
          <a:bodyPr spcFirstLastPara="1" wrap="square" lIns="91425" tIns="91425" rIns="91425" bIns="91425" anchor="t" anchorCtr="0">
            <a:noAutofit/>
          </a:bodyPr>
          <a:lstStyle>
            <a:lvl1pPr marL="457200" lvl="0" indent="-288925">
              <a:spcBef>
                <a:spcPts val="0"/>
              </a:spcBef>
              <a:spcAft>
                <a:spcPts val="0"/>
              </a:spcAft>
              <a:buClr>
                <a:schemeClr val="dk2"/>
              </a:buClr>
              <a:buSzPts val="950"/>
              <a:buChar char="●"/>
              <a:defRPr sz="950">
                <a:solidFill>
                  <a:schemeClr val="dk2"/>
                </a:solidFill>
              </a:defRPr>
            </a:lvl1pPr>
            <a:lvl2pPr marL="914400" lvl="1" indent="-288925">
              <a:spcBef>
                <a:spcPts val="1600"/>
              </a:spcBef>
              <a:spcAft>
                <a:spcPts val="0"/>
              </a:spcAft>
              <a:buClr>
                <a:schemeClr val="dk2"/>
              </a:buClr>
              <a:buSzPts val="950"/>
              <a:buChar char="○"/>
              <a:defRPr sz="950">
                <a:solidFill>
                  <a:schemeClr val="dk2"/>
                </a:solidFill>
              </a:defRPr>
            </a:lvl2pPr>
            <a:lvl3pPr marL="1371600" lvl="2" indent="-288925">
              <a:spcBef>
                <a:spcPts val="1600"/>
              </a:spcBef>
              <a:spcAft>
                <a:spcPts val="0"/>
              </a:spcAft>
              <a:buClr>
                <a:schemeClr val="dk2"/>
              </a:buClr>
              <a:buSzPts val="950"/>
              <a:buChar char="■"/>
              <a:defRPr sz="950">
                <a:solidFill>
                  <a:schemeClr val="dk2"/>
                </a:solidFill>
              </a:defRPr>
            </a:lvl3pPr>
            <a:lvl4pPr marL="1828800" lvl="3" indent="-288925">
              <a:spcBef>
                <a:spcPts val="1600"/>
              </a:spcBef>
              <a:spcAft>
                <a:spcPts val="0"/>
              </a:spcAft>
              <a:buClr>
                <a:schemeClr val="dk2"/>
              </a:buClr>
              <a:buSzPts val="950"/>
              <a:buChar char="●"/>
              <a:defRPr sz="950">
                <a:solidFill>
                  <a:schemeClr val="dk2"/>
                </a:solidFill>
              </a:defRPr>
            </a:lvl4pPr>
            <a:lvl5pPr marL="2286000" lvl="4" indent="-288925">
              <a:spcBef>
                <a:spcPts val="1600"/>
              </a:spcBef>
              <a:spcAft>
                <a:spcPts val="0"/>
              </a:spcAft>
              <a:buClr>
                <a:schemeClr val="dk2"/>
              </a:buClr>
              <a:buSzPts val="950"/>
              <a:buChar char="○"/>
              <a:defRPr sz="950">
                <a:solidFill>
                  <a:schemeClr val="dk2"/>
                </a:solidFill>
              </a:defRPr>
            </a:lvl5pPr>
            <a:lvl6pPr marL="2743200" lvl="5" indent="-288925">
              <a:spcBef>
                <a:spcPts val="1600"/>
              </a:spcBef>
              <a:spcAft>
                <a:spcPts val="0"/>
              </a:spcAft>
              <a:buClr>
                <a:schemeClr val="dk2"/>
              </a:buClr>
              <a:buSzPts val="950"/>
              <a:buChar char="■"/>
              <a:defRPr sz="950">
                <a:solidFill>
                  <a:schemeClr val="dk2"/>
                </a:solidFill>
              </a:defRPr>
            </a:lvl6pPr>
            <a:lvl7pPr marL="3200400" lvl="6" indent="-288925">
              <a:spcBef>
                <a:spcPts val="1600"/>
              </a:spcBef>
              <a:spcAft>
                <a:spcPts val="0"/>
              </a:spcAft>
              <a:buClr>
                <a:schemeClr val="dk2"/>
              </a:buClr>
              <a:buSzPts val="950"/>
              <a:buChar char="●"/>
              <a:defRPr sz="950">
                <a:solidFill>
                  <a:schemeClr val="dk2"/>
                </a:solidFill>
              </a:defRPr>
            </a:lvl7pPr>
            <a:lvl8pPr marL="3657600" lvl="7" indent="-288925">
              <a:spcBef>
                <a:spcPts val="1600"/>
              </a:spcBef>
              <a:spcAft>
                <a:spcPts val="0"/>
              </a:spcAft>
              <a:buClr>
                <a:schemeClr val="dk2"/>
              </a:buClr>
              <a:buSzPts val="950"/>
              <a:buChar char="○"/>
              <a:defRPr sz="950">
                <a:solidFill>
                  <a:schemeClr val="dk2"/>
                </a:solidFill>
              </a:defRPr>
            </a:lvl8pPr>
            <a:lvl9pPr marL="4114800" lvl="8" indent="-288925">
              <a:spcBef>
                <a:spcPts val="1600"/>
              </a:spcBef>
              <a:spcAft>
                <a:spcPts val="1600"/>
              </a:spcAft>
              <a:buClr>
                <a:schemeClr val="dk2"/>
              </a:buClr>
              <a:buSzPts val="950"/>
              <a:buChar char="■"/>
              <a:defRPr sz="950">
                <a:solidFill>
                  <a:schemeClr val="dk2"/>
                </a:solidFil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6"/>
        <p:cNvGrpSpPr/>
        <p:nvPr/>
      </p:nvGrpSpPr>
      <p:grpSpPr>
        <a:xfrm>
          <a:off x="0" y="0"/>
          <a:ext cx="0" cy="0"/>
          <a:chOff x="0" y="0"/>
          <a:chExt cx="0" cy="0"/>
        </a:xfrm>
      </p:grpSpPr>
      <p:pic>
        <p:nvPicPr>
          <p:cNvPr id="37" name="Google Shape;37;p7"/>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38" name="Google Shape;38;p7"/>
          <p:cNvPicPr preferRelativeResize="0"/>
          <p:nvPr userDrawn="1"/>
        </p:nvPicPr>
        <p:blipFill>
          <a:blip r:embed="rId3">
            <a:alphaModFix/>
          </a:blip>
          <a:stretch>
            <a:fillRect/>
          </a:stretch>
        </p:blipFill>
        <p:spPr>
          <a:xfrm>
            <a:off x="254425" y="201113"/>
            <a:ext cx="8635149" cy="4741275"/>
          </a:xfrm>
          <a:prstGeom prst="rect">
            <a:avLst/>
          </a:prstGeom>
          <a:noFill/>
          <a:ln>
            <a:noFill/>
          </a:ln>
        </p:spPr>
      </p:pic>
      <p:sp>
        <p:nvSpPr>
          <p:cNvPr id="39" name="Google Shape;39;p7"/>
          <p:cNvSpPr txBox="1">
            <a:spLocks noGrp="1"/>
          </p:cNvSpPr>
          <p:nvPr>
            <p:ph type="body" idx="1"/>
          </p:nvPr>
        </p:nvSpPr>
        <p:spPr>
          <a:xfrm>
            <a:off x="996375" y="1900525"/>
            <a:ext cx="2901600" cy="2270400"/>
          </a:xfrm>
          <a:prstGeom prst="rect">
            <a:avLst/>
          </a:prstGeom>
        </p:spPr>
        <p:txBody>
          <a:bodyPr spcFirstLastPara="1" wrap="square" lIns="91425" tIns="91425" rIns="91425" bIns="91425" anchor="t" anchorCtr="0">
            <a:noAutofit/>
          </a:bodyPr>
          <a:lstStyle>
            <a:lvl1pPr marL="457200" lvl="0" indent="-330200">
              <a:lnSpc>
                <a:spcPct val="100000"/>
              </a:lnSpc>
              <a:spcBef>
                <a:spcPts val="0"/>
              </a:spcBef>
              <a:spcAft>
                <a:spcPts val="0"/>
              </a:spcAft>
              <a:buClr>
                <a:schemeClr val="dk2"/>
              </a:buClr>
              <a:buSzPts val="1600"/>
              <a:buChar char="●"/>
              <a:defRPr sz="1600">
                <a:solidFill>
                  <a:schemeClr val="dk2"/>
                </a:solidFill>
              </a:defRPr>
            </a:lvl1pPr>
            <a:lvl2pPr marL="914400" lvl="1" indent="-330200">
              <a:lnSpc>
                <a:spcPct val="100000"/>
              </a:lnSpc>
              <a:spcBef>
                <a:spcPts val="1600"/>
              </a:spcBef>
              <a:spcAft>
                <a:spcPts val="0"/>
              </a:spcAft>
              <a:buClr>
                <a:schemeClr val="dk2"/>
              </a:buClr>
              <a:buSzPts val="1600"/>
              <a:buChar char="○"/>
              <a:defRPr sz="1600">
                <a:solidFill>
                  <a:schemeClr val="dk2"/>
                </a:solidFill>
              </a:defRPr>
            </a:lvl2pPr>
            <a:lvl3pPr marL="1371600" lvl="2" indent="-330200">
              <a:lnSpc>
                <a:spcPct val="100000"/>
              </a:lnSpc>
              <a:spcBef>
                <a:spcPts val="1600"/>
              </a:spcBef>
              <a:spcAft>
                <a:spcPts val="0"/>
              </a:spcAft>
              <a:buClr>
                <a:schemeClr val="dk2"/>
              </a:buClr>
              <a:buSzPts val="1600"/>
              <a:buChar char="■"/>
              <a:defRPr sz="1600">
                <a:solidFill>
                  <a:schemeClr val="dk2"/>
                </a:solidFill>
              </a:defRPr>
            </a:lvl3pPr>
            <a:lvl4pPr marL="1828800" lvl="3" indent="-330200">
              <a:lnSpc>
                <a:spcPct val="100000"/>
              </a:lnSpc>
              <a:spcBef>
                <a:spcPts val="1600"/>
              </a:spcBef>
              <a:spcAft>
                <a:spcPts val="0"/>
              </a:spcAft>
              <a:buClr>
                <a:schemeClr val="dk2"/>
              </a:buClr>
              <a:buSzPts val="1600"/>
              <a:buChar char="●"/>
              <a:defRPr sz="1600">
                <a:solidFill>
                  <a:schemeClr val="dk2"/>
                </a:solidFill>
              </a:defRPr>
            </a:lvl4pPr>
            <a:lvl5pPr marL="2286000" lvl="4" indent="-330200">
              <a:lnSpc>
                <a:spcPct val="100000"/>
              </a:lnSpc>
              <a:spcBef>
                <a:spcPts val="1600"/>
              </a:spcBef>
              <a:spcAft>
                <a:spcPts val="0"/>
              </a:spcAft>
              <a:buClr>
                <a:schemeClr val="dk2"/>
              </a:buClr>
              <a:buSzPts val="1600"/>
              <a:buChar char="○"/>
              <a:defRPr sz="1600">
                <a:solidFill>
                  <a:schemeClr val="dk2"/>
                </a:solidFill>
              </a:defRPr>
            </a:lvl5pPr>
            <a:lvl6pPr marL="2743200" lvl="5" indent="-330200">
              <a:lnSpc>
                <a:spcPct val="100000"/>
              </a:lnSpc>
              <a:spcBef>
                <a:spcPts val="1600"/>
              </a:spcBef>
              <a:spcAft>
                <a:spcPts val="0"/>
              </a:spcAft>
              <a:buClr>
                <a:schemeClr val="dk2"/>
              </a:buClr>
              <a:buSzPts val="1600"/>
              <a:buChar char="■"/>
              <a:defRPr sz="1600">
                <a:solidFill>
                  <a:schemeClr val="dk2"/>
                </a:solidFill>
              </a:defRPr>
            </a:lvl6pPr>
            <a:lvl7pPr marL="3200400" lvl="6" indent="-330200">
              <a:lnSpc>
                <a:spcPct val="100000"/>
              </a:lnSpc>
              <a:spcBef>
                <a:spcPts val="1600"/>
              </a:spcBef>
              <a:spcAft>
                <a:spcPts val="0"/>
              </a:spcAft>
              <a:buClr>
                <a:schemeClr val="dk2"/>
              </a:buClr>
              <a:buSzPts val="1600"/>
              <a:buChar char="●"/>
              <a:defRPr sz="1600">
                <a:solidFill>
                  <a:schemeClr val="dk2"/>
                </a:solidFill>
              </a:defRPr>
            </a:lvl7pPr>
            <a:lvl8pPr marL="3657600" lvl="7" indent="-330200">
              <a:lnSpc>
                <a:spcPct val="100000"/>
              </a:lnSpc>
              <a:spcBef>
                <a:spcPts val="1600"/>
              </a:spcBef>
              <a:spcAft>
                <a:spcPts val="0"/>
              </a:spcAft>
              <a:buClr>
                <a:schemeClr val="dk2"/>
              </a:buClr>
              <a:buSzPts val="1600"/>
              <a:buChar char="○"/>
              <a:defRPr sz="1600">
                <a:solidFill>
                  <a:schemeClr val="dk2"/>
                </a:solidFill>
              </a:defRPr>
            </a:lvl8pPr>
            <a:lvl9pPr marL="4114800" lvl="8" indent="-330200">
              <a:lnSpc>
                <a:spcPct val="100000"/>
              </a:lnSpc>
              <a:spcBef>
                <a:spcPts val="1600"/>
              </a:spcBef>
              <a:spcAft>
                <a:spcPts val="1600"/>
              </a:spcAft>
              <a:buClr>
                <a:schemeClr val="dk2"/>
              </a:buClr>
              <a:buSzPts val="1600"/>
              <a:buChar char="■"/>
              <a:defRPr sz="1600">
                <a:solidFill>
                  <a:schemeClr val="dk2"/>
                </a:solidFill>
              </a:defRPr>
            </a:lvl9pPr>
          </a:lstStyle>
          <a:p>
            <a:endParaRPr/>
          </a:p>
        </p:txBody>
      </p:sp>
      <p:sp>
        <p:nvSpPr>
          <p:cNvPr id="40" name="Google Shape;40;p7"/>
          <p:cNvSpPr txBox="1">
            <a:spLocks noGrp="1"/>
          </p:cNvSpPr>
          <p:nvPr>
            <p:ph type="title"/>
          </p:nvPr>
        </p:nvSpPr>
        <p:spPr>
          <a:xfrm>
            <a:off x="1002325" y="711181"/>
            <a:ext cx="2403900" cy="5727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userDrawn="1">
  <p:cSld name="MAIN_POINT">
    <p:spTree>
      <p:nvGrpSpPr>
        <p:cNvPr id="1" name="Shape 41"/>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4"/>
        <p:cNvGrpSpPr/>
        <p:nvPr/>
      </p:nvGrpSpPr>
      <p:grpSpPr>
        <a:xfrm>
          <a:off x="0" y="0"/>
          <a:ext cx="0" cy="0"/>
          <a:chOff x="0" y="0"/>
          <a:chExt cx="0" cy="0"/>
        </a:xfrm>
      </p:grpSpPr>
      <p:pic>
        <p:nvPicPr>
          <p:cNvPr id="45" name="Google Shape;45;p9"/>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46" name="Google Shape;46;p9"/>
          <p:cNvPicPr preferRelativeResize="0"/>
          <p:nvPr/>
        </p:nvPicPr>
        <p:blipFill>
          <a:blip r:embed="rId3">
            <a:alphaModFix/>
          </a:blip>
          <a:stretch>
            <a:fillRect/>
          </a:stretch>
        </p:blipFill>
        <p:spPr>
          <a:xfrm>
            <a:off x="131619" y="62346"/>
            <a:ext cx="8922326" cy="5008417"/>
          </a:xfrm>
          <a:prstGeom prst="rect">
            <a:avLst/>
          </a:prstGeom>
          <a:noFill/>
          <a:ln>
            <a:noFill/>
          </a:ln>
        </p:spPr>
      </p:pic>
      <p:sp>
        <p:nvSpPr>
          <p:cNvPr id="47" name="Google Shape;47;p9"/>
          <p:cNvSpPr txBox="1">
            <a:spLocks noGrp="1"/>
          </p:cNvSpPr>
          <p:nvPr>
            <p:ph type="subTitle" idx="1"/>
          </p:nvPr>
        </p:nvSpPr>
        <p:spPr>
          <a:xfrm>
            <a:off x="1629950" y="3828100"/>
            <a:ext cx="2332500" cy="6978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600"/>
              <a:buFont typeface="Concert One"/>
              <a:buNone/>
              <a:defRPr sz="1600">
                <a:latin typeface="Concert One"/>
                <a:ea typeface="Concert One"/>
                <a:cs typeface="Concert One"/>
                <a:sym typeface="Concert One"/>
              </a:defRPr>
            </a:lvl1pPr>
            <a:lvl2pPr lvl="1">
              <a:lnSpc>
                <a:spcPct val="100000"/>
              </a:lnSpc>
              <a:spcBef>
                <a:spcPts val="0"/>
              </a:spcBef>
              <a:spcAft>
                <a:spcPts val="0"/>
              </a:spcAft>
              <a:buSzPts val="1400"/>
              <a:buNone/>
              <a:defRPr/>
            </a:lvl2pPr>
            <a:lvl3pPr lvl="2">
              <a:lnSpc>
                <a:spcPct val="100000"/>
              </a:lnSpc>
              <a:spcBef>
                <a:spcPts val="0"/>
              </a:spcBef>
              <a:spcAft>
                <a:spcPts val="0"/>
              </a:spcAft>
              <a:buSzPts val="1400"/>
              <a:buNone/>
              <a:defRPr/>
            </a:lvl3pPr>
            <a:lvl4pPr lvl="3">
              <a:lnSpc>
                <a:spcPct val="100000"/>
              </a:lnSpc>
              <a:spcBef>
                <a:spcPts val="0"/>
              </a:spcBef>
              <a:spcAft>
                <a:spcPts val="0"/>
              </a:spcAft>
              <a:buSzPts val="1400"/>
              <a:buNone/>
              <a:defRPr/>
            </a:lvl4pPr>
            <a:lvl5pPr lvl="4">
              <a:lnSpc>
                <a:spcPct val="100000"/>
              </a:lnSpc>
              <a:spcBef>
                <a:spcPts val="0"/>
              </a:spcBef>
              <a:spcAft>
                <a:spcPts val="0"/>
              </a:spcAft>
              <a:buSzPts val="1400"/>
              <a:buNone/>
              <a:defRPr/>
            </a:lvl5pPr>
            <a:lvl6pPr lvl="5">
              <a:lnSpc>
                <a:spcPct val="100000"/>
              </a:lnSpc>
              <a:spcBef>
                <a:spcPts val="0"/>
              </a:spcBef>
              <a:spcAft>
                <a:spcPts val="0"/>
              </a:spcAft>
              <a:buSzPts val="1400"/>
              <a:buNone/>
              <a:defRPr/>
            </a:lvl6pPr>
            <a:lvl7pPr lvl="6">
              <a:lnSpc>
                <a:spcPct val="100000"/>
              </a:lnSpc>
              <a:spcBef>
                <a:spcPts val="0"/>
              </a:spcBef>
              <a:spcAft>
                <a:spcPts val="0"/>
              </a:spcAft>
              <a:buSzPts val="1400"/>
              <a:buNone/>
              <a:defRPr/>
            </a:lvl7pPr>
            <a:lvl8pPr lvl="7">
              <a:lnSpc>
                <a:spcPct val="100000"/>
              </a:lnSpc>
              <a:spcBef>
                <a:spcPts val="0"/>
              </a:spcBef>
              <a:spcAft>
                <a:spcPts val="0"/>
              </a:spcAft>
              <a:buSzPts val="1400"/>
              <a:buNone/>
              <a:defRPr/>
            </a:lvl8pPr>
            <a:lvl9pPr lvl="8">
              <a:lnSpc>
                <a:spcPct val="100000"/>
              </a:lnSpc>
              <a:spcBef>
                <a:spcPts val="0"/>
              </a:spcBef>
              <a:spcAft>
                <a:spcPts val="0"/>
              </a:spcAft>
              <a:buSzPts val="1400"/>
              <a:buNone/>
              <a:defRPr/>
            </a:lvl9pPr>
          </a:lstStyle>
          <a:p>
            <a:endParaRPr/>
          </a:p>
        </p:txBody>
      </p:sp>
      <p:sp>
        <p:nvSpPr>
          <p:cNvPr id="48" name="Google Shape;48;p9"/>
          <p:cNvSpPr txBox="1">
            <a:spLocks noGrp="1"/>
          </p:cNvSpPr>
          <p:nvPr>
            <p:ph type="body" idx="2"/>
          </p:nvPr>
        </p:nvSpPr>
        <p:spPr>
          <a:xfrm>
            <a:off x="5044725" y="539500"/>
            <a:ext cx="3224400" cy="4069200"/>
          </a:xfrm>
          <a:prstGeom prst="rect">
            <a:avLst/>
          </a:prstGeom>
        </p:spPr>
        <p:txBody>
          <a:bodyPr spcFirstLastPara="1" wrap="square" lIns="91425" tIns="91425" rIns="91425" bIns="91425" anchor="ctr" anchorCtr="0">
            <a:noAutofit/>
          </a:bodyPr>
          <a:lstStyle>
            <a:lvl1pPr marL="457200" lvl="0" indent="-317500">
              <a:spcBef>
                <a:spcPts val="0"/>
              </a:spcBef>
              <a:spcAft>
                <a:spcPts val="0"/>
              </a:spcAft>
              <a:buClr>
                <a:schemeClr val="dk2"/>
              </a:buClr>
              <a:buSzPts val="1400"/>
              <a:buChar char="●"/>
              <a:defRPr sz="1400">
                <a:solidFill>
                  <a:schemeClr val="dk2"/>
                </a:solidFill>
              </a:defRPr>
            </a:lvl1pPr>
            <a:lvl2pPr marL="914400" lvl="1" indent="-317500">
              <a:spcBef>
                <a:spcPts val="0"/>
              </a:spcBef>
              <a:spcAft>
                <a:spcPts val="0"/>
              </a:spcAft>
              <a:buClr>
                <a:schemeClr val="dk2"/>
              </a:buClr>
              <a:buSzPts val="1400"/>
              <a:buChar char="○"/>
              <a:defRPr>
                <a:solidFill>
                  <a:schemeClr val="dk2"/>
                </a:solidFill>
              </a:defRPr>
            </a:lvl2pPr>
            <a:lvl3pPr marL="1371600" lvl="2" indent="-317500">
              <a:spcBef>
                <a:spcPts val="1600"/>
              </a:spcBef>
              <a:spcAft>
                <a:spcPts val="0"/>
              </a:spcAft>
              <a:buClr>
                <a:schemeClr val="dk2"/>
              </a:buClr>
              <a:buSzPts val="1400"/>
              <a:buChar char="■"/>
              <a:defRPr>
                <a:solidFill>
                  <a:schemeClr val="dk2"/>
                </a:solidFill>
              </a:defRPr>
            </a:lvl3pPr>
            <a:lvl4pPr marL="1828800" lvl="3" indent="-317500">
              <a:spcBef>
                <a:spcPts val="1600"/>
              </a:spcBef>
              <a:spcAft>
                <a:spcPts val="0"/>
              </a:spcAft>
              <a:buClr>
                <a:schemeClr val="dk2"/>
              </a:buClr>
              <a:buSzPts val="1400"/>
              <a:buChar char="●"/>
              <a:defRPr>
                <a:solidFill>
                  <a:schemeClr val="dk2"/>
                </a:solidFill>
              </a:defRPr>
            </a:lvl4pPr>
            <a:lvl5pPr marL="2286000" lvl="4" indent="-317500">
              <a:spcBef>
                <a:spcPts val="1600"/>
              </a:spcBef>
              <a:spcAft>
                <a:spcPts val="0"/>
              </a:spcAft>
              <a:buClr>
                <a:schemeClr val="dk2"/>
              </a:buClr>
              <a:buSzPts val="1400"/>
              <a:buChar char="○"/>
              <a:defRPr>
                <a:solidFill>
                  <a:schemeClr val="dk2"/>
                </a:solidFill>
              </a:defRPr>
            </a:lvl5pPr>
            <a:lvl6pPr marL="2743200" lvl="5" indent="-317500">
              <a:spcBef>
                <a:spcPts val="1600"/>
              </a:spcBef>
              <a:spcAft>
                <a:spcPts val="0"/>
              </a:spcAft>
              <a:buClr>
                <a:schemeClr val="dk2"/>
              </a:buClr>
              <a:buSzPts val="1400"/>
              <a:buChar char="■"/>
              <a:defRPr>
                <a:solidFill>
                  <a:schemeClr val="dk2"/>
                </a:solidFill>
              </a:defRPr>
            </a:lvl6pPr>
            <a:lvl7pPr marL="3200400" lvl="6" indent="-317500">
              <a:spcBef>
                <a:spcPts val="1600"/>
              </a:spcBef>
              <a:spcAft>
                <a:spcPts val="0"/>
              </a:spcAft>
              <a:buClr>
                <a:schemeClr val="dk2"/>
              </a:buClr>
              <a:buSzPts val="1400"/>
              <a:buChar char="●"/>
              <a:defRPr>
                <a:solidFill>
                  <a:schemeClr val="dk2"/>
                </a:solidFill>
              </a:defRPr>
            </a:lvl7pPr>
            <a:lvl8pPr marL="3657600" lvl="7" indent="-317500">
              <a:spcBef>
                <a:spcPts val="1600"/>
              </a:spcBef>
              <a:spcAft>
                <a:spcPts val="0"/>
              </a:spcAft>
              <a:buClr>
                <a:schemeClr val="dk2"/>
              </a:buClr>
              <a:buSzPts val="1400"/>
              <a:buChar char="○"/>
              <a:defRPr>
                <a:solidFill>
                  <a:schemeClr val="dk2"/>
                </a:solidFill>
              </a:defRPr>
            </a:lvl8pPr>
            <a:lvl9pPr marL="4114800" lvl="8" indent="-317500">
              <a:spcBef>
                <a:spcPts val="1600"/>
              </a:spcBef>
              <a:spcAft>
                <a:spcPts val="1600"/>
              </a:spcAft>
              <a:buClr>
                <a:schemeClr val="dk2"/>
              </a:buClr>
              <a:buSzPts val="1400"/>
              <a:buChar char="■"/>
              <a:defRPr>
                <a:solidFill>
                  <a:schemeClr val="dk2"/>
                </a:solidFill>
              </a:defRPr>
            </a:lvl9pPr>
          </a:lstStyle>
          <a:p>
            <a:endParaRPr/>
          </a:p>
        </p:txBody>
      </p:sp>
      <p:sp>
        <p:nvSpPr>
          <p:cNvPr id="49" name="Google Shape;49;p9"/>
          <p:cNvSpPr txBox="1">
            <a:spLocks noGrp="1"/>
          </p:cNvSpPr>
          <p:nvPr>
            <p:ph type="title"/>
          </p:nvPr>
        </p:nvSpPr>
        <p:spPr>
          <a:xfrm>
            <a:off x="1002325" y="711181"/>
            <a:ext cx="2403900" cy="5727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1"/>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Quote">
  <p:cSld name="SECTION_TITLE_AND_DESCRIPTION_1_1_1">
    <p:spTree>
      <p:nvGrpSpPr>
        <p:cNvPr id="1" name="Shape 84"/>
        <p:cNvGrpSpPr/>
        <p:nvPr/>
      </p:nvGrpSpPr>
      <p:grpSpPr>
        <a:xfrm>
          <a:off x="0" y="0"/>
          <a:ext cx="0" cy="0"/>
          <a:chOff x="0" y="0"/>
          <a:chExt cx="0" cy="0"/>
        </a:xfrm>
      </p:grpSpPr>
      <p:pic>
        <p:nvPicPr>
          <p:cNvPr id="85" name="Google Shape;85;p15"/>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86" name="Google Shape;86;p15"/>
          <p:cNvPicPr preferRelativeResize="0"/>
          <p:nvPr/>
        </p:nvPicPr>
        <p:blipFill rotWithShape="1">
          <a:blip r:embed="rId3">
            <a:alphaModFix/>
          </a:blip>
          <a:srcRect t="16734" r="8892" b="18300"/>
          <a:stretch/>
        </p:blipFill>
        <p:spPr>
          <a:xfrm rot="-5400000">
            <a:off x="708070" y="341277"/>
            <a:ext cx="2036850" cy="846042"/>
          </a:xfrm>
          <a:prstGeom prst="rect">
            <a:avLst/>
          </a:prstGeom>
          <a:noFill/>
          <a:ln>
            <a:noFill/>
          </a:ln>
        </p:spPr>
      </p:pic>
      <p:pic>
        <p:nvPicPr>
          <p:cNvPr id="87" name="Google Shape;87;p15"/>
          <p:cNvPicPr preferRelativeResize="0"/>
          <p:nvPr/>
        </p:nvPicPr>
        <p:blipFill rotWithShape="1">
          <a:blip r:embed="rId3">
            <a:alphaModFix/>
          </a:blip>
          <a:srcRect t="16734" r="8892" b="18300"/>
          <a:stretch/>
        </p:blipFill>
        <p:spPr>
          <a:xfrm rot="-5400000">
            <a:off x="1207132" y="407954"/>
            <a:ext cx="2036850" cy="846042"/>
          </a:xfrm>
          <a:prstGeom prst="rect">
            <a:avLst/>
          </a:prstGeom>
          <a:noFill/>
          <a:ln>
            <a:noFill/>
          </a:ln>
        </p:spPr>
      </p:pic>
      <p:pic>
        <p:nvPicPr>
          <p:cNvPr id="88" name="Google Shape;88;p15"/>
          <p:cNvPicPr preferRelativeResize="0"/>
          <p:nvPr/>
        </p:nvPicPr>
        <p:blipFill rotWithShape="1">
          <a:blip r:embed="rId4">
            <a:alphaModFix/>
          </a:blip>
          <a:srcRect r="1545" b="6838"/>
          <a:stretch/>
        </p:blipFill>
        <p:spPr>
          <a:xfrm>
            <a:off x="347464" y="-56537"/>
            <a:ext cx="8546225" cy="5367751"/>
          </a:xfrm>
          <a:prstGeom prst="rect">
            <a:avLst/>
          </a:prstGeom>
          <a:noFill/>
          <a:ln>
            <a:noFill/>
          </a:ln>
        </p:spPr>
      </p:pic>
      <p:sp>
        <p:nvSpPr>
          <p:cNvPr id="89" name="Google Shape;89;p15"/>
          <p:cNvSpPr txBox="1">
            <a:spLocks noGrp="1"/>
          </p:cNvSpPr>
          <p:nvPr>
            <p:ph type="title"/>
          </p:nvPr>
        </p:nvSpPr>
        <p:spPr>
          <a:xfrm>
            <a:off x="1922400" y="3538630"/>
            <a:ext cx="2140200" cy="488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1600"/>
              <a:buFont typeface="Anonymous Pro"/>
              <a:buNone/>
              <a:defRPr sz="1600" b="0">
                <a:solidFill>
                  <a:schemeClr val="dk2"/>
                </a:solidFill>
                <a:latin typeface="Roboto Mono Regular"/>
                <a:ea typeface="Roboto Mono Regular"/>
                <a:cs typeface="Roboto Mono Regular"/>
                <a:sym typeface="Roboto Mono Regular"/>
              </a:defRPr>
            </a:lvl1pPr>
            <a:lvl2pPr lvl="1" rtl="0">
              <a:spcBef>
                <a:spcPts val="0"/>
              </a:spcBef>
              <a:spcAft>
                <a:spcPts val="0"/>
              </a:spcAft>
              <a:buSzPts val="2000"/>
              <a:buNone/>
              <a:defRPr sz="2000" b="1"/>
            </a:lvl2pPr>
            <a:lvl3pPr lvl="2" rtl="0">
              <a:spcBef>
                <a:spcPts val="0"/>
              </a:spcBef>
              <a:spcAft>
                <a:spcPts val="0"/>
              </a:spcAft>
              <a:buSzPts val="2000"/>
              <a:buNone/>
              <a:defRPr sz="2000" b="1"/>
            </a:lvl3pPr>
            <a:lvl4pPr lvl="3" rtl="0">
              <a:spcBef>
                <a:spcPts val="0"/>
              </a:spcBef>
              <a:spcAft>
                <a:spcPts val="0"/>
              </a:spcAft>
              <a:buSzPts val="2000"/>
              <a:buNone/>
              <a:defRPr sz="2000" b="1"/>
            </a:lvl4pPr>
            <a:lvl5pPr lvl="4" rtl="0">
              <a:spcBef>
                <a:spcPts val="0"/>
              </a:spcBef>
              <a:spcAft>
                <a:spcPts val="0"/>
              </a:spcAft>
              <a:buSzPts val="2000"/>
              <a:buNone/>
              <a:defRPr sz="2000" b="1"/>
            </a:lvl5pPr>
            <a:lvl6pPr lvl="5" rtl="0">
              <a:spcBef>
                <a:spcPts val="0"/>
              </a:spcBef>
              <a:spcAft>
                <a:spcPts val="0"/>
              </a:spcAft>
              <a:buSzPts val="2000"/>
              <a:buNone/>
              <a:defRPr sz="2000" b="1"/>
            </a:lvl6pPr>
            <a:lvl7pPr lvl="6" rtl="0">
              <a:spcBef>
                <a:spcPts val="0"/>
              </a:spcBef>
              <a:spcAft>
                <a:spcPts val="0"/>
              </a:spcAft>
              <a:buSzPts val="2000"/>
              <a:buNone/>
              <a:defRPr sz="2000" b="1"/>
            </a:lvl7pPr>
            <a:lvl8pPr lvl="7" rtl="0">
              <a:spcBef>
                <a:spcPts val="0"/>
              </a:spcBef>
              <a:spcAft>
                <a:spcPts val="0"/>
              </a:spcAft>
              <a:buSzPts val="2000"/>
              <a:buNone/>
              <a:defRPr sz="2000" b="1"/>
            </a:lvl8pPr>
            <a:lvl9pPr lvl="8" rtl="0">
              <a:spcBef>
                <a:spcPts val="0"/>
              </a:spcBef>
              <a:spcAft>
                <a:spcPts val="0"/>
              </a:spcAft>
              <a:buSzPts val="2000"/>
              <a:buNone/>
              <a:defRPr sz="2000" b="1"/>
            </a:lvl9pPr>
          </a:lstStyle>
          <a:p>
            <a:endParaRPr/>
          </a:p>
        </p:txBody>
      </p:sp>
      <p:sp>
        <p:nvSpPr>
          <p:cNvPr id="90" name="Google Shape;90;p15"/>
          <p:cNvSpPr txBox="1">
            <a:spLocks noGrp="1"/>
          </p:cNvSpPr>
          <p:nvPr>
            <p:ph type="subTitle" idx="1"/>
          </p:nvPr>
        </p:nvSpPr>
        <p:spPr>
          <a:xfrm>
            <a:off x="1922400" y="1269487"/>
            <a:ext cx="3439500" cy="2189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Concert One"/>
              <a:buNone/>
              <a:defRPr sz="2400" b="1">
                <a:latin typeface="Concert One"/>
                <a:ea typeface="Concert One"/>
                <a:cs typeface="Concert One"/>
                <a:sym typeface="Concert One"/>
              </a:defRPr>
            </a:lvl1pPr>
            <a:lvl2pPr lvl="1" rtl="0">
              <a:lnSpc>
                <a:spcPct val="100000"/>
              </a:lnSpc>
              <a:spcBef>
                <a:spcPts val="0"/>
              </a:spcBef>
              <a:spcAft>
                <a:spcPts val="0"/>
              </a:spcAft>
              <a:buClr>
                <a:schemeClr val="dk2"/>
              </a:buClr>
              <a:buSzPts val="2400"/>
              <a:buNone/>
              <a:defRPr sz="2400">
                <a:solidFill>
                  <a:schemeClr val="dk2"/>
                </a:solidFill>
              </a:defRPr>
            </a:lvl2pPr>
            <a:lvl3pPr lvl="2" rtl="0">
              <a:lnSpc>
                <a:spcPct val="100000"/>
              </a:lnSpc>
              <a:spcBef>
                <a:spcPts val="0"/>
              </a:spcBef>
              <a:spcAft>
                <a:spcPts val="0"/>
              </a:spcAft>
              <a:buClr>
                <a:schemeClr val="dk2"/>
              </a:buClr>
              <a:buSzPts val="2400"/>
              <a:buNone/>
              <a:defRPr sz="2400">
                <a:solidFill>
                  <a:schemeClr val="dk2"/>
                </a:solidFill>
              </a:defRPr>
            </a:lvl3pPr>
            <a:lvl4pPr lvl="3" rtl="0">
              <a:lnSpc>
                <a:spcPct val="100000"/>
              </a:lnSpc>
              <a:spcBef>
                <a:spcPts val="0"/>
              </a:spcBef>
              <a:spcAft>
                <a:spcPts val="0"/>
              </a:spcAft>
              <a:buClr>
                <a:schemeClr val="dk2"/>
              </a:buClr>
              <a:buSzPts val="2400"/>
              <a:buNone/>
              <a:defRPr sz="2400">
                <a:solidFill>
                  <a:schemeClr val="dk2"/>
                </a:solidFill>
              </a:defRPr>
            </a:lvl4pPr>
            <a:lvl5pPr lvl="4" rtl="0">
              <a:lnSpc>
                <a:spcPct val="100000"/>
              </a:lnSpc>
              <a:spcBef>
                <a:spcPts val="0"/>
              </a:spcBef>
              <a:spcAft>
                <a:spcPts val="0"/>
              </a:spcAft>
              <a:buClr>
                <a:schemeClr val="dk2"/>
              </a:buClr>
              <a:buSzPts val="2400"/>
              <a:buNone/>
              <a:defRPr sz="2400">
                <a:solidFill>
                  <a:schemeClr val="dk2"/>
                </a:solidFill>
              </a:defRPr>
            </a:lvl5pPr>
            <a:lvl6pPr lvl="5" rtl="0">
              <a:lnSpc>
                <a:spcPct val="100000"/>
              </a:lnSpc>
              <a:spcBef>
                <a:spcPts val="0"/>
              </a:spcBef>
              <a:spcAft>
                <a:spcPts val="0"/>
              </a:spcAft>
              <a:buClr>
                <a:schemeClr val="dk2"/>
              </a:buClr>
              <a:buSzPts val="2400"/>
              <a:buNone/>
              <a:defRPr sz="2400">
                <a:solidFill>
                  <a:schemeClr val="dk2"/>
                </a:solidFill>
              </a:defRPr>
            </a:lvl6pPr>
            <a:lvl7pPr lvl="6" rtl="0">
              <a:lnSpc>
                <a:spcPct val="100000"/>
              </a:lnSpc>
              <a:spcBef>
                <a:spcPts val="0"/>
              </a:spcBef>
              <a:spcAft>
                <a:spcPts val="0"/>
              </a:spcAft>
              <a:buClr>
                <a:schemeClr val="dk2"/>
              </a:buClr>
              <a:buSzPts val="2400"/>
              <a:buNone/>
              <a:defRPr sz="2400">
                <a:solidFill>
                  <a:schemeClr val="dk2"/>
                </a:solidFill>
              </a:defRPr>
            </a:lvl7pPr>
            <a:lvl8pPr lvl="7" rtl="0">
              <a:lnSpc>
                <a:spcPct val="100000"/>
              </a:lnSpc>
              <a:spcBef>
                <a:spcPts val="0"/>
              </a:spcBef>
              <a:spcAft>
                <a:spcPts val="0"/>
              </a:spcAft>
              <a:buClr>
                <a:schemeClr val="dk2"/>
              </a:buClr>
              <a:buSzPts val="2400"/>
              <a:buNone/>
              <a:defRPr sz="2400">
                <a:solidFill>
                  <a:schemeClr val="dk2"/>
                </a:solidFill>
              </a:defRPr>
            </a:lvl8pPr>
            <a:lvl9pPr lvl="8" rtl="0">
              <a:lnSpc>
                <a:spcPct val="100000"/>
              </a:lnSpc>
              <a:spcBef>
                <a:spcPts val="0"/>
              </a:spcBef>
              <a:spcAft>
                <a:spcPts val="0"/>
              </a:spcAft>
              <a:buClr>
                <a:schemeClr val="dk2"/>
              </a:buClr>
              <a:buSzPts val="2400"/>
              <a:buNone/>
              <a:defRPr sz="2400">
                <a:solidFill>
                  <a:schemeClr val="dk2"/>
                </a:solidFil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p:cSld name="BLANK_1">
    <p:spTree>
      <p:nvGrpSpPr>
        <p:cNvPr id="1" name="Shape 157"/>
        <p:cNvGrpSpPr/>
        <p:nvPr/>
      </p:nvGrpSpPr>
      <p:grpSpPr>
        <a:xfrm>
          <a:off x="0" y="0"/>
          <a:ext cx="0" cy="0"/>
          <a:chOff x="0" y="0"/>
          <a:chExt cx="0" cy="0"/>
        </a:xfrm>
      </p:grpSpPr>
      <p:pic>
        <p:nvPicPr>
          <p:cNvPr id="158" name="Google Shape;158;p2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dpi="0" rotWithShape="1">
          <a:blip r:embed="rId14">
            <a:lum/>
          </a:blip>
          <a:srcRect/>
          <a:stretch>
            <a:fillRect t="-9000" b="-9000"/>
          </a:stretch>
        </a:blip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3" r:id="rId4"/>
    <p:sldLayoutId id="2147483654" r:id="rId5"/>
    <p:sldLayoutId id="2147483655" r:id="rId6"/>
    <p:sldLayoutId id="2147483658" r:id="rId7"/>
    <p:sldLayoutId id="2147483661" r:id="rId8"/>
    <p:sldLayoutId id="2147483669" r:id="rId9"/>
    <p:sldLayoutId id="2147483670" r:id="rId10"/>
    <p:sldLayoutId id="2147483671" r:id="rId11"/>
    <p:sldLayoutId id="2147483672"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t="-9000" b="-9000"/>
          </a:stretch>
        </a:blipFill>
        <a:effectLst/>
      </p:bgPr>
    </p:bg>
    <p:spTree>
      <p:nvGrpSpPr>
        <p:cNvPr id="1" name="Shape 5"/>
        <p:cNvGrpSpPr/>
        <p:nvPr/>
      </p:nvGrpSpPr>
      <p:grpSpPr>
        <a:xfrm>
          <a:off x="0" y="0"/>
          <a:ext cx="0" cy="0"/>
          <a:chOff x="0" y="0"/>
          <a:chExt cx="0" cy="0"/>
        </a:xfrm>
      </p:grpSpPr>
    </p:spTree>
    <p:extLst>
      <p:ext uri="{BB962C8B-B14F-4D97-AF65-F5344CB8AC3E}">
        <p14:creationId xmlns:p14="http://schemas.microsoft.com/office/powerpoint/2010/main" val="4155794848"/>
      </p:ext>
    </p:extLst>
  </p:cSld>
  <p:clrMap bg1="lt1" tx1="dk1" bg2="dk2" tx2="lt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7.xml"/><Relationship Id="rId5" Type="http://schemas.microsoft.com/office/2007/relationships/hdphoto" Target="../media/hdphoto1.wdp"/><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1.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microsoft.com/office/2007/relationships/hdphoto" Target="../media/hdphoto7.wdp"/></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microsoft.com/office/2007/relationships/hdphoto" Target="../media/hdphoto7.wdp"/></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image" Target="../media/image23.jpeg"/><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19.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image" Target="../media/image23.jpeg"/><Relationship Id="rId1" Type="http://schemas.openxmlformats.org/officeDocument/2006/relationships/slideLayout" Target="../slideLayouts/slideLayout2.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8.xml"/><Relationship Id="rId5" Type="http://schemas.openxmlformats.org/officeDocument/2006/relationships/image" Target="../media/image36.jpeg"/><Relationship Id="rId4" Type="http://schemas.microsoft.com/office/2007/relationships/hdphoto" Target="../media/hdphoto8.wdp"/></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microsoft.com/office/2007/relationships/hdphoto" Target="../media/hdphoto9.wdp"/></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microsoft.com/office/2007/relationships/hdphoto" Target="../media/hdphoto10.wdp"/><Relationship Id="rId5" Type="http://schemas.openxmlformats.org/officeDocument/2006/relationships/image" Target="../media/image38.png"/><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microsoft.com/office/2007/relationships/hdphoto" Target="../media/hdphoto2.wdp"/><Relationship Id="rId7" Type="http://schemas.microsoft.com/office/2007/relationships/hdphoto" Target="../media/hdphoto4.wdp"/><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2.png"/><Relationship Id="rId5" Type="http://schemas.microsoft.com/office/2007/relationships/hdphoto" Target="../media/hdphoto3.wdp"/><Relationship Id="rId4" Type="http://schemas.openxmlformats.org/officeDocument/2006/relationships/image" Target="../media/image11.png"/><Relationship Id="rId9" Type="http://schemas.microsoft.com/office/2007/relationships/hdphoto" Target="../media/hdphoto5.wdp"/></Relationships>
</file>

<file path=ppt/slides/_rels/slide4.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20.jpeg"/><Relationship Id="rId5" Type="http://schemas.openxmlformats.org/officeDocument/2006/relationships/image" Target="../media/image19.jpe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pic>
        <p:nvPicPr>
          <p:cNvPr id="3" name="Google Shape;42;p8"/>
          <p:cNvPicPr preferRelativeResize="0"/>
          <p:nvPr/>
        </p:nvPicPr>
        <p:blipFill>
          <a:blip r:embed="rId3">
            <a:alphaModFix/>
            <a:duotone>
              <a:prstClr val="black"/>
              <a:srgbClr val="D9C3A5">
                <a:tint val="50000"/>
                <a:satMod val="180000"/>
              </a:srgbClr>
            </a:duotone>
          </a:blip>
          <a:stretch>
            <a:fillRect/>
          </a:stretch>
        </p:blipFill>
        <p:spPr>
          <a:xfrm>
            <a:off x="0" y="-429821"/>
            <a:ext cx="6283842" cy="3543531"/>
          </a:xfrm>
          <a:prstGeom prst="rect">
            <a:avLst/>
          </a:prstGeom>
          <a:noFill/>
          <a:ln>
            <a:noFill/>
          </a:ln>
          <a:effectLst>
            <a:outerShdw blurRad="85725" dist="57150" dir="5400000" algn="bl" rotWithShape="0">
              <a:srgbClr val="000000">
                <a:alpha val="39000"/>
              </a:srgbClr>
            </a:outerShdw>
          </a:effectLst>
        </p:spPr>
      </p:pic>
      <p:pic>
        <p:nvPicPr>
          <p:cNvPr id="11" name="Picture 2" descr="Hình ảnh hoa xoan trong thơ">
            <a:extLst>
              <a:ext uri="{FF2B5EF4-FFF2-40B4-BE49-F238E27FC236}">
                <a16:creationId xmlns:a16="http://schemas.microsoft.com/office/drawing/2014/main" id="{F271CD3B-3ED7-4FD9-97B8-165D07DB95FE}"/>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100000" l="0" r="99348">
                        <a14:foregroundMark x1="10652" y1="2778" x2="3478" y2="11111"/>
                        <a14:foregroundMark x1="77174" y1="4938" x2="95870" y2="8333"/>
                        <a14:foregroundMark x1="40000" y1="63889" x2="39348" y2="82407"/>
                        <a14:foregroundMark x1="7174" y1="32716" x2="7826" y2="39815"/>
                        <a14:backgroundMark x1="74783" y1="76235" x2="91957" y2="80864"/>
                        <a14:backgroundMark x1="33043" y1="75926" x2="16739" y2="93519"/>
                        <a14:backgroundMark x1="46087" y1="94753" x2="39783" y2="99383"/>
                        <a14:backgroundMark x1="42826" y1="70370" x2="43913" y2="78395"/>
                        <a14:backgroundMark x1="61957" y1="74074" x2="64565" y2="74074"/>
                        <a14:backgroundMark x1="16957" y1="69444" x2="13478" y2="69753"/>
                        <a14:backgroundMark x1="91304" y1="22222" x2="98913" y2="29630"/>
                        <a14:backgroundMark x1="4783" y1="37654" x2="4565" y2="59259"/>
                        <a14:backgroundMark x1="30870" y1="48765" x2="16087" y2="63580"/>
                      </a14:backgroundRemoval>
                    </a14:imgEffect>
                  </a14:imgLayer>
                </a14:imgProps>
              </a:ext>
              <a:ext uri="{28A0092B-C50C-407E-A947-70E740481C1C}">
                <a14:useLocalDpi xmlns:a14="http://schemas.microsoft.com/office/drawing/2010/main" val="0"/>
              </a:ext>
            </a:extLst>
          </a:blip>
          <a:srcRect/>
          <a:stretch>
            <a:fillRect/>
          </a:stretch>
        </p:blipFill>
        <p:spPr bwMode="auto">
          <a:xfrm>
            <a:off x="-23386" y="-13192"/>
            <a:ext cx="9167386" cy="515669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271013" y="336592"/>
            <a:ext cx="2534668" cy="1015663"/>
          </a:xfrm>
          <a:prstGeom prst="rect">
            <a:avLst/>
          </a:prstGeom>
        </p:spPr>
        <p:txBody>
          <a:bodyPr wrap="none">
            <a:spAutoFit/>
          </a:bodyPr>
          <a:lstStyle/>
          <a:p>
            <a:pPr defTabSz="914378"/>
            <a:r>
              <a:rPr lang="en-US" sz="6000" b="1" dirty="0" err="1">
                <a:ln w="12700">
                  <a:solidFill>
                    <a:srgbClr val="A8D68C">
                      <a:lumMod val="75000"/>
                    </a:srgbClr>
                  </a:solidFill>
                  <a:prstDash val="solid"/>
                </a:ln>
                <a:solidFill>
                  <a:srgbClr val="C00000"/>
                </a:solidFill>
                <a:effectLst>
                  <a:outerShdw dist="38100" dir="2640000" algn="bl" rotWithShape="0">
                    <a:srgbClr val="A8D68C">
                      <a:lumMod val="75000"/>
                    </a:srgbClr>
                  </a:outerShdw>
                </a:effectLst>
                <a:latin typeface="UVF Remachine Script" panose="02000000000000000000" pitchFamily="2" charset="0"/>
                <a:ea typeface="+mn-ea"/>
              </a:rPr>
              <a:t>Tập</a:t>
            </a:r>
            <a:r>
              <a:rPr lang="en-US" sz="6000" b="1" dirty="0">
                <a:ln w="12700">
                  <a:solidFill>
                    <a:srgbClr val="A8D68C">
                      <a:lumMod val="75000"/>
                    </a:srgbClr>
                  </a:solidFill>
                  <a:prstDash val="solid"/>
                </a:ln>
                <a:solidFill>
                  <a:srgbClr val="C00000"/>
                </a:solidFill>
                <a:effectLst>
                  <a:outerShdw dist="38100" dir="2640000" algn="bl" rotWithShape="0">
                    <a:srgbClr val="A8D68C">
                      <a:lumMod val="75000"/>
                    </a:srgbClr>
                  </a:outerShdw>
                </a:effectLst>
                <a:latin typeface="UVF Remachine Script" panose="02000000000000000000" pitchFamily="2" charset="0"/>
                <a:ea typeface="+mn-ea"/>
              </a:rPr>
              <a:t> </a:t>
            </a:r>
            <a:r>
              <a:rPr lang="en-US" sz="6000" b="1" dirty="0" err="1">
                <a:ln w="12700">
                  <a:solidFill>
                    <a:srgbClr val="A8D68C">
                      <a:lumMod val="75000"/>
                    </a:srgbClr>
                  </a:solidFill>
                  <a:prstDash val="solid"/>
                </a:ln>
                <a:solidFill>
                  <a:srgbClr val="C00000"/>
                </a:solidFill>
                <a:effectLst>
                  <a:outerShdw dist="38100" dir="2640000" algn="bl" rotWithShape="0">
                    <a:srgbClr val="A8D68C">
                      <a:lumMod val="75000"/>
                    </a:srgbClr>
                  </a:outerShdw>
                </a:effectLst>
                <a:latin typeface="UVF Remachine Script" panose="02000000000000000000" pitchFamily="2" charset="0"/>
                <a:ea typeface="+mn-ea"/>
              </a:rPr>
              <a:t>làm</a:t>
            </a:r>
            <a:r>
              <a:rPr lang="en-US" sz="6000" b="1" dirty="0">
                <a:ln w="12700">
                  <a:solidFill>
                    <a:srgbClr val="A8D68C">
                      <a:lumMod val="75000"/>
                    </a:srgbClr>
                  </a:solidFill>
                  <a:prstDash val="solid"/>
                </a:ln>
                <a:solidFill>
                  <a:srgbClr val="C00000"/>
                </a:solidFill>
                <a:effectLst>
                  <a:outerShdw dist="38100" dir="2640000" algn="bl" rotWithShape="0">
                    <a:srgbClr val="A8D68C">
                      <a:lumMod val="75000"/>
                    </a:srgbClr>
                  </a:outerShdw>
                </a:effectLst>
                <a:latin typeface="UVF Remachine Script" panose="02000000000000000000" pitchFamily="2" charset="0"/>
                <a:ea typeface="+mn-ea"/>
              </a:rPr>
              <a:t> </a:t>
            </a:r>
            <a:r>
              <a:rPr lang="en-US" sz="6000" b="1" dirty="0" err="1">
                <a:ln w="12700">
                  <a:solidFill>
                    <a:srgbClr val="A8D68C">
                      <a:lumMod val="75000"/>
                    </a:srgbClr>
                  </a:solidFill>
                  <a:prstDash val="solid"/>
                </a:ln>
                <a:solidFill>
                  <a:srgbClr val="C00000"/>
                </a:solidFill>
                <a:effectLst>
                  <a:outerShdw dist="38100" dir="2640000" algn="bl" rotWithShape="0">
                    <a:srgbClr val="A8D68C">
                      <a:lumMod val="75000"/>
                    </a:srgbClr>
                  </a:outerShdw>
                </a:effectLst>
                <a:latin typeface="UVF Remachine Script" panose="02000000000000000000" pitchFamily="2" charset="0"/>
                <a:ea typeface="+mn-ea"/>
              </a:rPr>
              <a:t>văn</a:t>
            </a:r>
            <a:endParaRPr lang="en-US" sz="6000" b="1" dirty="0">
              <a:ln w="12700">
                <a:solidFill>
                  <a:srgbClr val="A8D68C">
                    <a:lumMod val="75000"/>
                  </a:srgbClr>
                </a:solidFill>
                <a:prstDash val="solid"/>
              </a:ln>
              <a:solidFill>
                <a:srgbClr val="C00000"/>
              </a:solidFill>
              <a:effectLst>
                <a:outerShdw dist="38100" dir="2640000" algn="bl" rotWithShape="0">
                  <a:srgbClr val="A8D68C">
                    <a:lumMod val="75000"/>
                  </a:srgbClr>
                </a:outerShdw>
              </a:effectLst>
              <a:latin typeface="UVF Remachine Script" panose="02000000000000000000" pitchFamily="2" charset="0"/>
              <a:ea typeface="+mn-ea"/>
            </a:endParaRPr>
          </a:p>
        </p:txBody>
      </p:sp>
      <p:sp>
        <p:nvSpPr>
          <p:cNvPr id="8" name="TextBox 7"/>
          <p:cNvSpPr txBox="1"/>
          <p:nvPr/>
        </p:nvSpPr>
        <p:spPr>
          <a:xfrm>
            <a:off x="-23386" y="-63163"/>
            <a:ext cx="999067" cy="261610"/>
          </a:xfrm>
          <a:prstGeom prst="rect">
            <a:avLst/>
          </a:prstGeom>
          <a:noFill/>
        </p:spPr>
        <p:txBody>
          <a:bodyPr wrap="square" rtlCol="0">
            <a:spAutoFit/>
          </a:bodyPr>
          <a:lstStyle/>
          <a:p>
            <a:pPr defTabSz="914378"/>
            <a:r>
              <a:rPr lang="en-US" sz="1100" dirty="0" err="1">
                <a:solidFill>
                  <a:srgbClr val="F1C232">
                    <a:lumMod val="20000"/>
                    <a:lumOff val="80000"/>
                  </a:srgbClr>
                </a:solidFill>
                <a:latin typeface="Amazone" panose="03020702060507090A04" pitchFamily="66" charset="0"/>
                <a:ea typeface="+mn-ea"/>
              </a:rPr>
              <a:t>Măngnon</a:t>
            </a:r>
            <a:endParaRPr lang="en-US" sz="1100" dirty="0">
              <a:solidFill>
                <a:srgbClr val="F1C232">
                  <a:lumMod val="20000"/>
                  <a:lumOff val="80000"/>
                </a:srgbClr>
              </a:solidFill>
              <a:latin typeface="Amazone" panose="03020702060507090A04" pitchFamily="66" charset="0"/>
              <a:ea typeface="+mn-ea"/>
            </a:endParaRPr>
          </a:p>
        </p:txBody>
      </p:sp>
      <p:grpSp>
        <p:nvGrpSpPr>
          <p:cNvPr id="4" name="Group 3">
            <a:extLst>
              <a:ext uri="{FF2B5EF4-FFF2-40B4-BE49-F238E27FC236}">
                <a16:creationId xmlns:a16="http://schemas.microsoft.com/office/drawing/2014/main" id="{5D0AB47C-9B8D-41ED-A70E-95F75816CA2B}"/>
              </a:ext>
            </a:extLst>
          </p:cNvPr>
          <p:cNvGrpSpPr/>
          <p:nvPr/>
        </p:nvGrpSpPr>
        <p:grpSpPr>
          <a:xfrm rot="21159251">
            <a:off x="283128" y="1226522"/>
            <a:ext cx="5850848" cy="1172193"/>
            <a:chOff x="3242457" y="1302524"/>
            <a:chExt cx="5850849" cy="1172193"/>
          </a:xfrm>
        </p:grpSpPr>
        <p:sp>
          <p:nvSpPr>
            <p:cNvPr id="6" name="Rectangle 5"/>
            <p:cNvSpPr/>
            <p:nvPr/>
          </p:nvSpPr>
          <p:spPr>
            <a:xfrm rot="439523">
              <a:off x="3245229" y="1305166"/>
              <a:ext cx="5848077" cy="1169551"/>
            </a:xfrm>
            <a:prstGeom prst="rect">
              <a:avLst/>
            </a:prstGeom>
          </p:spPr>
          <p:txBody>
            <a:bodyPr wrap="none">
              <a:spAutoFit/>
              <a:scene3d>
                <a:camera prst="orthographicFront"/>
                <a:lightRig rig="threePt" dir="t"/>
              </a:scene3d>
              <a:sp3d extrusionH="57150">
                <a:bevelT w="57150" h="38100" prst="artDeco"/>
              </a:sp3d>
            </a:bodyPr>
            <a:lstStyle/>
            <a:p>
              <a:pPr algn="ctr" defTabSz="914378"/>
              <a:r>
                <a:rPr lang="en-US" sz="3500" dirty="0">
                  <a:ln w="0"/>
                  <a:solidFill>
                    <a:srgbClr val="002060"/>
                  </a:solidFill>
                  <a:effectLst>
                    <a:reflection blurRad="6350" stA="53000" endA="300" endPos="35500" dir="5400000" sy="-90000" algn="bl" rotWithShape="0"/>
                  </a:effectLst>
                  <a:latin typeface="#9Slide07 IcielPony" panose="02000000000000000000" pitchFamily="2" charset="0"/>
                  <a:ea typeface="+mn-ea"/>
                </a:rPr>
                <a:t>LUYỆN TẬP MIÊU TẢ </a:t>
              </a:r>
            </a:p>
            <a:p>
              <a:pPr algn="ctr" defTabSz="914378"/>
              <a:r>
                <a:rPr lang="en-US" sz="3500" dirty="0">
                  <a:ln w="0"/>
                  <a:solidFill>
                    <a:srgbClr val="002060"/>
                  </a:solidFill>
                  <a:effectLst>
                    <a:reflection blurRad="6350" stA="53000" endA="300" endPos="35500" dir="5400000" sy="-90000" algn="bl" rotWithShape="0"/>
                  </a:effectLst>
                  <a:latin typeface="#9Slide07 IcielPony" panose="02000000000000000000" pitchFamily="2" charset="0"/>
                  <a:ea typeface="+mn-ea"/>
                </a:rPr>
                <a:t>CÁC BỘ PHẬN CỦA CÂY CỐI</a:t>
              </a:r>
            </a:p>
          </p:txBody>
        </p:sp>
        <p:sp>
          <p:nvSpPr>
            <p:cNvPr id="10" name="Rectangle 9">
              <a:extLst>
                <a:ext uri="{FF2B5EF4-FFF2-40B4-BE49-F238E27FC236}">
                  <a16:creationId xmlns:a16="http://schemas.microsoft.com/office/drawing/2014/main" id="{83F3554D-F269-4690-99EB-1E29E7047030}"/>
                </a:ext>
              </a:extLst>
            </p:cNvPr>
            <p:cNvSpPr/>
            <p:nvPr/>
          </p:nvSpPr>
          <p:spPr>
            <a:xfrm rot="496318">
              <a:off x="3242457" y="1302524"/>
              <a:ext cx="5848077" cy="1169551"/>
            </a:xfrm>
            <a:prstGeom prst="rect">
              <a:avLst/>
            </a:prstGeom>
          </p:spPr>
          <p:txBody>
            <a:bodyPr wrap="none">
              <a:spAutoFit/>
              <a:scene3d>
                <a:camera prst="orthographicFront"/>
                <a:lightRig rig="threePt" dir="t"/>
              </a:scene3d>
              <a:sp3d extrusionH="57150">
                <a:bevelT w="57150" h="38100" prst="artDeco"/>
              </a:sp3d>
            </a:bodyPr>
            <a:lstStyle/>
            <a:p>
              <a:pPr algn="ctr" defTabSz="914378"/>
              <a:r>
                <a:rPr lang="en-US" sz="3500" dirty="0">
                  <a:ln w="0"/>
                  <a:solidFill>
                    <a:srgbClr val="007033"/>
                  </a:solidFill>
                  <a:effectLst>
                    <a:reflection blurRad="6350" stA="53000" endA="300" endPos="35500" dir="5400000" sy="-90000" algn="bl" rotWithShape="0"/>
                  </a:effectLst>
                  <a:latin typeface="#9Slide07 IcielPony" panose="02000000000000000000" pitchFamily="2" charset="0"/>
                  <a:ea typeface="+mn-ea"/>
                </a:rPr>
                <a:t>LUYỆN TẬP MIÊU TẢ </a:t>
              </a:r>
            </a:p>
            <a:p>
              <a:pPr algn="ctr" defTabSz="914378"/>
              <a:r>
                <a:rPr lang="en-US" sz="3500" dirty="0">
                  <a:ln w="0"/>
                  <a:solidFill>
                    <a:srgbClr val="007033"/>
                  </a:solidFill>
                  <a:effectLst>
                    <a:reflection blurRad="6350" stA="53000" endA="300" endPos="35500" dir="5400000" sy="-90000" algn="bl" rotWithShape="0"/>
                  </a:effectLst>
                  <a:latin typeface="#9Slide07 IcielPony" panose="02000000000000000000" pitchFamily="2" charset="0"/>
                  <a:ea typeface="+mn-ea"/>
                </a:rPr>
                <a:t>CÁC BỘ PHẬN CỦA CÂY CỐI</a:t>
              </a:r>
            </a:p>
          </p:txBody>
        </p:sp>
      </p:grpSp>
    </p:spTree>
    <p:extLst>
      <p:ext uri="{BB962C8B-B14F-4D97-AF65-F5344CB8AC3E}">
        <p14:creationId xmlns:p14="http://schemas.microsoft.com/office/powerpoint/2010/main" val="101160511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297539" y="121675"/>
            <a:ext cx="8693156" cy="4905450"/>
          </a:xfrm>
          <a:prstGeom prst="roundRect">
            <a:avLst/>
          </a:prstGeom>
          <a:solidFill>
            <a:srgbClr val="FFFFF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0" y="3327400"/>
            <a:ext cx="3245893" cy="1892300"/>
          </a:xfrm>
          <a:prstGeom prst="rect">
            <a:avLst/>
          </a:prstGeom>
        </p:spPr>
      </p:pic>
      <p:sp>
        <p:nvSpPr>
          <p:cNvPr id="13" name="Rounded Rectangular Callout 12"/>
          <p:cNvSpPr/>
          <p:nvPr/>
        </p:nvSpPr>
        <p:spPr>
          <a:xfrm>
            <a:off x="2958899" y="1399811"/>
            <a:ext cx="3090898" cy="2349178"/>
          </a:xfrm>
          <a:prstGeom prst="wedgeRoundRectCallout">
            <a:avLst>
              <a:gd name="adj1" fmla="val -67369"/>
              <a:gd name="adj2" fmla="val 1885"/>
              <a:gd name="adj3" fmla="val 16667"/>
            </a:avLst>
          </a:prstGeom>
          <a:solidFill>
            <a:schemeClr val="accent5">
              <a:alpha val="6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latin typeface="#9Slide03 AmpleSoft" pitchFamily="2" charset="0"/>
            </a:endParaRPr>
          </a:p>
        </p:txBody>
      </p:sp>
      <p:sp>
        <p:nvSpPr>
          <p:cNvPr id="14" name="TextBox 13"/>
          <p:cNvSpPr txBox="1"/>
          <p:nvPr/>
        </p:nvSpPr>
        <p:spPr>
          <a:xfrm>
            <a:off x="2958899" y="1447794"/>
            <a:ext cx="3090899" cy="2400657"/>
          </a:xfrm>
          <a:prstGeom prst="rect">
            <a:avLst/>
          </a:prstGeom>
          <a:noFill/>
        </p:spPr>
        <p:txBody>
          <a:bodyPr wrap="square" rtlCol="0">
            <a:spAutoFit/>
          </a:bodyPr>
          <a:lstStyle/>
          <a:p>
            <a:pPr algn="ctr"/>
            <a:r>
              <a:rPr lang="en-US" sz="3000" dirty="0" err="1">
                <a:solidFill>
                  <a:srgbClr val="002060"/>
                </a:solidFill>
                <a:latin typeface="Nunito Black" panose="00000A00000000000000" pitchFamily="2" charset="0"/>
              </a:rPr>
              <a:t>Khác</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với</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cách</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miêu</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tả</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hoa</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sầu</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đâu</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cách</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tác</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giả</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miêu</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tả</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tớ</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có</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gì</a:t>
            </a:r>
            <a:r>
              <a:rPr lang="en-US" sz="3000" dirty="0">
                <a:solidFill>
                  <a:srgbClr val="002060"/>
                </a:solidFill>
                <a:latin typeface="Nunito Black" panose="00000A00000000000000" pitchFamily="2" charset="0"/>
              </a:rPr>
              <a:t> hay </a:t>
            </a:r>
            <a:r>
              <a:rPr lang="en-US" sz="3000" dirty="0" err="1">
                <a:solidFill>
                  <a:srgbClr val="002060"/>
                </a:solidFill>
                <a:latin typeface="Nunito Black" panose="00000A00000000000000" pitchFamily="2" charset="0"/>
              </a:rPr>
              <a:t>nhỉ</a:t>
            </a:r>
            <a:r>
              <a:rPr lang="en-US" sz="3000" dirty="0">
                <a:solidFill>
                  <a:srgbClr val="002060"/>
                </a:solidFill>
                <a:latin typeface="Nunito Black" panose="00000A00000000000000" pitchFamily="2" charset="0"/>
              </a:rPr>
              <a:t>?</a:t>
            </a:r>
          </a:p>
        </p:txBody>
      </p:sp>
      <p:pic>
        <p:nvPicPr>
          <p:cNvPr id="15" name="Picture 14"/>
          <p:cNvPicPr>
            <a:picLocks noChangeAspect="1"/>
          </p:cNvPicPr>
          <p:nvPr/>
        </p:nvPicPr>
        <p:blipFill>
          <a:blip r:embed="rId4">
            <a:extLst>
              <a:ext uri="{BEBA8EAE-BF5A-486C-A8C5-ECC9F3942E4B}">
                <a14:imgProps xmlns:a14="http://schemas.microsoft.com/office/drawing/2010/main">
                  <a14:imgLayer r:embed="rId5">
                    <a14:imgEffect>
                      <a14:backgroundRemoval t="0" b="99275" l="1131" r="99090">
                        <a14:foregroundMark x1="37424" y1="16908" x2="34749" y2="20386"/>
                        <a14:foregroundMark x1="59184" y1="55653" x2="80474" y2="69661"/>
                        <a14:foregroundMark x1="71042" y1="51747" x2="66933" y2="56361"/>
                        <a14:foregroundMark x1="26310" y1="53477" x2="28240" y2="62871"/>
                      </a14:backgroundRemoval>
                    </a14:imgEffect>
                  </a14:imgLayer>
                </a14:imgProps>
              </a:ext>
              <a:ext uri="{28A0092B-C50C-407E-A947-70E740481C1C}">
                <a14:useLocalDpi xmlns:a14="http://schemas.microsoft.com/office/drawing/2010/main" val="0"/>
              </a:ext>
            </a:extLst>
          </a:blip>
          <a:stretch>
            <a:fillRect/>
          </a:stretch>
        </p:blipFill>
        <p:spPr>
          <a:xfrm>
            <a:off x="6253382" y="175955"/>
            <a:ext cx="2737313" cy="4580809"/>
          </a:xfrm>
          <a:prstGeom prst="rect">
            <a:avLst/>
          </a:prstGeom>
        </p:spPr>
      </p:pic>
    </p:spTree>
    <p:extLst>
      <p:ext uri="{BB962C8B-B14F-4D97-AF65-F5344CB8AC3E}">
        <p14:creationId xmlns:p14="http://schemas.microsoft.com/office/powerpoint/2010/main" val="23052722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par>
                                <p:cTn id="8" presetID="16" presetClass="entr" presetSubtype="21"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randombar(horizontal)">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barn(inVertical)">
                                      <p:cBhvr>
                                        <p:cTn id="1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6" name="Rectangle 5"/>
          <p:cNvSpPr/>
          <p:nvPr/>
        </p:nvSpPr>
        <p:spPr>
          <a:xfrm>
            <a:off x="1234321" y="416432"/>
            <a:ext cx="6995279" cy="4462760"/>
          </a:xfrm>
          <a:prstGeom prst="rect">
            <a:avLst/>
          </a:prstGeom>
        </p:spPr>
        <p:txBody>
          <a:bodyPr wrap="square">
            <a:spAutoFit/>
          </a:bodyPr>
          <a:lstStyle/>
          <a:p>
            <a:pPr algn="just" eaLnBrk="1" hangingPunct="1"/>
            <a:r>
              <a:rPr lang="en-US" sz="2000" b="1" dirty="0">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Đêm</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huyền</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diệu</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đã</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rủ</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hoa</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cà</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chua</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lặn</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theo</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vòng</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thời</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gian</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chuyển</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vần</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Hoa</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biến</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đi</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để</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cây</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tạo</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ra</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những</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quả</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nõn</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chung</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màu</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với</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cây</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với</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lá</a:t>
            </a:r>
            <a:r>
              <a:rPr lang="en-US" sz="2200" b="1" dirty="0">
                <a:solidFill>
                  <a:srgbClr val="002060"/>
                </a:solidFill>
                <a:latin typeface="Times New Roman" pitchFamily="18" charset="0"/>
                <a:cs typeface="Times New Roman" pitchFamily="18" charset="0"/>
              </a:rPr>
              <a:t>.</a:t>
            </a:r>
          </a:p>
          <a:p>
            <a:pPr algn="just" eaLnBrk="1" hangingPunct="1"/>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Cà</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chua</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ra</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quả</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xum</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xuê</a:t>
            </a:r>
            <a:r>
              <a:rPr lang="en-US" sz="2200" b="1" dirty="0">
                <a:solidFill>
                  <a:srgbClr val="002060"/>
                </a:solidFill>
                <a:latin typeface="Times New Roman" pitchFamily="18" charset="0"/>
                <a:cs typeface="Times New Roman" pitchFamily="18" charset="0"/>
              </a:rPr>
              <a:t>, chi </a:t>
            </a:r>
            <a:r>
              <a:rPr lang="en-US" sz="2200" b="1" dirty="0" err="1">
                <a:solidFill>
                  <a:srgbClr val="002060"/>
                </a:solidFill>
                <a:latin typeface="Times New Roman" pitchFamily="18" charset="0"/>
                <a:cs typeface="Times New Roman" pitchFamily="18" charset="0"/>
              </a:rPr>
              <a:t>chít</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quả</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lớn</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quả</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bé</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vui</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mắt</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như</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đàn</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gà</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mẹ</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đông</a:t>
            </a:r>
            <a:r>
              <a:rPr lang="en-US" sz="2200" b="1" dirty="0">
                <a:solidFill>
                  <a:srgbClr val="002060"/>
                </a:solidFill>
                <a:latin typeface="Times New Roman" pitchFamily="18" charset="0"/>
                <a:cs typeface="Times New Roman" pitchFamily="18" charset="0"/>
              </a:rPr>
              <a:t> con. </a:t>
            </a:r>
            <a:r>
              <a:rPr lang="en-US" sz="2200" b="1" dirty="0" err="1">
                <a:solidFill>
                  <a:srgbClr val="002060"/>
                </a:solidFill>
                <a:latin typeface="Times New Roman" pitchFamily="18" charset="0"/>
                <a:cs typeface="Times New Roman" pitchFamily="18" charset="0"/>
              </a:rPr>
              <a:t>Quả</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một</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quả</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chùm</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quả</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sinh</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đôi</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quả</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chùm</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ba</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chùm</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bốn</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Quả</a:t>
            </a:r>
            <a:r>
              <a:rPr lang="en-US" sz="2200" b="1" dirty="0">
                <a:solidFill>
                  <a:srgbClr val="002060"/>
                </a:solidFill>
                <a:latin typeface="Times New Roman" pitchFamily="18" charset="0"/>
                <a:cs typeface="Times New Roman" pitchFamily="18" charset="0"/>
              </a:rPr>
              <a:t> ở </a:t>
            </a:r>
            <a:r>
              <a:rPr lang="en-US" sz="2200" b="1" dirty="0" err="1">
                <a:solidFill>
                  <a:srgbClr val="002060"/>
                </a:solidFill>
                <a:latin typeface="Times New Roman" pitchFamily="18" charset="0"/>
                <a:cs typeface="Times New Roman" pitchFamily="18" charset="0"/>
              </a:rPr>
              <a:t>thân</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quả</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leo</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nghịch</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ngợm</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lên</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ngọn</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làm</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ỏe</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cả</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những</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cành</a:t>
            </a:r>
            <a:r>
              <a:rPr lang="en-US" sz="2200" b="1" dirty="0">
                <a:solidFill>
                  <a:srgbClr val="002060"/>
                </a:solidFill>
                <a:latin typeface="Times New Roman" pitchFamily="18" charset="0"/>
                <a:cs typeface="Times New Roman" pitchFamily="18" charset="0"/>
              </a:rPr>
              <a:t> to </a:t>
            </a:r>
            <a:r>
              <a:rPr lang="en-US" sz="2200" b="1" dirty="0" err="1">
                <a:solidFill>
                  <a:srgbClr val="002060"/>
                </a:solidFill>
                <a:latin typeface="Times New Roman" pitchFamily="18" charset="0"/>
                <a:cs typeface="Times New Roman" pitchFamily="18" charset="0"/>
              </a:rPr>
              <a:t>nhất</a:t>
            </a:r>
            <a:r>
              <a:rPr lang="en-US" sz="2200" b="1" dirty="0">
                <a:solidFill>
                  <a:srgbClr val="002060"/>
                </a:solidFill>
                <a:latin typeface="Times New Roman" pitchFamily="18" charset="0"/>
                <a:cs typeface="Times New Roman" pitchFamily="18" charset="0"/>
              </a:rPr>
              <a:t>.</a:t>
            </a:r>
          </a:p>
          <a:p>
            <a:pPr algn="just" eaLnBrk="1" hangingPunct="1"/>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Nắng</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đến</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tạo</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vị</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thơm</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mát</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dần</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trong</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quả</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Mỗi</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quả</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cà</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chua</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chín</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là</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một</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mặt</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trời</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nhỏ</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hiền</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dịu</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Cà</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chua</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thắp</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đèn</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lồng</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trong</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lùm</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cây</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nhỏ</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bé</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gọi</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người</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đến</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hái</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Màu</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đỏ</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là</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màu</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nhận</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ra</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sớm</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nhất</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Những</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quả</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cà</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chua</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đầu</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mùa</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gieo</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sự</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náo</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nức</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cho</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mọi</a:t>
            </a:r>
            <a:r>
              <a:rPr lang="en-US" sz="2200" b="1" dirty="0">
                <a:solidFill>
                  <a:srgbClr val="002060"/>
                </a:solidFill>
                <a:latin typeface="Times New Roman" pitchFamily="18" charset="0"/>
                <a:cs typeface="Times New Roman" pitchFamily="18" charset="0"/>
              </a:rPr>
              <a:t> </a:t>
            </a:r>
            <a:r>
              <a:rPr lang="en-US" sz="2200" b="1" dirty="0" err="1">
                <a:solidFill>
                  <a:srgbClr val="002060"/>
                </a:solidFill>
                <a:latin typeface="Times New Roman" pitchFamily="18" charset="0"/>
                <a:cs typeface="Times New Roman" pitchFamily="18" charset="0"/>
              </a:rPr>
              <a:t>người</a:t>
            </a:r>
            <a:r>
              <a:rPr lang="en-US" sz="2200" b="1" dirty="0">
                <a:solidFill>
                  <a:srgbClr val="002060"/>
                </a:solidFill>
                <a:latin typeface="Times New Roman" pitchFamily="18" charset="0"/>
                <a:cs typeface="Times New Roman" pitchFamily="18" charset="0"/>
              </a:rPr>
              <a:t>.</a:t>
            </a:r>
          </a:p>
          <a:p>
            <a:pPr algn="r" eaLnBrk="1" hangingPunct="1"/>
            <a:r>
              <a:rPr lang="en-US" sz="2000" b="1" i="1" dirty="0">
                <a:solidFill>
                  <a:srgbClr val="0070C0"/>
                </a:solidFill>
                <a:latin typeface="Times New Roman" pitchFamily="18" charset="0"/>
                <a:cs typeface="Times New Roman" pitchFamily="18" charset="0"/>
              </a:rPr>
              <a:t>Theo </a:t>
            </a:r>
            <a:r>
              <a:rPr lang="en-US" sz="2000" b="1" i="1" dirty="0" err="1">
                <a:solidFill>
                  <a:srgbClr val="0070C0"/>
                </a:solidFill>
                <a:latin typeface="Times New Roman" pitchFamily="18" charset="0"/>
                <a:cs typeface="Times New Roman" pitchFamily="18" charset="0"/>
              </a:rPr>
              <a:t>Ngô</a:t>
            </a:r>
            <a:r>
              <a:rPr lang="en-US" sz="2000" b="1" i="1" dirty="0">
                <a:solidFill>
                  <a:srgbClr val="0070C0"/>
                </a:solidFill>
                <a:latin typeface="Times New Roman" pitchFamily="18" charset="0"/>
                <a:cs typeface="Times New Roman" pitchFamily="18" charset="0"/>
              </a:rPr>
              <a:t> </a:t>
            </a:r>
            <a:r>
              <a:rPr lang="en-US" sz="2000" b="1" i="1" dirty="0" err="1">
                <a:solidFill>
                  <a:srgbClr val="0070C0"/>
                </a:solidFill>
                <a:latin typeface="Times New Roman" pitchFamily="18" charset="0"/>
                <a:cs typeface="Times New Roman" pitchFamily="18" charset="0"/>
              </a:rPr>
              <a:t>Văn</a:t>
            </a:r>
            <a:r>
              <a:rPr lang="en-US" sz="2000" b="1" i="1" dirty="0">
                <a:solidFill>
                  <a:srgbClr val="0070C0"/>
                </a:solidFill>
                <a:latin typeface="Times New Roman" pitchFamily="18" charset="0"/>
                <a:cs typeface="Times New Roman" pitchFamily="18" charset="0"/>
              </a:rPr>
              <a:t> </a:t>
            </a:r>
            <a:r>
              <a:rPr lang="en-US" sz="2000" b="1" i="1" dirty="0" err="1">
                <a:solidFill>
                  <a:srgbClr val="0070C0"/>
                </a:solidFill>
                <a:latin typeface="Times New Roman" pitchFamily="18" charset="0"/>
                <a:cs typeface="Times New Roman" pitchFamily="18" charset="0"/>
              </a:rPr>
              <a:t>Phú</a:t>
            </a:r>
            <a:endParaRPr lang="en-US" sz="2000" b="1" i="1" dirty="0">
              <a:solidFill>
                <a:srgbClr val="0070C0"/>
              </a:solidFill>
              <a:latin typeface="Times New Roman" pitchFamily="18" charset="0"/>
              <a:cs typeface="Times New Roman" pitchFamily="18" charset="0"/>
            </a:endParaRPr>
          </a:p>
        </p:txBody>
      </p:sp>
      <p:sp>
        <p:nvSpPr>
          <p:cNvPr id="7" name="Rectangle 6"/>
          <p:cNvSpPr/>
          <p:nvPr/>
        </p:nvSpPr>
        <p:spPr>
          <a:xfrm>
            <a:off x="710093" y="-29865"/>
            <a:ext cx="1669047" cy="461665"/>
          </a:xfrm>
          <a:prstGeom prst="rect">
            <a:avLst/>
          </a:prstGeom>
        </p:spPr>
        <p:txBody>
          <a:bodyPr wrap="none">
            <a:spAutoFit/>
          </a:bodyPr>
          <a:lstStyle/>
          <a:p>
            <a:pPr>
              <a:defRPr/>
            </a:pPr>
            <a:r>
              <a:rPr lang="en-US" sz="2400" b="1" dirty="0">
                <a:solidFill>
                  <a:srgbClr val="FF0000"/>
                </a:solidFill>
                <a:latin typeface="Nunito Black" panose="00000A00000000000000" pitchFamily="2" charset="0"/>
                <a:cs typeface="Times New Roman" pitchFamily="18" charset="0"/>
              </a:rPr>
              <a:t>b) </a:t>
            </a:r>
            <a:r>
              <a:rPr lang="en-US" sz="2400" b="1" u="sng" dirty="0" err="1">
                <a:solidFill>
                  <a:srgbClr val="FF0000"/>
                </a:solidFill>
                <a:latin typeface="Nunito Black" panose="00000A00000000000000" pitchFamily="2" charset="0"/>
                <a:cs typeface="Times New Roman" pitchFamily="18" charset="0"/>
              </a:rPr>
              <a:t>Tả</a:t>
            </a:r>
            <a:r>
              <a:rPr lang="en-US" sz="2400" b="1" u="sng" dirty="0">
                <a:solidFill>
                  <a:srgbClr val="FF0000"/>
                </a:solidFill>
                <a:latin typeface="Nunito Black" panose="00000A00000000000000" pitchFamily="2" charset="0"/>
                <a:cs typeface="Times New Roman" pitchFamily="18" charset="0"/>
              </a:rPr>
              <a:t> </a:t>
            </a:r>
            <a:r>
              <a:rPr lang="en-US" sz="2400" b="1" u="sng" dirty="0" err="1">
                <a:solidFill>
                  <a:srgbClr val="FF0000"/>
                </a:solidFill>
                <a:latin typeface="Nunito Black" panose="00000A00000000000000" pitchFamily="2" charset="0"/>
                <a:cs typeface="Times New Roman" pitchFamily="18" charset="0"/>
              </a:rPr>
              <a:t>quả</a:t>
            </a:r>
            <a:r>
              <a:rPr lang="en-US" sz="2400" b="1" u="sng" dirty="0">
                <a:solidFill>
                  <a:srgbClr val="FF0000"/>
                </a:solidFill>
                <a:latin typeface="Nunito Black" panose="00000A00000000000000" pitchFamily="2" charset="0"/>
                <a:cs typeface="Times New Roman" pitchFamily="18" charset="0"/>
              </a:rPr>
              <a:t>.</a:t>
            </a:r>
          </a:p>
        </p:txBody>
      </p:sp>
      <p:sp>
        <p:nvSpPr>
          <p:cNvPr id="8" name="Rectangle 7"/>
          <p:cNvSpPr/>
          <p:nvPr/>
        </p:nvSpPr>
        <p:spPr>
          <a:xfrm>
            <a:off x="3680492" y="-29865"/>
            <a:ext cx="2425664" cy="553998"/>
          </a:xfrm>
          <a:prstGeom prst="rect">
            <a:avLst/>
          </a:prstGeom>
        </p:spPr>
        <p:txBody>
          <a:bodyPr wrap="none">
            <a:spAutoFit/>
          </a:bodyPr>
          <a:lstStyle/>
          <a:p>
            <a:r>
              <a:rPr lang="en-US" sz="3000" b="1" dirty="0" err="1">
                <a:solidFill>
                  <a:srgbClr val="FF0000"/>
                </a:solidFill>
                <a:latin typeface="Nunito Black" panose="00000A00000000000000" pitchFamily="2" charset="0"/>
                <a:cs typeface="Times New Roman" pitchFamily="18" charset="0"/>
              </a:rPr>
              <a:t>Quả</a:t>
            </a:r>
            <a:r>
              <a:rPr lang="en-US" sz="3000" b="1" dirty="0">
                <a:solidFill>
                  <a:srgbClr val="FF0000"/>
                </a:solidFill>
                <a:latin typeface="Nunito Black" panose="00000A00000000000000" pitchFamily="2" charset="0"/>
                <a:cs typeface="Times New Roman" pitchFamily="18" charset="0"/>
              </a:rPr>
              <a:t> </a:t>
            </a:r>
            <a:r>
              <a:rPr lang="en-US" sz="3000" b="1" dirty="0" err="1">
                <a:solidFill>
                  <a:srgbClr val="FF0000"/>
                </a:solidFill>
                <a:latin typeface="Nunito Black" panose="00000A00000000000000" pitchFamily="2" charset="0"/>
                <a:cs typeface="Times New Roman" pitchFamily="18" charset="0"/>
              </a:rPr>
              <a:t>cà</a:t>
            </a:r>
            <a:r>
              <a:rPr lang="en-US" sz="3000" b="1" dirty="0">
                <a:solidFill>
                  <a:srgbClr val="FF0000"/>
                </a:solidFill>
                <a:latin typeface="Nunito Black" panose="00000A00000000000000" pitchFamily="2" charset="0"/>
                <a:cs typeface="Times New Roman" pitchFamily="18" charset="0"/>
              </a:rPr>
              <a:t> </a:t>
            </a:r>
            <a:r>
              <a:rPr lang="en-US" sz="3000" b="1" dirty="0" err="1">
                <a:solidFill>
                  <a:srgbClr val="FF0000"/>
                </a:solidFill>
                <a:latin typeface="Nunito Black" panose="00000A00000000000000" pitchFamily="2" charset="0"/>
                <a:cs typeface="Times New Roman" pitchFamily="18" charset="0"/>
              </a:rPr>
              <a:t>chua</a:t>
            </a:r>
            <a:endParaRPr lang="en-US" sz="3000" dirty="0">
              <a:latin typeface="Nunito Black" panose="00000A00000000000000" pitchFamily="2"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0" fill="hold"/>
                                        <p:tgtEl>
                                          <p:spTgt spid="6"/>
                                        </p:tgtEl>
                                        <p:attrNameLst>
                                          <p:attrName>ppt_w</p:attrName>
                                        </p:attrNameLst>
                                      </p:cBhvr>
                                      <p:tavLst>
                                        <p:tav tm="0">
                                          <p:val>
                                            <p:fltVal val="0"/>
                                          </p:val>
                                        </p:tav>
                                        <p:tav tm="100000">
                                          <p:val>
                                            <p:strVal val="#ppt_w"/>
                                          </p:val>
                                        </p:tav>
                                      </p:tavLst>
                                    </p:anim>
                                    <p:anim calcmode="lin" valueType="num">
                                      <p:cBhvr>
                                        <p:cTn id="8" dur="5000" fill="hold"/>
                                        <p:tgtEl>
                                          <p:spTgt spid="6"/>
                                        </p:tgtEl>
                                        <p:attrNameLst>
                                          <p:attrName>ppt_h</p:attrName>
                                        </p:attrNameLst>
                                      </p:cBhvr>
                                      <p:tavLst>
                                        <p:tav tm="0">
                                          <p:val>
                                            <p:fltVal val="0"/>
                                          </p:val>
                                        </p:tav>
                                        <p:tav tm="100000">
                                          <p:val>
                                            <p:strVal val="#ppt_h"/>
                                          </p:val>
                                        </p:tav>
                                      </p:tavLst>
                                    </p:anim>
                                    <p:animEffect transition="in" filter="fade">
                                      <p:cBhvr>
                                        <p:cTn id="9" dur="5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0" name="Rounded Rectangle 9"/>
          <p:cNvSpPr/>
          <p:nvPr/>
        </p:nvSpPr>
        <p:spPr>
          <a:xfrm>
            <a:off x="284556" y="91872"/>
            <a:ext cx="8723317" cy="4937739"/>
          </a:xfrm>
          <a:prstGeom prst="roundRect">
            <a:avLst/>
          </a:prstGeom>
          <a:solidFill>
            <a:srgbClr val="FFFFFF">
              <a:alpha val="6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b="1" dirty="0">
              <a:latin typeface="Times New Roman" pitchFamily="18" charset="0"/>
              <a:cs typeface="Times New Roman" pitchFamily="18" charset="0"/>
            </a:endParaRPr>
          </a:p>
        </p:txBody>
      </p:sp>
      <p:sp>
        <p:nvSpPr>
          <p:cNvPr id="12" name="TextBox 11"/>
          <p:cNvSpPr txBox="1"/>
          <p:nvPr/>
        </p:nvSpPr>
        <p:spPr>
          <a:xfrm>
            <a:off x="1033771" y="89266"/>
            <a:ext cx="7301111" cy="461665"/>
          </a:xfrm>
          <a:prstGeom prst="rect">
            <a:avLst/>
          </a:prstGeom>
          <a:noFill/>
        </p:spPr>
        <p:txBody>
          <a:bodyPr wrap="square" rtlCol="0">
            <a:spAutoFit/>
          </a:bodyPr>
          <a:lstStyle/>
          <a:p>
            <a:r>
              <a:rPr lang="en-US" sz="2400" dirty="0" err="1">
                <a:solidFill>
                  <a:schemeClr val="accent4">
                    <a:lumMod val="75000"/>
                  </a:schemeClr>
                </a:solidFill>
                <a:latin typeface="Nunito Black" panose="00000A00000000000000" pitchFamily="2" charset="0"/>
              </a:rPr>
              <a:t>Tác</a:t>
            </a:r>
            <a:r>
              <a:rPr lang="en-US" sz="2400" dirty="0">
                <a:solidFill>
                  <a:schemeClr val="accent4">
                    <a:lumMod val="75000"/>
                  </a:schemeClr>
                </a:solidFill>
                <a:latin typeface="Nunito Black" panose="00000A00000000000000" pitchFamily="2" charset="0"/>
              </a:rPr>
              <a:t> </a:t>
            </a:r>
            <a:r>
              <a:rPr lang="en-US" sz="2400" dirty="0" err="1">
                <a:solidFill>
                  <a:schemeClr val="accent4">
                    <a:lumMod val="75000"/>
                  </a:schemeClr>
                </a:solidFill>
                <a:latin typeface="Nunito Black" panose="00000A00000000000000" pitchFamily="2" charset="0"/>
              </a:rPr>
              <a:t>giả</a:t>
            </a:r>
            <a:r>
              <a:rPr lang="en-US" sz="2400" dirty="0">
                <a:solidFill>
                  <a:schemeClr val="accent4">
                    <a:lumMod val="75000"/>
                  </a:schemeClr>
                </a:solidFill>
                <a:latin typeface="Nunito Black" panose="00000A00000000000000" pitchFamily="2" charset="0"/>
              </a:rPr>
              <a:t> </a:t>
            </a:r>
            <a:r>
              <a:rPr lang="en-US" sz="2400" dirty="0" err="1">
                <a:solidFill>
                  <a:schemeClr val="accent4">
                    <a:lumMod val="75000"/>
                  </a:schemeClr>
                </a:solidFill>
                <a:latin typeface="Nunito Black" panose="00000A00000000000000" pitchFamily="2" charset="0"/>
              </a:rPr>
              <a:t>đã</a:t>
            </a:r>
            <a:r>
              <a:rPr lang="en-US" sz="2400" dirty="0">
                <a:solidFill>
                  <a:schemeClr val="accent4">
                    <a:lumMod val="75000"/>
                  </a:schemeClr>
                </a:solidFill>
                <a:latin typeface="Nunito Black" panose="00000A00000000000000" pitchFamily="2" charset="0"/>
              </a:rPr>
              <a:t> </a:t>
            </a:r>
            <a:r>
              <a:rPr lang="en-US" sz="2400" dirty="0" err="1">
                <a:solidFill>
                  <a:schemeClr val="accent4">
                    <a:lumMod val="75000"/>
                  </a:schemeClr>
                </a:solidFill>
                <a:latin typeface="Nunito Black" panose="00000A00000000000000" pitchFamily="2" charset="0"/>
              </a:rPr>
              <a:t>miêu</a:t>
            </a:r>
            <a:r>
              <a:rPr lang="en-US" sz="2400" dirty="0">
                <a:solidFill>
                  <a:schemeClr val="accent4">
                    <a:lumMod val="75000"/>
                  </a:schemeClr>
                </a:solidFill>
                <a:latin typeface="Nunito Black" panose="00000A00000000000000" pitchFamily="2" charset="0"/>
              </a:rPr>
              <a:t> </a:t>
            </a:r>
            <a:r>
              <a:rPr lang="en-US" sz="2400" dirty="0" err="1">
                <a:solidFill>
                  <a:schemeClr val="accent4">
                    <a:lumMod val="75000"/>
                  </a:schemeClr>
                </a:solidFill>
                <a:latin typeface="Nunito Black" panose="00000A00000000000000" pitchFamily="2" charset="0"/>
              </a:rPr>
              <a:t>tả</a:t>
            </a:r>
            <a:r>
              <a:rPr lang="en-US" sz="2400" dirty="0">
                <a:solidFill>
                  <a:schemeClr val="accent4">
                    <a:lumMod val="75000"/>
                  </a:schemeClr>
                </a:solidFill>
                <a:latin typeface="Nunito Black" panose="00000A00000000000000" pitchFamily="2" charset="0"/>
              </a:rPr>
              <a:t> </a:t>
            </a:r>
            <a:r>
              <a:rPr lang="en-US" sz="2400" dirty="0" err="1">
                <a:solidFill>
                  <a:schemeClr val="accent4">
                    <a:lumMod val="75000"/>
                  </a:schemeClr>
                </a:solidFill>
                <a:latin typeface="Nunito Black" panose="00000A00000000000000" pitchFamily="2" charset="0"/>
              </a:rPr>
              <a:t>quả</a:t>
            </a:r>
            <a:r>
              <a:rPr lang="en-US" sz="2400" dirty="0">
                <a:solidFill>
                  <a:schemeClr val="accent4">
                    <a:lumMod val="75000"/>
                  </a:schemeClr>
                </a:solidFill>
                <a:latin typeface="Nunito Black" panose="00000A00000000000000" pitchFamily="2" charset="0"/>
              </a:rPr>
              <a:t> </a:t>
            </a:r>
            <a:r>
              <a:rPr lang="en-US" sz="2400" dirty="0" err="1">
                <a:solidFill>
                  <a:schemeClr val="accent4">
                    <a:lumMod val="75000"/>
                  </a:schemeClr>
                </a:solidFill>
                <a:latin typeface="Nunito Black" panose="00000A00000000000000" pitchFamily="2" charset="0"/>
              </a:rPr>
              <a:t>cà</a:t>
            </a:r>
            <a:r>
              <a:rPr lang="en-US" sz="2400" dirty="0">
                <a:solidFill>
                  <a:schemeClr val="accent4">
                    <a:lumMod val="75000"/>
                  </a:schemeClr>
                </a:solidFill>
                <a:latin typeface="Nunito Black" panose="00000A00000000000000" pitchFamily="2" charset="0"/>
              </a:rPr>
              <a:t> </a:t>
            </a:r>
            <a:r>
              <a:rPr lang="en-US" sz="2400" dirty="0" err="1">
                <a:solidFill>
                  <a:schemeClr val="accent4">
                    <a:lumMod val="75000"/>
                  </a:schemeClr>
                </a:solidFill>
                <a:latin typeface="Nunito Black" panose="00000A00000000000000" pitchFamily="2" charset="0"/>
              </a:rPr>
              <a:t>chua</a:t>
            </a:r>
            <a:r>
              <a:rPr lang="en-US" sz="2400" dirty="0">
                <a:solidFill>
                  <a:schemeClr val="accent4">
                    <a:lumMod val="75000"/>
                  </a:schemeClr>
                </a:solidFill>
                <a:latin typeface="Nunito Black" panose="00000A00000000000000" pitchFamily="2" charset="0"/>
              </a:rPr>
              <a:t> </a:t>
            </a:r>
            <a:r>
              <a:rPr lang="en-US" sz="2400" dirty="0" err="1">
                <a:solidFill>
                  <a:schemeClr val="accent4">
                    <a:lumMod val="75000"/>
                  </a:schemeClr>
                </a:solidFill>
                <a:latin typeface="Nunito Black" panose="00000A00000000000000" pitchFamily="2" charset="0"/>
              </a:rPr>
              <a:t>theo</a:t>
            </a:r>
            <a:r>
              <a:rPr lang="en-US" sz="2400" dirty="0">
                <a:solidFill>
                  <a:schemeClr val="accent4">
                    <a:lumMod val="75000"/>
                  </a:schemeClr>
                </a:solidFill>
                <a:latin typeface="Nunito Black" panose="00000A00000000000000" pitchFamily="2" charset="0"/>
              </a:rPr>
              <a:t> </a:t>
            </a:r>
            <a:r>
              <a:rPr lang="en-US" sz="2400" dirty="0" err="1">
                <a:solidFill>
                  <a:schemeClr val="accent4">
                    <a:lumMod val="75000"/>
                  </a:schemeClr>
                </a:solidFill>
                <a:latin typeface="Nunito Black" panose="00000A00000000000000" pitchFamily="2" charset="0"/>
              </a:rPr>
              <a:t>thứ</a:t>
            </a:r>
            <a:r>
              <a:rPr lang="en-US" sz="2400" dirty="0">
                <a:solidFill>
                  <a:schemeClr val="accent4">
                    <a:lumMod val="75000"/>
                  </a:schemeClr>
                </a:solidFill>
                <a:latin typeface="Nunito Black" panose="00000A00000000000000" pitchFamily="2" charset="0"/>
              </a:rPr>
              <a:t> </a:t>
            </a:r>
            <a:r>
              <a:rPr lang="en-US" sz="2400" dirty="0" err="1">
                <a:solidFill>
                  <a:schemeClr val="accent4">
                    <a:lumMod val="75000"/>
                  </a:schemeClr>
                </a:solidFill>
                <a:latin typeface="Nunito Black" panose="00000A00000000000000" pitchFamily="2" charset="0"/>
              </a:rPr>
              <a:t>tự</a:t>
            </a:r>
            <a:r>
              <a:rPr lang="en-US" sz="2400" dirty="0">
                <a:solidFill>
                  <a:schemeClr val="accent4">
                    <a:lumMod val="75000"/>
                  </a:schemeClr>
                </a:solidFill>
                <a:latin typeface="Nunito Black" panose="00000A00000000000000" pitchFamily="2" charset="0"/>
              </a:rPr>
              <a:t> </a:t>
            </a:r>
            <a:r>
              <a:rPr lang="en-US" sz="2400" dirty="0" err="1">
                <a:solidFill>
                  <a:schemeClr val="accent4">
                    <a:lumMod val="75000"/>
                  </a:schemeClr>
                </a:solidFill>
                <a:latin typeface="Nunito Black" panose="00000A00000000000000" pitchFamily="2" charset="0"/>
              </a:rPr>
              <a:t>nào</a:t>
            </a:r>
            <a:r>
              <a:rPr lang="en-US" sz="2400" dirty="0">
                <a:solidFill>
                  <a:schemeClr val="accent4">
                    <a:lumMod val="75000"/>
                  </a:schemeClr>
                </a:solidFill>
                <a:latin typeface="Nunito Black" panose="00000A00000000000000" pitchFamily="2" charset="0"/>
              </a:rPr>
              <a:t>?</a:t>
            </a:r>
          </a:p>
        </p:txBody>
      </p:sp>
      <p:sp>
        <p:nvSpPr>
          <p:cNvPr id="13" name="Google Shape;117;p2"/>
          <p:cNvSpPr/>
          <p:nvPr/>
        </p:nvSpPr>
        <p:spPr>
          <a:xfrm>
            <a:off x="1012339" y="42710"/>
            <a:ext cx="7267750" cy="568528"/>
          </a:xfrm>
          <a:prstGeom prst="roundRect">
            <a:avLst>
              <a:gd name="adj" fmla="val 16667"/>
            </a:avLst>
          </a:prstGeom>
          <a:noFill/>
          <a:ln w="38100" cap="flat" cmpd="sng">
            <a:solidFill>
              <a:srgbClr val="FF006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3600" b="0" i="0" u="none" strike="noStrike" cap="none" dirty="0">
              <a:solidFill>
                <a:schemeClr val="accent1"/>
              </a:solidFill>
              <a:latin typeface="Tahoma"/>
              <a:ea typeface="Tahoma"/>
              <a:cs typeface="Tahoma"/>
              <a:sym typeface="Tahoma"/>
            </a:endParaRPr>
          </a:p>
        </p:txBody>
      </p:sp>
      <p:sp>
        <p:nvSpPr>
          <p:cNvPr id="4" name="TextBox 3"/>
          <p:cNvSpPr txBox="1"/>
          <p:nvPr/>
        </p:nvSpPr>
        <p:spPr>
          <a:xfrm>
            <a:off x="469900" y="4059224"/>
            <a:ext cx="8537973" cy="923330"/>
          </a:xfrm>
          <a:prstGeom prst="rect">
            <a:avLst/>
          </a:prstGeom>
          <a:noFill/>
        </p:spPr>
        <p:txBody>
          <a:bodyPr wrap="square" rtlCol="0">
            <a:spAutoFit/>
          </a:bodyPr>
          <a:lstStyle/>
          <a:p>
            <a:r>
              <a:rPr lang="en-US" sz="2000" b="1" dirty="0" err="1">
                <a:solidFill>
                  <a:srgbClr val="0070C0"/>
                </a:solidFill>
                <a:latin typeface="Nunito Black" panose="00000A00000000000000" pitchFamily="2" charset="0"/>
                <a:cs typeface="Times New Roman" pitchFamily="18" charset="0"/>
              </a:rPr>
              <a:t>Tả</a:t>
            </a:r>
            <a:r>
              <a:rPr lang="en-US" sz="2000" b="1" dirty="0">
                <a:solidFill>
                  <a:srgbClr val="0070C0"/>
                </a:solidFill>
                <a:latin typeface="Nunito Black" panose="00000A00000000000000" pitchFamily="2" charset="0"/>
                <a:cs typeface="Times New Roman" pitchFamily="18" charset="0"/>
              </a:rPr>
              <a:t> </a:t>
            </a:r>
            <a:r>
              <a:rPr lang="en-US" sz="2000" b="1" dirty="0" err="1">
                <a:solidFill>
                  <a:srgbClr val="0070C0"/>
                </a:solidFill>
                <a:latin typeface="Nunito Black" panose="00000A00000000000000" pitchFamily="2" charset="0"/>
                <a:cs typeface="Times New Roman" pitchFamily="18" charset="0"/>
              </a:rPr>
              <a:t>cây</a:t>
            </a:r>
            <a:r>
              <a:rPr lang="en-US" sz="2000" b="1" dirty="0">
                <a:solidFill>
                  <a:srgbClr val="0070C0"/>
                </a:solidFill>
                <a:latin typeface="Nunito Black" panose="00000A00000000000000" pitchFamily="2" charset="0"/>
                <a:cs typeface="Times New Roman" pitchFamily="18" charset="0"/>
              </a:rPr>
              <a:t> </a:t>
            </a:r>
            <a:r>
              <a:rPr lang="en-US" sz="2000" b="1" dirty="0" err="1">
                <a:solidFill>
                  <a:srgbClr val="0070C0"/>
                </a:solidFill>
                <a:latin typeface="Nunito Black" panose="00000A00000000000000" pitchFamily="2" charset="0"/>
                <a:cs typeface="Times New Roman" pitchFamily="18" charset="0"/>
              </a:rPr>
              <a:t>cà</a:t>
            </a:r>
            <a:r>
              <a:rPr lang="en-US" sz="2000" b="1" dirty="0">
                <a:solidFill>
                  <a:srgbClr val="0070C0"/>
                </a:solidFill>
                <a:latin typeface="Nunito Black" panose="00000A00000000000000" pitchFamily="2" charset="0"/>
                <a:cs typeface="Times New Roman" pitchFamily="18" charset="0"/>
              </a:rPr>
              <a:t> </a:t>
            </a:r>
            <a:r>
              <a:rPr lang="en-US" sz="2000" b="1" dirty="0" err="1">
                <a:solidFill>
                  <a:srgbClr val="0070C0"/>
                </a:solidFill>
                <a:latin typeface="Nunito Black" panose="00000A00000000000000" pitchFamily="2" charset="0"/>
                <a:cs typeface="Times New Roman" pitchFamily="18" charset="0"/>
              </a:rPr>
              <a:t>chua</a:t>
            </a:r>
            <a:r>
              <a:rPr lang="en-US" sz="2000" b="1" dirty="0">
                <a:solidFill>
                  <a:srgbClr val="0070C0"/>
                </a:solidFill>
                <a:latin typeface="Nunito Black" panose="00000A00000000000000" pitchFamily="2" charset="0"/>
                <a:cs typeface="Times New Roman" pitchFamily="18" charset="0"/>
              </a:rPr>
              <a:t> </a:t>
            </a:r>
            <a:r>
              <a:rPr lang="en-US" sz="2000" b="1" dirty="0" err="1">
                <a:solidFill>
                  <a:srgbClr val="0070C0"/>
                </a:solidFill>
                <a:latin typeface="Nunito Black" panose="00000A00000000000000" pitchFamily="2" charset="0"/>
                <a:cs typeface="Times New Roman" pitchFamily="18" charset="0"/>
              </a:rPr>
              <a:t>từ</a:t>
            </a:r>
            <a:r>
              <a:rPr lang="en-US" sz="2000" b="1" dirty="0">
                <a:solidFill>
                  <a:srgbClr val="0070C0"/>
                </a:solidFill>
                <a:latin typeface="Nunito Black" panose="00000A00000000000000" pitchFamily="2" charset="0"/>
                <a:cs typeface="Times New Roman" pitchFamily="18" charset="0"/>
              </a:rPr>
              <a:t> </a:t>
            </a:r>
            <a:r>
              <a:rPr lang="en-US" sz="2000" b="1" dirty="0" err="1">
                <a:solidFill>
                  <a:srgbClr val="0070C0"/>
                </a:solidFill>
                <a:latin typeface="Nunito Black" panose="00000A00000000000000" pitchFamily="2" charset="0"/>
                <a:cs typeface="Times New Roman" pitchFamily="18" charset="0"/>
              </a:rPr>
              <a:t>khi</a:t>
            </a:r>
            <a:r>
              <a:rPr lang="en-US" sz="2000" b="1" dirty="0">
                <a:solidFill>
                  <a:srgbClr val="0070C0"/>
                </a:solidFill>
                <a:latin typeface="Nunito Black" panose="00000A00000000000000" pitchFamily="2" charset="0"/>
                <a:cs typeface="Times New Roman" pitchFamily="18" charset="0"/>
              </a:rPr>
              <a:t> </a:t>
            </a:r>
            <a:r>
              <a:rPr lang="en-US" sz="2000" b="1" dirty="0" err="1">
                <a:solidFill>
                  <a:srgbClr val="0070C0"/>
                </a:solidFill>
                <a:latin typeface="Nunito Black" panose="00000A00000000000000" pitchFamily="2" charset="0"/>
                <a:cs typeface="Times New Roman" pitchFamily="18" charset="0"/>
              </a:rPr>
              <a:t>hoa</a:t>
            </a:r>
            <a:r>
              <a:rPr lang="en-US" sz="2000" b="1" dirty="0">
                <a:solidFill>
                  <a:srgbClr val="0070C0"/>
                </a:solidFill>
                <a:latin typeface="Nunito Black" panose="00000A00000000000000" pitchFamily="2" charset="0"/>
                <a:cs typeface="Times New Roman" pitchFamily="18" charset="0"/>
              </a:rPr>
              <a:t> </a:t>
            </a:r>
            <a:r>
              <a:rPr lang="en-US" sz="2000" b="1" dirty="0" err="1">
                <a:solidFill>
                  <a:srgbClr val="0070C0"/>
                </a:solidFill>
                <a:latin typeface="Nunito Black" panose="00000A00000000000000" pitchFamily="2" charset="0"/>
                <a:cs typeface="Times New Roman" pitchFamily="18" charset="0"/>
              </a:rPr>
              <a:t>rụng</a:t>
            </a:r>
            <a:r>
              <a:rPr lang="en-US" sz="2000" b="1" dirty="0">
                <a:solidFill>
                  <a:srgbClr val="0070C0"/>
                </a:solidFill>
                <a:latin typeface="Nunito Black" panose="00000A00000000000000" pitchFamily="2" charset="0"/>
                <a:cs typeface="Times New Roman" pitchFamily="18" charset="0"/>
              </a:rPr>
              <a:t> </a:t>
            </a:r>
            <a:r>
              <a:rPr lang="en-US" sz="2000" b="1" dirty="0" err="1">
                <a:solidFill>
                  <a:srgbClr val="0070C0"/>
                </a:solidFill>
                <a:latin typeface="Nunito Black" panose="00000A00000000000000" pitchFamily="2" charset="0"/>
                <a:cs typeface="Times New Roman" pitchFamily="18" charset="0"/>
              </a:rPr>
              <a:t>đến</a:t>
            </a:r>
            <a:r>
              <a:rPr lang="en-US" sz="2000" b="1" dirty="0">
                <a:solidFill>
                  <a:srgbClr val="0070C0"/>
                </a:solidFill>
                <a:latin typeface="Nunito Black" panose="00000A00000000000000" pitchFamily="2" charset="0"/>
                <a:cs typeface="Times New Roman" pitchFamily="18" charset="0"/>
              </a:rPr>
              <a:t> </a:t>
            </a:r>
            <a:r>
              <a:rPr lang="en-US" sz="2000" b="1" dirty="0" err="1">
                <a:solidFill>
                  <a:srgbClr val="0070C0"/>
                </a:solidFill>
                <a:latin typeface="Nunito Black" panose="00000A00000000000000" pitchFamily="2" charset="0"/>
                <a:cs typeface="Times New Roman" pitchFamily="18" charset="0"/>
              </a:rPr>
              <a:t>khi</a:t>
            </a:r>
            <a:r>
              <a:rPr lang="en-US" sz="2000" b="1" dirty="0">
                <a:solidFill>
                  <a:srgbClr val="0070C0"/>
                </a:solidFill>
                <a:latin typeface="Nunito Black" panose="00000A00000000000000" pitchFamily="2" charset="0"/>
                <a:cs typeface="Times New Roman" pitchFamily="18" charset="0"/>
              </a:rPr>
              <a:t> </a:t>
            </a:r>
            <a:r>
              <a:rPr lang="en-US" sz="2000" b="1" dirty="0" err="1">
                <a:solidFill>
                  <a:srgbClr val="0070C0"/>
                </a:solidFill>
                <a:latin typeface="Nunito Black" panose="00000A00000000000000" pitchFamily="2" charset="0"/>
                <a:cs typeface="Times New Roman" pitchFamily="18" charset="0"/>
              </a:rPr>
              <a:t>kết</a:t>
            </a:r>
            <a:r>
              <a:rPr lang="en-US" sz="2000" b="1" dirty="0">
                <a:solidFill>
                  <a:srgbClr val="0070C0"/>
                </a:solidFill>
                <a:latin typeface="Nunito Black" panose="00000A00000000000000" pitchFamily="2" charset="0"/>
                <a:cs typeface="Times New Roman" pitchFamily="18" charset="0"/>
              </a:rPr>
              <a:t> </a:t>
            </a:r>
            <a:r>
              <a:rPr lang="en-US" sz="2000" b="1" dirty="0" err="1">
                <a:solidFill>
                  <a:srgbClr val="0070C0"/>
                </a:solidFill>
                <a:latin typeface="Nunito Black" panose="00000A00000000000000" pitchFamily="2" charset="0"/>
                <a:cs typeface="Times New Roman" pitchFamily="18" charset="0"/>
              </a:rPr>
              <a:t>quả</a:t>
            </a:r>
            <a:r>
              <a:rPr lang="en-US" sz="2000" b="1" dirty="0">
                <a:solidFill>
                  <a:srgbClr val="0070C0"/>
                </a:solidFill>
                <a:latin typeface="Nunito Black" panose="00000A00000000000000" pitchFamily="2" charset="0"/>
                <a:cs typeface="Times New Roman" pitchFamily="18" charset="0"/>
              </a:rPr>
              <a:t>, </a:t>
            </a:r>
            <a:r>
              <a:rPr lang="en-US" sz="2000" b="1" dirty="0" err="1">
                <a:solidFill>
                  <a:srgbClr val="0070C0"/>
                </a:solidFill>
                <a:latin typeface="Nunito Black" panose="00000A00000000000000" pitchFamily="2" charset="0"/>
                <a:cs typeface="Times New Roman" pitchFamily="18" charset="0"/>
              </a:rPr>
              <a:t>từ</a:t>
            </a:r>
            <a:r>
              <a:rPr lang="en-US" sz="2000" b="1" dirty="0">
                <a:solidFill>
                  <a:srgbClr val="0070C0"/>
                </a:solidFill>
                <a:latin typeface="Nunito Black" panose="00000A00000000000000" pitchFamily="2" charset="0"/>
                <a:cs typeface="Times New Roman" pitchFamily="18" charset="0"/>
              </a:rPr>
              <a:t> </a:t>
            </a:r>
            <a:r>
              <a:rPr lang="en-US" sz="2000" b="1" dirty="0" err="1">
                <a:solidFill>
                  <a:srgbClr val="0070C0"/>
                </a:solidFill>
                <a:latin typeface="Nunito Black" panose="00000A00000000000000" pitchFamily="2" charset="0"/>
                <a:cs typeface="Times New Roman" pitchFamily="18" charset="0"/>
              </a:rPr>
              <a:t>khi</a:t>
            </a:r>
            <a:r>
              <a:rPr lang="en-US" sz="2000" b="1" dirty="0">
                <a:solidFill>
                  <a:srgbClr val="0070C0"/>
                </a:solidFill>
                <a:latin typeface="Nunito Black" panose="00000A00000000000000" pitchFamily="2" charset="0"/>
                <a:cs typeface="Times New Roman" pitchFamily="18" charset="0"/>
              </a:rPr>
              <a:t> </a:t>
            </a:r>
            <a:r>
              <a:rPr lang="en-US" sz="2000" b="1" dirty="0" err="1">
                <a:solidFill>
                  <a:srgbClr val="0070C0"/>
                </a:solidFill>
                <a:latin typeface="Nunito Black" panose="00000A00000000000000" pitchFamily="2" charset="0"/>
                <a:cs typeface="Times New Roman" pitchFamily="18" charset="0"/>
              </a:rPr>
              <a:t>quả</a:t>
            </a:r>
            <a:r>
              <a:rPr lang="en-US" sz="2000" b="1" dirty="0">
                <a:solidFill>
                  <a:srgbClr val="0070C0"/>
                </a:solidFill>
                <a:latin typeface="Nunito Black" panose="00000A00000000000000" pitchFamily="2" charset="0"/>
                <a:cs typeface="Times New Roman" pitchFamily="18" charset="0"/>
              </a:rPr>
              <a:t> </a:t>
            </a:r>
            <a:r>
              <a:rPr lang="en-US" sz="2000" b="1" dirty="0" err="1">
                <a:solidFill>
                  <a:srgbClr val="0070C0"/>
                </a:solidFill>
                <a:latin typeface="Nunito Black" panose="00000A00000000000000" pitchFamily="2" charset="0"/>
                <a:cs typeface="Times New Roman" pitchFamily="18" charset="0"/>
              </a:rPr>
              <a:t>còn</a:t>
            </a:r>
            <a:r>
              <a:rPr lang="en-US" sz="2000" b="1" dirty="0">
                <a:solidFill>
                  <a:srgbClr val="0070C0"/>
                </a:solidFill>
                <a:latin typeface="Nunito Black" panose="00000A00000000000000" pitchFamily="2" charset="0"/>
                <a:cs typeface="Times New Roman" pitchFamily="18" charset="0"/>
              </a:rPr>
              <a:t> </a:t>
            </a:r>
            <a:r>
              <a:rPr lang="en-US" sz="2000" b="1" dirty="0" err="1">
                <a:solidFill>
                  <a:srgbClr val="0070C0"/>
                </a:solidFill>
                <a:latin typeface="Nunito Black" panose="00000A00000000000000" pitchFamily="2" charset="0"/>
                <a:cs typeface="Times New Roman" pitchFamily="18" charset="0"/>
              </a:rPr>
              <a:t>xanh</a:t>
            </a:r>
            <a:r>
              <a:rPr lang="en-US" sz="2000" b="1" dirty="0">
                <a:solidFill>
                  <a:srgbClr val="0070C0"/>
                </a:solidFill>
                <a:latin typeface="Nunito Black" panose="00000A00000000000000" pitchFamily="2" charset="0"/>
                <a:cs typeface="Times New Roman" pitchFamily="18" charset="0"/>
              </a:rPr>
              <a:t> </a:t>
            </a:r>
            <a:r>
              <a:rPr lang="en-US" sz="2000" b="1" dirty="0" err="1">
                <a:solidFill>
                  <a:srgbClr val="0070C0"/>
                </a:solidFill>
                <a:latin typeface="Nunito Black" panose="00000A00000000000000" pitchFamily="2" charset="0"/>
                <a:cs typeface="Times New Roman" pitchFamily="18" charset="0"/>
              </a:rPr>
              <a:t>đến</a:t>
            </a:r>
            <a:r>
              <a:rPr lang="en-US" sz="2000" b="1" dirty="0">
                <a:solidFill>
                  <a:srgbClr val="0070C0"/>
                </a:solidFill>
                <a:latin typeface="Nunito Black" panose="00000A00000000000000" pitchFamily="2" charset="0"/>
                <a:cs typeface="Times New Roman" pitchFamily="18" charset="0"/>
              </a:rPr>
              <a:t> </a:t>
            </a:r>
            <a:r>
              <a:rPr lang="en-US" sz="2000" b="1" dirty="0" err="1">
                <a:solidFill>
                  <a:srgbClr val="0070C0"/>
                </a:solidFill>
                <a:latin typeface="Nunito Black" panose="00000A00000000000000" pitchFamily="2" charset="0"/>
                <a:cs typeface="Times New Roman" pitchFamily="18" charset="0"/>
              </a:rPr>
              <a:t>khi</a:t>
            </a:r>
            <a:r>
              <a:rPr lang="en-US" sz="2000" b="1" dirty="0">
                <a:solidFill>
                  <a:srgbClr val="0070C0"/>
                </a:solidFill>
                <a:latin typeface="Nunito Black" panose="00000A00000000000000" pitchFamily="2" charset="0"/>
                <a:cs typeface="Times New Roman" pitchFamily="18" charset="0"/>
              </a:rPr>
              <a:t> </a:t>
            </a:r>
            <a:r>
              <a:rPr lang="en-US" sz="2000" b="1" dirty="0" err="1">
                <a:solidFill>
                  <a:srgbClr val="0070C0"/>
                </a:solidFill>
                <a:latin typeface="Nunito Black" panose="00000A00000000000000" pitchFamily="2" charset="0"/>
                <a:cs typeface="Times New Roman" pitchFamily="18" charset="0"/>
              </a:rPr>
              <a:t>quả</a:t>
            </a:r>
            <a:r>
              <a:rPr lang="en-US" sz="2000" b="1" dirty="0">
                <a:solidFill>
                  <a:srgbClr val="0070C0"/>
                </a:solidFill>
                <a:latin typeface="Nunito Black" panose="00000A00000000000000" pitchFamily="2" charset="0"/>
                <a:cs typeface="Times New Roman" pitchFamily="18" charset="0"/>
              </a:rPr>
              <a:t> </a:t>
            </a:r>
            <a:r>
              <a:rPr lang="en-US" sz="2000" b="1" dirty="0" err="1">
                <a:solidFill>
                  <a:srgbClr val="0070C0"/>
                </a:solidFill>
                <a:latin typeface="Nunito Black" panose="00000A00000000000000" pitchFamily="2" charset="0"/>
                <a:cs typeface="Times New Roman" pitchFamily="18" charset="0"/>
              </a:rPr>
              <a:t>chín</a:t>
            </a:r>
            <a:r>
              <a:rPr lang="en-US" sz="2000" b="1" dirty="0">
                <a:solidFill>
                  <a:srgbClr val="0070C0"/>
                </a:solidFill>
                <a:latin typeface="Nunito Black" panose="00000A00000000000000" pitchFamily="2" charset="0"/>
                <a:cs typeface="Times New Roman" pitchFamily="18" charset="0"/>
              </a:rPr>
              <a:t>.</a:t>
            </a:r>
          </a:p>
          <a:p>
            <a:endParaRPr lang="en-US" dirty="0">
              <a:latin typeface="Nunito Black" panose="00000A00000000000000" pitchFamily="2" charset="0"/>
            </a:endParaRPr>
          </a:p>
        </p:txBody>
      </p:sp>
      <p:sp>
        <p:nvSpPr>
          <p:cNvPr id="15" name="Rectangle 14"/>
          <p:cNvSpPr/>
          <p:nvPr/>
        </p:nvSpPr>
        <p:spPr>
          <a:xfrm>
            <a:off x="413741" y="691029"/>
            <a:ext cx="8204794" cy="3477875"/>
          </a:xfrm>
          <a:prstGeom prst="rect">
            <a:avLst/>
          </a:prstGeom>
        </p:spPr>
        <p:txBody>
          <a:bodyPr wrap="square">
            <a:spAutoFit/>
          </a:bodyPr>
          <a:lstStyle/>
          <a:p>
            <a:pPr algn="just" eaLnBrk="1" hangingPunct="1"/>
            <a:r>
              <a:rPr lang="en-US" sz="16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Đêm</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huyền</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diệu</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đã</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rủ</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hoa</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cà</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chua</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lặn</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theo</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vòng</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thời</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gian</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chuyển</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vần</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Hoa</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biến</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đi</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để</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cây</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tạo</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ra</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những</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quả</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nõn</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chung</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màu</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với</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cây</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với</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lá</a:t>
            </a:r>
            <a:r>
              <a:rPr lang="en-US" sz="2000" b="1" dirty="0">
                <a:solidFill>
                  <a:srgbClr val="002060"/>
                </a:solidFill>
                <a:latin typeface="Nunito Black" panose="00000A00000000000000" pitchFamily="2" charset="0"/>
                <a:cs typeface="Times New Roman" pitchFamily="18" charset="0"/>
              </a:rPr>
              <a:t>.</a:t>
            </a:r>
          </a:p>
          <a:p>
            <a:pPr algn="just" eaLnBrk="1" hangingPunct="1"/>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Cà</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chua</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ra</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quả</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xum</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xuê</a:t>
            </a:r>
            <a:r>
              <a:rPr lang="en-US" sz="2000" b="1" dirty="0">
                <a:solidFill>
                  <a:srgbClr val="002060"/>
                </a:solidFill>
                <a:latin typeface="Nunito Black" panose="00000A00000000000000" pitchFamily="2" charset="0"/>
                <a:cs typeface="Times New Roman" pitchFamily="18" charset="0"/>
              </a:rPr>
              <a:t>, chi </a:t>
            </a:r>
            <a:r>
              <a:rPr lang="en-US" sz="2000" b="1" dirty="0" err="1">
                <a:solidFill>
                  <a:srgbClr val="002060"/>
                </a:solidFill>
                <a:latin typeface="Nunito Black" panose="00000A00000000000000" pitchFamily="2" charset="0"/>
                <a:cs typeface="Times New Roman" pitchFamily="18" charset="0"/>
              </a:rPr>
              <a:t>chít</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quả</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lớn</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quả</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bé</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vui</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mắt</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như</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đàn</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gà</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mẹ</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đông</a:t>
            </a:r>
            <a:r>
              <a:rPr lang="en-US" sz="2000" b="1" dirty="0">
                <a:solidFill>
                  <a:srgbClr val="002060"/>
                </a:solidFill>
                <a:latin typeface="Nunito Black" panose="00000A00000000000000" pitchFamily="2" charset="0"/>
                <a:cs typeface="Times New Roman" pitchFamily="18" charset="0"/>
              </a:rPr>
              <a:t> con. </a:t>
            </a:r>
            <a:r>
              <a:rPr lang="en-US" sz="2000" b="1" dirty="0" err="1">
                <a:solidFill>
                  <a:srgbClr val="002060"/>
                </a:solidFill>
                <a:latin typeface="Nunito Black" panose="00000A00000000000000" pitchFamily="2" charset="0"/>
                <a:cs typeface="Times New Roman" pitchFamily="18" charset="0"/>
              </a:rPr>
              <a:t>Quả</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một</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quả</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chùm</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quả</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sinh</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đôi</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quả</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chùm</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ba</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chùm</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bốn</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Quả</a:t>
            </a:r>
            <a:r>
              <a:rPr lang="en-US" sz="2000" b="1" dirty="0">
                <a:solidFill>
                  <a:srgbClr val="002060"/>
                </a:solidFill>
                <a:latin typeface="Nunito Black" panose="00000A00000000000000" pitchFamily="2" charset="0"/>
                <a:cs typeface="Times New Roman" pitchFamily="18" charset="0"/>
              </a:rPr>
              <a:t> ở </a:t>
            </a:r>
            <a:r>
              <a:rPr lang="en-US" sz="2000" b="1" dirty="0" err="1">
                <a:solidFill>
                  <a:srgbClr val="002060"/>
                </a:solidFill>
                <a:latin typeface="Nunito Black" panose="00000A00000000000000" pitchFamily="2" charset="0"/>
                <a:cs typeface="Times New Roman" pitchFamily="18" charset="0"/>
              </a:rPr>
              <a:t>thân</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quả</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leo</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nghịch</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ngợm</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lên</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ngọn</a:t>
            </a:r>
            <a:r>
              <a:rPr lang="en-US" sz="2000" b="1" dirty="0">
                <a:solidFill>
                  <a:srgbClr val="002060"/>
                </a:solidFill>
                <a:latin typeface="Nunito Black" panose="00000A00000000000000" pitchFamily="2" charset="0"/>
                <a:cs typeface="Times New Roman" pitchFamily="18" charset="0"/>
              </a:rPr>
              <a:t> </a:t>
            </a:r>
            <a:r>
              <a:rPr lang="en-US" sz="2000" b="1" err="1">
                <a:solidFill>
                  <a:srgbClr val="002060"/>
                </a:solidFill>
                <a:latin typeface="Nunito Black" panose="00000A00000000000000" pitchFamily="2" charset="0"/>
                <a:cs typeface="Times New Roman" pitchFamily="18" charset="0"/>
              </a:rPr>
              <a:t>làm</a:t>
            </a:r>
            <a:r>
              <a:rPr lang="en-US" sz="2000" b="1">
                <a:solidFill>
                  <a:srgbClr val="002060"/>
                </a:solidFill>
                <a:latin typeface="Nunito Black" panose="00000A00000000000000" pitchFamily="2" charset="0"/>
                <a:cs typeface="Times New Roman" pitchFamily="18" charset="0"/>
              </a:rPr>
              <a:t> ỏe cả </a:t>
            </a:r>
            <a:r>
              <a:rPr lang="en-US" sz="2000" b="1" dirty="0" err="1">
                <a:solidFill>
                  <a:srgbClr val="002060"/>
                </a:solidFill>
                <a:latin typeface="Nunito Black" panose="00000A00000000000000" pitchFamily="2" charset="0"/>
                <a:cs typeface="Times New Roman" pitchFamily="18" charset="0"/>
              </a:rPr>
              <a:t>những</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cành</a:t>
            </a:r>
            <a:r>
              <a:rPr lang="en-US" sz="2000" b="1" dirty="0">
                <a:solidFill>
                  <a:srgbClr val="002060"/>
                </a:solidFill>
                <a:latin typeface="Nunito Black" panose="00000A00000000000000" pitchFamily="2" charset="0"/>
                <a:cs typeface="Times New Roman" pitchFamily="18" charset="0"/>
              </a:rPr>
              <a:t> to </a:t>
            </a:r>
            <a:r>
              <a:rPr lang="en-US" sz="2000" b="1" dirty="0" err="1">
                <a:solidFill>
                  <a:srgbClr val="002060"/>
                </a:solidFill>
                <a:latin typeface="Nunito Black" panose="00000A00000000000000" pitchFamily="2" charset="0"/>
                <a:cs typeface="Times New Roman" pitchFamily="18" charset="0"/>
              </a:rPr>
              <a:t>nhất</a:t>
            </a:r>
            <a:r>
              <a:rPr lang="en-US" sz="2000" b="1" dirty="0">
                <a:solidFill>
                  <a:srgbClr val="002060"/>
                </a:solidFill>
                <a:latin typeface="Nunito Black" panose="00000A00000000000000" pitchFamily="2" charset="0"/>
                <a:cs typeface="Times New Roman" pitchFamily="18" charset="0"/>
              </a:rPr>
              <a:t>.</a:t>
            </a:r>
          </a:p>
          <a:p>
            <a:pPr algn="just" eaLnBrk="1" hangingPunct="1"/>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Nắng</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đến</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tạo</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vị</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thơm</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mát</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dần</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trong</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quả</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Mỗi</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quả</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cà</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chua</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chín</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là</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một</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mặt</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trời</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nhỏ</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hiền</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dịu</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Cà</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chua</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thắp</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đèn</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lồng</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trong</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lùm</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cây</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nhỏ</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bé</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gọi</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người</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đến</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hái</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Màu</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đỏ</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là</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màu</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nhận</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ra</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sớm</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nhất</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Những</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quả</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cà</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chua</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đầu</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mùa</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gieo</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sự</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náo</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nức</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cho</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mọi</a:t>
            </a:r>
            <a:r>
              <a:rPr lang="en-US" sz="2000" b="1" dirty="0">
                <a:solidFill>
                  <a:srgbClr val="002060"/>
                </a:solidFill>
                <a:latin typeface="Nunito Black" panose="00000A00000000000000" pitchFamily="2" charset="0"/>
                <a:cs typeface="Times New Roman" pitchFamily="18" charset="0"/>
              </a:rPr>
              <a:t> </a:t>
            </a:r>
            <a:r>
              <a:rPr lang="en-US" sz="2000" b="1" dirty="0" err="1">
                <a:solidFill>
                  <a:srgbClr val="002060"/>
                </a:solidFill>
                <a:latin typeface="Nunito Black" panose="00000A00000000000000" pitchFamily="2" charset="0"/>
                <a:cs typeface="Times New Roman" pitchFamily="18" charset="0"/>
              </a:rPr>
              <a:t>người</a:t>
            </a:r>
            <a:r>
              <a:rPr lang="en-US" sz="2000" b="1" dirty="0">
                <a:solidFill>
                  <a:srgbClr val="002060"/>
                </a:solidFill>
                <a:latin typeface="Nunito Black" panose="00000A00000000000000" pitchFamily="2" charset="0"/>
                <a:cs typeface="Times New Roman" pitchFamily="18" charset="0"/>
              </a:rPr>
              <a:t>.</a:t>
            </a:r>
          </a:p>
        </p:txBody>
      </p:sp>
      <p:sp>
        <p:nvSpPr>
          <p:cNvPr id="5" name="TextBox 4"/>
          <p:cNvSpPr txBox="1"/>
          <p:nvPr/>
        </p:nvSpPr>
        <p:spPr>
          <a:xfrm>
            <a:off x="1258013" y="4629080"/>
            <a:ext cx="8354304" cy="477054"/>
          </a:xfrm>
          <a:prstGeom prst="rect">
            <a:avLst/>
          </a:prstGeom>
          <a:noFill/>
        </p:spPr>
        <p:txBody>
          <a:bodyPr wrap="square" rtlCol="0">
            <a:spAutoFit/>
          </a:bodyPr>
          <a:lstStyle/>
          <a:p>
            <a:r>
              <a:rPr lang="en-US" sz="2500" dirty="0">
                <a:latin typeface="UTM Cookies" panose="02040603050506020204" pitchFamily="18" charset="0"/>
              </a:rPr>
              <a:t>=&gt; </a:t>
            </a:r>
            <a:r>
              <a:rPr lang="en-US" sz="2500" dirty="0" err="1">
                <a:latin typeface="UTM Cookies" panose="02040603050506020204" pitchFamily="18" charset="0"/>
              </a:rPr>
              <a:t>Tác</a:t>
            </a:r>
            <a:r>
              <a:rPr lang="en-US" sz="2500" dirty="0">
                <a:latin typeface="UTM Cookies" panose="02040603050506020204" pitchFamily="18" charset="0"/>
              </a:rPr>
              <a:t> </a:t>
            </a:r>
            <a:r>
              <a:rPr lang="en-US" sz="2500" dirty="0" err="1">
                <a:latin typeface="UTM Cookies" panose="02040603050506020204" pitchFamily="18" charset="0"/>
              </a:rPr>
              <a:t>giả</a:t>
            </a:r>
            <a:r>
              <a:rPr lang="en-US" sz="2500" dirty="0">
                <a:latin typeface="UTM Cookies" panose="02040603050506020204" pitchFamily="18" charset="0"/>
              </a:rPr>
              <a:t> </a:t>
            </a:r>
            <a:r>
              <a:rPr lang="en-US" sz="2500" dirty="0" err="1">
                <a:latin typeface="UTM Cookies" panose="02040603050506020204" pitchFamily="18" charset="0"/>
              </a:rPr>
              <a:t>tả</a:t>
            </a:r>
            <a:r>
              <a:rPr lang="en-US" sz="2500" dirty="0">
                <a:latin typeface="UTM Cookies" panose="02040603050506020204" pitchFamily="18" charset="0"/>
              </a:rPr>
              <a:t> </a:t>
            </a:r>
            <a:r>
              <a:rPr lang="en-US" sz="2500" dirty="0" err="1">
                <a:latin typeface="UTM Cookies" panose="02040603050506020204" pitchFamily="18" charset="0"/>
              </a:rPr>
              <a:t>từng</a:t>
            </a:r>
            <a:r>
              <a:rPr lang="en-US" sz="2500" dirty="0">
                <a:latin typeface="UTM Cookies" panose="02040603050506020204" pitchFamily="18" charset="0"/>
              </a:rPr>
              <a:t> </a:t>
            </a:r>
            <a:r>
              <a:rPr lang="en-US" sz="2500" dirty="0" err="1">
                <a:latin typeface="UTM Cookies" panose="02040603050506020204" pitchFamily="18" charset="0"/>
              </a:rPr>
              <a:t>thời</a:t>
            </a:r>
            <a:r>
              <a:rPr lang="en-US" sz="2500" dirty="0">
                <a:latin typeface="UTM Cookies" panose="02040603050506020204" pitchFamily="18" charset="0"/>
              </a:rPr>
              <a:t> </a:t>
            </a:r>
            <a:r>
              <a:rPr lang="en-US" sz="2500" dirty="0" err="1">
                <a:latin typeface="UTM Cookies" panose="02040603050506020204" pitchFamily="18" charset="0"/>
              </a:rPr>
              <a:t>kì</a:t>
            </a:r>
            <a:r>
              <a:rPr lang="en-US" sz="2500" dirty="0">
                <a:latin typeface="UTM Cookies" panose="02040603050506020204" pitchFamily="18" charset="0"/>
              </a:rPr>
              <a:t> </a:t>
            </a:r>
            <a:r>
              <a:rPr lang="en-US" sz="2500" dirty="0" err="1">
                <a:latin typeface="UTM Cookies" panose="02040603050506020204" pitchFamily="18" charset="0"/>
              </a:rPr>
              <a:t>phát</a:t>
            </a:r>
            <a:r>
              <a:rPr lang="en-US" sz="2500" dirty="0">
                <a:latin typeface="UTM Cookies" panose="02040603050506020204" pitchFamily="18" charset="0"/>
              </a:rPr>
              <a:t> </a:t>
            </a:r>
            <a:r>
              <a:rPr lang="en-US" sz="2500" dirty="0" err="1">
                <a:latin typeface="UTM Cookies" panose="02040603050506020204" pitchFamily="18" charset="0"/>
              </a:rPr>
              <a:t>triển</a:t>
            </a:r>
            <a:r>
              <a:rPr lang="en-US" sz="2500" dirty="0">
                <a:latin typeface="UTM Cookies" panose="02040603050506020204" pitchFamily="18" charset="0"/>
              </a:rPr>
              <a:t> </a:t>
            </a:r>
            <a:r>
              <a:rPr lang="en-US" sz="2500" dirty="0" err="1">
                <a:latin typeface="UTM Cookies" panose="02040603050506020204" pitchFamily="18" charset="0"/>
              </a:rPr>
              <a:t>của</a:t>
            </a:r>
            <a:r>
              <a:rPr lang="en-US" sz="2500" dirty="0">
                <a:latin typeface="UTM Cookies" panose="02040603050506020204" pitchFamily="18" charset="0"/>
              </a:rPr>
              <a:t> </a:t>
            </a:r>
            <a:r>
              <a:rPr lang="en-US" sz="2500" dirty="0" err="1">
                <a:latin typeface="UTM Cookies" panose="02040603050506020204" pitchFamily="18" charset="0"/>
              </a:rPr>
              <a:t>quả</a:t>
            </a:r>
            <a:r>
              <a:rPr lang="en-US" sz="2500" dirty="0">
                <a:latin typeface="UTM Cookies" panose="02040603050506020204" pitchFamily="18" charset="0"/>
              </a:rPr>
              <a:t>.</a:t>
            </a:r>
          </a:p>
        </p:txBody>
      </p:sp>
      <p:pic>
        <p:nvPicPr>
          <p:cNvPr id="6" name="Picture 5"/>
          <p:cNvPicPr>
            <a:picLocks noChangeAspect="1"/>
          </p:cNvPicPr>
          <p:nvPr/>
        </p:nvPicPr>
        <p:blipFill>
          <a:blip r:embed="rId3">
            <a:extLst>
              <a:ext uri="{BEBA8EAE-BF5A-486C-A8C5-ECC9F3942E4B}">
                <a14:imgProps xmlns:a14="http://schemas.microsoft.com/office/drawing/2010/main">
                  <a14:imgLayer r:embed="rId4">
                    <a14:imgEffect>
                      <a14:backgroundRemoval t="10000" b="90000" l="2740" r="100000"/>
                    </a14:imgEffect>
                  </a14:imgLayer>
                </a14:imgProps>
              </a:ext>
              <a:ext uri="{28A0092B-C50C-407E-A947-70E740481C1C}">
                <a14:useLocalDpi xmlns:a14="http://schemas.microsoft.com/office/drawing/2010/main" val="0"/>
              </a:ext>
            </a:extLst>
          </a:blip>
          <a:stretch>
            <a:fillRect/>
          </a:stretch>
        </p:blipFill>
        <p:spPr>
          <a:xfrm>
            <a:off x="172354" y="4064307"/>
            <a:ext cx="409749" cy="368775"/>
          </a:xfrm>
          <a:prstGeom prst="rect">
            <a:avLst/>
          </a:prstGeom>
        </p:spPr>
      </p:pic>
      <p:cxnSp>
        <p:nvCxnSpPr>
          <p:cNvPr id="9" name="Straight Connector 8"/>
          <p:cNvCxnSpPr/>
          <p:nvPr/>
        </p:nvCxnSpPr>
        <p:spPr>
          <a:xfrm flipV="1">
            <a:off x="3860800" y="1011851"/>
            <a:ext cx="4686300" cy="21259"/>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4" name="Straight Connector 13"/>
          <p:cNvCxnSpPr/>
          <p:nvPr/>
        </p:nvCxnSpPr>
        <p:spPr>
          <a:xfrm flipV="1">
            <a:off x="533400" y="1301695"/>
            <a:ext cx="8013700" cy="33188"/>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6" name="Straight Connector 15"/>
          <p:cNvCxnSpPr/>
          <p:nvPr/>
        </p:nvCxnSpPr>
        <p:spPr>
          <a:xfrm flipV="1">
            <a:off x="540184" y="1594407"/>
            <a:ext cx="1554480"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9" name="Straight Connector 18"/>
          <p:cNvCxnSpPr/>
          <p:nvPr/>
        </p:nvCxnSpPr>
        <p:spPr>
          <a:xfrm flipV="1">
            <a:off x="961539" y="1950007"/>
            <a:ext cx="1828800"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0" name="Straight Connector 19"/>
          <p:cNvCxnSpPr/>
          <p:nvPr/>
        </p:nvCxnSpPr>
        <p:spPr>
          <a:xfrm flipV="1">
            <a:off x="6443980" y="3162857"/>
            <a:ext cx="2103120"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1" name="Straight Connector 20"/>
          <p:cNvCxnSpPr/>
          <p:nvPr/>
        </p:nvCxnSpPr>
        <p:spPr>
          <a:xfrm flipV="1">
            <a:off x="533400" y="3467657"/>
            <a:ext cx="4206240"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9492848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left)">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left)">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wipe(left)">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wipe(left)">
                                      <p:cBhvr>
                                        <p:cTn id="37" dur="5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wipe(left)">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4"/>
                                        </p:tgtEl>
                                        <p:attrNameLst>
                                          <p:attrName>style.visibility</p:attrName>
                                        </p:attrNameLst>
                                      </p:cBhvr>
                                      <p:to>
                                        <p:strVal val="visible"/>
                                      </p:to>
                                    </p:set>
                                    <p:animEffect transition="in" filter="wipe(down)">
                                      <p:cBhvr>
                                        <p:cTn id="47" dur="500"/>
                                        <p:tgtEl>
                                          <p:spTgt spid="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5">
                                            <p:txEl>
                                              <p:pRg st="0" end="0"/>
                                            </p:txEl>
                                          </p:spTgt>
                                        </p:tgtEl>
                                        <p:attrNameLst>
                                          <p:attrName>style.visibility</p:attrName>
                                        </p:attrNameLst>
                                      </p:cBhvr>
                                      <p:to>
                                        <p:strVal val="visible"/>
                                      </p:to>
                                    </p:set>
                                    <p:animEffect transition="in" filter="fade">
                                      <p:cBhvr>
                                        <p:cTn id="5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4" grpId="0"/>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0" name="Rounded Rectangle 9"/>
          <p:cNvSpPr/>
          <p:nvPr/>
        </p:nvSpPr>
        <p:spPr>
          <a:xfrm>
            <a:off x="284556" y="91872"/>
            <a:ext cx="8723317" cy="4937739"/>
          </a:xfrm>
          <a:prstGeom prst="roundRect">
            <a:avLst/>
          </a:prstGeom>
          <a:solidFill>
            <a:srgbClr val="FFFFFF">
              <a:alpha val="6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1" i="0" u="none" strike="noStrike" kern="0" cap="none" spc="0" normalizeH="0" baseline="0" noProof="0" dirty="0">
              <a:ln>
                <a:noFill/>
              </a:ln>
              <a:solidFill>
                <a:srgbClr val="F1C232"/>
              </a:solidFill>
              <a:effectLst/>
              <a:uLnTx/>
              <a:uFillTx/>
              <a:latin typeface="Times New Roman" pitchFamily="18" charset="0"/>
              <a:ea typeface="+mn-ea"/>
              <a:cs typeface="Times New Roman" pitchFamily="18" charset="0"/>
              <a:sym typeface="Arial"/>
            </a:endParaRPr>
          </a:p>
        </p:txBody>
      </p:sp>
      <p:sp>
        <p:nvSpPr>
          <p:cNvPr id="12" name="TextBox 11"/>
          <p:cNvSpPr txBox="1"/>
          <p:nvPr/>
        </p:nvSpPr>
        <p:spPr>
          <a:xfrm>
            <a:off x="752072" y="48679"/>
            <a:ext cx="791230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err="1">
                <a:ln>
                  <a:noFill/>
                </a:ln>
                <a:solidFill>
                  <a:srgbClr val="DF7070">
                    <a:lumMod val="75000"/>
                  </a:srgbClr>
                </a:solidFill>
                <a:effectLst/>
                <a:uLnTx/>
                <a:uFillTx/>
                <a:latin typeface="Nunito Black" panose="00000A00000000000000" pitchFamily="2" charset="0"/>
                <a:cs typeface="Arial"/>
                <a:sym typeface="Arial"/>
              </a:rPr>
              <a:t>Cách</a:t>
            </a:r>
            <a:r>
              <a:rPr kumimoji="0" lang="en-US" sz="2400" b="0" i="0" u="none" strike="noStrike" kern="0" cap="none" spc="0" normalizeH="0" noProof="0" dirty="0">
                <a:ln>
                  <a:noFill/>
                </a:ln>
                <a:solidFill>
                  <a:srgbClr val="DF7070">
                    <a:lumMod val="75000"/>
                  </a:srgbClr>
                </a:solidFill>
                <a:effectLst/>
                <a:uLnTx/>
                <a:uFillTx/>
                <a:latin typeface="Nunito Black" panose="00000A00000000000000" pitchFamily="2" charset="0"/>
                <a:cs typeface="Arial"/>
                <a:sym typeface="Arial"/>
              </a:rPr>
              <a:t> </a:t>
            </a:r>
            <a:r>
              <a:rPr kumimoji="0" lang="en-US" sz="2400" b="0" i="0" u="none" strike="noStrike" kern="0" cap="none" spc="0" normalizeH="0" baseline="0" noProof="0" dirty="0" err="1">
                <a:ln>
                  <a:noFill/>
                </a:ln>
                <a:solidFill>
                  <a:srgbClr val="DF7070">
                    <a:lumMod val="75000"/>
                  </a:srgbClr>
                </a:solidFill>
                <a:effectLst/>
                <a:uLnTx/>
                <a:uFillTx/>
                <a:latin typeface="Nunito Black" panose="00000A00000000000000" pitchFamily="2" charset="0"/>
                <a:cs typeface="Arial"/>
                <a:sym typeface="Arial"/>
              </a:rPr>
              <a:t>miêu</a:t>
            </a:r>
            <a:r>
              <a:rPr kumimoji="0" lang="en-US" sz="2400" b="0" i="0" u="none" strike="noStrike" kern="0" cap="none" spc="0" normalizeH="0" baseline="0" noProof="0" dirty="0">
                <a:ln>
                  <a:noFill/>
                </a:ln>
                <a:solidFill>
                  <a:srgbClr val="DF7070">
                    <a:lumMod val="75000"/>
                  </a:srgbClr>
                </a:solidFill>
                <a:effectLst/>
                <a:uLnTx/>
                <a:uFillTx/>
                <a:latin typeface="Nunito Black" panose="00000A00000000000000" pitchFamily="2" charset="0"/>
                <a:cs typeface="Arial"/>
                <a:sym typeface="Arial"/>
              </a:rPr>
              <a:t> </a:t>
            </a:r>
            <a:r>
              <a:rPr kumimoji="0" lang="en-US" sz="2400" b="0" i="0" u="none" strike="noStrike" kern="0" cap="none" spc="0" normalizeH="0" baseline="0" noProof="0" dirty="0" err="1">
                <a:ln>
                  <a:noFill/>
                </a:ln>
                <a:solidFill>
                  <a:srgbClr val="DF7070">
                    <a:lumMod val="75000"/>
                  </a:srgbClr>
                </a:solidFill>
                <a:effectLst/>
                <a:uLnTx/>
                <a:uFillTx/>
                <a:latin typeface="Nunito Black" panose="00000A00000000000000" pitchFamily="2" charset="0"/>
                <a:cs typeface="Arial"/>
                <a:sym typeface="Arial"/>
              </a:rPr>
              <a:t>tả</a:t>
            </a:r>
            <a:r>
              <a:rPr kumimoji="0" lang="en-US" sz="2400" b="0" i="0" u="none" strike="noStrike" kern="0" cap="none" spc="0" normalizeH="0" baseline="0" noProof="0" dirty="0">
                <a:ln>
                  <a:noFill/>
                </a:ln>
                <a:solidFill>
                  <a:srgbClr val="DF7070">
                    <a:lumMod val="75000"/>
                  </a:srgbClr>
                </a:solidFill>
                <a:effectLst/>
                <a:uLnTx/>
                <a:uFillTx/>
                <a:latin typeface="Nunito Black" panose="00000A00000000000000" pitchFamily="2" charset="0"/>
                <a:cs typeface="Arial"/>
                <a:sym typeface="Arial"/>
              </a:rPr>
              <a:t> </a:t>
            </a:r>
            <a:r>
              <a:rPr kumimoji="0" lang="en-US" sz="2400" b="0" i="0" u="none" strike="noStrike" kern="0" cap="none" spc="0" normalizeH="0" baseline="0" noProof="0" dirty="0" err="1">
                <a:ln>
                  <a:noFill/>
                </a:ln>
                <a:solidFill>
                  <a:srgbClr val="DF7070">
                    <a:lumMod val="75000"/>
                  </a:srgbClr>
                </a:solidFill>
                <a:effectLst/>
                <a:uLnTx/>
                <a:uFillTx/>
                <a:latin typeface="Nunito Black" panose="00000A00000000000000" pitchFamily="2" charset="0"/>
                <a:cs typeface="Arial"/>
                <a:sym typeface="Arial"/>
              </a:rPr>
              <a:t>quả</a:t>
            </a:r>
            <a:r>
              <a:rPr kumimoji="0" lang="en-US" sz="2400" b="0" i="0" u="none" strike="noStrike" kern="0" cap="none" spc="0" normalizeH="0" baseline="0" noProof="0" dirty="0">
                <a:ln>
                  <a:noFill/>
                </a:ln>
                <a:solidFill>
                  <a:srgbClr val="DF7070">
                    <a:lumMod val="75000"/>
                  </a:srgbClr>
                </a:solidFill>
                <a:effectLst/>
                <a:uLnTx/>
                <a:uFillTx/>
                <a:latin typeface="Nunito Black" panose="00000A00000000000000" pitchFamily="2" charset="0"/>
                <a:cs typeface="Arial"/>
                <a:sym typeface="Arial"/>
              </a:rPr>
              <a:t> </a:t>
            </a:r>
            <a:r>
              <a:rPr kumimoji="0" lang="en-US" sz="2400" b="0" i="0" u="none" strike="noStrike" kern="0" cap="none" spc="0" normalizeH="0" baseline="0" noProof="0" dirty="0" err="1">
                <a:ln>
                  <a:noFill/>
                </a:ln>
                <a:solidFill>
                  <a:srgbClr val="DF7070">
                    <a:lumMod val="75000"/>
                  </a:srgbClr>
                </a:solidFill>
                <a:effectLst/>
                <a:uLnTx/>
                <a:uFillTx/>
                <a:latin typeface="Nunito Black" panose="00000A00000000000000" pitchFamily="2" charset="0"/>
                <a:cs typeface="Arial"/>
                <a:sym typeface="Arial"/>
              </a:rPr>
              <a:t>cà</a:t>
            </a:r>
            <a:r>
              <a:rPr kumimoji="0" lang="en-US" sz="2400" b="0" i="0" u="none" strike="noStrike" kern="0" cap="none" spc="0" normalizeH="0" baseline="0" noProof="0" dirty="0">
                <a:ln>
                  <a:noFill/>
                </a:ln>
                <a:solidFill>
                  <a:srgbClr val="DF7070">
                    <a:lumMod val="75000"/>
                  </a:srgbClr>
                </a:solidFill>
                <a:effectLst/>
                <a:uLnTx/>
                <a:uFillTx/>
                <a:latin typeface="Nunito Black" panose="00000A00000000000000" pitchFamily="2" charset="0"/>
                <a:cs typeface="Arial"/>
                <a:sym typeface="Arial"/>
              </a:rPr>
              <a:t> </a:t>
            </a:r>
            <a:r>
              <a:rPr kumimoji="0" lang="en-US" sz="2400" b="0" i="0" u="none" strike="noStrike" kern="0" cap="none" spc="0" normalizeH="0" baseline="0" noProof="0" dirty="0" err="1">
                <a:ln>
                  <a:noFill/>
                </a:ln>
                <a:solidFill>
                  <a:srgbClr val="DF7070">
                    <a:lumMod val="75000"/>
                  </a:srgbClr>
                </a:solidFill>
                <a:effectLst/>
                <a:uLnTx/>
                <a:uFillTx/>
                <a:latin typeface="Nunito Black" panose="00000A00000000000000" pitchFamily="2" charset="0"/>
                <a:cs typeface="Arial"/>
                <a:sym typeface="Arial"/>
              </a:rPr>
              <a:t>chua</a:t>
            </a:r>
            <a:r>
              <a:rPr kumimoji="0" lang="en-US" sz="2400" b="0" i="0" u="none" strike="noStrike" kern="0" cap="none" spc="0" normalizeH="0" baseline="0" noProof="0" dirty="0">
                <a:ln>
                  <a:noFill/>
                </a:ln>
                <a:solidFill>
                  <a:srgbClr val="DF7070">
                    <a:lumMod val="75000"/>
                  </a:srgbClr>
                </a:solidFill>
                <a:effectLst/>
                <a:uLnTx/>
                <a:uFillTx/>
                <a:latin typeface="Nunito Black" panose="00000A00000000000000" pitchFamily="2" charset="0"/>
                <a:cs typeface="Arial"/>
                <a:sym typeface="Arial"/>
              </a:rPr>
              <a:t> </a:t>
            </a:r>
            <a:r>
              <a:rPr kumimoji="0" lang="en-US" sz="2400" b="0" i="0" u="none" strike="noStrike" kern="0" cap="none" spc="0" normalizeH="0" baseline="0" noProof="0" dirty="0" err="1">
                <a:ln>
                  <a:noFill/>
                </a:ln>
                <a:solidFill>
                  <a:srgbClr val="DF7070">
                    <a:lumMod val="75000"/>
                  </a:srgbClr>
                </a:solidFill>
                <a:effectLst/>
                <a:uLnTx/>
                <a:uFillTx/>
                <a:latin typeface="Nunito Black" panose="00000A00000000000000" pitchFamily="2" charset="0"/>
                <a:cs typeface="Arial"/>
                <a:sym typeface="Arial"/>
              </a:rPr>
              <a:t>của</a:t>
            </a:r>
            <a:r>
              <a:rPr kumimoji="0" lang="en-US" sz="2400" b="0" i="0" u="none" strike="noStrike" kern="0" cap="none" spc="0" normalizeH="0" noProof="0" dirty="0">
                <a:ln>
                  <a:noFill/>
                </a:ln>
                <a:solidFill>
                  <a:srgbClr val="DF7070">
                    <a:lumMod val="75000"/>
                  </a:srgbClr>
                </a:solidFill>
                <a:effectLst/>
                <a:uLnTx/>
                <a:uFillTx/>
                <a:latin typeface="Nunito Black" panose="00000A00000000000000" pitchFamily="2" charset="0"/>
                <a:cs typeface="Arial"/>
                <a:sym typeface="Arial"/>
              </a:rPr>
              <a:t> </a:t>
            </a:r>
            <a:r>
              <a:rPr kumimoji="0" lang="en-US" sz="2400" b="0" i="0" u="none" strike="noStrike" kern="0" cap="none" spc="0" normalizeH="0" noProof="0" dirty="0" err="1">
                <a:ln>
                  <a:noFill/>
                </a:ln>
                <a:solidFill>
                  <a:srgbClr val="DF7070">
                    <a:lumMod val="75000"/>
                  </a:srgbClr>
                </a:solidFill>
                <a:effectLst/>
                <a:uLnTx/>
                <a:uFillTx/>
                <a:latin typeface="Nunito Black" panose="00000A00000000000000" pitchFamily="2" charset="0"/>
                <a:cs typeface="Arial"/>
                <a:sym typeface="Arial"/>
              </a:rPr>
              <a:t>tác</a:t>
            </a:r>
            <a:r>
              <a:rPr kumimoji="0" lang="en-US" sz="2400" b="0" i="0" u="none" strike="noStrike" kern="0" cap="none" spc="0" normalizeH="0" noProof="0" dirty="0">
                <a:ln>
                  <a:noFill/>
                </a:ln>
                <a:solidFill>
                  <a:srgbClr val="DF7070">
                    <a:lumMod val="75000"/>
                  </a:srgbClr>
                </a:solidFill>
                <a:effectLst/>
                <a:uLnTx/>
                <a:uFillTx/>
                <a:latin typeface="Nunito Black" panose="00000A00000000000000" pitchFamily="2" charset="0"/>
                <a:cs typeface="Arial"/>
                <a:sym typeface="Arial"/>
              </a:rPr>
              <a:t> </a:t>
            </a:r>
            <a:r>
              <a:rPr kumimoji="0" lang="en-US" sz="2400" b="0" i="0" u="none" strike="noStrike" kern="0" cap="none" spc="0" normalizeH="0" noProof="0" dirty="0" err="1">
                <a:ln>
                  <a:noFill/>
                </a:ln>
                <a:solidFill>
                  <a:srgbClr val="DF7070">
                    <a:lumMod val="75000"/>
                  </a:srgbClr>
                </a:solidFill>
                <a:effectLst/>
                <a:uLnTx/>
                <a:uFillTx/>
                <a:latin typeface="Nunito Black" panose="00000A00000000000000" pitchFamily="2" charset="0"/>
                <a:cs typeface="Arial"/>
                <a:sym typeface="Arial"/>
              </a:rPr>
              <a:t>giả</a:t>
            </a:r>
            <a:r>
              <a:rPr kumimoji="0" lang="en-US" sz="2400" b="0" i="0" u="none" strike="noStrike" kern="0" cap="none" spc="0" normalizeH="0" noProof="0" dirty="0">
                <a:ln>
                  <a:noFill/>
                </a:ln>
                <a:solidFill>
                  <a:srgbClr val="DF7070">
                    <a:lumMod val="75000"/>
                  </a:srgbClr>
                </a:solidFill>
                <a:effectLst/>
                <a:uLnTx/>
                <a:uFillTx/>
                <a:latin typeface="Nunito Black" panose="00000A00000000000000" pitchFamily="2" charset="0"/>
                <a:cs typeface="Arial"/>
                <a:sym typeface="Arial"/>
              </a:rPr>
              <a:t> </a:t>
            </a:r>
            <a:r>
              <a:rPr kumimoji="0" lang="en-US" sz="2400" b="0" i="0" u="none" strike="noStrike" kern="0" cap="none" spc="0" normalizeH="0" noProof="0" dirty="0" err="1">
                <a:ln>
                  <a:noFill/>
                </a:ln>
                <a:solidFill>
                  <a:srgbClr val="DF7070">
                    <a:lumMod val="75000"/>
                  </a:srgbClr>
                </a:solidFill>
                <a:effectLst/>
                <a:uLnTx/>
                <a:uFillTx/>
                <a:latin typeface="Nunito Black" panose="00000A00000000000000" pitchFamily="2" charset="0"/>
                <a:cs typeface="Arial"/>
                <a:sym typeface="Arial"/>
              </a:rPr>
              <a:t>có</a:t>
            </a:r>
            <a:r>
              <a:rPr kumimoji="0" lang="en-US" sz="2400" b="0" i="0" u="none" strike="noStrike" kern="0" cap="none" spc="0" normalizeH="0" noProof="0" dirty="0">
                <a:ln>
                  <a:noFill/>
                </a:ln>
                <a:solidFill>
                  <a:srgbClr val="DF7070">
                    <a:lumMod val="75000"/>
                  </a:srgbClr>
                </a:solidFill>
                <a:effectLst/>
                <a:uLnTx/>
                <a:uFillTx/>
                <a:latin typeface="Nunito Black" panose="00000A00000000000000" pitchFamily="2" charset="0"/>
                <a:cs typeface="Arial"/>
                <a:sym typeface="Arial"/>
              </a:rPr>
              <a:t> </a:t>
            </a:r>
            <a:r>
              <a:rPr kumimoji="0" lang="en-US" sz="2400" b="0" i="0" u="none" strike="noStrike" kern="0" cap="none" spc="0" normalizeH="0" noProof="0" dirty="0" err="1">
                <a:ln>
                  <a:noFill/>
                </a:ln>
                <a:solidFill>
                  <a:srgbClr val="DF7070">
                    <a:lumMod val="75000"/>
                  </a:srgbClr>
                </a:solidFill>
                <a:effectLst/>
                <a:uLnTx/>
                <a:uFillTx/>
                <a:latin typeface="Nunito Black" panose="00000A00000000000000" pitchFamily="2" charset="0"/>
                <a:cs typeface="Arial"/>
                <a:sym typeface="Arial"/>
              </a:rPr>
              <a:t>gì</a:t>
            </a:r>
            <a:r>
              <a:rPr kumimoji="0" lang="en-US" sz="2400" b="0" i="0" u="none" strike="noStrike" kern="0" cap="none" spc="0" normalizeH="0" noProof="0" dirty="0">
                <a:ln>
                  <a:noFill/>
                </a:ln>
                <a:solidFill>
                  <a:srgbClr val="DF7070">
                    <a:lumMod val="75000"/>
                  </a:srgbClr>
                </a:solidFill>
                <a:effectLst/>
                <a:uLnTx/>
                <a:uFillTx/>
                <a:latin typeface="Nunito Black" panose="00000A00000000000000" pitchFamily="2" charset="0"/>
                <a:cs typeface="Arial"/>
                <a:sym typeface="Arial"/>
              </a:rPr>
              <a:t> </a:t>
            </a:r>
            <a:r>
              <a:rPr kumimoji="0" lang="en-US" sz="2400" b="0" i="0" u="none" strike="noStrike" kern="0" cap="none" spc="0" normalizeH="0" noProof="0" dirty="0" err="1">
                <a:ln>
                  <a:noFill/>
                </a:ln>
                <a:solidFill>
                  <a:srgbClr val="DF7070">
                    <a:lumMod val="75000"/>
                  </a:srgbClr>
                </a:solidFill>
                <a:effectLst/>
                <a:uLnTx/>
                <a:uFillTx/>
                <a:latin typeface="Nunito Black" panose="00000A00000000000000" pitchFamily="2" charset="0"/>
                <a:cs typeface="Arial"/>
                <a:sym typeface="Arial"/>
              </a:rPr>
              <a:t>đặc</a:t>
            </a:r>
            <a:r>
              <a:rPr kumimoji="0" lang="en-US" sz="2400" b="0" i="0" u="none" strike="noStrike" kern="0" cap="none" spc="0" normalizeH="0" noProof="0" dirty="0">
                <a:ln>
                  <a:noFill/>
                </a:ln>
                <a:solidFill>
                  <a:srgbClr val="DF7070">
                    <a:lumMod val="75000"/>
                  </a:srgbClr>
                </a:solidFill>
                <a:effectLst/>
                <a:uLnTx/>
                <a:uFillTx/>
                <a:latin typeface="Nunito Black" panose="00000A00000000000000" pitchFamily="2" charset="0"/>
                <a:cs typeface="Arial"/>
                <a:sym typeface="Arial"/>
              </a:rPr>
              <a:t> </a:t>
            </a:r>
            <a:r>
              <a:rPr kumimoji="0" lang="en-US" sz="2400" b="0" i="0" u="none" strike="noStrike" kern="0" cap="none" spc="0" normalizeH="0" noProof="0" dirty="0" err="1">
                <a:ln>
                  <a:noFill/>
                </a:ln>
                <a:solidFill>
                  <a:srgbClr val="DF7070">
                    <a:lumMod val="75000"/>
                  </a:srgbClr>
                </a:solidFill>
                <a:effectLst/>
                <a:uLnTx/>
                <a:uFillTx/>
                <a:latin typeface="Nunito Black" panose="00000A00000000000000" pitchFamily="2" charset="0"/>
                <a:cs typeface="Arial"/>
                <a:sym typeface="Arial"/>
              </a:rPr>
              <a:t>sắc</a:t>
            </a:r>
            <a:r>
              <a:rPr kumimoji="0" lang="en-US" sz="2400" b="0" i="0" u="none" strike="noStrike" kern="0" cap="none" spc="0" normalizeH="0" baseline="0" noProof="0" dirty="0">
                <a:ln>
                  <a:noFill/>
                </a:ln>
                <a:solidFill>
                  <a:srgbClr val="DF7070">
                    <a:lumMod val="75000"/>
                  </a:srgbClr>
                </a:solidFill>
                <a:effectLst/>
                <a:uLnTx/>
                <a:uFillTx/>
                <a:latin typeface="Nunito Black" panose="00000A00000000000000" pitchFamily="2" charset="0"/>
                <a:cs typeface="Arial"/>
                <a:sym typeface="Arial"/>
              </a:rPr>
              <a:t>?</a:t>
            </a:r>
          </a:p>
        </p:txBody>
      </p:sp>
      <p:sp>
        <p:nvSpPr>
          <p:cNvPr id="13" name="Google Shape;117;p2"/>
          <p:cNvSpPr/>
          <p:nvPr/>
        </p:nvSpPr>
        <p:spPr>
          <a:xfrm>
            <a:off x="761797" y="22784"/>
            <a:ext cx="7677352" cy="487560"/>
          </a:xfrm>
          <a:prstGeom prst="roundRect">
            <a:avLst>
              <a:gd name="adj" fmla="val 16667"/>
            </a:avLst>
          </a:prstGeom>
          <a:noFill/>
          <a:ln w="38100" cap="flat" cmpd="sng">
            <a:solidFill>
              <a:srgbClr val="FF006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3600" b="0" i="0" u="none" strike="noStrike" kern="0" cap="none" spc="0" normalizeH="0" baseline="0" noProof="0" dirty="0">
              <a:ln>
                <a:noFill/>
              </a:ln>
              <a:solidFill>
                <a:srgbClr val="F1C232"/>
              </a:solidFill>
              <a:effectLst/>
              <a:uLnTx/>
              <a:uFillTx/>
              <a:latin typeface="Tahoma"/>
              <a:ea typeface="Tahoma"/>
              <a:cs typeface="Tahoma"/>
              <a:sym typeface="Tahoma"/>
            </a:endParaRPr>
          </a:p>
        </p:txBody>
      </p:sp>
      <p:sp>
        <p:nvSpPr>
          <p:cNvPr id="4" name="TextBox 3"/>
          <p:cNvSpPr txBox="1"/>
          <p:nvPr/>
        </p:nvSpPr>
        <p:spPr>
          <a:xfrm>
            <a:off x="217400" y="4565651"/>
            <a:ext cx="9045128" cy="646331"/>
          </a:xfrm>
          <a:prstGeom prst="rect">
            <a:avLst/>
          </a:prstGeom>
          <a:noFill/>
        </p:spPr>
        <p:txBody>
          <a:bodyPr wrap="square" rtlCol="0">
            <a:spAutoFit/>
          </a:bodyPr>
          <a:lstStyle/>
          <a:p>
            <a:pPr algn="ctr"/>
            <a:r>
              <a:rPr lang="en-US" sz="2200" b="1" dirty="0" err="1">
                <a:solidFill>
                  <a:srgbClr val="0070C0"/>
                </a:solidFill>
                <a:latin typeface="Nunito Black" panose="00000A00000000000000" pitchFamily="2" charset="0"/>
                <a:cs typeface="Times New Roman" pitchFamily="18" charset="0"/>
              </a:rPr>
              <a:t>Tác</a:t>
            </a:r>
            <a:r>
              <a:rPr lang="en-US" sz="2200" b="1" dirty="0">
                <a:solidFill>
                  <a:srgbClr val="0070C0"/>
                </a:solidFill>
                <a:latin typeface="Nunito Black" panose="00000A00000000000000" pitchFamily="2" charset="0"/>
                <a:cs typeface="Times New Roman" pitchFamily="18" charset="0"/>
              </a:rPr>
              <a:t> </a:t>
            </a:r>
            <a:r>
              <a:rPr lang="en-US" sz="2200" b="1" dirty="0" err="1">
                <a:solidFill>
                  <a:srgbClr val="0070C0"/>
                </a:solidFill>
                <a:latin typeface="Nunito Black" panose="00000A00000000000000" pitchFamily="2" charset="0"/>
                <a:cs typeface="Times New Roman" pitchFamily="18" charset="0"/>
              </a:rPr>
              <a:t>giả</a:t>
            </a:r>
            <a:r>
              <a:rPr lang="en-US" sz="2200" b="1" dirty="0">
                <a:solidFill>
                  <a:srgbClr val="0070C0"/>
                </a:solidFill>
                <a:latin typeface="Nunito Black" panose="00000A00000000000000" pitchFamily="2" charset="0"/>
                <a:cs typeface="Times New Roman" pitchFamily="18" charset="0"/>
              </a:rPr>
              <a:t> </a:t>
            </a:r>
            <a:r>
              <a:rPr lang="en-US" sz="2200" b="1" dirty="0" err="1">
                <a:solidFill>
                  <a:srgbClr val="0070C0"/>
                </a:solidFill>
                <a:latin typeface="Nunito Black" panose="00000A00000000000000" pitchFamily="2" charset="0"/>
                <a:cs typeface="Times New Roman" pitchFamily="18" charset="0"/>
              </a:rPr>
              <a:t>tả</a:t>
            </a:r>
            <a:r>
              <a:rPr lang="en-US" sz="2200" b="1" dirty="0">
                <a:solidFill>
                  <a:srgbClr val="0070C0"/>
                </a:solidFill>
                <a:latin typeface="Nunito Black" panose="00000A00000000000000" pitchFamily="2" charset="0"/>
                <a:cs typeface="Times New Roman" pitchFamily="18" charset="0"/>
              </a:rPr>
              <a:t> </a:t>
            </a:r>
            <a:r>
              <a:rPr lang="en-US" sz="2200" b="1" dirty="0" err="1">
                <a:solidFill>
                  <a:srgbClr val="0070C0"/>
                </a:solidFill>
                <a:latin typeface="Nunito Black" panose="00000A00000000000000" pitchFamily="2" charset="0"/>
                <a:cs typeface="Times New Roman" pitchFamily="18" charset="0"/>
              </a:rPr>
              <a:t>quả</a:t>
            </a:r>
            <a:r>
              <a:rPr lang="en-US" sz="2200" b="1" dirty="0">
                <a:solidFill>
                  <a:srgbClr val="0070C0"/>
                </a:solidFill>
                <a:latin typeface="Nunito Black" panose="00000A00000000000000" pitchFamily="2" charset="0"/>
                <a:cs typeface="Times New Roman" pitchFamily="18" charset="0"/>
              </a:rPr>
              <a:t> </a:t>
            </a:r>
            <a:r>
              <a:rPr lang="en-US" sz="2200" b="1" dirty="0" err="1">
                <a:solidFill>
                  <a:srgbClr val="0070C0"/>
                </a:solidFill>
                <a:latin typeface="Nunito Black" panose="00000A00000000000000" pitchFamily="2" charset="0"/>
                <a:cs typeface="Times New Roman" pitchFamily="18" charset="0"/>
              </a:rPr>
              <a:t>cà</a:t>
            </a:r>
            <a:r>
              <a:rPr lang="en-US" sz="2200" b="1" dirty="0">
                <a:solidFill>
                  <a:srgbClr val="0070C0"/>
                </a:solidFill>
                <a:latin typeface="Nunito Black" panose="00000A00000000000000" pitchFamily="2" charset="0"/>
                <a:cs typeface="Times New Roman" pitchFamily="18" charset="0"/>
              </a:rPr>
              <a:t> </a:t>
            </a:r>
            <a:r>
              <a:rPr lang="en-US" sz="2200" b="1" dirty="0" err="1">
                <a:solidFill>
                  <a:srgbClr val="0070C0"/>
                </a:solidFill>
                <a:latin typeface="Nunito Black" panose="00000A00000000000000" pitchFamily="2" charset="0"/>
                <a:cs typeface="Times New Roman" pitchFamily="18" charset="0"/>
              </a:rPr>
              <a:t>chua</a:t>
            </a:r>
            <a:r>
              <a:rPr lang="en-US" sz="2200" b="1" dirty="0">
                <a:solidFill>
                  <a:srgbClr val="0070C0"/>
                </a:solidFill>
                <a:latin typeface="Nunito Black" panose="00000A00000000000000" pitchFamily="2" charset="0"/>
                <a:cs typeface="Times New Roman" pitchFamily="18" charset="0"/>
              </a:rPr>
              <a:t> </a:t>
            </a:r>
            <a:r>
              <a:rPr lang="en-US" sz="2200" b="1" dirty="0" err="1">
                <a:solidFill>
                  <a:srgbClr val="0070C0"/>
                </a:solidFill>
                <a:latin typeface="Nunito Black" panose="00000A00000000000000" pitchFamily="2" charset="0"/>
                <a:cs typeface="Times New Roman" pitchFamily="18" charset="0"/>
              </a:rPr>
              <a:t>xum</a:t>
            </a:r>
            <a:r>
              <a:rPr lang="en-US" sz="2200" b="1" dirty="0">
                <a:solidFill>
                  <a:srgbClr val="0070C0"/>
                </a:solidFill>
                <a:latin typeface="Nunito Black" panose="00000A00000000000000" pitchFamily="2" charset="0"/>
                <a:cs typeface="Times New Roman" pitchFamily="18" charset="0"/>
              </a:rPr>
              <a:t> </a:t>
            </a:r>
            <a:r>
              <a:rPr lang="en-US" sz="2200" b="1" dirty="0" err="1">
                <a:solidFill>
                  <a:srgbClr val="0070C0"/>
                </a:solidFill>
                <a:latin typeface="Nunito Black" panose="00000A00000000000000" pitchFamily="2" charset="0"/>
                <a:cs typeface="Times New Roman" pitchFamily="18" charset="0"/>
              </a:rPr>
              <a:t>xuê</a:t>
            </a:r>
            <a:r>
              <a:rPr lang="en-US" sz="2200" b="1" dirty="0">
                <a:solidFill>
                  <a:srgbClr val="0070C0"/>
                </a:solidFill>
                <a:latin typeface="Nunito Black" panose="00000A00000000000000" pitchFamily="2" charset="0"/>
                <a:cs typeface="Times New Roman" pitchFamily="18" charset="0"/>
              </a:rPr>
              <a:t>, chi </a:t>
            </a:r>
            <a:r>
              <a:rPr lang="en-US" sz="2200" b="1" dirty="0" err="1">
                <a:solidFill>
                  <a:srgbClr val="0070C0"/>
                </a:solidFill>
                <a:latin typeface="Nunito Black" panose="00000A00000000000000" pitchFamily="2" charset="0"/>
                <a:cs typeface="Times New Roman" pitchFamily="18" charset="0"/>
              </a:rPr>
              <a:t>chít</a:t>
            </a:r>
            <a:r>
              <a:rPr lang="en-US" sz="2200" b="1" dirty="0">
                <a:solidFill>
                  <a:srgbClr val="0070C0"/>
                </a:solidFill>
                <a:latin typeface="Nunito Black" panose="00000A00000000000000" pitchFamily="2" charset="0"/>
                <a:cs typeface="Times New Roman" pitchFamily="18" charset="0"/>
              </a:rPr>
              <a:t> </a:t>
            </a:r>
            <a:r>
              <a:rPr lang="en-US" sz="2200" b="1" dirty="0" err="1">
                <a:solidFill>
                  <a:srgbClr val="0070C0"/>
                </a:solidFill>
                <a:latin typeface="Nunito Black" panose="00000A00000000000000" pitchFamily="2" charset="0"/>
                <a:cs typeface="Times New Roman" pitchFamily="18" charset="0"/>
              </a:rPr>
              <a:t>và</a:t>
            </a:r>
            <a:r>
              <a:rPr lang="en-US" sz="2200" b="1" dirty="0">
                <a:solidFill>
                  <a:srgbClr val="0070C0"/>
                </a:solidFill>
                <a:latin typeface="Nunito Black" panose="00000A00000000000000" pitchFamily="2" charset="0"/>
                <a:cs typeface="Times New Roman" pitchFamily="18" charset="0"/>
              </a:rPr>
              <a:t> </a:t>
            </a:r>
            <a:r>
              <a:rPr lang="en-US" sz="2200" b="1" dirty="0" err="1">
                <a:solidFill>
                  <a:srgbClr val="0070C0"/>
                </a:solidFill>
                <a:latin typeface="Nunito Black" panose="00000A00000000000000" pitchFamily="2" charset="0"/>
                <a:cs typeface="Times New Roman" pitchFamily="18" charset="0"/>
              </a:rPr>
              <a:t>vẻ</a:t>
            </a:r>
            <a:r>
              <a:rPr lang="en-US" sz="2200" b="1" dirty="0">
                <a:solidFill>
                  <a:srgbClr val="0070C0"/>
                </a:solidFill>
                <a:latin typeface="Nunito Black" panose="00000A00000000000000" pitchFamily="2" charset="0"/>
                <a:cs typeface="Times New Roman" pitchFamily="18" charset="0"/>
              </a:rPr>
              <a:t> </a:t>
            </a:r>
            <a:r>
              <a:rPr lang="en-US" sz="2200" b="1" dirty="0" err="1">
                <a:solidFill>
                  <a:srgbClr val="0070C0"/>
                </a:solidFill>
                <a:latin typeface="Nunito Black" panose="00000A00000000000000" pitchFamily="2" charset="0"/>
                <a:cs typeface="Times New Roman" pitchFamily="18" charset="0"/>
              </a:rPr>
              <a:t>đẹp</a:t>
            </a:r>
            <a:r>
              <a:rPr lang="en-US" sz="2200" b="1" dirty="0">
                <a:solidFill>
                  <a:srgbClr val="0070C0"/>
                </a:solidFill>
                <a:latin typeface="Nunito Black" panose="00000A00000000000000" pitchFamily="2" charset="0"/>
                <a:cs typeface="Times New Roman" pitchFamily="18" charset="0"/>
              </a:rPr>
              <a:t> </a:t>
            </a:r>
            <a:r>
              <a:rPr lang="en-US" sz="2200" b="1" dirty="0" err="1">
                <a:solidFill>
                  <a:srgbClr val="0070C0"/>
                </a:solidFill>
                <a:latin typeface="Nunito Black" panose="00000A00000000000000" pitchFamily="2" charset="0"/>
                <a:cs typeface="Times New Roman" pitchFamily="18" charset="0"/>
              </a:rPr>
              <a:t>cả</a:t>
            </a:r>
            <a:r>
              <a:rPr lang="en-US" sz="2200" b="1" dirty="0">
                <a:solidFill>
                  <a:srgbClr val="0070C0"/>
                </a:solidFill>
                <a:latin typeface="Nunito Black" panose="00000A00000000000000" pitchFamily="2" charset="0"/>
                <a:cs typeface="Times New Roman" pitchFamily="18" charset="0"/>
              </a:rPr>
              <a:t> </a:t>
            </a:r>
            <a:r>
              <a:rPr lang="en-US" sz="2200" b="1" dirty="0" err="1">
                <a:solidFill>
                  <a:srgbClr val="0070C0"/>
                </a:solidFill>
                <a:latin typeface="Nunito Black" panose="00000A00000000000000" pitchFamily="2" charset="0"/>
                <a:cs typeface="Times New Roman" pitchFamily="18" charset="0"/>
              </a:rPr>
              <a:t>quả</a:t>
            </a:r>
            <a:r>
              <a:rPr lang="en-US" sz="2200" b="1" dirty="0">
                <a:solidFill>
                  <a:srgbClr val="0070C0"/>
                </a:solidFill>
                <a:latin typeface="Nunito Black" panose="00000A00000000000000" pitchFamily="2" charset="0"/>
                <a:cs typeface="Times New Roman" pitchFamily="18" charset="0"/>
              </a:rPr>
              <a:t> </a:t>
            </a:r>
            <a:r>
              <a:rPr lang="en-US" sz="2200" b="1" dirty="0" err="1">
                <a:solidFill>
                  <a:srgbClr val="0070C0"/>
                </a:solidFill>
                <a:latin typeface="Nunito Black" panose="00000A00000000000000" pitchFamily="2" charset="0"/>
                <a:cs typeface="Times New Roman" pitchFamily="18" charset="0"/>
              </a:rPr>
              <a:t>khi</a:t>
            </a:r>
            <a:r>
              <a:rPr lang="en-US" sz="2200" b="1" dirty="0">
                <a:solidFill>
                  <a:srgbClr val="0070C0"/>
                </a:solidFill>
                <a:latin typeface="Nunito Black" panose="00000A00000000000000" pitchFamily="2" charset="0"/>
                <a:cs typeface="Times New Roman" pitchFamily="18" charset="0"/>
              </a:rPr>
              <a:t> </a:t>
            </a:r>
            <a:r>
              <a:rPr lang="en-US" sz="2200" b="1" dirty="0" err="1">
                <a:solidFill>
                  <a:srgbClr val="0070C0"/>
                </a:solidFill>
                <a:latin typeface="Nunito Black" panose="00000A00000000000000" pitchFamily="2" charset="0"/>
                <a:cs typeface="Times New Roman" pitchFamily="18" charset="0"/>
              </a:rPr>
              <a:t>chín</a:t>
            </a:r>
            <a:r>
              <a:rPr lang="en-US" sz="2200" b="1" dirty="0">
                <a:solidFill>
                  <a:srgbClr val="0070C0"/>
                </a:solidFill>
                <a:latin typeface="Nunito Black" panose="00000A00000000000000" pitchFamily="2" charset="0"/>
                <a:cs typeface="Times New Roman" pitchFamily="18" charset="0"/>
              </a:rPr>
              <a:t>.</a:t>
            </a:r>
            <a:endParaRPr kumimoji="0" lang="en-US" sz="2200" b="1" i="0" u="none" strike="noStrike" kern="0" cap="none" spc="0" normalizeH="0" baseline="0" noProof="0" dirty="0">
              <a:ln>
                <a:noFill/>
              </a:ln>
              <a:solidFill>
                <a:srgbClr val="0070C0"/>
              </a:solidFill>
              <a:effectLst/>
              <a:uLnTx/>
              <a:uFillTx/>
              <a:latin typeface="Nunito Black" panose="00000A00000000000000" pitchFamily="2" charset="0"/>
              <a:cs typeface="Times New Roman" pitchFamily="18"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Nunito Black" panose="00000A00000000000000" pitchFamily="2" charset="0"/>
              <a:cs typeface="Arial"/>
              <a:sym typeface="Arial"/>
            </a:endParaRPr>
          </a:p>
        </p:txBody>
      </p:sp>
      <p:sp>
        <p:nvSpPr>
          <p:cNvPr id="15" name="Rectangle 14"/>
          <p:cNvSpPr/>
          <p:nvPr/>
        </p:nvSpPr>
        <p:spPr>
          <a:xfrm>
            <a:off x="295569" y="496905"/>
            <a:ext cx="8520909" cy="417037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3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Đêm</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huyền</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diệu</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đã</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rủ</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hoa</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cà</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chua</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lặn</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theo</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vòng</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thời</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gian</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chuyển</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vần</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Hoa</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biến</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đi</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để</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cây</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tạo</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ra</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những</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quả</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nõn</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chung</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màu</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với</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cây</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với</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lá</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Cà</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chua</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ra</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quả</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xum</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xuê</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chi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chít</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quả</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lớn</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quả</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bé</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vui</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mắt</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như</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đàn</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gà</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mẹ</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đông</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con.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Quả</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một</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quả</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chùm</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quả</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sinh</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đôi</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quả</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chùm</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ba</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chùm</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bốn</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Quả</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ở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thân</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quả</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leo</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nghịch</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ngợm</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lên</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ngọn</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làm</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ỏe</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cả</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những</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cành</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to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nhất</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Nắng</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đến</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tạo</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vị</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thơm</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mát</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dần</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trong</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quả</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Mỗi</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quả</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cà</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chua</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chín</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là</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một</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mặt</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trời</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nhỏ</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hiền</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dịu</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Cà</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chua</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thắp</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đèn</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lồng</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trong</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lùm</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cây</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nhỏ</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bé</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gọi</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người</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đến</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hái</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Màu</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đỏ</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là</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màu</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nhận</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ra</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sớm</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nhất</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Những</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quả</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cà</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chua</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đầu</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mùa</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gieo</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sự</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náo</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nức</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cho</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mọi</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2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người</a:t>
            </a:r>
            <a:r>
              <a:rPr kumimoji="0" lang="en-US" sz="22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a:t>
            </a:r>
          </a:p>
        </p:txBody>
      </p:sp>
      <p:pic>
        <p:nvPicPr>
          <p:cNvPr id="7" name="Picture 6"/>
          <p:cNvPicPr>
            <a:picLocks noChangeAspect="1"/>
          </p:cNvPicPr>
          <p:nvPr/>
        </p:nvPicPr>
        <p:blipFill>
          <a:blip r:embed="rId3">
            <a:extLst>
              <a:ext uri="{BEBA8EAE-BF5A-486C-A8C5-ECC9F3942E4B}">
                <a14:imgProps xmlns:a14="http://schemas.microsoft.com/office/drawing/2010/main">
                  <a14:imgLayer r:embed="rId4">
                    <a14:imgEffect>
                      <a14:backgroundRemoval t="10000" b="90000" l="2740" r="100000"/>
                    </a14:imgEffect>
                  </a14:imgLayer>
                </a14:imgProps>
              </a:ext>
              <a:ext uri="{28A0092B-C50C-407E-A947-70E740481C1C}">
                <a14:useLocalDpi xmlns:a14="http://schemas.microsoft.com/office/drawing/2010/main" val="0"/>
              </a:ext>
            </a:extLst>
          </a:blip>
          <a:stretch>
            <a:fillRect/>
          </a:stretch>
        </p:blipFill>
        <p:spPr>
          <a:xfrm>
            <a:off x="12526" y="4744407"/>
            <a:ext cx="409749" cy="368775"/>
          </a:xfrm>
          <a:prstGeom prst="rect">
            <a:avLst/>
          </a:prstGeom>
        </p:spPr>
      </p:pic>
      <p:cxnSp>
        <p:nvCxnSpPr>
          <p:cNvPr id="8" name="Straight Connector 7"/>
          <p:cNvCxnSpPr/>
          <p:nvPr/>
        </p:nvCxnSpPr>
        <p:spPr>
          <a:xfrm flipV="1">
            <a:off x="933450" y="1861192"/>
            <a:ext cx="7816850"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4" name="Straight Connector 13"/>
          <p:cNvCxnSpPr/>
          <p:nvPr/>
        </p:nvCxnSpPr>
        <p:spPr>
          <a:xfrm flipV="1">
            <a:off x="444980" y="2203450"/>
            <a:ext cx="8174944" cy="6992"/>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6" name="Straight Connector 15"/>
          <p:cNvCxnSpPr/>
          <p:nvPr/>
        </p:nvCxnSpPr>
        <p:spPr>
          <a:xfrm>
            <a:off x="444980" y="2550341"/>
            <a:ext cx="8241820"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7" name="Straight Connector 16"/>
          <p:cNvCxnSpPr/>
          <p:nvPr/>
        </p:nvCxnSpPr>
        <p:spPr>
          <a:xfrm flipV="1">
            <a:off x="444980" y="2882900"/>
            <a:ext cx="4660420" cy="6992"/>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8" name="Straight Connector 17"/>
          <p:cNvCxnSpPr/>
          <p:nvPr/>
        </p:nvCxnSpPr>
        <p:spPr>
          <a:xfrm flipV="1">
            <a:off x="933450" y="3220092"/>
            <a:ext cx="7816850"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9" name="Straight Connector 18"/>
          <p:cNvCxnSpPr/>
          <p:nvPr/>
        </p:nvCxnSpPr>
        <p:spPr>
          <a:xfrm flipV="1">
            <a:off x="377825" y="3556000"/>
            <a:ext cx="8242099" cy="19692"/>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0" name="Straight Connector 19"/>
          <p:cNvCxnSpPr/>
          <p:nvPr/>
        </p:nvCxnSpPr>
        <p:spPr>
          <a:xfrm flipV="1">
            <a:off x="444980" y="3892550"/>
            <a:ext cx="8273570" cy="13342"/>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2" name="Straight Connector 21"/>
          <p:cNvCxnSpPr/>
          <p:nvPr/>
        </p:nvCxnSpPr>
        <p:spPr>
          <a:xfrm>
            <a:off x="377825" y="4201810"/>
            <a:ext cx="596420"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2230456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left)">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left)">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wipe(left)">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wipe(left)">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wipe(left)">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wipe(left)">
                                      <p:cBhvr>
                                        <p:cTn id="47" dur="500"/>
                                        <p:tgtEl>
                                          <p:spTgt spid="20"/>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wipe(left)">
                                      <p:cBhvr>
                                        <p:cTn id="52" dur="500"/>
                                        <p:tgtEl>
                                          <p:spTgt spid="22"/>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4"/>
                                        </p:tgtEl>
                                        <p:attrNameLst>
                                          <p:attrName>style.visibility</p:attrName>
                                        </p:attrNameLst>
                                      </p:cBhvr>
                                      <p:to>
                                        <p:strVal val="visible"/>
                                      </p:to>
                                    </p:set>
                                    <p:animEffect transition="in" filter="wipe(down)">
                                      <p:cBhvr>
                                        <p:cTn id="5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4" grpId="0"/>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0" name="Rounded Rectangle 9"/>
          <p:cNvSpPr/>
          <p:nvPr/>
        </p:nvSpPr>
        <p:spPr>
          <a:xfrm>
            <a:off x="317499" y="854161"/>
            <a:ext cx="8445501" cy="4175450"/>
          </a:xfrm>
          <a:prstGeom prst="roundRect">
            <a:avLst/>
          </a:prstGeom>
          <a:solidFill>
            <a:srgbClr val="FFFFFF">
              <a:alpha val="6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1" i="0" u="none" strike="noStrike" kern="0" cap="none" spc="0" normalizeH="0" baseline="0" noProof="0" dirty="0">
              <a:ln>
                <a:noFill/>
              </a:ln>
              <a:solidFill>
                <a:srgbClr val="F1C232"/>
              </a:solidFill>
              <a:effectLst/>
              <a:uLnTx/>
              <a:uFillTx/>
              <a:latin typeface="Times New Roman" pitchFamily="18" charset="0"/>
              <a:ea typeface="+mn-ea"/>
              <a:cs typeface="Times New Roman" pitchFamily="18" charset="0"/>
              <a:sym typeface="Arial"/>
            </a:endParaRPr>
          </a:p>
        </p:txBody>
      </p:sp>
      <p:sp>
        <p:nvSpPr>
          <p:cNvPr id="12" name="TextBox 11"/>
          <p:cNvSpPr txBox="1"/>
          <p:nvPr/>
        </p:nvSpPr>
        <p:spPr>
          <a:xfrm>
            <a:off x="752072" y="126367"/>
            <a:ext cx="791230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err="1">
                <a:ln>
                  <a:noFill/>
                </a:ln>
                <a:solidFill>
                  <a:srgbClr val="0070C0"/>
                </a:solidFill>
                <a:effectLst/>
                <a:uLnTx/>
                <a:uFillTx/>
                <a:latin typeface="Nunito Black" panose="00000A00000000000000" pitchFamily="2" charset="0"/>
                <a:cs typeface="Arial"/>
                <a:sym typeface="Arial"/>
              </a:rPr>
              <a:t>Tác</a:t>
            </a:r>
            <a:r>
              <a:rPr kumimoji="0" lang="en-US" sz="2400" b="0" i="0" u="none" strike="noStrike" kern="0" cap="none" spc="0" normalizeH="0" noProof="0" dirty="0">
                <a:ln>
                  <a:noFill/>
                </a:ln>
                <a:solidFill>
                  <a:srgbClr val="0070C0"/>
                </a:solidFill>
                <a:effectLst/>
                <a:uLnTx/>
                <a:uFillTx/>
                <a:latin typeface="Nunito Black" panose="00000A00000000000000" pitchFamily="2" charset="0"/>
                <a:cs typeface="Arial"/>
                <a:sym typeface="Arial"/>
              </a:rPr>
              <a:t> </a:t>
            </a:r>
            <a:r>
              <a:rPr kumimoji="0" lang="en-US" sz="2400" b="0" i="0" u="none" strike="noStrike" kern="0" cap="none" spc="0" normalizeH="0" noProof="0" dirty="0" err="1">
                <a:ln>
                  <a:noFill/>
                </a:ln>
                <a:solidFill>
                  <a:srgbClr val="0070C0"/>
                </a:solidFill>
                <a:effectLst/>
                <a:uLnTx/>
                <a:uFillTx/>
                <a:latin typeface="Nunito Black" panose="00000A00000000000000" pitchFamily="2" charset="0"/>
                <a:cs typeface="Arial"/>
                <a:sym typeface="Arial"/>
              </a:rPr>
              <a:t>giả</a:t>
            </a:r>
            <a:r>
              <a:rPr kumimoji="0" lang="en-US" sz="2400" b="0" i="0" u="none" strike="noStrike" kern="0" cap="none" spc="0" normalizeH="0" noProof="0" dirty="0">
                <a:ln>
                  <a:noFill/>
                </a:ln>
                <a:solidFill>
                  <a:srgbClr val="0070C0"/>
                </a:solidFill>
                <a:effectLst/>
                <a:uLnTx/>
                <a:uFillTx/>
                <a:latin typeface="Nunito Black" panose="00000A00000000000000" pitchFamily="2" charset="0"/>
                <a:cs typeface="Arial"/>
                <a:sym typeface="Arial"/>
              </a:rPr>
              <a:t> </a:t>
            </a:r>
            <a:r>
              <a:rPr kumimoji="0" lang="en-US" sz="2400" b="0" i="0" u="none" strike="noStrike" kern="0" cap="none" spc="0" normalizeH="0" noProof="0" dirty="0" err="1">
                <a:ln>
                  <a:noFill/>
                </a:ln>
                <a:solidFill>
                  <a:srgbClr val="0070C0"/>
                </a:solidFill>
                <a:effectLst/>
                <a:uLnTx/>
                <a:uFillTx/>
                <a:latin typeface="Nunito Black" panose="00000A00000000000000" pitchFamily="2" charset="0"/>
                <a:cs typeface="Arial"/>
                <a:sym typeface="Arial"/>
              </a:rPr>
              <a:t>đã</a:t>
            </a:r>
            <a:r>
              <a:rPr kumimoji="0" lang="en-US" sz="2400" b="0" i="0" u="none" strike="noStrike" kern="0" cap="none" spc="0" normalizeH="0" noProof="0" dirty="0">
                <a:ln>
                  <a:noFill/>
                </a:ln>
                <a:solidFill>
                  <a:srgbClr val="0070C0"/>
                </a:solidFill>
                <a:effectLst/>
                <a:uLnTx/>
                <a:uFillTx/>
                <a:latin typeface="Nunito Black" panose="00000A00000000000000" pitchFamily="2" charset="0"/>
                <a:cs typeface="Arial"/>
                <a:sym typeface="Arial"/>
              </a:rPr>
              <a:t> </a:t>
            </a:r>
            <a:r>
              <a:rPr kumimoji="0" lang="en-US" sz="2400" b="0" i="0" u="none" strike="noStrike" kern="0" cap="none" spc="0" normalizeH="0" noProof="0" dirty="0" err="1">
                <a:ln>
                  <a:noFill/>
                </a:ln>
                <a:solidFill>
                  <a:srgbClr val="0070C0"/>
                </a:solidFill>
                <a:effectLst/>
                <a:uLnTx/>
                <a:uFillTx/>
                <a:latin typeface="Nunito Black" panose="00000A00000000000000" pitchFamily="2" charset="0"/>
                <a:cs typeface="Arial"/>
                <a:sym typeface="Arial"/>
              </a:rPr>
              <a:t>sử</a:t>
            </a:r>
            <a:r>
              <a:rPr kumimoji="0" lang="en-US" sz="2400" b="0" i="0" u="none" strike="noStrike" kern="0" cap="none" spc="0" normalizeH="0" noProof="0" dirty="0">
                <a:ln>
                  <a:noFill/>
                </a:ln>
                <a:solidFill>
                  <a:srgbClr val="0070C0"/>
                </a:solidFill>
                <a:effectLst/>
                <a:uLnTx/>
                <a:uFillTx/>
                <a:latin typeface="Nunito Black" panose="00000A00000000000000" pitchFamily="2" charset="0"/>
                <a:cs typeface="Arial"/>
                <a:sym typeface="Arial"/>
              </a:rPr>
              <a:t> </a:t>
            </a:r>
            <a:r>
              <a:rPr kumimoji="0" lang="en-US" sz="2400" b="0" i="0" u="none" strike="noStrike" kern="0" cap="none" spc="0" normalizeH="0" noProof="0" dirty="0" err="1">
                <a:ln>
                  <a:noFill/>
                </a:ln>
                <a:solidFill>
                  <a:srgbClr val="0070C0"/>
                </a:solidFill>
                <a:effectLst/>
                <a:uLnTx/>
                <a:uFillTx/>
                <a:latin typeface="Nunito Black" panose="00000A00000000000000" pitchFamily="2" charset="0"/>
                <a:cs typeface="Arial"/>
                <a:sym typeface="Arial"/>
              </a:rPr>
              <a:t>dụng</a:t>
            </a:r>
            <a:r>
              <a:rPr kumimoji="0" lang="en-US" sz="2400" b="0" i="0" u="none" strike="noStrike" kern="0" cap="none" spc="0" normalizeH="0" noProof="0" dirty="0">
                <a:ln>
                  <a:noFill/>
                </a:ln>
                <a:solidFill>
                  <a:srgbClr val="0070C0"/>
                </a:solidFill>
                <a:effectLst/>
                <a:uLnTx/>
                <a:uFillTx/>
                <a:latin typeface="Nunito Black" panose="00000A00000000000000" pitchFamily="2" charset="0"/>
                <a:cs typeface="Arial"/>
                <a:sym typeface="Arial"/>
              </a:rPr>
              <a:t> </a:t>
            </a:r>
            <a:r>
              <a:rPr kumimoji="0" lang="en-US" sz="2400" b="0" i="0" u="none" strike="noStrike" kern="0" cap="none" spc="0" normalizeH="0" noProof="0" dirty="0" err="1">
                <a:ln>
                  <a:noFill/>
                </a:ln>
                <a:solidFill>
                  <a:srgbClr val="0070C0"/>
                </a:solidFill>
                <a:effectLst/>
                <a:uLnTx/>
                <a:uFillTx/>
                <a:latin typeface="Nunito Black" panose="00000A00000000000000" pitchFamily="2" charset="0"/>
                <a:cs typeface="Arial"/>
                <a:sym typeface="Arial"/>
              </a:rPr>
              <a:t>những</a:t>
            </a:r>
            <a:r>
              <a:rPr kumimoji="0" lang="en-US" sz="2400" b="0" i="0" u="none" strike="noStrike" kern="0" cap="none" spc="0" normalizeH="0" noProof="0" dirty="0">
                <a:ln>
                  <a:noFill/>
                </a:ln>
                <a:solidFill>
                  <a:srgbClr val="0070C0"/>
                </a:solidFill>
                <a:effectLst/>
                <a:uLnTx/>
                <a:uFillTx/>
                <a:latin typeface="Nunito Black" panose="00000A00000000000000" pitchFamily="2" charset="0"/>
                <a:cs typeface="Arial"/>
                <a:sym typeface="Arial"/>
              </a:rPr>
              <a:t> </a:t>
            </a:r>
            <a:r>
              <a:rPr kumimoji="0" lang="en-US" sz="2400" b="0" i="0" u="none" strike="noStrike" kern="0" cap="none" spc="0" normalizeH="0" noProof="0" dirty="0" err="1">
                <a:ln>
                  <a:noFill/>
                </a:ln>
                <a:solidFill>
                  <a:srgbClr val="0070C0"/>
                </a:solidFill>
                <a:effectLst/>
                <a:uLnTx/>
                <a:uFillTx/>
                <a:latin typeface="Nunito Black" panose="00000A00000000000000" pitchFamily="2" charset="0"/>
                <a:cs typeface="Arial"/>
                <a:sym typeface="Arial"/>
              </a:rPr>
              <a:t>biện</a:t>
            </a:r>
            <a:r>
              <a:rPr kumimoji="0" lang="en-US" sz="2400" b="0" i="0" u="none" strike="noStrike" kern="0" cap="none" spc="0" normalizeH="0" noProof="0" dirty="0">
                <a:ln>
                  <a:noFill/>
                </a:ln>
                <a:solidFill>
                  <a:srgbClr val="0070C0"/>
                </a:solidFill>
                <a:effectLst/>
                <a:uLnTx/>
                <a:uFillTx/>
                <a:latin typeface="Nunito Black" panose="00000A00000000000000" pitchFamily="2" charset="0"/>
                <a:cs typeface="Arial"/>
                <a:sym typeface="Arial"/>
              </a:rPr>
              <a:t> </a:t>
            </a:r>
            <a:r>
              <a:rPr kumimoji="0" lang="en-US" sz="2400" b="0" i="0" u="none" strike="noStrike" kern="0" cap="none" spc="0" normalizeH="0" noProof="0" dirty="0" err="1">
                <a:ln>
                  <a:noFill/>
                </a:ln>
                <a:solidFill>
                  <a:srgbClr val="0070C0"/>
                </a:solidFill>
                <a:effectLst/>
                <a:uLnTx/>
                <a:uFillTx/>
                <a:latin typeface="Nunito Black" panose="00000A00000000000000" pitchFamily="2" charset="0"/>
                <a:cs typeface="Arial"/>
                <a:sym typeface="Arial"/>
              </a:rPr>
              <a:t>pháp</a:t>
            </a:r>
            <a:r>
              <a:rPr kumimoji="0" lang="en-US" sz="2400" b="0" i="0" u="none" strike="noStrike" kern="0" cap="none" spc="0" normalizeH="0" noProof="0" dirty="0">
                <a:ln>
                  <a:noFill/>
                </a:ln>
                <a:solidFill>
                  <a:srgbClr val="0070C0"/>
                </a:solidFill>
                <a:effectLst/>
                <a:uLnTx/>
                <a:uFillTx/>
                <a:latin typeface="Nunito Black" panose="00000A00000000000000" pitchFamily="2" charset="0"/>
                <a:cs typeface="Arial"/>
                <a:sym typeface="Arial"/>
              </a:rPr>
              <a:t> </a:t>
            </a:r>
            <a:r>
              <a:rPr kumimoji="0" lang="en-US" sz="2400" b="0" i="0" u="none" strike="noStrike" kern="0" cap="none" spc="0" normalizeH="0" noProof="0" dirty="0" err="1">
                <a:ln>
                  <a:noFill/>
                </a:ln>
                <a:solidFill>
                  <a:srgbClr val="0070C0"/>
                </a:solidFill>
                <a:effectLst/>
                <a:uLnTx/>
                <a:uFillTx/>
                <a:latin typeface="Nunito Black" panose="00000A00000000000000" pitchFamily="2" charset="0"/>
                <a:cs typeface="Arial"/>
                <a:sym typeface="Arial"/>
              </a:rPr>
              <a:t>nghệ</a:t>
            </a:r>
            <a:r>
              <a:rPr kumimoji="0" lang="en-US" sz="2400" b="0" i="0" u="none" strike="noStrike" kern="0" cap="none" spc="0" normalizeH="0" noProof="0" dirty="0">
                <a:ln>
                  <a:noFill/>
                </a:ln>
                <a:solidFill>
                  <a:srgbClr val="0070C0"/>
                </a:solidFill>
                <a:effectLst/>
                <a:uLnTx/>
                <a:uFillTx/>
                <a:latin typeface="Nunito Black" panose="00000A00000000000000" pitchFamily="2" charset="0"/>
                <a:cs typeface="Arial"/>
                <a:sym typeface="Arial"/>
              </a:rPr>
              <a:t> </a:t>
            </a:r>
            <a:r>
              <a:rPr kumimoji="0" lang="en-US" sz="2400" b="0" i="0" u="none" strike="noStrike" kern="0" cap="none" spc="0" normalizeH="0" noProof="0" dirty="0" err="1">
                <a:ln>
                  <a:noFill/>
                </a:ln>
                <a:solidFill>
                  <a:srgbClr val="0070C0"/>
                </a:solidFill>
                <a:effectLst/>
                <a:uLnTx/>
                <a:uFillTx/>
                <a:latin typeface="Nunito Black" panose="00000A00000000000000" pitchFamily="2" charset="0"/>
                <a:cs typeface="Arial"/>
                <a:sym typeface="Arial"/>
              </a:rPr>
              <a:t>thuật</a:t>
            </a:r>
            <a:r>
              <a:rPr kumimoji="0" lang="en-US" sz="2400" b="0" i="0" u="none" strike="noStrike" kern="0" cap="none" spc="0" normalizeH="0" noProof="0" dirty="0">
                <a:ln>
                  <a:noFill/>
                </a:ln>
                <a:solidFill>
                  <a:srgbClr val="0070C0"/>
                </a:solidFill>
                <a:effectLst/>
                <a:uLnTx/>
                <a:uFillTx/>
                <a:latin typeface="Nunito Black" panose="00000A00000000000000" pitchFamily="2" charset="0"/>
                <a:cs typeface="Arial"/>
                <a:sym typeface="Arial"/>
              </a:rPr>
              <a:t> </a:t>
            </a:r>
            <a:r>
              <a:rPr kumimoji="0" lang="en-US" sz="2400" b="0" i="0" u="none" strike="noStrike" kern="0" cap="none" spc="0" normalizeH="0" noProof="0" dirty="0" err="1">
                <a:ln>
                  <a:noFill/>
                </a:ln>
                <a:solidFill>
                  <a:srgbClr val="0070C0"/>
                </a:solidFill>
                <a:effectLst/>
                <a:uLnTx/>
                <a:uFillTx/>
                <a:latin typeface="Nunito Black" panose="00000A00000000000000" pitchFamily="2" charset="0"/>
                <a:cs typeface="Arial"/>
                <a:sym typeface="Arial"/>
              </a:rPr>
              <a:t>gì</a:t>
            </a:r>
            <a:r>
              <a:rPr kumimoji="0" lang="en-US" sz="2400" b="0" i="0" u="none" strike="noStrike" kern="0" cap="none" spc="0" normalizeH="0" noProof="0" dirty="0">
                <a:ln>
                  <a:noFill/>
                </a:ln>
                <a:solidFill>
                  <a:srgbClr val="0070C0"/>
                </a:solidFill>
                <a:effectLst/>
                <a:uLnTx/>
                <a:uFillTx/>
                <a:latin typeface="Nunito Black" panose="00000A00000000000000" pitchFamily="2" charset="0"/>
                <a:cs typeface="Arial"/>
                <a:sym typeface="Arial"/>
              </a:rPr>
              <a:t>?</a:t>
            </a:r>
            <a:endParaRPr kumimoji="0" lang="en-US" sz="2400" b="0" i="0" u="none" strike="noStrike" kern="0" cap="none" spc="0" normalizeH="0" baseline="0" noProof="0" dirty="0">
              <a:ln>
                <a:noFill/>
              </a:ln>
              <a:solidFill>
                <a:srgbClr val="0070C0"/>
              </a:solidFill>
              <a:effectLst/>
              <a:uLnTx/>
              <a:uFillTx/>
              <a:latin typeface="Nunito Black" panose="00000A00000000000000" pitchFamily="2" charset="0"/>
              <a:cs typeface="Arial"/>
              <a:sym typeface="Arial"/>
            </a:endParaRPr>
          </a:p>
        </p:txBody>
      </p:sp>
      <p:sp>
        <p:nvSpPr>
          <p:cNvPr id="13" name="Google Shape;117;p2"/>
          <p:cNvSpPr/>
          <p:nvPr/>
        </p:nvSpPr>
        <p:spPr>
          <a:xfrm>
            <a:off x="761798" y="91872"/>
            <a:ext cx="7677352" cy="568528"/>
          </a:xfrm>
          <a:prstGeom prst="roundRect">
            <a:avLst>
              <a:gd name="adj" fmla="val 16667"/>
            </a:avLst>
          </a:prstGeom>
          <a:noFill/>
          <a:ln w="38100" cap="flat" cmpd="sng">
            <a:solidFill>
              <a:srgbClr val="FF006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3600" b="0" i="0" u="none" strike="noStrike" kern="0" cap="none" spc="0" normalizeH="0" baseline="0" noProof="0" dirty="0">
              <a:ln>
                <a:noFill/>
              </a:ln>
              <a:solidFill>
                <a:srgbClr val="F1C232"/>
              </a:solidFill>
              <a:effectLst/>
              <a:uLnTx/>
              <a:uFillTx/>
              <a:latin typeface="Tahoma"/>
              <a:ea typeface="Tahoma"/>
              <a:cs typeface="Tahoma"/>
              <a:sym typeface="Tahoma"/>
            </a:endParaRPr>
          </a:p>
        </p:txBody>
      </p:sp>
      <p:sp>
        <p:nvSpPr>
          <p:cNvPr id="4" name="TextBox 3"/>
          <p:cNvSpPr txBox="1"/>
          <p:nvPr/>
        </p:nvSpPr>
        <p:spPr>
          <a:xfrm>
            <a:off x="761798" y="849357"/>
            <a:ext cx="8537973"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0" i="0" u="none" strike="noStrike" kern="0" cap="none" spc="0" normalizeH="0" baseline="0" noProof="0" dirty="0">
                <a:ln>
                  <a:noFill/>
                </a:ln>
                <a:solidFill>
                  <a:srgbClr val="0070C0"/>
                </a:solidFill>
                <a:effectLst/>
                <a:uLnTx/>
                <a:uFillTx/>
                <a:latin typeface="Nunito Black" panose="00000A00000000000000" pitchFamily="2" charset="0"/>
                <a:sym typeface="Arial"/>
              </a:rPr>
              <a:t>+ </a:t>
            </a:r>
            <a:r>
              <a:rPr kumimoji="0" lang="en-US" sz="3000" b="0" i="0" u="none" strike="noStrike" kern="0" cap="none" spc="0" normalizeH="0" baseline="0" noProof="0" dirty="0" err="1">
                <a:ln>
                  <a:noFill/>
                </a:ln>
                <a:solidFill>
                  <a:srgbClr val="0070C0"/>
                </a:solidFill>
                <a:effectLst/>
                <a:uLnTx/>
                <a:uFillTx/>
                <a:latin typeface="Nunito Black" panose="00000A00000000000000" pitchFamily="2" charset="0"/>
                <a:sym typeface="Arial"/>
              </a:rPr>
              <a:t>Tác</a:t>
            </a:r>
            <a:r>
              <a:rPr kumimoji="0" lang="en-US" sz="3000" b="0" i="0" u="none" strike="noStrike" kern="0" cap="none" spc="0" normalizeH="0" noProof="0" dirty="0">
                <a:ln>
                  <a:noFill/>
                </a:ln>
                <a:solidFill>
                  <a:srgbClr val="0070C0"/>
                </a:solidFill>
                <a:effectLst/>
                <a:uLnTx/>
                <a:uFillTx/>
                <a:latin typeface="Nunito Black" panose="00000A00000000000000" pitchFamily="2" charset="0"/>
                <a:sym typeface="Arial"/>
              </a:rPr>
              <a:t> </a:t>
            </a:r>
            <a:r>
              <a:rPr kumimoji="0" lang="en-US" sz="3000" b="0" i="0" u="none" strike="noStrike" kern="0" cap="none" spc="0" normalizeH="0" noProof="0" dirty="0" err="1">
                <a:ln>
                  <a:noFill/>
                </a:ln>
                <a:solidFill>
                  <a:srgbClr val="0070C0"/>
                </a:solidFill>
                <a:effectLst/>
                <a:uLnTx/>
                <a:uFillTx/>
                <a:latin typeface="Nunito Black" panose="00000A00000000000000" pitchFamily="2" charset="0"/>
                <a:sym typeface="Arial"/>
              </a:rPr>
              <a:t>giả</a:t>
            </a:r>
            <a:r>
              <a:rPr kumimoji="0" lang="en-US" sz="3000" b="0" i="0" u="none" strike="noStrike" kern="0" cap="none" spc="0" normalizeH="0" noProof="0" dirty="0">
                <a:ln>
                  <a:noFill/>
                </a:ln>
                <a:solidFill>
                  <a:srgbClr val="0070C0"/>
                </a:solidFill>
                <a:effectLst/>
                <a:uLnTx/>
                <a:uFillTx/>
                <a:latin typeface="Nunito Black" panose="00000A00000000000000" pitchFamily="2" charset="0"/>
                <a:sym typeface="Arial"/>
              </a:rPr>
              <a:t> </a:t>
            </a:r>
            <a:r>
              <a:rPr kumimoji="0" lang="en-US" sz="3000" b="0" i="0" u="none" strike="noStrike" kern="0" cap="none" spc="0" normalizeH="0" noProof="0" dirty="0" err="1">
                <a:ln>
                  <a:noFill/>
                </a:ln>
                <a:solidFill>
                  <a:srgbClr val="0070C0"/>
                </a:solidFill>
                <a:effectLst/>
                <a:uLnTx/>
                <a:uFillTx/>
                <a:latin typeface="Nunito Black" panose="00000A00000000000000" pitchFamily="2" charset="0"/>
                <a:sym typeface="Arial"/>
              </a:rPr>
              <a:t>sử</a:t>
            </a:r>
            <a:r>
              <a:rPr kumimoji="0" lang="en-US" sz="3000" b="0" i="0" u="none" strike="noStrike" kern="0" cap="none" spc="0" normalizeH="0" noProof="0" dirty="0">
                <a:ln>
                  <a:noFill/>
                </a:ln>
                <a:solidFill>
                  <a:srgbClr val="0070C0"/>
                </a:solidFill>
                <a:effectLst/>
                <a:uLnTx/>
                <a:uFillTx/>
                <a:latin typeface="Nunito Black" panose="00000A00000000000000" pitchFamily="2" charset="0"/>
                <a:sym typeface="Arial"/>
              </a:rPr>
              <a:t> </a:t>
            </a:r>
            <a:r>
              <a:rPr kumimoji="0" lang="en-US" sz="3000" b="0" i="0" u="none" strike="noStrike" kern="0" cap="none" spc="0" normalizeH="0" noProof="0" dirty="0" err="1">
                <a:ln>
                  <a:noFill/>
                </a:ln>
                <a:solidFill>
                  <a:srgbClr val="0070C0"/>
                </a:solidFill>
                <a:effectLst/>
                <a:uLnTx/>
                <a:uFillTx/>
                <a:latin typeface="Nunito Black" panose="00000A00000000000000" pitchFamily="2" charset="0"/>
                <a:sym typeface="Arial"/>
              </a:rPr>
              <a:t>dụng</a:t>
            </a:r>
            <a:r>
              <a:rPr kumimoji="0" lang="en-US" sz="3000" b="0" i="0" u="none" strike="noStrike" kern="0" cap="none" spc="0" normalizeH="0" noProof="0" dirty="0">
                <a:ln>
                  <a:noFill/>
                </a:ln>
                <a:solidFill>
                  <a:srgbClr val="0070C0"/>
                </a:solidFill>
                <a:effectLst/>
                <a:uLnTx/>
                <a:uFillTx/>
                <a:latin typeface="Nunito Black" panose="00000A00000000000000" pitchFamily="2" charset="0"/>
                <a:sym typeface="Arial"/>
              </a:rPr>
              <a:t> </a:t>
            </a:r>
            <a:r>
              <a:rPr lang="en-US" sz="3000" dirty="0">
                <a:solidFill>
                  <a:srgbClr val="0070C0"/>
                </a:solidFill>
                <a:latin typeface="Nunito Black" panose="00000A00000000000000" pitchFamily="2" charset="0"/>
              </a:rPr>
              <a:t>b</a:t>
            </a:r>
            <a:r>
              <a:rPr kumimoji="0" lang="en-US" sz="3000" b="0" i="0" u="none" strike="noStrike" kern="0" cap="none" spc="0" normalizeH="0" baseline="0" noProof="0" dirty="0" err="1">
                <a:ln>
                  <a:noFill/>
                </a:ln>
                <a:solidFill>
                  <a:srgbClr val="0070C0"/>
                </a:solidFill>
                <a:effectLst/>
                <a:uLnTx/>
                <a:uFillTx/>
                <a:latin typeface="Nunito Black" panose="00000A00000000000000" pitchFamily="2" charset="0"/>
                <a:sym typeface="Arial"/>
              </a:rPr>
              <a:t>iện</a:t>
            </a:r>
            <a:r>
              <a:rPr kumimoji="0" lang="en-US" sz="3000" b="0" i="0" u="none" strike="noStrike" kern="0" cap="none" spc="0" normalizeH="0" noProof="0" dirty="0">
                <a:ln>
                  <a:noFill/>
                </a:ln>
                <a:solidFill>
                  <a:srgbClr val="0070C0"/>
                </a:solidFill>
                <a:effectLst/>
                <a:uLnTx/>
                <a:uFillTx/>
                <a:latin typeface="Nunito Black" panose="00000A00000000000000" pitchFamily="2" charset="0"/>
                <a:sym typeface="Arial"/>
              </a:rPr>
              <a:t> </a:t>
            </a:r>
            <a:r>
              <a:rPr kumimoji="0" lang="en-US" sz="3000" b="0" i="0" u="none" strike="noStrike" kern="0" cap="none" spc="0" normalizeH="0" noProof="0" dirty="0" err="1">
                <a:ln>
                  <a:noFill/>
                </a:ln>
                <a:solidFill>
                  <a:srgbClr val="0070C0"/>
                </a:solidFill>
                <a:effectLst/>
                <a:uLnTx/>
                <a:uFillTx/>
                <a:latin typeface="Nunito Black" panose="00000A00000000000000" pitchFamily="2" charset="0"/>
                <a:sym typeface="Arial"/>
              </a:rPr>
              <a:t>pháp</a:t>
            </a:r>
            <a:r>
              <a:rPr kumimoji="0" lang="en-US" sz="3000" b="0" i="0" u="none" strike="noStrike" kern="0" cap="none" spc="0" normalizeH="0" noProof="0" dirty="0">
                <a:ln>
                  <a:noFill/>
                </a:ln>
                <a:solidFill>
                  <a:srgbClr val="0070C0"/>
                </a:solidFill>
                <a:effectLst/>
                <a:uLnTx/>
                <a:uFillTx/>
                <a:latin typeface="Nunito Black" panose="00000A00000000000000" pitchFamily="2" charset="0"/>
                <a:sym typeface="Arial"/>
              </a:rPr>
              <a:t> so </a:t>
            </a:r>
            <a:r>
              <a:rPr kumimoji="0" lang="en-US" sz="3000" b="0" i="0" u="none" strike="noStrike" kern="0" cap="none" spc="0" normalizeH="0" noProof="0" dirty="0" err="1">
                <a:ln>
                  <a:noFill/>
                </a:ln>
                <a:solidFill>
                  <a:srgbClr val="0070C0"/>
                </a:solidFill>
                <a:effectLst/>
                <a:uLnTx/>
                <a:uFillTx/>
                <a:latin typeface="Nunito Black" panose="00000A00000000000000" pitchFamily="2" charset="0"/>
                <a:sym typeface="Arial"/>
              </a:rPr>
              <a:t>sánh</a:t>
            </a:r>
            <a:r>
              <a:rPr kumimoji="0" lang="en-US" sz="3000" b="0" i="0" u="none" strike="noStrike" kern="0" cap="none" spc="0" normalizeH="0" noProof="0" dirty="0">
                <a:ln>
                  <a:noFill/>
                </a:ln>
                <a:solidFill>
                  <a:srgbClr val="0070C0"/>
                </a:solidFill>
                <a:effectLst/>
                <a:uLnTx/>
                <a:uFillTx/>
                <a:latin typeface="Nunito Black" panose="00000A00000000000000" pitchFamily="2" charset="0"/>
                <a:sym typeface="Arial"/>
              </a:rPr>
              <a:t>:</a:t>
            </a:r>
            <a:endParaRPr kumimoji="0" lang="en-US" sz="3000" b="0" i="0" u="none" strike="noStrike" kern="0" cap="none" spc="0" normalizeH="0" baseline="0" noProof="0" dirty="0">
              <a:ln>
                <a:noFill/>
              </a:ln>
              <a:solidFill>
                <a:srgbClr val="0070C0"/>
              </a:solidFill>
              <a:effectLst/>
              <a:uLnTx/>
              <a:uFillTx/>
              <a:latin typeface="Nunito Black" panose="00000A00000000000000" pitchFamily="2" charset="0"/>
              <a:sym typeface="Arial"/>
            </a:endParaRPr>
          </a:p>
        </p:txBody>
      </p:sp>
      <p:sp>
        <p:nvSpPr>
          <p:cNvPr id="15" name="Rectangle 14"/>
          <p:cNvSpPr/>
          <p:nvPr/>
        </p:nvSpPr>
        <p:spPr>
          <a:xfrm>
            <a:off x="565744" y="1309581"/>
            <a:ext cx="8069460" cy="378565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Đêm</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huyền</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diệu</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đã</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rủ</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hoa</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cà</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chua</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lặn</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theo</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vòng</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thời</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gian</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chuyển</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vần</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Hoa</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biến</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đi</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để</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cây</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tạo</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ra</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những</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quả</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nõn</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chung</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màu</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với</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cây</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với</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lá</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Cà</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chua</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ra</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quả</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xum</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xuê</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chi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chít</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quả</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lớn</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quả</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bé</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vui</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mắt</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như</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đàn</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gà</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mẹ</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đông</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con.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Quả</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một</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quả</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chùm</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quả</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sinh</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đôi</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quả</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chùm</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ba</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chùm</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bốn</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Quả</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ở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thân</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quả</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leo</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nghịch</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ngợm</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lên</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ngọn</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làm</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ỏe</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cả</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những</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cành</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to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nhất</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Nắng</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đến</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tạo</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vị</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thơm</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mát</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dần</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trong</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quả</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Mỗi</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quả</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cà</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chua</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chín</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là</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một</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mặt</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trời</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nhỏ</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hiền</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dịu</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Cà</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chua</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thắp</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đèn</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lồng</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trong</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lùm</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cây</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nhỏ</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bé</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gọi</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người</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đến</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hái</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Màu</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đỏ</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là</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màu</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nhận</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ra</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sớm</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nhất</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Những</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quả</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cà</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chua</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đầu</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mùa</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gieo</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sự</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náo</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nức</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cho</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mọi</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người</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a:t>
            </a:r>
          </a:p>
        </p:txBody>
      </p:sp>
      <p:cxnSp>
        <p:nvCxnSpPr>
          <p:cNvPr id="7" name="Straight Connector 6"/>
          <p:cNvCxnSpPr/>
          <p:nvPr/>
        </p:nvCxnSpPr>
        <p:spPr>
          <a:xfrm flipV="1">
            <a:off x="1128184" y="2555459"/>
            <a:ext cx="7406640"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8" name="Straight Connector 7"/>
          <p:cNvCxnSpPr/>
          <p:nvPr/>
        </p:nvCxnSpPr>
        <p:spPr>
          <a:xfrm flipV="1">
            <a:off x="654050" y="2860259"/>
            <a:ext cx="2651760"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9" name="Straight Connector 8"/>
          <p:cNvCxnSpPr/>
          <p:nvPr/>
        </p:nvCxnSpPr>
        <p:spPr>
          <a:xfrm flipV="1">
            <a:off x="6431704" y="3766193"/>
            <a:ext cx="2103120"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1" name="Straight Connector 10"/>
          <p:cNvCxnSpPr/>
          <p:nvPr/>
        </p:nvCxnSpPr>
        <p:spPr>
          <a:xfrm flipV="1">
            <a:off x="654050" y="4096393"/>
            <a:ext cx="4206240"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6546854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down)">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left)">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left)">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wipe(left)">
                                      <p:cBhvr>
                                        <p:cTn id="3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4" grpId="0"/>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0" name="Rounded Rectangle 9"/>
          <p:cNvSpPr/>
          <p:nvPr/>
        </p:nvSpPr>
        <p:spPr>
          <a:xfrm>
            <a:off x="317499" y="854161"/>
            <a:ext cx="8445501" cy="4175450"/>
          </a:xfrm>
          <a:prstGeom prst="roundRect">
            <a:avLst/>
          </a:prstGeom>
          <a:solidFill>
            <a:srgbClr val="FFFFFF">
              <a:alpha val="6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1" i="0" u="none" strike="noStrike" kern="0" cap="none" spc="0" normalizeH="0" baseline="0" noProof="0" dirty="0">
              <a:ln>
                <a:noFill/>
              </a:ln>
              <a:solidFill>
                <a:srgbClr val="F1C232"/>
              </a:solidFill>
              <a:effectLst/>
              <a:uLnTx/>
              <a:uFillTx/>
              <a:latin typeface="Times New Roman" pitchFamily="18" charset="0"/>
              <a:ea typeface="+mn-ea"/>
              <a:cs typeface="Times New Roman" pitchFamily="18" charset="0"/>
              <a:sym typeface="Arial"/>
            </a:endParaRPr>
          </a:p>
        </p:txBody>
      </p:sp>
      <p:sp>
        <p:nvSpPr>
          <p:cNvPr id="12" name="TextBox 11"/>
          <p:cNvSpPr txBox="1"/>
          <p:nvPr/>
        </p:nvSpPr>
        <p:spPr>
          <a:xfrm>
            <a:off x="752072" y="126367"/>
            <a:ext cx="791230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err="1">
                <a:ln>
                  <a:noFill/>
                </a:ln>
                <a:solidFill>
                  <a:srgbClr val="0070C0"/>
                </a:solidFill>
                <a:effectLst/>
                <a:uLnTx/>
                <a:uFillTx/>
                <a:latin typeface="Nunito Black" panose="00000A00000000000000" pitchFamily="2" charset="0"/>
                <a:cs typeface="Arial"/>
                <a:sym typeface="Arial"/>
              </a:rPr>
              <a:t>Tác</a:t>
            </a:r>
            <a:r>
              <a:rPr kumimoji="0" lang="en-US" sz="2400" b="0" i="0" u="none" strike="noStrike" kern="0" cap="none" spc="0" normalizeH="0" baseline="0" noProof="0" dirty="0">
                <a:ln>
                  <a:noFill/>
                </a:ln>
                <a:solidFill>
                  <a:srgbClr val="0070C0"/>
                </a:solidFill>
                <a:effectLst/>
                <a:uLnTx/>
                <a:uFillTx/>
                <a:latin typeface="Nunito Black" panose="00000A00000000000000" pitchFamily="2" charset="0"/>
                <a:cs typeface="Arial"/>
                <a:sym typeface="Arial"/>
              </a:rPr>
              <a:t> </a:t>
            </a:r>
            <a:r>
              <a:rPr kumimoji="0" lang="en-US" sz="2400" b="0" i="0" u="none" strike="noStrike" kern="0" cap="none" spc="0" normalizeH="0" baseline="0" noProof="0" dirty="0" err="1">
                <a:ln>
                  <a:noFill/>
                </a:ln>
                <a:solidFill>
                  <a:srgbClr val="0070C0"/>
                </a:solidFill>
                <a:effectLst/>
                <a:uLnTx/>
                <a:uFillTx/>
                <a:latin typeface="Nunito Black" panose="00000A00000000000000" pitchFamily="2" charset="0"/>
                <a:cs typeface="Arial"/>
                <a:sym typeface="Arial"/>
              </a:rPr>
              <a:t>giả</a:t>
            </a:r>
            <a:r>
              <a:rPr kumimoji="0" lang="en-US" sz="2400" b="0" i="0" u="none" strike="noStrike" kern="0" cap="none" spc="0" normalizeH="0" baseline="0" noProof="0" dirty="0">
                <a:ln>
                  <a:noFill/>
                </a:ln>
                <a:solidFill>
                  <a:srgbClr val="0070C0"/>
                </a:solidFill>
                <a:effectLst/>
                <a:uLnTx/>
                <a:uFillTx/>
                <a:latin typeface="Nunito Black" panose="00000A00000000000000" pitchFamily="2" charset="0"/>
                <a:cs typeface="Arial"/>
                <a:sym typeface="Arial"/>
              </a:rPr>
              <a:t> </a:t>
            </a:r>
            <a:r>
              <a:rPr kumimoji="0" lang="en-US" sz="2400" b="0" i="0" u="none" strike="noStrike" kern="0" cap="none" spc="0" normalizeH="0" baseline="0" noProof="0" dirty="0" err="1">
                <a:ln>
                  <a:noFill/>
                </a:ln>
                <a:solidFill>
                  <a:srgbClr val="0070C0"/>
                </a:solidFill>
                <a:effectLst/>
                <a:uLnTx/>
                <a:uFillTx/>
                <a:latin typeface="Nunito Black" panose="00000A00000000000000" pitchFamily="2" charset="0"/>
                <a:cs typeface="Arial"/>
                <a:sym typeface="Arial"/>
              </a:rPr>
              <a:t>đã</a:t>
            </a:r>
            <a:r>
              <a:rPr kumimoji="0" lang="en-US" sz="2400" b="0" i="0" u="none" strike="noStrike" kern="0" cap="none" spc="0" normalizeH="0" baseline="0" noProof="0" dirty="0">
                <a:ln>
                  <a:noFill/>
                </a:ln>
                <a:solidFill>
                  <a:srgbClr val="0070C0"/>
                </a:solidFill>
                <a:effectLst/>
                <a:uLnTx/>
                <a:uFillTx/>
                <a:latin typeface="Nunito Black" panose="00000A00000000000000" pitchFamily="2" charset="0"/>
                <a:cs typeface="Arial"/>
                <a:sym typeface="Arial"/>
              </a:rPr>
              <a:t> </a:t>
            </a:r>
            <a:r>
              <a:rPr kumimoji="0" lang="en-US" sz="2400" b="0" i="0" u="none" strike="noStrike" kern="0" cap="none" spc="0" normalizeH="0" baseline="0" noProof="0" dirty="0" err="1">
                <a:ln>
                  <a:noFill/>
                </a:ln>
                <a:solidFill>
                  <a:srgbClr val="0070C0"/>
                </a:solidFill>
                <a:effectLst/>
                <a:uLnTx/>
                <a:uFillTx/>
                <a:latin typeface="Nunito Black" panose="00000A00000000000000" pitchFamily="2" charset="0"/>
                <a:cs typeface="Arial"/>
                <a:sym typeface="Arial"/>
              </a:rPr>
              <a:t>sử</a:t>
            </a:r>
            <a:r>
              <a:rPr kumimoji="0" lang="en-US" sz="2400" b="0" i="0" u="none" strike="noStrike" kern="0" cap="none" spc="0" normalizeH="0" baseline="0" noProof="0" dirty="0">
                <a:ln>
                  <a:noFill/>
                </a:ln>
                <a:solidFill>
                  <a:srgbClr val="0070C0"/>
                </a:solidFill>
                <a:effectLst/>
                <a:uLnTx/>
                <a:uFillTx/>
                <a:latin typeface="Nunito Black" panose="00000A00000000000000" pitchFamily="2" charset="0"/>
                <a:cs typeface="Arial"/>
                <a:sym typeface="Arial"/>
              </a:rPr>
              <a:t> </a:t>
            </a:r>
            <a:r>
              <a:rPr kumimoji="0" lang="en-US" sz="2400" b="0" i="0" u="none" strike="noStrike" kern="0" cap="none" spc="0" normalizeH="0" baseline="0" noProof="0" dirty="0" err="1">
                <a:ln>
                  <a:noFill/>
                </a:ln>
                <a:solidFill>
                  <a:srgbClr val="0070C0"/>
                </a:solidFill>
                <a:effectLst/>
                <a:uLnTx/>
                <a:uFillTx/>
                <a:latin typeface="Nunito Black" panose="00000A00000000000000" pitchFamily="2" charset="0"/>
                <a:cs typeface="Arial"/>
                <a:sym typeface="Arial"/>
              </a:rPr>
              <a:t>dụng</a:t>
            </a:r>
            <a:r>
              <a:rPr kumimoji="0" lang="en-US" sz="2400" b="0" i="0" u="none" strike="noStrike" kern="0" cap="none" spc="0" normalizeH="0" baseline="0" noProof="0" dirty="0">
                <a:ln>
                  <a:noFill/>
                </a:ln>
                <a:solidFill>
                  <a:srgbClr val="0070C0"/>
                </a:solidFill>
                <a:effectLst/>
                <a:uLnTx/>
                <a:uFillTx/>
                <a:latin typeface="Nunito Black" panose="00000A00000000000000" pitchFamily="2" charset="0"/>
                <a:cs typeface="Arial"/>
                <a:sym typeface="Arial"/>
              </a:rPr>
              <a:t> </a:t>
            </a:r>
            <a:r>
              <a:rPr kumimoji="0" lang="en-US" sz="2400" b="0" i="0" u="none" strike="noStrike" kern="0" cap="none" spc="0" normalizeH="0" baseline="0" noProof="0" dirty="0" err="1">
                <a:ln>
                  <a:noFill/>
                </a:ln>
                <a:solidFill>
                  <a:srgbClr val="0070C0"/>
                </a:solidFill>
                <a:effectLst/>
                <a:uLnTx/>
                <a:uFillTx/>
                <a:latin typeface="Nunito Black" panose="00000A00000000000000" pitchFamily="2" charset="0"/>
                <a:cs typeface="Arial"/>
                <a:sym typeface="Arial"/>
              </a:rPr>
              <a:t>những</a:t>
            </a:r>
            <a:r>
              <a:rPr kumimoji="0" lang="en-US" sz="2400" b="0" i="0" u="none" strike="noStrike" kern="0" cap="none" spc="0" normalizeH="0" baseline="0" noProof="0" dirty="0">
                <a:ln>
                  <a:noFill/>
                </a:ln>
                <a:solidFill>
                  <a:srgbClr val="0070C0"/>
                </a:solidFill>
                <a:effectLst/>
                <a:uLnTx/>
                <a:uFillTx/>
                <a:latin typeface="Nunito Black" panose="00000A00000000000000" pitchFamily="2" charset="0"/>
                <a:cs typeface="Arial"/>
                <a:sym typeface="Arial"/>
              </a:rPr>
              <a:t> </a:t>
            </a:r>
            <a:r>
              <a:rPr kumimoji="0" lang="en-US" sz="2400" b="0" i="0" u="none" strike="noStrike" kern="0" cap="none" spc="0" normalizeH="0" baseline="0" noProof="0" dirty="0" err="1">
                <a:ln>
                  <a:noFill/>
                </a:ln>
                <a:solidFill>
                  <a:srgbClr val="0070C0"/>
                </a:solidFill>
                <a:effectLst/>
                <a:uLnTx/>
                <a:uFillTx/>
                <a:latin typeface="Nunito Black" panose="00000A00000000000000" pitchFamily="2" charset="0"/>
                <a:cs typeface="Arial"/>
                <a:sym typeface="Arial"/>
              </a:rPr>
              <a:t>biện</a:t>
            </a:r>
            <a:r>
              <a:rPr kumimoji="0" lang="en-US" sz="2400" b="0" i="0" u="none" strike="noStrike" kern="0" cap="none" spc="0" normalizeH="0" baseline="0" noProof="0" dirty="0">
                <a:ln>
                  <a:noFill/>
                </a:ln>
                <a:solidFill>
                  <a:srgbClr val="0070C0"/>
                </a:solidFill>
                <a:effectLst/>
                <a:uLnTx/>
                <a:uFillTx/>
                <a:latin typeface="Nunito Black" panose="00000A00000000000000" pitchFamily="2" charset="0"/>
                <a:cs typeface="Arial"/>
                <a:sym typeface="Arial"/>
              </a:rPr>
              <a:t> </a:t>
            </a:r>
            <a:r>
              <a:rPr kumimoji="0" lang="en-US" sz="2400" b="0" i="0" u="none" strike="noStrike" kern="0" cap="none" spc="0" normalizeH="0" baseline="0" noProof="0" dirty="0" err="1">
                <a:ln>
                  <a:noFill/>
                </a:ln>
                <a:solidFill>
                  <a:srgbClr val="0070C0"/>
                </a:solidFill>
                <a:effectLst/>
                <a:uLnTx/>
                <a:uFillTx/>
                <a:latin typeface="Nunito Black" panose="00000A00000000000000" pitchFamily="2" charset="0"/>
                <a:cs typeface="Arial"/>
                <a:sym typeface="Arial"/>
              </a:rPr>
              <a:t>pháp</a:t>
            </a:r>
            <a:r>
              <a:rPr kumimoji="0" lang="en-US" sz="2400" b="0" i="0" u="none" strike="noStrike" kern="0" cap="none" spc="0" normalizeH="0" baseline="0" noProof="0" dirty="0">
                <a:ln>
                  <a:noFill/>
                </a:ln>
                <a:solidFill>
                  <a:srgbClr val="0070C0"/>
                </a:solidFill>
                <a:effectLst/>
                <a:uLnTx/>
                <a:uFillTx/>
                <a:latin typeface="Nunito Black" panose="00000A00000000000000" pitchFamily="2" charset="0"/>
                <a:cs typeface="Arial"/>
                <a:sym typeface="Arial"/>
              </a:rPr>
              <a:t> </a:t>
            </a:r>
            <a:r>
              <a:rPr kumimoji="0" lang="en-US" sz="2400" b="0" i="0" u="none" strike="noStrike" kern="0" cap="none" spc="0" normalizeH="0" baseline="0" noProof="0" dirty="0" err="1">
                <a:ln>
                  <a:noFill/>
                </a:ln>
                <a:solidFill>
                  <a:srgbClr val="0070C0"/>
                </a:solidFill>
                <a:effectLst/>
                <a:uLnTx/>
                <a:uFillTx/>
                <a:latin typeface="Nunito Black" panose="00000A00000000000000" pitchFamily="2" charset="0"/>
                <a:cs typeface="Arial"/>
                <a:sym typeface="Arial"/>
              </a:rPr>
              <a:t>nghệ</a:t>
            </a:r>
            <a:r>
              <a:rPr kumimoji="0" lang="en-US" sz="2400" b="0" i="0" u="none" strike="noStrike" kern="0" cap="none" spc="0" normalizeH="0" baseline="0" noProof="0" dirty="0">
                <a:ln>
                  <a:noFill/>
                </a:ln>
                <a:solidFill>
                  <a:srgbClr val="0070C0"/>
                </a:solidFill>
                <a:effectLst/>
                <a:uLnTx/>
                <a:uFillTx/>
                <a:latin typeface="Nunito Black" panose="00000A00000000000000" pitchFamily="2" charset="0"/>
                <a:cs typeface="Arial"/>
                <a:sym typeface="Arial"/>
              </a:rPr>
              <a:t> </a:t>
            </a:r>
            <a:r>
              <a:rPr kumimoji="0" lang="en-US" sz="2400" b="0" i="0" u="none" strike="noStrike" kern="0" cap="none" spc="0" normalizeH="0" baseline="0" noProof="0" dirty="0" err="1">
                <a:ln>
                  <a:noFill/>
                </a:ln>
                <a:solidFill>
                  <a:srgbClr val="0070C0"/>
                </a:solidFill>
                <a:effectLst/>
                <a:uLnTx/>
                <a:uFillTx/>
                <a:latin typeface="Nunito Black" panose="00000A00000000000000" pitchFamily="2" charset="0"/>
                <a:cs typeface="Arial"/>
                <a:sym typeface="Arial"/>
              </a:rPr>
              <a:t>thuật</a:t>
            </a:r>
            <a:r>
              <a:rPr kumimoji="0" lang="en-US" sz="2400" b="0" i="0" u="none" strike="noStrike" kern="0" cap="none" spc="0" normalizeH="0" baseline="0" noProof="0" dirty="0">
                <a:ln>
                  <a:noFill/>
                </a:ln>
                <a:solidFill>
                  <a:srgbClr val="0070C0"/>
                </a:solidFill>
                <a:effectLst/>
                <a:uLnTx/>
                <a:uFillTx/>
                <a:latin typeface="Nunito Black" panose="00000A00000000000000" pitchFamily="2" charset="0"/>
                <a:cs typeface="Arial"/>
                <a:sym typeface="Arial"/>
              </a:rPr>
              <a:t> </a:t>
            </a:r>
            <a:r>
              <a:rPr kumimoji="0" lang="en-US" sz="2400" b="0" i="0" u="none" strike="noStrike" kern="0" cap="none" spc="0" normalizeH="0" baseline="0" noProof="0" dirty="0" err="1">
                <a:ln>
                  <a:noFill/>
                </a:ln>
                <a:solidFill>
                  <a:srgbClr val="0070C0"/>
                </a:solidFill>
                <a:effectLst/>
                <a:uLnTx/>
                <a:uFillTx/>
                <a:latin typeface="Nunito Black" panose="00000A00000000000000" pitchFamily="2" charset="0"/>
                <a:cs typeface="Arial"/>
                <a:sym typeface="Arial"/>
              </a:rPr>
              <a:t>gì</a:t>
            </a:r>
            <a:r>
              <a:rPr kumimoji="0" lang="en-US" sz="2400" b="0" i="0" u="none" strike="noStrike" kern="0" cap="none" spc="0" normalizeH="0" baseline="0" noProof="0" dirty="0">
                <a:ln>
                  <a:noFill/>
                </a:ln>
                <a:solidFill>
                  <a:srgbClr val="0070C0"/>
                </a:solidFill>
                <a:effectLst/>
                <a:uLnTx/>
                <a:uFillTx/>
                <a:latin typeface="Nunito Black" panose="00000A00000000000000" pitchFamily="2" charset="0"/>
                <a:cs typeface="Arial"/>
                <a:sym typeface="Arial"/>
              </a:rPr>
              <a:t>?</a:t>
            </a:r>
          </a:p>
        </p:txBody>
      </p:sp>
      <p:sp>
        <p:nvSpPr>
          <p:cNvPr id="13" name="Google Shape;117;p2"/>
          <p:cNvSpPr/>
          <p:nvPr/>
        </p:nvSpPr>
        <p:spPr>
          <a:xfrm>
            <a:off x="761798" y="91872"/>
            <a:ext cx="7677352" cy="568528"/>
          </a:xfrm>
          <a:prstGeom prst="roundRect">
            <a:avLst>
              <a:gd name="adj" fmla="val 16667"/>
            </a:avLst>
          </a:prstGeom>
          <a:noFill/>
          <a:ln w="38100" cap="flat" cmpd="sng">
            <a:solidFill>
              <a:srgbClr val="FF006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3600" b="0" i="0" u="none" strike="noStrike" kern="0" cap="none" spc="0" normalizeH="0" baseline="0" noProof="0" dirty="0">
              <a:ln>
                <a:noFill/>
              </a:ln>
              <a:solidFill>
                <a:srgbClr val="F1C232"/>
              </a:solidFill>
              <a:effectLst/>
              <a:uLnTx/>
              <a:uFillTx/>
              <a:latin typeface="Tahoma"/>
              <a:ea typeface="Tahoma"/>
              <a:cs typeface="Tahoma"/>
              <a:sym typeface="Tahoma"/>
            </a:endParaRPr>
          </a:p>
        </p:txBody>
      </p:sp>
      <p:sp>
        <p:nvSpPr>
          <p:cNvPr id="4" name="TextBox 3"/>
          <p:cNvSpPr txBox="1"/>
          <p:nvPr/>
        </p:nvSpPr>
        <p:spPr>
          <a:xfrm>
            <a:off x="761798" y="894343"/>
            <a:ext cx="8537973"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0" i="0" u="none" strike="noStrike" kern="0" cap="none" spc="0" normalizeH="0" baseline="0" noProof="0" dirty="0">
                <a:ln>
                  <a:noFill/>
                </a:ln>
                <a:solidFill>
                  <a:srgbClr val="0070C0"/>
                </a:solidFill>
                <a:effectLst/>
                <a:uLnTx/>
                <a:uFillTx/>
                <a:latin typeface="Nunito Black" panose="00000A00000000000000" pitchFamily="2" charset="0"/>
                <a:cs typeface="Arial"/>
                <a:sym typeface="Arial"/>
              </a:rPr>
              <a:t>+ </a:t>
            </a:r>
            <a:r>
              <a:rPr kumimoji="0" lang="en-US" sz="3000" b="0" i="0" u="none" strike="noStrike" kern="0" cap="none" spc="0" normalizeH="0" baseline="0" noProof="0" dirty="0" err="1">
                <a:ln>
                  <a:noFill/>
                </a:ln>
                <a:solidFill>
                  <a:srgbClr val="0070C0"/>
                </a:solidFill>
                <a:effectLst/>
                <a:uLnTx/>
                <a:uFillTx/>
                <a:latin typeface="Nunito Black" panose="00000A00000000000000" pitchFamily="2" charset="0"/>
                <a:cs typeface="Arial"/>
                <a:sym typeface="Arial"/>
              </a:rPr>
              <a:t>Tác</a:t>
            </a:r>
            <a:r>
              <a:rPr kumimoji="0" lang="en-US" sz="3000" b="0" i="0" u="none" strike="noStrike" kern="0" cap="none" spc="0" normalizeH="0" baseline="0" noProof="0" dirty="0">
                <a:ln>
                  <a:noFill/>
                </a:ln>
                <a:solidFill>
                  <a:srgbClr val="0070C0"/>
                </a:solidFill>
                <a:effectLst/>
                <a:uLnTx/>
                <a:uFillTx/>
                <a:latin typeface="Nunito Black" panose="00000A00000000000000" pitchFamily="2" charset="0"/>
                <a:cs typeface="Arial"/>
                <a:sym typeface="Arial"/>
              </a:rPr>
              <a:t> </a:t>
            </a:r>
            <a:r>
              <a:rPr kumimoji="0" lang="en-US" sz="3000" b="0" i="0" u="none" strike="noStrike" kern="0" cap="none" spc="0" normalizeH="0" baseline="0" noProof="0" dirty="0" err="1">
                <a:ln>
                  <a:noFill/>
                </a:ln>
                <a:solidFill>
                  <a:srgbClr val="0070C0"/>
                </a:solidFill>
                <a:effectLst/>
                <a:uLnTx/>
                <a:uFillTx/>
                <a:latin typeface="Nunito Black" panose="00000A00000000000000" pitchFamily="2" charset="0"/>
                <a:cs typeface="Arial"/>
                <a:sym typeface="Arial"/>
              </a:rPr>
              <a:t>giả</a:t>
            </a:r>
            <a:r>
              <a:rPr kumimoji="0" lang="en-US" sz="3000" b="0" i="0" u="none" strike="noStrike" kern="0" cap="none" spc="0" normalizeH="0" baseline="0" noProof="0" dirty="0">
                <a:ln>
                  <a:noFill/>
                </a:ln>
                <a:solidFill>
                  <a:srgbClr val="0070C0"/>
                </a:solidFill>
                <a:effectLst/>
                <a:uLnTx/>
                <a:uFillTx/>
                <a:latin typeface="Nunito Black" panose="00000A00000000000000" pitchFamily="2" charset="0"/>
                <a:cs typeface="Arial"/>
                <a:sym typeface="Arial"/>
              </a:rPr>
              <a:t> </a:t>
            </a:r>
            <a:r>
              <a:rPr kumimoji="0" lang="en-US" sz="3000" b="0" i="0" u="none" strike="noStrike" kern="0" cap="none" spc="0" normalizeH="0" baseline="0" noProof="0" dirty="0" err="1">
                <a:ln>
                  <a:noFill/>
                </a:ln>
                <a:solidFill>
                  <a:srgbClr val="0070C0"/>
                </a:solidFill>
                <a:effectLst/>
                <a:uLnTx/>
                <a:uFillTx/>
                <a:latin typeface="Nunito Black" panose="00000A00000000000000" pitchFamily="2" charset="0"/>
                <a:cs typeface="Arial"/>
                <a:sym typeface="Arial"/>
              </a:rPr>
              <a:t>sử</a:t>
            </a:r>
            <a:r>
              <a:rPr kumimoji="0" lang="en-US" sz="3000" b="0" i="0" u="none" strike="noStrike" kern="0" cap="none" spc="0" normalizeH="0" baseline="0" noProof="0" dirty="0">
                <a:ln>
                  <a:noFill/>
                </a:ln>
                <a:solidFill>
                  <a:srgbClr val="0070C0"/>
                </a:solidFill>
                <a:effectLst/>
                <a:uLnTx/>
                <a:uFillTx/>
                <a:latin typeface="Nunito Black" panose="00000A00000000000000" pitchFamily="2" charset="0"/>
                <a:cs typeface="Arial"/>
                <a:sym typeface="Arial"/>
              </a:rPr>
              <a:t> </a:t>
            </a:r>
            <a:r>
              <a:rPr kumimoji="0" lang="en-US" sz="3000" b="0" i="0" u="none" strike="noStrike" kern="0" cap="none" spc="0" normalizeH="0" baseline="0" noProof="0" dirty="0" err="1">
                <a:ln>
                  <a:noFill/>
                </a:ln>
                <a:solidFill>
                  <a:srgbClr val="0070C0"/>
                </a:solidFill>
                <a:effectLst/>
                <a:uLnTx/>
                <a:uFillTx/>
                <a:latin typeface="Nunito Black" panose="00000A00000000000000" pitchFamily="2" charset="0"/>
                <a:cs typeface="Arial"/>
                <a:sym typeface="Arial"/>
              </a:rPr>
              <a:t>dụng</a:t>
            </a:r>
            <a:r>
              <a:rPr kumimoji="0" lang="en-US" sz="3000" b="0" i="0" u="none" strike="noStrike" kern="0" cap="none" spc="0" normalizeH="0" baseline="0" noProof="0" dirty="0">
                <a:ln>
                  <a:noFill/>
                </a:ln>
                <a:solidFill>
                  <a:srgbClr val="0070C0"/>
                </a:solidFill>
                <a:effectLst/>
                <a:uLnTx/>
                <a:uFillTx/>
                <a:latin typeface="Nunito Black" panose="00000A00000000000000" pitchFamily="2" charset="0"/>
                <a:cs typeface="Arial"/>
                <a:sym typeface="Arial"/>
              </a:rPr>
              <a:t> </a:t>
            </a:r>
            <a:r>
              <a:rPr kumimoji="0" lang="en-US" sz="3000" b="0" i="0" u="none" strike="noStrike" kern="0" cap="none" spc="0" normalizeH="0" baseline="0" noProof="0" dirty="0" err="1">
                <a:ln>
                  <a:noFill/>
                </a:ln>
                <a:solidFill>
                  <a:srgbClr val="0070C0"/>
                </a:solidFill>
                <a:effectLst/>
                <a:uLnTx/>
                <a:uFillTx/>
                <a:latin typeface="Nunito Black" panose="00000A00000000000000" pitchFamily="2" charset="0"/>
                <a:cs typeface="Arial"/>
                <a:sym typeface="Arial"/>
              </a:rPr>
              <a:t>biện</a:t>
            </a:r>
            <a:r>
              <a:rPr kumimoji="0" lang="en-US" sz="3000" b="0" i="0" u="none" strike="noStrike" kern="0" cap="none" spc="0" normalizeH="0" baseline="0" noProof="0" dirty="0">
                <a:ln>
                  <a:noFill/>
                </a:ln>
                <a:solidFill>
                  <a:srgbClr val="0070C0"/>
                </a:solidFill>
                <a:effectLst/>
                <a:uLnTx/>
                <a:uFillTx/>
                <a:latin typeface="Nunito Black" panose="00000A00000000000000" pitchFamily="2" charset="0"/>
                <a:cs typeface="Arial"/>
                <a:sym typeface="Arial"/>
              </a:rPr>
              <a:t> </a:t>
            </a:r>
            <a:r>
              <a:rPr kumimoji="0" lang="en-US" sz="3000" b="0" i="0" u="none" strike="noStrike" kern="0" cap="none" spc="0" normalizeH="0" baseline="0" noProof="0" dirty="0" err="1">
                <a:ln>
                  <a:noFill/>
                </a:ln>
                <a:solidFill>
                  <a:srgbClr val="0070C0"/>
                </a:solidFill>
                <a:effectLst/>
                <a:uLnTx/>
                <a:uFillTx/>
                <a:latin typeface="Nunito Black" panose="00000A00000000000000" pitchFamily="2" charset="0"/>
                <a:cs typeface="Arial"/>
                <a:sym typeface="Arial"/>
              </a:rPr>
              <a:t>pháp</a:t>
            </a:r>
            <a:r>
              <a:rPr kumimoji="0" lang="en-US" sz="3000" b="0" i="0" u="none" strike="noStrike" kern="0" cap="none" spc="0" normalizeH="0" baseline="0" noProof="0" dirty="0">
                <a:ln>
                  <a:noFill/>
                </a:ln>
                <a:solidFill>
                  <a:srgbClr val="0070C0"/>
                </a:solidFill>
                <a:effectLst/>
                <a:uLnTx/>
                <a:uFillTx/>
                <a:latin typeface="Nunito Black" panose="00000A00000000000000" pitchFamily="2" charset="0"/>
                <a:cs typeface="Arial"/>
                <a:sym typeface="Arial"/>
              </a:rPr>
              <a:t> </a:t>
            </a:r>
            <a:r>
              <a:rPr kumimoji="0" lang="en-US" sz="3000" b="0" i="0" u="none" strike="noStrike" kern="0" cap="none" spc="0" normalizeH="0" baseline="0" noProof="0" dirty="0" err="1">
                <a:ln>
                  <a:noFill/>
                </a:ln>
                <a:solidFill>
                  <a:srgbClr val="0070C0"/>
                </a:solidFill>
                <a:effectLst/>
                <a:uLnTx/>
                <a:uFillTx/>
                <a:latin typeface="Nunito Black" panose="00000A00000000000000" pitchFamily="2" charset="0"/>
                <a:cs typeface="Arial"/>
                <a:sym typeface="Arial"/>
              </a:rPr>
              <a:t>nhân</a:t>
            </a:r>
            <a:r>
              <a:rPr kumimoji="0" lang="en-US" sz="3000" b="0" i="0" u="none" strike="noStrike" kern="0" cap="none" spc="0" normalizeH="0" noProof="0" dirty="0">
                <a:ln>
                  <a:noFill/>
                </a:ln>
                <a:solidFill>
                  <a:srgbClr val="0070C0"/>
                </a:solidFill>
                <a:effectLst/>
                <a:uLnTx/>
                <a:uFillTx/>
                <a:latin typeface="Nunito Black" panose="00000A00000000000000" pitchFamily="2" charset="0"/>
                <a:cs typeface="Arial"/>
                <a:sym typeface="Arial"/>
              </a:rPr>
              <a:t> </a:t>
            </a:r>
            <a:r>
              <a:rPr kumimoji="0" lang="en-US" sz="3000" b="0" i="0" u="none" strike="noStrike" kern="0" cap="none" spc="0" normalizeH="0" noProof="0" dirty="0" err="1">
                <a:ln>
                  <a:noFill/>
                </a:ln>
                <a:solidFill>
                  <a:srgbClr val="0070C0"/>
                </a:solidFill>
                <a:effectLst/>
                <a:uLnTx/>
                <a:uFillTx/>
                <a:latin typeface="Nunito Black" panose="00000A00000000000000" pitchFamily="2" charset="0"/>
                <a:cs typeface="Arial"/>
                <a:sym typeface="Arial"/>
              </a:rPr>
              <a:t>hóa</a:t>
            </a:r>
            <a:r>
              <a:rPr kumimoji="0" lang="en-US" sz="3000" b="0" i="0" u="none" strike="noStrike" kern="0" cap="none" spc="0" normalizeH="0" baseline="0" noProof="0" dirty="0">
                <a:ln>
                  <a:noFill/>
                </a:ln>
                <a:solidFill>
                  <a:srgbClr val="0070C0"/>
                </a:solidFill>
                <a:effectLst/>
                <a:uLnTx/>
                <a:uFillTx/>
                <a:latin typeface="Nunito Black" panose="00000A00000000000000" pitchFamily="2" charset="0"/>
                <a:cs typeface="Arial"/>
                <a:sym typeface="Arial"/>
              </a:rPr>
              <a:t>:</a:t>
            </a:r>
          </a:p>
        </p:txBody>
      </p:sp>
      <p:sp>
        <p:nvSpPr>
          <p:cNvPr id="15" name="Rectangle 14"/>
          <p:cNvSpPr/>
          <p:nvPr/>
        </p:nvSpPr>
        <p:spPr>
          <a:xfrm>
            <a:off x="516431" y="1448341"/>
            <a:ext cx="8168086" cy="347787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Đêm</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huyền</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diệu</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đã</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rủ</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hoa</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cà</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chua</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lặn</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theo</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vòng</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thời</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gian</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chuyển</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vần</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Hoa</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biến</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đi</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để</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cây</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tạo</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ra</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những</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quả</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nõn</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chung</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màu</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với</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cây</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với</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lá</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Cà</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chua</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ra</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quả</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xum</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xuê</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chi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chít</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quả</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lớn</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quả</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bé</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vui</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mắt</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như</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đàn</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gà</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mẹ</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đông</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con.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Quả</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một</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quả</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chùm</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quả</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sinh</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đôi</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quả</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chùm</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ba</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chùm</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bốn</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Quả</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ở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thân</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1"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quả</a:t>
            </a:r>
            <a:r>
              <a:rPr kumimoji="0" lang="en-US" sz="2000" b="1" i="1"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1"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leo</a:t>
            </a:r>
            <a:r>
              <a:rPr kumimoji="0" lang="en-US" sz="2000" b="1" i="1"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1"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nghịch</a:t>
            </a:r>
            <a:r>
              <a:rPr kumimoji="0" lang="en-US" sz="2000" b="1" i="1"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1"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ngợm</a:t>
            </a:r>
            <a:r>
              <a:rPr kumimoji="0" lang="en-US" sz="2000" b="1" i="1"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1"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lên</a:t>
            </a:r>
            <a:r>
              <a:rPr kumimoji="0" lang="en-US" sz="2000" b="1" i="1"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1"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ngọn</a:t>
            </a:r>
            <a:r>
              <a:rPr kumimoji="0" lang="en-US" sz="2000" b="1" i="1"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1"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làm</a:t>
            </a:r>
            <a:r>
              <a:rPr kumimoji="0" lang="en-US" sz="2000" b="1" i="1"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1"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ỏe</a:t>
            </a:r>
            <a:r>
              <a:rPr kumimoji="0" lang="en-US" sz="2000" b="1" i="1"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1"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cả</a:t>
            </a:r>
            <a:r>
              <a:rPr kumimoji="0" lang="en-US" sz="2000" b="1" i="1"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1"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những</a:t>
            </a:r>
            <a:r>
              <a:rPr kumimoji="0" lang="en-US" sz="2000" b="1" i="1"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1"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cành</a:t>
            </a:r>
            <a:r>
              <a:rPr kumimoji="0" lang="en-US" sz="2000" b="1" i="1"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to </a:t>
            </a:r>
            <a:r>
              <a:rPr kumimoji="0" lang="en-US" sz="2000" b="1" i="1"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nhất</a:t>
            </a:r>
            <a:r>
              <a:rPr kumimoji="0" lang="en-US" sz="2000" b="1" i="1"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Nắng</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đến</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tạo</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vị</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thơm</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mát</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dần</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trong</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quả</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Mỗi</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quả</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cà</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chua</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chín</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là</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một</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mặt</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trời</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nhỏ</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hiền</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dịu</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1"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Cà</a:t>
            </a:r>
            <a:r>
              <a:rPr kumimoji="0" lang="en-US" sz="2000" b="1" i="1"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1"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chua</a:t>
            </a:r>
            <a:r>
              <a:rPr kumimoji="0" lang="en-US" sz="2000" b="1" i="1"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1"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thắp</a:t>
            </a:r>
            <a:r>
              <a:rPr kumimoji="0" lang="en-US" sz="2000" b="1" i="1"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1"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đèn</a:t>
            </a:r>
            <a:r>
              <a:rPr kumimoji="0" lang="en-US" sz="2000" b="1" i="1"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1"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lồng</a:t>
            </a:r>
            <a:r>
              <a:rPr kumimoji="0" lang="en-US" sz="2000" b="1" i="1"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1"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trong</a:t>
            </a:r>
            <a:r>
              <a:rPr kumimoji="0" lang="en-US" sz="2000" b="1" i="1"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1"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lùm</a:t>
            </a:r>
            <a:r>
              <a:rPr kumimoji="0" lang="en-US" sz="2000" b="1" i="1"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1"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cây</a:t>
            </a:r>
            <a:r>
              <a:rPr kumimoji="0" lang="en-US" sz="2000" b="1" i="1"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1"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nhỏ</a:t>
            </a:r>
            <a:r>
              <a:rPr kumimoji="0" lang="en-US" sz="2000" b="1" i="1"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1"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bé</a:t>
            </a:r>
            <a:r>
              <a:rPr kumimoji="0" lang="en-US" sz="2000" b="1" i="1"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1"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gọi</a:t>
            </a:r>
            <a:r>
              <a:rPr kumimoji="0" lang="en-US" sz="2000" b="1" i="1"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1"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người</a:t>
            </a:r>
            <a:r>
              <a:rPr kumimoji="0" lang="en-US" sz="2000" b="1" i="1"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1"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đến</a:t>
            </a:r>
            <a:r>
              <a:rPr kumimoji="0" lang="en-US" sz="2000" b="1" i="1"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1"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hái</a:t>
            </a:r>
            <a:r>
              <a:rPr kumimoji="0" lang="en-US" sz="2000" b="1" i="1"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Màu</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đỏ</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là</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màu</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nhận</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ra</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sớm</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nhất</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Những</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quả</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cà</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chua</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đầu</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mùa</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gieo</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sự</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náo</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nức</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cho</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mọi</a:t>
            </a:r>
            <a:r>
              <a:rPr kumimoji="0" lang="en-US" sz="20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 </a:t>
            </a:r>
            <a:r>
              <a:rPr kumimoji="0" lang="en-US" sz="2000" b="1" i="0" u="none" strike="noStrike" kern="0" cap="none" spc="0" normalizeH="0" baseline="0" noProof="0" dirty="0" err="1">
                <a:ln>
                  <a:noFill/>
                </a:ln>
                <a:solidFill>
                  <a:srgbClr val="002060"/>
                </a:solidFill>
                <a:effectLst/>
                <a:uLnTx/>
                <a:uFillTx/>
                <a:latin typeface="Nunito Black" panose="00000A00000000000000" pitchFamily="2" charset="0"/>
                <a:cs typeface="Times New Roman" pitchFamily="18" charset="0"/>
                <a:sym typeface="Arial"/>
              </a:rPr>
              <a:t>người</a:t>
            </a:r>
            <a:r>
              <a:rPr kumimoji="0" lang="en-US" sz="1800" b="1" i="0" u="none" strike="noStrike" kern="0" cap="none" spc="0" normalizeH="0" baseline="0" noProof="0" dirty="0">
                <a:ln>
                  <a:noFill/>
                </a:ln>
                <a:solidFill>
                  <a:srgbClr val="002060"/>
                </a:solidFill>
                <a:effectLst/>
                <a:uLnTx/>
                <a:uFillTx/>
                <a:latin typeface="Nunito Black" panose="00000A00000000000000" pitchFamily="2" charset="0"/>
                <a:cs typeface="Times New Roman" pitchFamily="18" charset="0"/>
                <a:sym typeface="Arial"/>
              </a:rPr>
              <a:t>.</a:t>
            </a:r>
          </a:p>
        </p:txBody>
      </p:sp>
      <p:cxnSp>
        <p:nvCxnSpPr>
          <p:cNvPr id="7" name="Straight Connector 6"/>
          <p:cNvCxnSpPr/>
          <p:nvPr/>
        </p:nvCxnSpPr>
        <p:spPr>
          <a:xfrm flipV="1">
            <a:off x="4201583" y="3308992"/>
            <a:ext cx="4389120"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8" name="Straight Connector 7"/>
          <p:cNvCxnSpPr/>
          <p:nvPr/>
        </p:nvCxnSpPr>
        <p:spPr>
          <a:xfrm flipV="1">
            <a:off x="611645" y="3588391"/>
            <a:ext cx="2743200"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1" name="Straight Connector 10"/>
          <p:cNvCxnSpPr/>
          <p:nvPr/>
        </p:nvCxnSpPr>
        <p:spPr>
          <a:xfrm flipV="1">
            <a:off x="5029200" y="4206457"/>
            <a:ext cx="3566160"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4" name="Straight Connector 13"/>
          <p:cNvCxnSpPr/>
          <p:nvPr/>
        </p:nvCxnSpPr>
        <p:spPr>
          <a:xfrm flipV="1">
            <a:off x="611645" y="4511258"/>
            <a:ext cx="4297680"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0106450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down)">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left)">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left)">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left)">
                                      <p:cBhvr>
                                        <p:cTn id="3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4" grpId="0"/>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Rounded Rectangle 56"/>
          <p:cNvSpPr/>
          <p:nvPr/>
        </p:nvSpPr>
        <p:spPr>
          <a:xfrm>
            <a:off x="262744" y="-28044"/>
            <a:ext cx="8125606" cy="5143500"/>
          </a:xfrm>
          <a:prstGeom prst="roundRect">
            <a:avLst/>
          </a:prstGeom>
          <a:solidFill>
            <a:srgbClr val="FFFFFF">
              <a:alpha val="5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1" i="0" u="none" strike="noStrike" kern="0" cap="none" spc="0" normalizeH="0" baseline="0" noProof="0" dirty="0">
              <a:ln>
                <a:noFill/>
              </a:ln>
              <a:blipFill dpi="0" rotWithShape="1">
                <a:blip r:embed="rId3"/>
                <a:srcRect/>
                <a:tile tx="0" ty="0" sx="100000" sy="100000" flip="none" algn="tl"/>
              </a:blipFill>
              <a:effectLst/>
              <a:uLnTx/>
              <a:uFillTx/>
              <a:latin typeface="Times New Roman" pitchFamily="18" charset="0"/>
              <a:ea typeface="+mn-ea"/>
              <a:cs typeface="Times New Roman" pitchFamily="18" charset="0"/>
              <a:sym typeface="Arial"/>
            </a:endParaRPr>
          </a:p>
        </p:txBody>
      </p:sp>
      <p:sp>
        <p:nvSpPr>
          <p:cNvPr id="6" name="Freeform 7"/>
          <p:cNvSpPr/>
          <p:nvPr/>
        </p:nvSpPr>
        <p:spPr bwMode="auto">
          <a:xfrm>
            <a:off x="2238618" y="698131"/>
            <a:ext cx="3635238" cy="4406408"/>
          </a:xfrm>
          <a:custGeom>
            <a:avLst/>
            <a:gdLst>
              <a:gd name="T0" fmla="*/ 401 w 1218"/>
              <a:gd name="T1" fmla="*/ 1586 h 1586"/>
              <a:gd name="T2" fmla="*/ 665 w 1218"/>
              <a:gd name="T3" fmla="*/ 1586 h 1586"/>
              <a:gd name="T4" fmla="*/ 647 w 1218"/>
              <a:gd name="T5" fmla="*/ 1268 h 1586"/>
              <a:gd name="T6" fmla="*/ 765 w 1218"/>
              <a:gd name="T7" fmla="*/ 746 h 1586"/>
              <a:gd name="T8" fmla="*/ 1178 w 1218"/>
              <a:gd name="T9" fmla="*/ 746 h 1586"/>
              <a:gd name="T10" fmla="*/ 775 w 1218"/>
              <a:gd name="T11" fmla="*/ 674 h 1586"/>
              <a:gd name="T12" fmla="*/ 1218 w 1218"/>
              <a:gd name="T13" fmla="*/ 459 h 1586"/>
              <a:gd name="T14" fmla="*/ 945 w 1218"/>
              <a:gd name="T15" fmla="*/ 448 h 1586"/>
              <a:gd name="T16" fmla="*/ 952 w 1218"/>
              <a:gd name="T17" fmla="*/ 198 h 1586"/>
              <a:gd name="T18" fmla="*/ 821 w 1218"/>
              <a:gd name="T19" fmla="*/ 523 h 1586"/>
              <a:gd name="T20" fmla="*/ 632 w 1218"/>
              <a:gd name="T21" fmla="*/ 746 h 1586"/>
              <a:gd name="T22" fmla="*/ 821 w 1218"/>
              <a:gd name="T23" fmla="*/ 208 h 1586"/>
              <a:gd name="T24" fmla="*/ 608 w 1218"/>
              <a:gd name="T25" fmla="*/ 360 h 1586"/>
              <a:gd name="T26" fmla="*/ 313 w 1218"/>
              <a:gd name="T27" fmla="*/ 26 h 1586"/>
              <a:gd name="T28" fmla="*/ 541 w 1218"/>
              <a:gd name="T29" fmla="*/ 318 h 1586"/>
              <a:gd name="T30" fmla="*/ 321 w 1218"/>
              <a:gd name="T31" fmla="*/ 217 h 1586"/>
              <a:gd name="T32" fmla="*/ 113 w 1218"/>
              <a:gd name="T33" fmla="*/ 107 h 1586"/>
              <a:gd name="T34" fmla="*/ 321 w 1218"/>
              <a:gd name="T35" fmla="*/ 240 h 1586"/>
              <a:gd name="T36" fmla="*/ 557 w 1218"/>
              <a:gd name="T37" fmla="*/ 448 h 1586"/>
              <a:gd name="T38" fmla="*/ 577 w 1218"/>
              <a:gd name="T39" fmla="*/ 904 h 1586"/>
              <a:gd name="T40" fmla="*/ 377 w 1218"/>
              <a:gd name="T41" fmla="*/ 693 h 1586"/>
              <a:gd name="T42" fmla="*/ 299 w 1218"/>
              <a:gd name="T43" fmla="*/ 407 h 1586"/>
              <a:gd name="T44" fmla="*/ 275 w 1218"/>
              <a:gd name="T45" fmla="*/ 648 h 1586"/>
              <a:gd name="T46" fmla="*/ 0 w 1218"/>
              <a:gd name="T47" fmla="*/ 662 h 1586"/>
              <a:gd name="T48" fmla="*/ 321 w 1218"/>
              <a:gd name="T49" fmla="*/ 710 h 1586"/>
              <a:gd name="T50" fmla="*/ 513 w 1218"/>
              <a:gd name="T51" fmla="*/ 980 h 1586"/>
              <a:gd name="T52" fmla="*/ 125 w 1218"/>
              <a:gd name="T53" fmla="*/ 1038 h 1586"/>
              <a:gd name="T54" fmla="*/ 501 w 1218"/>
              <a:gd name="T55" fmla="*/ 1050 h 1586"/>
              <a:gd name="T56" fmla="*/ 401 w 1218"/>
              <a:gd name="T57" fmla="*/ 1586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18" h="1586">
                <a:moveTo>
                  <a:pt x="401" y="1586"/>
                </a:moveTo>
                <a:cubicBezTo>
                  <a:pt x="665" y="1586"/>
                  <a:pt x="665" y="1586"/>
                  <a:pt x="665" y="1586"/>
                </a:cubicBezTo>
                <a:cubicBezTo>
                  <a:pt x="665" y="1586"/>
                  <a:pt x="659" y="1456"/>
                  <a:pt x="647" y="1268"/>
                </a:cubicBezTo>
                <a:cubicBezTo>
                  <a:pt x="635" y="1080"/>
                  <a:pt x="629" y="840"/>
                  <a:pt x="765" y="746"/>
                </a:cubicBezTo>
                <a:cubicBezTo>
                  <a:pt x="901" y="652"/>
                  <a:pt x="1096" y="648"/>
                  <a:pt x="1178" y="746"/>
                </a:cubicBezTo>
                <a:cubicBezTo>
                  <a:pt x="1178" y="746"/>
                  <a:pt x="1017" y="568"/>
                  <a:pt x="775" y="674"/>
                </a:cubicBezTo>
                <a:cubicBezTo>
                  <a:pt x="775" y="674"/>
                  <a:pt x="912" y="370"/>
                  <a:pt x="1218" y="459"/>
                </a:cubicBezTo>
                <a:cubicBezTo>
                  <a:pt x="1218" y="459"/>
                  <a:pt x="1081" y="404"/>
                  <a:pt x="945" y="448"/>
                </a:cubicBezTo>
                <a:cubicBezTo>
                  <a:pt x="945" y="448"/>
                  <a:pt x="1022" y="359"/>
                  <a:pt x="952" y="198"/>
                </a:cubicBezTo>
                <a:cubicBezTo>
                  <a:pt x="952" y="198"/>
                  <a:pt x="1027" y="402"/>
                  <a:pt x="821" y="523"/>
                </a:cubicBezTo>
                <a:cubicBezTo>
                  <a:pt x="714" y="586"/>
                  <a:pt x="632" y="746"/>
                  <a:pt x="632" y="746"/>
                </a:cubicBezTo>
                <a:cubicBezTo>
                  <a:pt x="632" y="746"/>
                  <a:pt x="551" y="236"/>
                  <a:pt x="821" y="208"/>
                </a:cubicBezTo>
                <a:cubicBezTo>
                  <a:pt x="821" y="208"/>
                  <a:pt x="668" y="205"/>
                  <a:pt x="608" y="360"/>
                </a:cubicBezTo>
                <a:cubicBezTo>
                  <a:pt x="608" y="360"/>
                  <a:pt x="557" y="0"/>
                  <a:pt x="313" y="26"/>
                </a:cubicBezTo>
                <a:cubicBezTo>
                  <a:pt x="313" y="26"/>
                  <a:pt x="521" y="8"/>
                  <a:pt x="541" y="318"/>
                </a:cubicBezTo>
                <a:cubicBezTo>
                  <a:pt x="541" y="318"/>
                  <a:pt x="482" y="198"/>
                  <a:pt x="321" y="217"/>
                </a:cubicBezTo>
                <a:cubicBezTo>
                  <a:pt x="161" y="236"/>
                  <a:pt x="113" y="107"/>
                  <a:pt x="113" y="107"/>
                </a:cubicBezTo>
                <a:cubicBezTo>
                  <a:pt x="113" y="107"/>
                  <a:pt x="154" y="229"/>
                  <a:pt x="321" y="240"/>
                </a:cubicBezTo>
                <a:cubicBezTo>
                  <a:pt x="489" y="252"/>
                  <a:pt x="555" y="378"/>
                  <a:pt x="557" y="448"/>
                </a:cubicBezTo>
                <a:cubicBezTo>
                  <a:pt x="559" y="518"/>
                  <a:pt x="577" y="904"/>
                  <a:pt x="577" y="904"/>
                </a:cubicBezTo>
                <a:cubicBezTo>
                  <a:pt x="577" y="904"/>
                  <a:pt x="485" y="767"/>
                  <a:pt x="377" y="693"/>
                </a:cubicBezTo>
                <a:cubicBezTo>
                  <a:pt x="269" y="618"/>
                  <a:pt x="229" y="510"/>
                  <a:pt x="299" y="407"/>
                </a:cubicBezTo>
                <a:cubicBezTo>
                  <a:pt x="299" y="407"/>
                  <a:pt x="213" y="494"/>
                  <a:pt x="275" y="648"/>
                </a:cubicBezTo>
                <a:cubicBezTo>
                  <a:pt x="275" y="648"/>
                  <a:pt x="135" y="592"/>
                  <a:pt x="0" y="662"/>
                </a:cubicBezTo>
                <a:cubicBezTo>
                  <a:pt x="0" y="662"/>
                  <a:pt x="192" y="586"/>
                  <a:pt x="321" y="710"/>
                </a:cubicBezTo>
                <a:cubicBezTo>
                  <a:pt x="451" y="834"/>
                  <a:pt x="513" y="980"/>
                  <a:pt x="513" y="980"/>
                </a:cubicBezTo>
                <a:cubicBezTo>
                  <a:pt x="513" y="980"/>
                  <a:pt x="297" y="886"/>
                  <a:pt x="125" y="1038"/>
                </a:cubicBezTo>
                <a:cubicBezTo>
                  <a:pt x="125" y="1038"/>
                  <a:pt x="431" y="886"/>
                  <a:pt x="501" y="1050"/>
                </a:cubicBezTo>
                <a:cubicBezTo>
                  <a:pt x="571" y="1214"/>
                  <a:pt x="551" y="1440"/>
                  <a:pt x="401" y="1586"/>
                </a:cubicBezTo>
                <a:close/>
              </a:path>
            </a:pathLst>
          </a:custGeom>
          <a:solidFill>
            <a:schemeClr val="bg2">
              <a:lumMod val="50000"/>
            </a:schemeClr>
          </a:solidFill>
          <a:ln>
            <a:noFill/>
          </a:ln>
        </p:spPr>
        <p:txBody>
          <a:bodyPr vert="horz" wrap="square" lIns="91440" tIns="45720" rIns="91440" bIns="45720" numCol="1" anchor="t" anchorCtr="0" compatLnSpc="1"/>
          <a:lstStyle/>
          <a:p>
            <a:endParaRPr lang="en-US" dirty="0">
              <a:latin typeface="印品黑体" panose="00000500000000000000" pitchFamily="2" charset="-122"/>
              <a:ea typeface="印品黑体" panose="00000500000000000000" pitchFamily="2" charset="-122"/>
            </a:endParaRPr>
          </a:p>
        </p:txBody>
      </p:sp>
      <p:sp>
        <p:nvSpPr>
          <p:cNvPr id="7" name="Cloud 6"/>
          <p:cNvSpPr>
            <a:spLocks noChangeAspect="1"/>
          </p:cNvSpPr>
          <p:nvPr/>
        </p:nvSpPr>
        <p:spPr>
          <a:xfrm>
            <a:off x="2380483" y="-30529"/>
            <a:ext cx="2216908" cy="1343544"/>
          </a:xfrm>
          <a:prstGeom prst="cloud">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id-ID" sz="2000" dirty="0">
              <a:latin typeface="Nunito Black" panose="00000A00000000000000" pitchFamily="2" charset="0"/>
              <a:ea typeface="印品黑体" panose="00000500000000000000" pitchFamily="2" charset="-122"/>
            </a:endParaRPr>
          </a:p>
        </p:txBody>
      </p:sp>
      <p:grpSp>
        <p:nvGrpSpPr>
          <p:cNvPr id="9" name="Group 8"/>
          <p:cNvGrpSpPr/>
          <p:nvPr/>
        </p:nvGrpSpPr>
        <p:grpSpPr>
          <a:xfrm>
            <a:off x="1051786" y="1085787"/>
            <a:ext cx="2097552" cy="1403991"/>
            <a:chOff x="4382351" y="1980825"/>
            <a:chExt cx="1235241" cy="872197"/>
          </a:xfrm>
        </p:grpSpPr>
        <p:sp>
          <p:nvSpPr>
            <p:cNvPr id="10" name="Cloud 9"/>
            <p:cNvSpPr/>
            <p:nvPr/>
          </p:nvSpPr>
          <p:spPr>
            <a:xfrm>
              <a:off x="4389940" y="1980825"/>
              <a:ext cx="1227652" cy="872197"/>
            </a:xfrm>
            <a:prstGeom prst="clou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000" dirty="0">
                <a:latin typeface="Nunito Black" panose="00000A00000000000000" pitchFamily="2" charset="0"/>
                <a:ea typeface="印品黑体" panose="00000500000000000000" pitchFamily="2" charset="-122"/>
              </a:endParaRPr>
            </a:p>
          </p:txBody>
        </p:sp>
        <p:sp>
          <p:nvSpPr>
            <p:cNvPr id="11" name="Content Placeholder 2"/>
            <p:cNvSpPr txBox="1"/>
            <p:nvPr/>
          </p:nvSpPr>
          <p:spPr>
            <a:xfrm>
              <a:off x="4382351" y="2383307"/>
              <a:ext cx="1221892" cy="28388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endParaRPr lang="en-US" sz="2000" b="1" dirty="0">
                <a:solidFill>
                  <a:schemeClr val="bg1">
                    <a:lumMod val="95000"/>
                  </a:schemeClr>
                </a:solidFill>
                <a:latin typeface="Nunito Black" panose="00000A00000000000000" pitchFamily="2" charset="0"/>
                <a:ea typeface="印品黑体" panose="00000500000000000000" pitchFamily="2" charset="-122"/>
              </a:endParaRPr>
            </a:p>
          </p:txBody>
        </p:sp>
      </p:grpSp>
      <p:grpSp>
        <p:nvGrpSpPr>
          <p:cNvPr id="12" name="Group 11"/>
          <p:cNvGrpSpPr/>
          <p:nvPr/>
        </p:nvGrpSpPr>
        <p:grpSpPr>
          <a:xfrm>
            <a:off x="4416324" y="40598"/>
            <a:ext cx="2631477" cy="1670632"/>
            <a:chOff x="6837792" y="1937157"/>
            <a:chExt cx="1812066" cy="872197"/>
          </a:xfrm>
        </p:grpSpPr>
        <p:sp>
          <p:nvSpPr>
            <p:cNvPr id="13" name="Cloud 12"/>
            <p:cNvSpPr/>
            <p:nvPr/>
          </p:nvSpPr>
          <p:spPr>
            <a:xfrm>
              <a:off x="6837792" y="1937157"/>
              <a:ext cx="1812066" cy="872197"/>
            </a:xfrm>
            <a:prstGeom prst="clou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000" dirty="0">
                <a:solidFill>
                  <a:schemeClr val="bg1">
                    <a:lumMod val="20000"/>
                    <a:lumOff val="80000"/>
                  </a:schemeClr>
                </a:solidFill>
                <a:latin typeface="Nunito Black" panose="00000A00000000000000" pitchFamily="2" charset="0"/>
                <a:ea typeface="印品黑体" panose="00000500000000000000" pitchFamily="2" charset="-122"/>
              </a:endParaRPr>
            </a:p>
          </p:txBody>
        </p:sp>
        <p:sp>
          <p:nvSpPr>
            <p:cNvPr id="14" name="Content Placeholder 2"/>
            <p:cNvSpPr txBox="1"/>
            <p:nvPr/>
          </p:nvSpPr>
          <p:spPr>
            <a:xfrm>
              <a:off x="6936949" y="2335377"/>
              <a:ext cx="1009828" cy="28388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endParaRPr lang="en-US" sz="2000" b="1" dirty="0">
                <a:solidFill>
                  <a:schemeClr val="bg1">
                    <a:lumMod val="95000"/>
                  </a:schemeClr>
                </a:solidFill>
                <a:latin typeface="Nunito Black" panose="00000A00000000000000" pitchFamily="2" charset="0"/>
                <a:ea typeface="印品黑体" panose="00000500000000000000" pitchFamily="2" charset="-122"/>
              </a:endParaRPr>
            </a:p>
          </p:txBody>
        </p:sp>
      </p:grpSp>
      <p:grpSp>
        <p:nvGrpSpPr>
          <p:cNvPr id="15" name="Group 14"/>
          <p:cNvGrpSpPr/>
          <p:nvPr/>
        </p:nvGrpSpPr>
        <p:grpSpPr>
          <a:xfrm>
            <a:off x="1524000" y="3137659"/>
            <a:ext cx="2065657" cy="1643519"/>
            <a:chOff x="6844845" y="3538585"/>
            <a:chExt cx="1561169" cy="1109148"/>
          </a:xfrm>
        </p:grpSpPr>
        <p:sp>
          <p:nvSpPr>
            <p:cNvPr id="16" name="Cloud 15"/>
            <p:cNvSpPr>
              <a:spLocks noChangeAspect="1"/>
            </p:cNvSpPr>
            <p:nvPr/>
          </p:nvSpPr>
          <p:spPr>
            <a:xfrm>
              <a:off x="6844845" y="3538585"/>
              <a:ext cx="1561169" cy="1109148"/>
            </a:xfrm>
            <a:prstGeom prst="cloud">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印品黑体" panose="00000500000000000000" pitchFamily="2" charset="-122"/>
                <a:ea typeface="印品黑体" panose="00000500000000000000" pitchFamily="2" charset="-122"/>
              </a:endParaRPr>
            </a:p>
          </p:txBody>
        </p:sp>
        <p:sp>
          <p:nvSpPr>
            <p:cNvPr id="17" name="Content Placeholder 2"/>
            <p:cNvSpPr txBox="1"/>
            <p:nvPr/>
          </p:nvSpPr>
          <p:spPr>
            <a:xfrm>
              <a:off x="7040576" y="4114852"/>
              <a:ext cx="1110811" cy="28388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endParaRPr lang="en-US" sz="1100" b="1" dirty="0">
                <a:solidFill>
                  <a:schemeClr val="bg1">
                    <a:lumMod val="95000"/>
                  </a:schemeClr>
                </a:solidFill>
                <a:latin typeface="印品黑体" panose="00000500000000000000" pitchFamily="2" charset="-122"/>
                <a:ea typeface="印品黑体" panose="00000500000000000000" pitchFamily="2" charset="-122"/>
              </a:endParaRPr>
            </a:p>
          </p:txBody>
        </p:sp>
      </p:grpSp>
      <p:grpSp>
        <p:nvGrpSpPr>
          <p:cNvPr id="18" name="Group 17"/>
          <p:cNvGrpSpPr/>
          <p:nvPr/>
        </p:nvGrpSpPr>
        <p:grpSpPr>
          <a:xfrm>
            <a:off x="5220040" y="1354785"/>
            <a:ext cx="2048110" cy="1347622"/>
            <a:chOff x="7463414" y="2655367"/>
            <a:chExt cx="1256245" cy="872197"/>
          </a:xfrm>
        </p:grpSpPr>
        <p:sp>
          <p:nvSpPr>
            <p:cNvPr id="19" name="Cloud 18"/>
            <p:cNvSpPr/>
            <p:nvPr/>
          </p:nvSpPr>
          <p:spPr>
            <a:xfrm>
              <a:off x="7492007" y="2655367"/>
              <a:ext cx="1227652" cy="872197"/>
            </a:xfrm>
            <a:prstGeom prst="cloud">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000" dirty="0">
                <a:latin typeface="Nunito Black" panose="00000A00000000000000" pitchFamily="2" charset="0"/>
                <a:ea typeface="印品黑体" panose="00000500000000000000" pitchFamily="2" charset="-122"/>
              </a:endParaRPr>
            </a:p>
          </p:txBody>
        </p:sp>
        <p:sp>
          <p:nvSpPr>
            <p:cNvPr id="20" name="Content Placeholder 2"/>
            <p:cNvSpPr txBox="1"/>
            <p:nvPr/>
          </p:nvSpPr>
          <p:spPr>
            <a:xfrm>
              <a:off x="7463414" y="3039014"/>
              <a:ext cx="1221892" cy="28388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endParaRPr lang="en-US" sz="2000" b="1" dirty="0">
                <a:solidFill>
                  <a:schemeClr val="bg1">
                    <a:lumMod val="95000"/>
                  </a:schemeClr>
                </a:solidFill>
                <a:latin typeface="Nunito Black" panose="00000A00000000000000" pitchFamily="2" charset="0"/>
                <a:ea typeface="印品黑体" panose="00000500000000000000" pitchFamily="2" charset="-122"/>
              </a:endParaRPr>
            </a:p>
          </p:txBody>
        </p:sp>
      </p:grpSp>
      <p:grpSp>
        <p:nvGrpSpPr>
          <p:cNvPr id="24" name="Group 23"/>
          <p:cNvGrpSpPr/>
          <p:nvPr/>
        </p:nvGrpSpPr>
        <p:grpSpPr>
          <a:xfrm>
            <a:off x="985493" y="2263357"/>
            <a:ext cx="2022442" cy="1247135"/>
            <a:chOff x="5229723" y="2495761"/>
            <a:chExt cx="1841478" cy="1308296"/>
          </a:xfrm>
          <a:solidFill>
            <a:schemeClr val="tx2">
              <a:lumMod val="75000"/>
            </a:schemeClr>
          </a:solidFill>
        </p:grpSpPr>
        <p:sp>
          <p:nvSpPr>
            <p:cNvPr id="25" name="Cloud 24"/>
            <p:cNvSpPr>
              <a:spLocks noChangeAspect="1"/>
            </p:cNvSpPr>
            <p:nvPr/>
          </p:nvSpPr>
          <p:spPr>
            <a:xfrm>
              <a:off x="5229723" y="2495761"/>
              <a:ext cx="1841478" cy="1308296"/>
            </a:xfrm>
            <a:prstGeom prst="clou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000" dirty="0">
                <a:latin typeface="Nunito Black" panose="00000A00000000000000" pitchFamily="2" charset="0"/>
                <a:ea typeface="印品黑体" panose="00000500000000000000" pitchFamily="2" charset="-122"/>
              </a:endParaRPr>
            </a:p>
          </p:txBody>
        </p:sp>
        <p:sp>
          <p:nvSpPr>
            <p:cNvPr id="26" name="Content Placeholder 2"/>
            <p:cNvSpPr txBox="1"/>
            <p:nvPr/>
          </p:nvSpPr>
          <p:spPr>
            <a:xfrm>
              <a:off x="5641739" y="2921386"/>
              <a:ext cx="1009828" cy="283886"/>
            </a:xfrm>
            <a:prstGeom prst="rect">
              <a:avLst/>
            </a:prstGeom>
            <a:grp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endParaRPr lang="en-US" sz="2000" b="1" dirty="0">
                <a:solidFill>
                  <a:schemeClr val="bg1"/>
                </a:solidFill>
                <a:latin typeface="Nunito Black" panose="00000A00000000000000" pitchFamily="2" charset="0"/>
                <a:ea typeface="印品黑体" panose="00000500000000000000" pitchFamily="2" charset="-122"/>
              </a:endParaRPr>
            </a:p>
          </p:txBody>
        </p:sp>
      </p:grpSp>
      <p:sp>
        <p:nvSpPr>
          <p:cNvPr id="49" name="Cloud 48"/>
          <p:cNvSpPr>
            <a:spLocks noChangeAspect="1"/>
          </p:cNvSpPr>
          <p:nvPr/>
        </p:nvSpPr>
        <p:spPr>
          <a:xfrm>
            <a:off x="3192467" y="1593039"/>
            <a:ext cx="1841478" cy="1308296"/>
          </a:xfrm>
          <a:prstGeom prst="cloud">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000" dirty="0">
              <a:latin typeface="Nunito Black" panose="00000A00000000000000" pitchFamily="2" charset="0"/>
              <a:ea typeface="印品黑体" panose="00000500000000000000" pitchFamily="2" charset="-122"/>
            </a:endParaRPr>
          </a:p>
        </p:txBody>
      </p:sp>
      <p:sp>
        <p:nvSpPr>
          <p:cNvPr id="50" name="TextBox 49"/>
          <p:cNvSpPr txBox="1"/>
          <p:nvPr/>
        </p:nvSpPr>
        <p:spPr>
          <a:xfrm>
            <a:off x="3276349" y="1808065"/>
            <a:ext cx="1711416" cy="1015663"/>
          </a:xfrm>
          <a:prstGeom prst="rect">
            <a:avLst/>
          </a:prstGeom>
          <a:noFill/>
        </p:spPr>
        <p:txBody>
          <a:bodyPr wrap="square" rtlCol="0">
            <a:spAutoFit/>
          </a:bodyPr>
          <a:lstStyle/>
          <a:p>
            <a:pPr algn="ctr"/>
            <a:r>
              <a:rPr lang="en-US" sz="2000" dirty="0" err="1">
                <a:latin typeface="Nunito Black" panose="00000A00000000000000" pitchFamily="2" charset="0"/>
              </a:rPr>
              <a:t>Lưu</a:t>
            </a:r>
            <a:r>
              <a:rPr lang="en-US" sz="2000" dirty="0">
                <a:latin typeface="Nunito Black" panose="00000A00000000000000" pitchFamily="2" charset="0"/>
              </a:rPr>
              <a:t> ý </a:t>
            </a:r>
            <a:r>
              <a:rPr lang="en-US" sz="2000" dirty="0" err="1">
                <a:latin typeface="Nunito Black" panose="00000A00000000000000" pitchFamily="2" charset="0"/>
              </a:rPr>
              <a:t>khi</a:t>
            </a:r>
            <a:r>
              <a:rPr lang="en-US" sz="2000" dirty="0">
                <a:latin typeface="Nunito Black" panose="00000A00000000000000" pitchFamily="2" charset="0"/>
              </a:rPr>
              <a:t> </a:t>
            </a:r>
            <a:r>
              <a:rPr lang="en-US" sz="2000" dirty="0" err="1">
                <a:latin typeface="Nunito Black" panose="00000A00000000000000" pitchFamily="2" charset="0"/>
              </a:rPr>
              <a:t>miêu</a:t>
            </a:r>
            <a:r>
              <a:rPr lang="en-US" sz="2000" dirty="0">
                <a:latin typeface="Nunito Black" panose="00000A00000000000000" pitchFamily="2" charset="0"/>
              </a:rPr>
              <a:t> </a:t>
            </a:r>
            <a:r>
              <a:rPr lang="en-US" sz="2000" err="1">
                <a:latin typeface="Nunito Black" panose="00000A00000000000000" pitchFamily="2" charset="0"/>
              </a:rPr>
              <a:t>tả</a:t>
            </a:r>
            <a:r>
              <a:rPr lang="en-US" sz="2000">
                <a:latin typeface="Nunito Black" panose="00000A00000000000000" pitchFamily="2" charset="0"/>
              </a:rPr>
              <a:t> </a:t>
            </a:r>
          </a:p>
          <a:p>
            <a:pPr algn="ctr"/>
            <a:r>
              <a:rPr lang="en-US" sz="2000">
                <a:latin typeface="Nunito Black" panose="00000A00000000000000" pitchFamily="2" charset="0"/>
              </a:rPr>
              <a:t>hoa</a:t>
            </a:r>
            <a:r>
              <a:rPr lang="en-US" sz="2000" dirty="0">
                <a:latin typeface="Nunito Black" panose="00000A00000000000000" pitchFamily="2" charset="0"/>
              </a:rPr>
              <a:t>, </a:t>
            </a:r>
            <a:r>
              <a:rPr lang="en-US" sz="2000" dirty="0" err="1">
                <a:latin typeface="Nunito Black" panose="00000A00000000000000" pitchFamily="2" charset="0"/>
              </a:rPr>
              <a:t>quả</a:t>
            </a:r>
            <a:endParaRPr lang="en-US" sz="2000" dirty="0">
              <a:latin typeface="Nunito Black" panose="00000A00000000000000" pitchFamily="2" charset="0"/>
            </a:endParaRPr>
          </a:p>
        </p:txBody>
      </p:sp>
      <p:sp>
        <p:nvSpPr>
          <p:cNvPr id="51" name="TextBox 50"/>
          <p:cNvSpPr txBox="1"/>
          <p:nvPr/>
        </p:nvSpPr>
        <p:spPr>
          <a:xfrm>
            <a:off x="2494897" y="9739"/>
            <a:ext cx="1967757" cy="1569660"/>
          </a:xfrm>
          <a:prstGeom prst="rect">
            <a:avLst/>
          </a:prstGeom>
          <a:noFill/>
        </p:spPr>
        <p:txBody>
          <a:bodyPr wrap="square" rtlCol="0">
            <a:spAutoFit/>
          </a:bodyPr>
          <a:lstStyle/>
          <a:p>
            <a:pPr algn="ctr"/>
            <a:r>
              <a:rPr lang="en-US" sz="1900" dirty="0" err="1">
                <a:solidFill>
                  <a:schemeClr val="accent5">
                    <a:lumMod val="50000"/>
                  </a:schemeClr>
                </a:solidFill>
                <a:latin typeface="Nunito Black" panose="00000A00000000000000" pitchFamily="2" charset="0"/>
                <a:ea typeface="印品黑体" panose="00000500000000000000" pitchFamily="2" charset="-122"/>
              </a:rPr>
              <a:t>Chọn</a:t>
            </a:r>
            <a:r>
              <a:rPr lang="en-US" sz="1900" dirty="0">
                <a:solidFill>
                  <a:schemeClr val="accent5">
                    <a:lumMod val="50000"/>
                  </a:schemeClr>
                </a:solidFill>
                <a:latin typeface="Nunito Black" panose="00000A00000000000000" pitchFamily="2" charset="0"/>
                <a:ea typeface="印品黑体" panose="00000500000000000000" pitchFamily="2" charset="-122"/>
              </a:rPr>
              <a:t> </a:t>
            </a:r>
            <a:r>
              <a:rPr lang="en-US" sz="1900" dirty="0" err="1">
                <a:solidFill>
                  <a:schemeClr val="accent5">
                    <a:lumMod val="50000"/>
                  </a:schemeClr>
                </a:solidFill>
                <a:latin typeface="Nunito Black" panose="00000A00000000000000" pitchFamily="2" charset="0"/>
                <a:ea typeface="印品黑体" panose="00000500000000000000" pitchFamily="2" charset="-122"/>
              </a:rPr>
              <a:t>một</a:t>
            </a:r>
            <a:r>
              <a:rPr lang="en-US" sz="1900" dirty="0">
                <a:solidFill>
                  <a:schemeClr val="accent5">
                    <a:lumMod val="50000"/>
                  </a:schemeClr>
                </a:solidFill>
                <a:latin typeface="Nunito Black" panose="00000A00000000000000" pitchFamily="2" charset="0"/>
                <a:ea typeface="印品黑体" panose="00000500000000000000" pitchFamily="2" charset="-122"/>
              </a:rPr>
              <a:t> </a:t>
            </a:r>
            <a:r>
              <a:rPr lang="en-US" sz="1900" dirty="0" err="1">
                <a:solidFill>
                  <a:schemeClr val="accent5">
                    <a:lumMod val="50000"/>
                  </a:schemeClr>
                </a:solidFill>
                <a:latin typeface="Nunito Black" panose="00000A00000000000000" pitchFamily="2" charset="0"/>
                <a:ea typeface="印品黑体" panose="00000500000000000000" pitchFamily="2" charset="-122"/>
              </a:rPr>
              <a:t>số</a:t>
            </a:r>
            <a:r>
              <a:rPr lang="en-US" sz="1900" dirty="0">
                <a:solidFill>
                  <a:schemeClr val="accent5">
                    <a:lumMod val="50000"/>
                  </a:schemeClr>
                </a:solidFill>
                <a:latin typeface="Nunito Black" panose="00000A00000000000000" pitchFamily="2" charset="0"/>
                <a:ea typeface="印品黑体" panose="00000500000000000000" pitchFamily="2" charset="-122"/>
              </a:rPr>
              <a:t> </a:t>
            </a:r>
            <a:r>
              <a:rPr lang="en-US" sz="1900" dirty="0" err="1">
                <a:solidFill>
                  <a:schemeClr val="accent5">
                    <a:lumMod val="50000"/>
                  </a:schemeClr>
                </a:solidFill>
                <a:latin typeface="Nunito Black" panose="00000A00000000000000" pitchFamily="2" charset="0"/>
                <a:ea typeface="印品黑体" panose="00000500000000000000" pitchFamily="2" charset="-122"/>
              </a:rPr>
              <a:t>nét</a:t>
            </a:r>
            <a:r>
              <a:rPr lang="en-US" sz="1900" dirty="0">
                <a:solidFill>
                  <a:schemeClr val="accent5">
                    <a:lumMod val="50000"/>
                  </a:schemeClr>
                </a:solidFill>
                <a:latin typeface="Nunito Black" panose="00000A00000000000000" pitchFamily="2" charset="0"/>
                <a:ea typeface="印品黑体" panose="00000500000000000000" pitchFamily="2" charset="-122"/>
              </a:rPr>
              <a:t> </a:t>
            </a:r>
            <a:r>
              <a:rPr lang="en-US" sz="1900" dirty="0" err="1">
                <a:solidFill>
                  <a:schemeClr val="accent5">
                    <a:lumMod val="50000"/>
                  </a:schemeClr>
                </a:solidFill>
                <a:latin typeface="Nunito Black" panose="00000A00000000000000" pitchFamily="2" charset="0"/>
                <a:ea typeface="印品黑体" panose="00000500000000000000" pitchFamily="2" charset="-122"/>
              </a:rPr>
              <a:t>đặc</a:t>
            </a:r>
            <a:r>
              <a:rPr lang="en-US" sz="1900" dirty="0">
                <a:solidFill>
                  <a:schemeClr val="accent5">
                    <a:lumMod val="50000"/>
                  </a:schemeClr>
                </a:solidFill>
                <a:latin typeface="Nunito Black" panose="00000A00000000000000" pitchFamily="2" charset="0"/>
                <a:ea typeface="印品黑体" panose="00000500000000000000" pitchFamily="2" charset="-122"/>
              </a:rPr>
              <a:t> </a:t>
            </a:r>
            <a:r>
              <a:rPr lang="en-US" sz="1900" dirty="0" err="1">
                <a:solidFill>
                  <a:schemeClr val="accent5">
                    <a:lumMod val="50000"/>
                  </a:schemeClr>
                </a:solidFill>
                <a:latin typeface="Nunito Black" panose="00000A00000000000000" pitchFamily="2" charset="0"/>
                <a:ea typeface="印品黑体" panose="00000500000000000000" pitchFamily="2" charset="-122"/>
              </a:rPr>
              <a:t>sắc</a:t>
            </a:r>
            <a:r>
              <a:rPr lang="en-US" sz="1900" dirty="0">
                <a:solidFill>
                  <a:schemeClr val="accent5">
                    <a:lumMod val="50000"/>
                  </a:schemeClr>
                </a:solidFill>
                <a:latin typeface="Nunito Black" panose="00000A00000000000000" pitchFamily="2" charset="0"/>
                <a:ea typeface="印品黑体" panose="00000500000000000000" pitchFamily="2" charset="-122"/>
              </a:rPr>
              <a:t> </a:t>
            </a:r>
            <a:r>
              <a:rPr lang="en-US" sz="1900" dirty="0" err="1">
                <a:solidFill>
                  <a:schemeClr val="accent5">
                    <a:lumMod val="50000"/>
                  </a:schemeClr>
                </a:solidFill>
                <a:latin typeface="Nunito Black" panose="00000A00000000000000" pitchFamily="2" charset="0"/>
                <a:ea typeface="印品黑体" panose="00000500000000000000" pitchFamily="2" charset="-122"/>
              </a:rPr>
              <a:t>của</a:t>
            </a:r>
            <a:r>
              <a:rPr lang="en-US" sz="1900" dirty="0">
                <a:solidFill>
                  <a:schemeClr val="accent5">
                    <a:lumMod val="50000"/>
                  </a:schemeClr>
                </a:solidFill>
                <a:latin typeface="Nunito Black" panose="00000A00000000000000" pitchFamily="2" charset="0"/>
                <a:ea typeface="印品黑体" panose="00000500000000000000" pitchFamily="2" charset="-122"/>
              </a:rPr>
              <a:t> </a:t>
            </a:r>
            <a:r>
              <a:rPr lang="en-US" sz="1900" dirty="0" err="1">
                <a:solidFill>
                  <a:schemeClr val="accent5">
                    <a:lumMod val="50000"/>
                  </a:schemeClr>
                </a:solidFill>
                <a:latin typeface="Nunito Black" panose="00000A00000000000000" pitchFamily="2" charset="0"/>
                <a:ea typeface="印品黑体" panose="00000500000000000000" pitchFamily="2" charset="-122"/>
              </a:rPr>
              <a:t>hoa</a:t>
            </a:r>
            <a:r>
              <a:rPr lang="en-US" sz="1900" dirty="0">
                <a:solidFill>
                  <a:schemeClr val="accent5">
                    <a:lumMod val="50000"/>
                  </a:schemeClr>
                </a:solidFill>
                <a:latin typeface="Nunito Black" panose="00000A00000000000000" pitchFamily="2" charset="0"/>
                <a:ea typeface="印品黑体" panose="00000500000000000000" pitchFamily="2" charset="-122"/>
              </a:rPr>
              <a:t> (</a:t>
            </a:r>
            <a:r>
              <a:rPr lang="en-US" sz="1900" dirty="0" err="1">
                <a:solidFill>
                  <a:schemeClr val="accent5">
                    <a:lumMod val="50000"/>
                  </a:schemeClr>
                </a:solidFill>
                <a:latin typeface="Nunito Black" panose="00000A00000000000000" pitchFamily="2" charset="0"/>
                <a:ea typeface="印品黑体" panose="00000500000000000000" pitchFamily="2" charset="-122"/>
              </a:rPr>
              <a:t>quả</a:t>
            </a:r>
            <a:r>
              <a:rPr lang="en-US" sz="1900" dirty="0">
                <a:solidFill>
                  <a:schemeClr val="accent5">
                    <a:lumMod val="50000"/>
                  </a:schemeClr>
                </a:solidFill>
                <a:latin typeface="Nunito Black" panose="00000A00000000000000" pitchFamily="2" charset="0"/>
                <a:ea typeface="印品黑体" panose="00000500000000000000" pitchFamily="2" charset="-122"/>
              </a:rPr>
              <a:t>) </a:t>
            </a:r>
            <a:r>
              <a:rPr lang="en-US" sz="1900" dirty="0" err="1">
                <a:solidFill>
                  <a:schemeClr val="accent5">
                    <a:lumMod val="50000"/>
                  </a:schemeClr>
                </a:solidFill>
                <a:latin typeface="Nunito Black" panose="00000A00000000000000" pitchFamily="2" charset="0"/>
                <a:ea typeface="印品黑体" panose="00000500000000000000" pitchFamily="2" charset="-122"/>
              </a:rPr>
              <a:t>để</a:t>
            </a:r>
            <a:r>
              <a:rPr lang="en-US" sz="1900" dirty="0">
                <a:solidFill>
                  <a:schemeClr val="accent5">
                    <a:lumMod val="50000"/>
                  </a:schemeClr>
                </a:solidFill>
                <a:latin typeface="Nunito Black" panose="00000A00000000000000" pitchFamily="2" charset="0"/>
                <a:ea typeface="印品黑体" panose="00000500000000000000" pitchFamily="2" charset="-122"/>
              </a:rPr>
              <a:t> </a:t>
            </a:r>
            <a:r>
              <a:rPr lang="en-US" sz="1900" dirty="0" err="1">
                <a:solidFill>
                  <a:schemeClr val="accent5">
                    <a:lumMod val="50000"/>
                  </a:schemeClr>
                </a:solidFill>
                <a:latin typeface="Nunito Black" panose="00000A00000000000000" pitchFamily="2" charset="0"/>
                <a:ea typeface="印品黑体" panose="00000500000000000000" pitchFamily="2" charset="-122"/>
              </a:rPr>
              <a:t>miêu</a:t>
            </a:r>
            <a:r>
              <a:rPr lang="en-US" sz="1900" dirty="0">
                <a:solidFill>
                  <a:schemeClr val="accent5">
                    <a:lumMod val="50000"/>
                  </a:schemeClr>
                </a:solidFill>
                <a:latin typeface="Nunito Black" panose="00000A00000000000000" pitchFamily="2" charset="0"/>
                <a:ea typeface="印品黑体" panose="00000500000000000000" pitchFamily="2" charset="-122"/>
              </a:rPr>
              <a:t> </a:t>
            </a:r>
            <a:r>
              <a:rPr lang="en-US" sz="1900" dirty="0" err="1">
                <a:solidFill>
                  <a:schemeClr val="accent5">
                    <a:lumMod val="50000"/>
                  </a:schemeClr>
                </a:solidFill>
                <a:latin typeface="Nunito Black" panose="00000A00000000000000" pitchFamily="2" charset="0"/>
                <a:ea typeface="印品黑体" panose="00000500000000000000" pitchFamily="2" charset="-122"/>
              </a:rPr>
              <a:t>tả</a:t>
            </a:r>
            <a:r>
              <a:rPr lang="en-US" sz="1900" dirty="0">
                <a:solidFill>
                  <a:schemeClr val="accent5">
                    <a:lumMod val="50000"/>
                  </a:schemeClr>
                </a:solidFill>
                <a:latin typeface="Nunito Black" panose="00000A00000000000000" pitchFamily="2" charset="0"/>
                <a:ea typeface="印品黑体" panose="00000500000000000000" pitchFamily="2" charset="-122"/>
              </a:rPr>
              <a:t>.</a:t>
            </a:r>
            <a:endParaRPr lang="id-ID" sz="1900" dirty="0">
              <a:solidFill>
                <a:schemeClr val="accent5">
                  <a:lumMod val="50000"/>
                </a:schemeClr>
              </a:solidFill>
              <a:latin typeface="Nunito Black" panose="00000A00000000000000" pitchFamily="2" charset="0"/>
              <a:ea typeface="印品黑体" panose="00000500000000000000" pitchFamily="2" charset="-122"/>
            </a:endParaRPr>
          </a:p>
          <a:p>
            <a:endParaRPr lang="en-US" sz="2000" dirty="0">
              <a:solidFill>
                <a:schemeClr val="accent5">
                  <a:lumMod val="50000"/>
                </a:schemeClr>
              </a:solidFill>
              <a:latin typeface="Nunito Black" panose="00000A00000000000000" pitchFamily="2" charset="0"/>
            </a:endParaRPr>
          </a:p>
        </p:txBody>
      </p:sp>
      <p:sp>
        <p:nvSpPr>
          <p:cNvPr id="54" name="TextBox 53"/>
          <p:cNvSpPr txBox="1"/>
          <p:nvPr/>
        </p:nvSpPr>
        <p:spPr>
          <a:xfrm>
            <a:off x="782746" y="2314791"/>
            <a:ext cx="2436869" cy="1107996"/>
          </a:xfrm>
          <a:prstGeom prst="rect">
            <a:avLst/>
          </a:prstGeom>
          <a:noFill/>
        </p:spPr>
        <p:txBody>
          <a:bodyPr wrap="square" rtlCol="0">
            <a:spAutoFit/>
          </a:bodyPr>
          <a:lstStyle/>
          <a:p>
            <a:pPr algn="ctr"/>
            <a:r>
              <a:rPr lang="en-US" sz="2200" dirty="0" err="1">
                <a:solidFill>
                  <a:schemeClr val="bg1">
                    <a:lumMod val="20000"/>
                    <a:lumOff val="80000"/>
                  </a:schemeClr>
                </a:solidFill>
                <a:latin typeface="Nunito Black" panose="00000A00000000000000" pitchFamily="2" charset="0"/>
              </a:rPr>
              <a:t>Sử</a:t>
            </a:r>
            <a:r>
              <a:rPr lang="en-US" sz="2200" dirty="0">
                <a:solidFill>
                  <a:schemeClr val="bg1">
                    <a:lumMod val="20000"/>
                    <a:lumOff val="80000"/>
                  </a:schemeClr>
                </a:solidFill>
                <a:latin typeface="Nunito Black" panose="00000A00000000000000" pitchFamily="2" charset="0"/>
              </a:rPr>
              <a:t> </a:t>
            </a:r>
            <a:r>
              <a:rPr lang="en-US" sz="2200" err="1">
                <a:solidFill>
                  <a:schemeClr val="bg1">
                    <a:lumMod val="20000"/>
                    <a:lumOff val="80000"/>
                  </a:schemeClr>
                </a:solidFill>
                <a:latin typeface="Nunito Black" panose="00000A00000000000000" pitchFamily="2" charset="0"/>
              </a:rPr>
              <a:t>dụng</a:t>
            </a:r>
            <a:r>
              <a:rPr lang="en-US" sz="2200">
                <a:solidFill>
                  <a:schemeClr val="bg1">
                    <a:lumMod val="20000"/>
                    <a:lumOff val="80000"/>
                  </a:schemeClr>
                </a:solidFill>
                <a:latin typeface="Nunito Black" panose="00000A00000000000000" pitchFamily="2" charset="0"/>
              </a:rPr>
              <a:t> </a:t>
            </a:r>
          </a:p>
          <a:p>
            <a:pPr algn="ctr"/>
            <a:r>
              <a:rPr lang="en-US" sz="2200">
                <a:solidFill>
                  <a:schemeClr val="bg1">
                    <a:lumMod val="20000"/>
                    <a:lumOff val="80000"/>
                  </a:schemeClr>
                </a:solidFill>
                <a:latin typeface="Nunito Black" panose="00000A00000000000000" pitchFamily="2" charset="0"/>
              </a:rPr>
              <a:t>so </a:t>
            </a:r>
            <a:r>
              <a:rPr lang="en-US" sz="2200" dirty="0" err="1">
                <a:solidFill>
                  <a:schemeClr val="bg1">
                    <a:lumMod val="20000"/>
                    <a:lumOff val="80000"/>
                  </a:schemeClr>
                </a:solidFill>
                <a:latin typeface="Nunito Black" panose="00000A00000000000000" pitchFamily="2" charset="0"/>
              </a:rPr>
              <a:t>sánh</a:t>
            </a:r>
            <a:r>
              <a:rPr lang="en-US" sz="2200">
                <a:solidFill>
                  <a:schemeClr val="bg1">
                    <a:lumMod val="20000"/>
                    <a:lumOff val="80000"/>
                  </a:schemeClr>
                </a:solidFill>
                <a:latin typeface="Nunito Black" panose="00000A00000000000000" pitchFamily="2" charset="0"/>
              </a:rPr>
              <a:t>, </a:t>
            </a:r>
          </a:p>
          <a:p>
            <a:pPr algn="ctr"/>
            <a:r>
              <a:rPr lang="en-US" sz="2200">
                <a:solidFill>
                  <a:schemeClr val="bg1">
                    <a:lumMod val="20000"/>
                    <a:lumOff val="80000"/>
                  </a:schemeClr>
                </a:solidFill>
                <a:latin typeface="Nunito Black" panose="00000A00000000000000" pitchFamily="2" charset="0"/>
              </a:rPr>
              <a:t>nhân </a:t>
            </a:r>
            <a:r>
              <a:rPr lang="en-US" sz="2200" dirty="0" err="1">
                <a:solidFill>
                  <a:schemeClr val="bg1">
                    <a:lumMod val="20000"/>
                    <a:lumOff val="80000"/>
                  </a:schemeClr>
                </a:solidFill>
                <a:latin typeface="Nunito Black" panose="00000A00000000000000" pitchFamily="2" charset="0"/>
              </a:rPr>
              <a:t>hóa</a:t>
            </a:r>
            <a:r>
              <a:rPr lang="en-US" sz="2200" dirty="0">
                <a:solidFill>
                  <a:schemeClr val="bg1">
                    <a:lumMod val="20000"/>
                    <a:lumOff val="80000"/>
                  </a:schemeClr>
                </a:solidFill>
                <a:latin typeface="Nunito Black" panose="00000A00000000000000" pitchFamily="2" charset="0"/>
              </a:rPr>
              <a:t>.</a:t>
            </a:r>
          </a:p>
        </p:txBody>
      </p:sp>
      <p:sp>
        <p:nvSpPr>
          <p:cNvPr id="55" name="TextBox 54"/>
          <p:cNvSpPr txBox="1"/>
          <p:nvPr/>
        </p:nvSpPr>
        <p:spPr>
          <a:xfrm>
            <a:off x="1143416" y="1169962"/>
            <a:ext cx="1977446" cy="1200329"/>
          </a:xfrm>
          <a:prstGeom prst="rect">
            <a:avLst/>
          </a:prstGeom>
          <a:noFill/>
        </p:spPr>
        <p:txBody>
          <a:bodyPr wrap="square" rtlCol="0">
            <a:spAutoFit/>
          </a:bodyPr>
          <a:lstStyle/>
          <a:p>
            <a:pPr algn="ctr"/>
            <a:r>
              <a:rPr lang="en-US" sz="2400" dirty="0" err="1">
                <a:solidFill>
                  <a:schemeClr val="bg1">
                    <a:lumMod val="20000"/>
                    <a:lumOff val="80000"/>
                  </a:schemeClr>
                </a:solidFill>
                <a:latin typeface="Nunito Black" panose="00000A00000000000000" pitchFamily="2" charset="0"/>
              </a:rPr>
              <a:t>Kết</a:t>
            </a:r>
            <a:r>
              <a:rPr lang="en-US" sz="2400" dirty="0">
                <a:solidFill>
                  <a:schemeClr val="bg1">
                    <a:lumMod val="20000"/>
                    <a:lumOff val="80000"/>
                  </a:schemeClr>
                </a:solidFill>
                <a:latin typeface="Nunito Black" panose="00000A00000000000000" pitchFamily="2" charset="0"/>
              </a:rPr>
              <a:t> </a:t>
            </a:r>
            <a:r>
              <a:rPr lang="en-US" sz="2400" dirty="0" err="1">
                <a:solidFill>
                  <a:schemeClr val="bg1">
                    <a:lumMod val="20000"/>
                    <a:lumOff val="80000"/>
                  </a:schemeClr>
                </a:solidFill>
                <a:latin typeface="Nunito Black" panose="00000A00000000000000" pitchFamily="2" charset="0"/>
              </a:rPr>
              <a:t>hợp</a:t>
            </a:r>
            <a:r>
              <a:rPr lang="en-US" sz="2400" dirty="0">
                <a:solidFill>
                  <a:schemeClr val="bg1">
                    <a:lumMod val="20000"/>
                    <a:lumOff val="80000"/>
                  </a:schemeClr>
                </a:solidFill>
                <a:latin typeface="Nunito Black" panose="00000A00000000000000" pitchFamily="2" charset="0"/>
              </a:rPr>
              <a:t> </a:t>
            </a:r>
            <a:r>
              <a:rPr lang="en-US" sz="2400" dirty="0" err="1">
                <a:solidFill>
                  <a:schemeClr val="bg1">
                    <a:lumMod val="20000"/>
                    <a:lumOff val="80000"/>
                  </a:schemeClr>
                </a:solidFill>
                <a:latin typeface="Nunito Black" panose="00000A00000000000000" pitchFamily="2" charset="0"/>
              </a:rPr>
              <a:t>miêu</a:t>
            </a:r>
            <a:r>
              <a:rPr lang="en-US" sz="2400" dirty="0">
                <a:solidFill>
                  <a:schemeClr val="bg1">
                    <a:lumMod val="20000"/>
                    <a:lumOff val="80000"/>
                  </a:schemeClr>
                </a:solidFill>
                <a:latin typeface="Nunito Black" panose="00000A00000000000000" pitchFamily="2" charset="0"/>
              </a:rPr>
              <a:t> </a:t>
            </a:r>
            <a:r>
              <a:rPr lang="en-US" sz="2400" dirty="0" err="1">
                <a:solidFill>
                  <a:schemeClr val="bg1">
                    <a:lumMod val="20000"/>
                    <a:lumOff val="80000"/>
                  </a:schemeClr>
                </a:solidFill>
                <a:latin typeface="Nunito Black" panose="00000A00000000000000" pitchFamily="2" charset="0"/>
              </a:rPr>
              <a:t>tả</a:t>
            </a:r>
            <a:r>
              <a:rPr lang="en-US" sz="2400" dirty="0">
                <a:solidFill>
                  <a:schemeClr val="bg1">
                    <a:lumMod val="20000"/>
                    <a:lumOff val="80000"/>
                  </a:schemeClr>
                </a:solidFill>
                <a:latin typeface="Nunito Black" panose="00000A00000000000000" pitchFamily="2" charset="0"/>
              </a:rPr>
              <a:t> </a:t>
            </a:r>
            <a:r>
              <a:rPr lang="en-US" sz="2400" dirty="0" err="1">
                <a:solidFill>
                  <a:schemeClr val="bg1">
                    <a:lumMod val="20000"/>
                    <a:lumOff val="80000"/>
                  </a:schemeClr>
                </a:solidFill>
                <a:latin typeface="Nunito Black" panose="00000A00000000000000" pitchFamily="2" charset="0"/>
              </a:rPr>
              <a:t>với</a:t>
            </a:r>
            <a:r>
              <a:rPr lang="en-US" sz="2400" dirty="0">
                <a:solidFill>
                  <a:schemeClr val="bg1">
                    <a:lumMod val="20000"/>
                    <a:lumOff val="80000"/>
                  </a:schemeClr>
                </a:solidFill>
                <a:latin typeface="Nunito Black" panose="00000A00000000000000" pitchFamily="2" charset="0"/>
              </a:rPr>
              <a:t> </a:t>
            </a:r>
            <a:r>
              <a:rPr lang="en-US" sz="2400" dirty="0" err="1">
                <a:solidFill>
                  <a:schemeClr val="bg1">
                    <a:lumMod val="20000"/>
                    <a:lumOff val="80000"/>
                  </a:schemeClr>
                </a:solidFill>
                <a:latin typeface="Nunito Black" panose="00000A00000000000000" pitchFamily="2" charset="0"/>
              </a:rPr>
              <a:t>cảm</a:t>
            </a:r>
            <a:r>
              <a:rPr lang="en-US" sz="2400" dirty="0">
                <a:solidFill>
                  <a:schemeClr val="bg1">
                    <a:lumMod val="20000"/>
                    <a:lumOff val="80000"/>
                  </a:schemeClr>
                </a:solidFill>
                <a:latin typeface="Nunito Black" panose="00000A00000000000000" pitchFamily="2" charset="0"/>
              </a:rPr>
              <a:t> </a:t>
            </a:r>
            <a:r>
              <a:rPr lang="en-US" sz="2400" dirty="0" err="1">
                <a:solidFill>
                  <a:schemeClr val="bg1">
                    <a:lumMod val="20000"/>
                    <a:lumOff val="80000"/>
                  </a:schemeClr>
                </a:solidFill>
                <a:latin typeface="Nunito Black" panose="00000A00000000000000" pitchFamily="2" charset="0"/>
              </a:rPr>
              <a:t>xúc</a:t>
            </a:r>
            <a:r>
              <a:rPr lang="en-US" sz="2400" dirty="0">
                <a:solidFill>
                  <a:schemeClr val="bg1">
                    <a:lumMod val="20000"/>
                    <a:lumOff val="80000"/>
                  </a:schemeClr>
                </a:solidFill>
                <a:latin typeface="Nunito Black" panose="00000A00000000000000" pitchFamily="2" charset="0"/>
              </a:rPr>
              <a:t>.</a:t>
            </a:r>
          </a:p>
        </p:txBody>
      </p:sp>
      <p:grpSp>
        <p:nvGrpSpPr>
          <p:cNvPr id="61" name="Group 60"/>
          <p:cNvGrpSpPr/>
          <p:nvPr/>
        </p:nvGrpSpPr>
        <p:grpSpPr>
          <a:xfrm>
            <a:off x="4462654" y="2695844"/>
            <a:ext cx="2072773" cy="1389703"/>
            <a:chOff x="6844845" y="3538585"/>
            <a:chExt cx="1561169" cy="1109148"/>
          </a:xfrm>
        </p:grpSpPr>
        <p:sp>
          <p:nvSpPr>
            <p:cNvPr id="62" name="Cloud 61"/>
            <p:cNvSpPr>
              <a:spLocks noChangeAspect="1"/>
            </p:cNvSpPr>
            <p:nvPr/>
          </p:nvSpPr>
          <p:spPr>
            <a:xfrm>
              <a:off x="6844845" y="3538585"/>
              <a:ext cx="1561169" cy="1109148"/>
            </a:xfrm>
            <a:prstGeom prst="cloud">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印品黑体" panose="00000500000000000000" pitchFamily="2" charset="-122"/>
                <a:ea typeface="印品黑体" panose="00000500000000000000" pitchFamily="2" charset="-122"/>
              </a:endParaRPr>
            </a:p>
          </p:txBody>
        </p:sp>
        <p:sp>
          <p:nvSpPr>
            <p:cNvPr id="63" name="Content Placeholder 2"/>
            <p:cNvSpPr txBox="1"/>
            <p:nvPr/>
          </p:nvSpPr>
          <p:spPr>
            <a:xfrm>
              <a:off x="7040576" y="4114852"/>
              <a:ext cx="1110811" cy="28388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endParaRPr lang="en-US" sz="1100" b="1" dirty="0">
                <a:solidFill>
                  <a:schemeClr val="bg1">
                    <a:lumMod val="95000"/>
                  </a:schemeClr>
                </a:solidFill>
                <a:latin typeface="印品黑体" panose="00000500000000000000" pitchFamily="2" charset="-122"/>
                <a:ea typeface="印品黑体" panose="00000500000000000000" pitchFamily="2" charset="-122"/>
              </a:endParaRPr>
            </a:p>
          </p:txBody>
        </p:sp>
      </p:grpSp>
      <p:sp>
        <p:nvSpPr>
          <p:cNvPr id="64" name="TextBox 63"/>
          <p:cNvSpPr txBox="1"/>
          <p:nvPr/>
        </p:nvSpPr>
        <p:spPr>
          <a:xfrm>
            <a:off x="1471372" y="3397919"/>
            <a:ext cx="2107561" cy="1323439"/>
          </a:xfrm>
          <a:prstGeom prst="rect">
            <a:avLst/>
          </a:prstGeom>
          <a:noFill/>
        </p:spPr>
        <p:txBody>
          <a:bodyPr wrap="square" rtlCol="0">
            <a:spAutoFit/>
          </a:bodyPr>
          <a:lstStyle/>
          <a:p>
            <a:pPr algn="ctr"/>
            <a:r>
              <a:rPr lang="en-US" sz="2000" dirty="0" err="1">
                <a:solidFill>
                  <a:schemeClr val="bg1">
                    <a:lumMod val="20000"/>
                    <a:lumOff val="80000"/>
                  </a:schemeClr>
                </a:solidFill>
                <a:latin typeface="Nunito Black" panose="00000A00000000000000" pitchFamily="2" charset="0"/>
              </a:rPr>
              <a:t>Chọn</a:t>
            </a:r>
            <a:r>
              <a:rPr lang="en-US" sz="2000" dirty="0">
                <a:solidFill>
                  <a:schemeClr val="bg1">
                    <a:lumMod val="20000"/>
                    <a:lumOff val="80000"/>
                  </a:schemeClr>
                </a:solidFill>
                <a:latin typeface="Nunito Black" panose="00000A00000000000000" pitchFamily="2" charset="0"/>
              </a:rPr>
              <a:t> </a:t>
            </a:r>
            <a:r>
              <a:rPr lang="en-US" sz="2000" dirty="0" err="1">
                <a:solidFill>
                  <a:schemeClr val="bg1">
                    <a:lumMod val="20000"/>
                    <a:lumOff val="80000"/>
                  </a:schemeClr>
                </a:solidFill>
                <a:latin typeface="Nunito Black" panose="00000A00000000000000" pitchFamily="2" charset="0"/>
              </a:rPr>
              <a:t>từ</a:t>
            </a:r>
            <a:r>
              <a:rPr lang="en-US" sz="2000" dirty="0">
                <a:solidFill>
                  <a:schemeClr val="bg1">
                    <a:lumMod val="20000"/>
                    <a:lumOff val="80000"/>
                  </a:schemeClr>
                </a:solidFill>
                <a:latin typeface="Nunito Black" panose="00000A00000000000000" pitchFamily="2" charset="0"/>
              </a:rPr>
              <a:t> </a:t>
            </a:r>
            <a:r>
              <a:rPr lang="en-US" sz="2000" dirty="0" err="1">
                <a:solidFill>
                  <a:schemeClr val="bg1">
                    <a:lumMod val="20000"/>
                    <a:lumOff val="80000"/>
                  </a:schemeClr>
                </a:solidFill>
                <a:latin typeface="Nunito Black" panose="00000A00000000000000" pitchFamily="2" charset="0"/>
              </a:rPr>
              <a:t>ngữ</a:t>
            </a:r>
            <a:r>
              <a:rPr lang="en-US" sz="2000" dirty="0">
                <a:solidFill>
                  <a:schemeClr val="bg1">
                    <a:lumMod val="20000"/>
                    <a:lumOff val="80000"/>
                  </a:schemeClr>
                </a:solidFill>
                <a:latin typeface="Nunito Black" panose="00000A00000000000000" pitchFamily="2" charset="0"/>
              </a:rPr>
              <a:t> </a:t>
            </a:r>
            <a:r>
              <a:rPr lang="en-US" sz="2000" dirty="0" err="1">
                <a:solidFill>
                  <a:schemeClr val="bg1">
                    <a:lumMod val="20000"/>
                    <a:lumOff val="80000"/>
                  </a:schemeClr>
                </a:solidFill>
                <a:latin typeface="Nunito Black" panose="00000A00000000000000" pitchFamily="2" charset="0"/>
              </a:rPr>
              <a:t>làm</a:t>
            </a:r>
            <a:r>
              <a:rPr lang="en-US" sz="2000" dirty="0">
                <a:solidFill>
                  <a:schemeClr val="bg1">
                    <a:lumMod val="20000"/>
                    <a:lumOff val="80000"/>
                  </a:schemeClr>
                </a:solidFill>
                <a:latin typeface="Nunito Black" panose="00000A00000000000000" pitchFamily="2" charset="0"/>
              </a:rPr>
              <a:t> </a:t>
            </a:r>
            <a:r>
              <a:rPr lang="en-US" sz="2000" dirty="0" err="1">
                <a:solidFill>
                  <a:schemeClr val="bg1">
                    <a:lumMod val="20000"/>
                    <a:lumOff val="80000"/>
                  </a:schemeClr>
                </a:solidFill>
                <a:latin typeface="Nunito Black" panose="00000A00000000000000" pitchFamily="2" charset="0"/>
              </a:rPr>
              <a:t>nổi</a:t>
            </a:r>
            <a:r>
              <a:rPr lang="en-US" sz="2000" dirty="0">
                <a:solidFill>
                  <a:schemeClr val="bg1">
                    <a:lumMod val="20000"/>
                    <a:lumOff val="80000"/>
                  </a:schemeClr>
                </a:solidFill>
                <a:latin typeface="Nunito Black" panose="00000A00000000000000" pitchFamily="2" charset="0"/>
              </a:rPr>
              <a:t> </a:t>
            </a:r>
            <a:r>
              <a:rPr lang="en-US" sz="2000" dirty="0" err="1">
                <a:solidFill>
                  <a:schemeClr val="bg1">
                    <a:lumMod val="20000"/>
                    <a:lumOff val="80000"/>
                  </a:schemeClr>
                </a:solidFill>
                <a:latin typeface="Nunito Black" panose="00000A00000000000000" pitchFamily="2" charset="0"/>
              </a:rPr>
              <a:t>bật</a:t>
            </a:r>
            <a:r>
              <a:rPr lang="en-US" sz="2000" dirty="0">
                <a:solidFill>
                  <a:schemeClr val="bg1">
                    <a:lumMod val="20000"/>
                    <a:lumOff val="80000"/>
                  </a:schemeClr>
                </a:solidFill>
                <a:latin typeface="Nunito Black" panose="00000A00000000000000" pitchFamily="2" charset="0"/>
              </a:rPr>
              <a:t> </a:t>
            </a:r>
            <a:r>
              <a:rPr lang="en-US" sz="2000" dirty="0" err="1">
                <a:solidFill>
                  <a:schemeClr val="bg1">
                    <a:lumMod val="20000"/>
                    <a:lumOff val="80000"/>
                  </a:schemeClr>
                </a:solidFill>
                <a:latin typeface="Nunito Black" panose="00000A00000000000000" pitchFamily="2" charset="0"/>
              </a:rPr>
              <a:t>đặc</a:t>
            </a:r>
            <a:r>
              <a:rPr lang="en-US" sz="2000" dirty="0">
                <a:solidFill>
                  <a:schemeClr val="bg1">
                    <a:lumMod val="20000"/>
                    <a:lumOff val="80000"/>
                  </a:schemeClr>
                </a:solidFill>
                <a:latin typeface="Nunito Black" panose="00000A00000000000000" pitchFamily="2" charset="0"/>
              </a:rPr>
              <a:t> </a:t>
            </a:r>
            <a:r>
              <a:rPr lang="en-US" sz="2000" dirty="0" err="1">
                <a:solidFill>
                  <a:schemeClr val="bg1">
                    <a:lumMod val="20000"/>
                    <a:lumOff val="80000"/>
                  </a:schemeClr>
                </a:solidFill>
                <a:latin typeface="Nunito Black" panose="00000A00000000000000" pitchFamily="2" charset="0"/>
              </a:rPr>
              <a:t>điểm</a:t>
            </a:r>
            <a:r>
              <a:rPr lang="en-US" sz="2000" dirty="0">
                <a:solidFill>
                  <a:schemeClr val="bg1">
                    <a:lumMod val="20000"/>
                    <a:lumOff val="80000"/>
                  </a:schemeClr>
                </a:solidFill>
                <a:latin typeface="Nunito Black" panose="00000A00000000000000" pitchFamily="2" charset="0"/>
              </a:rPr>
              <a:t> </a:t>
            </a:r>
            <a:r>
              <a:rPr lang="en-US" sz="2000" dirty="0" err="1">
                <a:solidFill>
                  <a:schemeClr val="bg1">
                    <a:lumMod val="20000"/>
                    <a:lumOff val="80000"/>
                  </a:schemeClr>
                </a:solidFill>
                <a:latin typeface="Nunito Black" panose="00000A00000000000000" pitchFamily="2" charset="0"/>
              </a:rPr>
              <a:t>của</a:t>
            </a:r>
            <a:r>
              <a:rPr lang="en-US" sz="2000" dirty="0">
                <a:solidFill>
                  <a:schemeClr val="bg1">
                    <a:lumMod val="20000"/>
                    <a:lumOff val="80000"/>
                  </a:schemeClr>
                </a:solidFill>
                <a:latin typeface="Nunito Black" panose="00000A00000000000000" pitchFamily="2" charset="0"/>
              </a:rPr>
              <a:t> </a:t>
            </a:r>
            <a:r>
              <a:rPr lang="en-US" sz="2000" dirty="0" err="1">
                <a:solidFill>
                  <a:schemeClr val="bg1">
                    <a:lumMod val="20000"/>
                    <a:lumOff val="80000"/>
                  </a:schemeClr>
                </a:solidFill>
                <a:latin typeface="Nunito Black" panose="00000A00000000000000" pitchFamily="2" charset="0"/>
              </a:rPr>
              <a:t>hoa</a:t>
            </a:r>
            <a:r>
              <a:rPr lang="en-US" sz="2000" dirty="0">
                <a:solidFill>
                  <a:schemeClr val="bg1">
                    <a:lumMod val="20000"/>
                    <a:lumOff val="80000"/>
                  </a:schemeClr>
                </a:solidFill>
                <a:latin typeface="Nunito Black" panose="00000A00000000000000" pitchFamily="2" charset="0"/>
              </a:rPr>
              <a:t> (</a:t>
            </a:r>
            <a:r>
              <a:rPr lang="en-US" sz="2000" dirty="0" err="1">
                <a:solidFill>
                  <a:schemeClr val="bg1">
                    <a:lumMod val="20000"/>
                    <a:lumOff val="80000"/>
                  </a:schemeClr>
                </a:solidFill>
                <a:latin typeface="Nunito Black" panose="00000A00000000000000" pitchFamily="2" charset="0"/>
              </a:rPr>
              <a:t>quả</a:t>
            </a:r>
            <a:r>
              <a:rPr lang="en-US" sz="2000" dirty="0">
                <a:solidFill>
                  <a:schemeClr val="bg1">
                    <a:lumMod val="20000"/>
                    <a:lumOff val="80000"/>
                  </a:schemeClr>
                </a:solidFill>
                <a:latin typeface="Nunito Black" panose="00000A00000000000000" pitchFamily="2" charset="0"/>
              </a:rPr>
              <a:t>).</a:t>
            </a:r>
          </a:p>
        </p:txBody>
      </p:sp>
      <p:sp>
        <p:nvSpPr>
          <p:cNvPr id="52" name="TextBox 51"/>
          <p:cNvSpPr txBox="1"/>
          <p:nvPr/>
        </p:nvSpPr>
        <p:spPr>
          <a:xfrm>
            <a:off x="4514439" y="2885842"/>
            <a:ext cx="2025684" cy="1015663"/>
          </a:xfrm>
          <a:prstGeom prst="rect">
            <a:avLst/>
          </a:prstGeom>
          <a:noFill/>
        </p:spPr>
        <p:txBody>
          <a:bodyPr wrap="square" rtlCol="0">
            <a:spAutoFit/>
          </a:bodyPr>
          <a:lstStyle/>
          <a:p>
            <a:pPr algn="ctr"/>
            <a:r>
              <a:rPr lang="en-US" sz="2000" dirty="0" err="1">
                <a:solidFill>
                  <a:schemeClr val="bg1">
                    <a:lumMod val="20000"/>
                    <a:lumOff val="80000"/>
                  </a:schemeClr>
                </a:solidFill>
                <a:latin typeface="Nunito Black" panose="00000A00000000000000" pitchFamily="2" charset="0"/>
              </a:rPr>
              <a:t>Quả</a:t>
            </a:r>
            <a:r>
              <a:rPr lang="en-US" sz="2000" dirty="0">
                <a:solidFill>
                  <a:schemeClr val="bg1">
                    <a:lumMod val="20000"/>
                    <a:lumOff val="80000"/>
                  </a:schemeClr>
                </a:solidFill>
                <a:latin typeface="Nunito Black" panose="00000A00000000000000" pitchFamily="2" charset="0"/>
              </a:rPr>
              <a:t>: </a:t>
            </a:r>
            <a:r>
              <a:rPr lang="en-US" sz="2000" dirty="0" err="1">
                <a:solidFill>
                  <a:schemeClr val="bg1">
                    <a:lumMod val="20000"/>
                    <a:lumOff val="80000"/>
                  </a:schemeClr>
                </a:solidFill>
                <a:latin typeface="Nunito Black" panose="00000A00000000000000" pitchFamily="2" charset="0"/>
              </a:rPr>
              <a:t>tả</a:t>
            </a:r>
            <a:r>
              <a:rPr lang="en-US" sz="2000" dirty="0">
                <a:solidFill>
                  <a:schemeClr val="bg1">
                    <a:lumMod val="20000"/>
                    <a:lumOff val="80000"/>
                  </a:schemeClr>
                </a:solidFill>
                <a:latin typeface="Nunito Black" panose="00000A00000000000000" pitchFamily="2" charset="0"/>
              </a:rPr>
              <a:t> </a:t>
            </a:r>
            <a:r>
              <a:rPr lang="en-US" sz="2000" dirty="0" err="1">
                <a:solidFill>
                  <a:schemeClr val="bg1">
                    <a:lumMod val="20000"/>
                    <a:lumOff val="80000"/>
                  </a:schemeClr>
                </a:solidFill>
                <a:latin typeface="Nunito Black" panose="00000A00000000000000" pitchFamily="2" charset="0"/>
              </a:rPr>
              <a:t>hình</a:t>
            </a:r>
            <a:r>
              <a:rPr lang="en-US" sz="2000" dirty="0">
                <a:solidFill>
                  <a:schemeClr val="bg1">
                    <a:lumMod val="20000"/>
                    <a:lumOff val="80000"/>
                  </a:schemeClr>
                </a:solidFill>
                <a:latin typeface="Nunito Black" panose="00000A00000000000000" pitchFamily="2" charset="0"/>
              </a:rPr>
              <a:t> </a:t>
            </a:r>
            <a:r>
              <a:rPr lang="en-US" sz="2000" dirty="0" err="1">
                <a:solidFill>
                  <a:schemeClr val="bg1">
                    <a:lumMod val="20000"/>
                    <a:lumOff val="80000"/>
                  </a:schemeClr>
                </a:solidFill>
                <a:latin typeface="Nunito Black" panose="00000A00000000000000" pitchFamily="2" charset="0"/>
              </a:rPr>
              <a:t>dáng</a:t>
            </a:r>
            <a:r>
              <a:rPr lang="en-US" sz="2000" dirty="0">
                <a:solidFill>
                  <a:schemeClr val="bg1">
                    <a:lumMod val="20000"/>
                    <a:lumOff val="80000"/>
                  </a:schemeClr>
                </a:solidFill>
                <a:latin typeface="Nunito Black" panose="00000A00000000000000" pitchFamily="2" charset="0"/>
              </a:rPr>
              <a:t>, </a:t>
            </a:r>
            <a:r>
              <a:rPr lang="en-US" sz="2000" dirty="0" err="1">
                <a:solidFill>
                  <a:schemeClr val="bg1">
                    <a:lumMod val="20000"/>
                    <a:lumOff val="80000"/>
                  </a:schemeClr>
                </a:solidFill>
                <a:latin typeface="Nunito Black" panose="00000A00000000000000" pitchFamily="2" charset="0"/>
              </a:rPr>
              <a:t>màu</a:t>
            </a:r>
            <a:r>
              <a:rPr lang="en-US" sz="2000" dirty="0">
                <a:solidFill>
                  <a:schemeClr val="bg1">
                    <a:lumMod val="20000"/>
                    <a:lumOff val="80000"/>
                  </a:schemeClr>
                </a:solidFill>
                <a:latin typeface="Nunito Black" panose="00000A00000000000000" pitchFamily="2" charset="0"/>
              </a:rPr>
              <a:t> </a:t>
            </a:r>
            <a:r>
              <a:rPr lang="en-US" sz="2000" dirty="0" err="1">
                <a:solidFill>
                  <a:schemeClr val="bg1">
                    <a:lumMod val="20000"/>
                    <a:lumOff val="80000"/>
                  </a:schemeClr>
                </a:solidFill>
                <a:latin typeface="Nunito Black" panose="00000A00000000000000" pitchFamily="2" charset="0"/>
              </a:rPr>
              <a:t>sắc</a:t>
            </a:r>
            <a:r>
              <a:rPr lang="en-US" sz="2000" dirty="0">
                <a:solidFill>
                  <a:schemeClr val="bg1">
                    <a:lumMod val="20000"/>
                    <a:lumOff val="80000"/>
                  </a:schemeClr>
                </a:solidFill>
                <a:latin typeface="Nunito Black" panose="00000A00000000000000" pitchFamily="2" charset="0"/>
              </a:rPr>
              <a:t>, </a:t>
            </a:r>
            <a:r>
              <a:rPr lang="en-US" sz="2000" dirty="0" err="1">
                <a:solidFill>
                  <a:schemeClr val="bg1">
                    <a:lumMod val="20000"/>
                    <a:lumOff val="80000"/>
                  </a:schemeClr>
                </a:solidFill>
                <a:latin typeface="Nunito Black" panose="00000A00000000000000" pitchFamily="2" charset="0"/>
              </a:rPr>
              <a:t>mùi</a:t>
            </a:r>
            <a:r>
              <a:rPr lang="en-US" sz="2000" dirty="0">
                <a:solidFill>
                  <a:schemeClr val="bg1">
                    <a:lumMod val="20000"/>
                    <a:lumOff val="80000"/>
                  </a:schemeClr>
                </a:solidFill>
                <a:latin typeface="Nunito Black" panose="00000A00000000000000" pitchFamily="2" charset="0"/>
              </a:rPr>
              <a:t> </a:t>
            </a:r>
            <a:r>
              <a:rPr lang="en-US" sz="2000" dirty="0" err="1">
                <a:solidFill>
                  <a:schemeClr val="bg1">
                    <a:lumMod val="20000"/>
                    <a:lumOff val="80000"/>
                  </a:schemeClr>
                </a:solidFill>
                <a:latin typeface="Nunito Black" panose="00000A00000000000000" pitchFamily="2" charset="0"/>
              </a:rPr>
              <a:t>vị</a:t>
            </a:r>
            <a:r>
              <a:rPr lang="en-US" sz="2000" dirty="0">
                <a:solidFill>
                  <a:schemeClr val="bg1">
                    <a:lumMod val="20000"/>
                    <a:lumOff val="80000"/>
                  </a:schemeClr>
                </a:solidFill>
                <a:latin typeface="Nunito Black" panose="00000A00000000000000" pitchFamily="2" charset="0"/>
              </a:rPr>
              <a:t>.</a:t>
            </a:r>
          </a:p>
        </p:txBody>
      </p:sp>
      <p:sp>
        <p:nvSpPr>
          <p:cNvPr id="56" name="TextBox 55"/>
          <p:cNvSpPr txBox="1"/>
          <p:nvPr/>
        </p:nvSpPr>
        <p:spPr>
          <a:xfrm>
            <a:off x="5318550" y="1494660"/>
            <a:ext cx="1940209" cy="1415772"/>
          </a:xfrm>
          <a:prstGeom prst="rect">
            <a:avLst/>
          </a:prstGeom>
          <a:noFill/>
        </p:spPr>
        <p:txBody>
          <a:bodyPr wrap="square" rtlCol="0">
            <a:spAutoFit/>
          </a:bodyPr>
          <a:lstStyle/>
          <a:p>
            <a:pPr algn="ctr"/>
            <a:r>
              <a:rPr lang="en-US" sz="1800" dirty="0" err="1">
                <a:solidFill>
                  <a:schemeClr val="bg1">
                    <a:lumMod val="20000"/>
                    <a:lumOff val="80000"/>
                  </a:schemeClr>
                </a:solidFill>
                <a:latin typeface="Nunito Black" panose="00000A00000000000000" pitchFamily="2" charset="0"/>
                <a:ea typeface="印品黑体" panose="00000500000000000000" pitchFamily="2" charset="-122"/>
              </a:rPr>
              <a:t>Hoa</a:t>
            </a:r>
            <a:r>
              <a:rPr lang="en-US" sz="1800" dirty="0">
                <a:solidFill>
                  <a:schemeClr val="bg1">
                    <a:lumMod val="20000"/>
                    <a:lumOff val="80000"/>
                  </a:schemeClr>
                </a:solidFill>
                <a:latin typeface="Nunito Black" panose="00000A00000000000000" pitchFamily="2" charset="0"/>
                <a:ea typeface="印品黑体" panose="00000500000000000000" pitchFamily="2" charset="-122"/>
              </a:rPr>
              <a:t>: </a:t>
            </a:r>
            <a:r>
              <a:rPr lang="en-US" sz="1800" dirty="0" err="1">
                <a:solidFill>
                  <a:schemeClr val="bg1">
                    <a:lumMod val="20000"/>
                    <a:lumOff val="80000"/>
                  </a:schemeClr>
                </a:solidFill>
                <a:latin typeface="Nunito Black" panose="00000A00000000000000" pitchFamily="2" charset="0"/>
                <a:ea typeface="印品黑体" panose="00000500000000000000" pitchFamily="2" charset="-122"/>
              </a:rPr>
              <a:t>miêu</a:t>
            </a:r>
            <a:r>
              <a:rPr lang="en-US" sz="1800" dirty="0">
                <a:solidFill>
                  <a:schemeClr val="bg1">
                    <a:lumMod val="20000"/>
                    <a:lumOff val="80000"/>
                  </a:schemeClr>
                </a:solidFill>
                <a:latin typeface="Nunito Black" panose="00000A00000000000000" pitchFamily="2" charset="0"/>
                <a:ea typeface="印品黑体" panose="00000500000000000000" pitchFamily="2" charset="-122"/>
              </a:rPr>
              <a:t> </a:t>
            </a:r>
            <a:r>
              <a:rPr lang="en-US" sz="1800" dirty="0" err="1">
                <a:solidFill>
                  <a:schemeClr val="bg1">
                    <a:lumMod val="20000"/>
                    <a:lumOff val="80000"/>
                  </a:schemeClr>
                </a:solidFill>
                <a:latin typeface="Nunito Black" panose="00000A00000000000000" pitchFamily="2" charset="0"/>
                <a:ea typeface="印品黑体" panose="00000500000000000000" pitchFamily="2" charset="-122"/>
              </a:rPr>
              <a:t>tả</a:t>
            </a:r>
            <a:r>
              <a:rPr lang="en-US" sz="1800" dirty="0">
                <a:solidFill>
                  <a:schemeClr val="bg1">
                    <a:lumMod val="20000"/>
                    <a:lumOff val="80000"/>
                  </a:schemeClr>
                </a:solidFill>
                <a:latin typeface="Nunito Black" panose="00000A00000000000000" pitchFamily="2" charset="0"/>
                <a:ea typeface="印品黑体" panose="00000500000000000000" pitchFamily="2" charset="-122"/>
              </a:rPr>
              <a:t> </a:t>
            </a:r>
            <a:r>
              <a:rPr lang="en-US" sz="1800" dirty="0" err="1">
                <a:solidFill>
                  <a:schemeClr val="bg1">
                    <a:lumMod val="20000"/>
                    <a:lumOff val="80000"/>
                  </a:schemeClr>
                </a:solidFill>
                <a:latin typeface="Nunito Black" panose="00000A00000000000000" pitchFamily="2" charset="0"/>
                <a:ea typeface="印品黑体" panose="00000500000000000000" pitchFamily="2" charset="-122"/>
              </a:rPr>
              <a:t>hình</a:t>
            </a:r>
            <a:r>
              <a:rPr lang="en-US" sz="1800" dirty="0">
                <a:solidFill>
                  <a:schemeClr val="bg1">
                    <a:lumMod val="20000"/>
                    <a:lumOff val="80000"/>
                  </a:schemeClr>
                </a:solidFill>
                <a:latin typeface="Nunito Black" panose="00000A00000000000000" pitchFamily="2" charset="0"/>
                <a:ea typeface="印品黑体" panose="00000500000000000000" pitchFamily="2" charset="-122"/>
              </a:rPr>
              <a:t> </a:t>
            </a:r>
            <a:r>
              <a:rPr lang="en-US" sz="1800" dirty="0" err="1">
                <a:solidFill>
                  <a:schemeClr val="bg1">
                    <a:lumMod val="20000"/>
                    <a:lumOff val="80000"/>
                  </a:schemeClr>
                </a:solidFill>
                <a:latin typeface="Nunito Black" panose="00000A00000000000000" pitchFamily="2" charset="0"/>
                <a:ea typeface="印品黑体" panose="00000500000000000000" pitchFamily="2" charset="-122"/>
              </a:rPr>
              <a:t>dáng</a:t>
            </a:r>
            <a:r>
              <a:rPr lang="en-US" sz="1800" dirty="0">
                <a:solidFill>
                  <a:schemeClr val="bg1">
                    <a:lumMod val="20000"/>
                    <a:lumOff val="80000"/>
                  </a:schemeClr>
                </a:solidFill>
                <a:latin typeface="Nunito Black" panose="00000A00000000000000" pitchFamily="2" charset="0"/>
                <a:ea typeface="印品黑体" panose="00000500000000000000" pitchFamily="2" charset="-122"/>
              </a:rPr>
              <a:t>, </a:t>
            </a:r>
            <a:r>
              <a:rPr lang="en-US" sz="1800" dirty="0" err="1">
                <a:solidFill>
                  <a:schemeClr val="bg1">
                    <a:lumMod val="20000"/>
                    <a:lumOff val="80000"/>
                  </a:schemeClr>
                </a:solidFill>
                <a:latin typeface="Nunito Black" panose="00000A00000000000000" pitchFamily="2" charset="0"/>
                <a:ea typeface="印品黑体" panose="00000500000000000000" pitchFamily="2" charset="-122"/>
              </a:rPr>
              <a:t>màu</a:t>
            </a:r>
            <a:r>
              <a:rPr lang="en-US" sz="1800" dirty="0">
                <a:solidFill>
                  <a:schemeClr val="bg1">
                    <a:lumMod val="20000"/>
                    <a:lumOff val="80000"/>
                  </a:schemeClr>
                </a:solidFill>
                <a:latin typeface="Nunito Black" panose="00000A00000000000000" pitchFamily="2" charset="0"/>
                <a:ea typeface="印品黑体" panose="00000500000000000000" pitchFamily="2" charset="-122"/>
              </a:rPr>
              <a:t> </a:t>
            </a:r>
            <a:r>
              <a:rPr lang="en-US" sz="1800" dirty="0" err="1">
                <a:solidFill>
                  <a:schemeClr val="bg1">
                    <a:lumMod val="20000"/>
                    <a:lumOff val="80000"/>
                  </a:schemeClr>
                </a:solidFill>
                <a:latin typeface="Nunito Black" panose="00000A00000000000000" pitchFamily="2" charset="0"/>
                <a:ea typeface="印品黑体" panose="00000500000000000000" pitchFamily="2" charset="-122"/>
              </a:rPr>
              <a:t>sắc</a:t>
            </a:r>
            <a:r>
              <a:rPr lang="en-US" sz="1800" dirty="0">
                <a:solidFill>
                  <a:schemeClr val="bg1">
                    <a:lumMod val="20000"/>
                    <a:lumOff val="80000"/>
                  </a:schemeClr>
                </a:solidFill>
                <a:latin typeface="Nunito Black" panose="00000A00000000000000" pitchFamily="2" charset="0"/>
                <a:ea typeface="印品黑体" panose="00000500000000000000" pitchFamily="2" charset="-122"/>
              </a:rPr>
              <a:t>, </a:t>
            </a:r>
            <a:r>
              <a:rPr lang="en-US" sz="1800" dirty="0" err="1">
                <a:solidFill>
                  <a:schemeClr val="bg1">
                    <a:lumMod val="20000"/>
                    <a:lumOff val="80000"/>
                  </a:schemeClr>
                </a:solidFill>
                <a:latin typeface="Nunito Black" panose="00000A00000000000000" pitchFamily="2" charset="0"/>
                <a:ea typeface="印品黑体" panose="00000500000000000000" pitchFamily="2" charset="-122"/>
              </a:rPr>
              <a:t>hương</a:t>
            </a:r>
            <a:r>
              <a:rPr lang="en-US" sz="1800" dirty="0">
                <a:solidFill>
                  <a:schemeClr val="bg1">
                    <a:lumMod val="20000"/>
                    <a:lumOff val="80000"/>
                  </a:schemeClr>
                </a:solidFill>
                <a:latin typeface="Nunito Black" panose="00000A00000000000000" pitchFamily="2" charset="0"/>
                <a:ea typeface="印品黑体" panose="00000500000000000000" pitchFamily="2" charset="-122"/>
              </a:rPr>
              <a:t> </a:t>
            </a:r>
            <a:r>
              <a:rPr lang="en-US" sz="1800" dirty="0" err="1">
                <a:solidFill>
                  <a:schemeClr val="bg1">
                    <a:lumMod val="20000"/>
                    <a:lumOff val="80000"/>
                  </a:schemeClr>
                </a:solidFill>
                <a:latin typeface="Nunito Black" panose="00000A00000000000000" pitchFamily="2" charset="0"/>
                <a:ea typeface="印品黑体" panose="00000500000000000000" pitchFamily="2" charset="-122"/>
              </a:rPr>
              <a:t>thơm</a:t>
            </a:r>
            <a:r>
              <a:rPr lang="en-US" sz="1800" dirty="0">
                <a:solidFill>
                  <a:schemeClr val="bg1">
                    <a:lumMod val="20000"/>
                    <a:lumOff val="80000"/>
                  </a:schemeClr>
                </a:solidFill>
                <a:latin typeface="Nunito Black" panose="00000A00000000000000" pitchFamily="2" charset="0"/>
                <a:ea typeface="印品黑体" panose="00000500000000000000" pitchFamily="2" charset="-122"/>
              </a:rPr>
              <a:t>.</a:t>
            </a:r>
            <a:endParaRPr lang="id-ID" sz="1800" dirty="0">
              <a:solidFill>
                <a:schemeClr val="bg1">
                  <a:lumMod val="20000"/>
                  <a:lumOff val="80000"/>
                </a:schemeClr>
              </a:solidFill>
              <a:latin typeface="Nunito Black" panose="00000A00000000000000" pitchFamily="2" charset="0"/>
              <a:ea typeface="印品黑体" panose="00000500000000000000" pitchFamily="2" charset="-122"/>
            </a:endParaRPr>
          </a:p>
          <a:p>
            <a:endParaRPr lang="en-US" i="1" dirty="0"/>
          </a:p>
        </p:txBody>
      </p:sp>
      <p:sp>
        <p:nvSpPr>
          <p:cNvPr id="65" name="Rectangle 64"/>
          <p:cNvSpPr/>
          <p:nvPr/>
        </p:nvSpPr>
        <p:spPr>
          <a:xfrm>
            <a:off x="4546875" y="267517"/>
            <a:ext cx="2415093" cy="1200329"/>
          </a:xfrm>
          <a:prstGeom prst="rect">
            <a:avLst/>
          </a:prstGeom>
        </p:spPr>
        <p:txBody>
          <a:bodyPr wrap="square">
            <a:spAutoFit/>
          </a:bodyPr>
          <a:lstStyle/>
          <a:p>
            <a:pPr lvl="0" algn="ctr">
              <a:defRPr/>
            </a:pPr>
            <a:r>
              <a:rPr lang="en-US" sz="1800" b="1" dirty="0" err="1">
                <a:solidFill>
                  <a:srgbClr val="002060"/>
                </a:solidFill>
                <a:latin typeface="Nunito Black" panose="00000A00000000000000" pitchFamily="2" charset="0"/>
                <a:cs typeface="Arial" charset="0"/>
              </a:rPr>
              <a:t>Thứ</a:t>
            </a:r>
            <a:r>
              <a:rPr lang="en-US" sz="1800" b="1" dirty="0">
                <a:solidFill>
                  <a:srgbClr val="002060"/>
                </a:solidFill>
                <a:latin typeface="Nunito Black" panose="00000A00000000000000" pitchFamily="2" charset="0"/>
                <a:cs typeface="Arial" charset="0"/>
              </a:rPr>
              <a:t> </a:t>
            </a:r>
            <a:r>
              <a:rPr lang="en-US" sz="1800" b="1" dirty="0" err="1">
                <a:solidFill>
                  <a:srgbClr val="002060"/>
                </a:solidFill>
                <a:latin typeface="Nunito Black" panose="00000A00000000000000" pitchFamily="2" charset="0"/>
                <a:cs typeface="Arial" charset="0"/>
              </a:rPr>
              <a:t>tự</a:t>
            </a:r>
            <a:r>
              <a:rPr lang="en-US" sz="1800" b="1" dirty="0">
                <a:solidFill>
                  <a:srgbClr val="002060"/>
                </a:solidFill>
                <a:latin typeface="Nunito Black" panose="00000A00000000000000" pitchFamily="2" charset="0"/>
                <a:cs typeface="Arial" charset="0"/>
              </a:rPr>
              <a:t> MT: </a:t>
            </a:r>
            <a:r>
              <a:rPr lang="en-US" sz="1800" b="1" dirty="0" err="1">
                <a:solidFill>
                  <a:srgbClr val="002060"/>
                </a:solidFill>
                <a:latin typeface="Nunito Black" panose="00000A00000000000000" pitchFamily="2" charset="0"/>
                <a:cs typeface="Arial" charset="0"/>
              </a:rPr>
              <a:t>T</a:t>
            </a:r>
            <a:r>
              <a:rPr lang="en-US" sz="1800" b="1" kern="0" dirty="0" err="1">
                <a:solidFill>
                  <a:srgbClr val="002060"/>
                </a:solidFill>
                <a:latin typeface="Nunito Black" panose="00000A00000000000000" pitchFamily="2" charset="0"/>
                <a:cs typeface="Arial" charset="0"/>
              </a:rPr>
              <a:t>ả</a:t>
            </a:r>
            <a:r>
              <a:rPr lang="en-US" sz="1800" b="1" kern="0" dirty="0">
                <a:solidFill>
                  <a:srgbClr val="002060"/>
                </a:solidFill>
                <a:latin typeface="Nunito Black" panose="00000A00000000000000" pitchFamily="2" charset="0"/>
                <a:cs typeface="Arial" charset="0"/>
              </a:rPr>
              <a:t> </a:t>
            </a:r>
            <a:r>
              <a:rPr lang="en-US" sz="1800" b="1" kern="0" dirty="0" err="1">
                <a:solidFill>
                  <a:srgbClr val="002060"/>
                </a:solidFill>
                <a:latin typeface="Nunito Black" panose="00000A00000000000000" pitchFamily="2" charset="0"/>
                <a:cs typeface="Arial" charset="0"/>
              </a:rPr>
              <a:t>từng</a:t>
            </a:r>
            <a:r>
              <a:rPr lang="en-US" sz="1800" b="1" kern="0" dirty="0">
                <a:solidFill>
                  <a:srgbClr val="002060"/>
                </a:solidFill>
                <a:latin typeface="Nunito Black" panose="00000A00000000000000" pitchFamily="2" charset="0"/>
                <a:cs typeface="Arial" charset="0"/>
              </a:rPr>
              <a:t> </a:t>
            </a:r>
            <a:r>
              <a:rPr lang="en-US" sz="1800" b="1" kern="0" dirty="0" err="1">
                <a:solidFill>
                  <a:srgbClr val="002060"/>
                </a:solidFill>
                <a:latin typeface="Nunito Black" panose="00000A00000000000000" pitchFamily="2" charset="0"/>
                <a:cs typeface="Arial" charset="0"/>
              </a:rPr>
              <a:t>bộ</a:t>
            </a:r>
            <a:r>
              <a:rPr lang="en-US" sz="1800" b="1" kern="0" dirty="0">
                <a:solidFill>
                  <a:srgbClr val="002060"/>
                </a:solidFill>
                <a:latin typeface="Nunito Black" panose="00000A00000000000000" pitchFamily="2" charset="0"/>
                <a:cs typeface="Arial" charset="0"/>
              </a:rPr>
              <a:t> </a:t>
            </a:r>
            <a:r>
              <a:rPr lang="en-US" sz="1800" b="1" kern="0" dirty="0" err="1">
                <a:solidFill>
                  <a:srgbClr val="002060"/>
                </a:solidFill>
                <a:latin typeface="Nunito Black" panose="00000A00000000000000" pitchFamily="2" charset="0"/>
                <a:cs typeface="Arial" charset="0"/>
              </a:rPr>
              <a:t>phận</a:t>
            </a:r>
            <a:r>
              <a:rPr lang="en-US" sz="1800" b="1" kern="0" dirty="0">
                <a:solidFill>
                  <a:srgbClr val="002060"/>
                </a:solidFill>
                <a:latin typeface="Nunito Black" panose="00000A00000000000000" pitchFamily="2" charset="0"/>
                <a:cs typeface="Arial" charset="0"/>
              </a:rPr>
              <a:t> </a:t>
            </a:r>
            <a:r>
              <a:rPr lang="en-US" sz="1800" b="1" kern="0" dirty="0" err="1">
                <a:solidFill>
                  <a:srgbClr val="002060"/>
                </a:solidFill>
                <a:latin typeface="Nunito Black" panose="00000A00000000000000" pitchFamily="2" charset="0"/>
                <a:cs typeface="Arial" charset="0"/>
              </a:rPr>
              <a:t>hoặc</a:t>
            </a:r>
            <a:r>
              <a:rPr lang="en-US" sz="1800" b="1" kern="0" dirty="0">
                <a:solidFill>
                  <a:srgbClr val="002060"/>
                </a:solidFill>
                <a:latin typeface="Nunito Black" panose="00000A00000000000000" pitchFamily="2" charset="0"/>
                <a:cs typeface="Arial" charset="0"/>
              </a:rPr>
              <a:t> </a:t>
            </a:r>
            <a:r>
              <a:rPr lang="en-US" sz="1800" b="1" kern="0" dirty="0" err="1">
                <a:solidFill>
                  <a:srgbClr val="002060"/>
                </a:solidFill>
                <a:latin typeface="Nunito Black" panose="00000A00000000000000" pitchFamily="2" charset="0"/>
                <a:cs typeface="Arial" charset="0"/>
              </a:rPr>
              <a:t>từng</a:t>
            </a:r>
            <a:r>
              <a:rPr lang="en-US" sz="1800" b="1" kern="0" dirty="0">
                <a:solidFill>
                  <a:srgbClr val="002060"/>
                </a:solidFill>
                <a:latin typeface="Nunito Black" panose="00000A00000000000000" pitchFamily="2" charset="0"/>
                <a:cs typeface="Arial" charset="0"/>
              </a:rPr>
              <a:t> </a:t>
            </a:r>
            <a:r>
              <a:rPr lang="en-US" sz="1800" b="1" kern="0" dirty="0" err="1">
                <a:solidFill>
                  <a:srgbClr val="002060"/>
                </a:solidFill>
                <a:latin typeface="Nunito Black" panose="00000A00000000000000" pitchFamily="2" charset="0"/>
                <a:cs typeface="Arial" charset="0"/>
              </a:rPr>
              <a:t>thời</a:t>
            </a:r>
            <a:r>
              <a:rPr lang="en-US" sz="1800" b="1" kern="0" dirty="0">
                <a:solidFill>
                  <a:srgbClr val="002060"/>
                </a:solidFill>
                <a:latin typeface="Nunito Black" panose="00000A00000000000000" pitchFamily="2" charset="0"/>
                <a:cs typeface="Arial" charset="0"/>
              </a:rPr>
              <a:t> </a:t>
            </a:r>
            <a:r>
              <a:rPr lang="en-US" sz="1800" b="1" kern="0" dirty="0" err="1">
                <a:solidFill>
                  <a:srgbClr val="002060"/>
                </a:solidFill>
                <a:latin typeface="Nunito Black" panose="00000A00000000000000" pitchFamily="2" charset="0"/>
                <a:cs typeface="Arial" charset="0"/>
              </a:rPr>
              <a:t>kì</a:t>
            </a:r>
            <a:r>
              <a:rPr lang="en-US" sz="1800" b="1" kern="0" dirty="0">
                <a:solidFill>
                  <a:srgbClr val="002060"/>
                </a:solidFill>
                <a:latin typeface="Nunito Black" panose="00000A00000000000000" pitchFamily="2" charset="0"/>
                <a:cs typeface="Arial" charset="0"/>
              </a:rPr>
              <a:t> </a:t>
            </a:r>
            <a:r>
              <a:rPr lang="en-US" sz="1800" b="1" kern="0" dirty="0" err="1">
                <a:solidFill>
                  <a:srgbClr val="002060"/>
                </a:solidFill>
                <a:latin typeface="Nunito Black" panose="00000A00000000000000" pitchFamily="2" charset="0"/>
                <a:cs typeface="Arial" charset="0"/>
              </a:rPr>
              <a:t>phát</a:t>
            </a:r>
            <a:r>
              <a:rPr lang="en-US" sz="1800" b="1" kern="0" dirty="0">
                <a:solidFill>
                  <a:srgbClr val="002060"/>
                </a:solidFill>
                <a:latin typeface="Nunito Black" panose="00000A00000000000000" pitchFamily="2" charset="0"/>
                <a:cs typeface="Arial" charset="0"/>
              </a:rPr>
              <a:t> </a:t>
            </a:r>
            <a:r>
              <a:rPr lang="en-US" sz="1800" b="1" kern="0" dirty="0" err="1">
                <a:solidFill>
                  <a:srgbClr val="002060"/>
                </a:solidFill>
                <a:latin typeface="Nunito Black" panose="00000A00000000000000" pitchFamily="2" charset="0"/>
                <a:cs typeface="Arial" charset="0"/>
              </a:rPr>
              <a:t>triển</a:t>
            </a:r>
            <a:r>
              <a:rPr lang="en-US" sz="1800" b="1" kern="0" dirty="0">
                <a:solidFill>
                  <a:srgbClr val="002060"/>
                </a:solidFill>
                <a:latin typeface="Nunito Black" panose="00000A00000000000000" pitchFamily="2" charset="0"/>
                <a:cs typeface="Arial" charset="0"/>
              </a:rPr>
              <a:t> </a:t>
            </a:r>
            <a:r>
              <a:rPr lang="en-US" sz="1800" b="1" kern="0" dirty="0" err="1">
                <a:solidFill>
                  <a:srgbClr val="002060"/>
                </a:solidFill>
                <a:latin typeface="Nunito Black" panose="00000A00000000000000" pitchFamily="2" charset="0"/>
                <a:cs typeface="Arial" charset="0"/>
              </a:rPr>
              <a:t>của</a:t>
            </a:r>
            <a:r>
              <a:rPr lang="en-US" sz="1800" b="1" kern="0" dirty="0">
                <a:solidFill>
                  <a:srgbClr val="002060"/>
                </a:solidFill>
                <a:latin typeface="Nunito Black" panose="00000A00000000000000" pitchFamily="2" charset="0"/>
                <a:cs typeface="Arial" charset="0"/>
              </a:rPr>
              <a:t> </a:t>
            </a:r>
            <a:r>
              <a:rPr lang="en-US" sz="1800" b="1" kern="0" dirty="0" err="1">
                <a:solidFill>
                  <a:srgbClr val="002060"/>
                </a:solidFill>
                <a:latin typeface="Nunito Black" panose="00000A00000000000000" pitchFamily="2" charset="0"/>
                <a:cs typeface="Arial" charset="0"/>
              </a:rPr>
              <a:t>bộ</a:t>
            </a:r>
            <a:r>
              <a:rPr lang="en-US" sz="1800" b="1" kern="0" dirty="0">
                <a:solidFill>
                  <a:srgbClr val="002060"/>
                </a:solidFill>
                <a:latin typeface="Nunito Black" panose="00000A00000000000000" pitchFamily="2" charset="0"/>
                <a:cs typeface="Arial" charset="0"/>
              </a:rPr>
              <a:t> </a:t>
            </a:r>
            <a:r>
              <a:rPr lang="en-US" sz="1800" b="1" kern="0" dirty="0" err="1">
                <a:solidFill>
                  <a:srgbClr val="002060"/>
                </a:solidFill>
                <a:latin typeface="Nunito Black" panose="00000A00000000000000" pitchFamily="2" charset="0"/>
                <a:cs typeface="Arial" charset="0"/>
              </a:rPr>
              <a:t>phận</a:t>
            </a:r>
            <a:r>
              <a:rPr lang="en-US" sz="1800" b="1" kern="0" dirty="0">
                <a:solidFill>
                  <a:srgbClr val="002060"/>
                </a:solidFill>
                <a:latin typeface="Nunito Black" panose="00000A00000000000000" pitchFamily="2" charset="0"/>
                <a:cs typeface="Arial" charset="0"/>
              </a:rPr>
              <a:t>.</a:t>
            </a:r>
          </a:p>
        </p:txBody>
      </p:sp>
    </p:spTree>
    <p:extLst>
      <p:ext uri="{BB962C8B-B14F-4D97-AF65-F5344CB8AC3E}">
        <p14:creationId xmlns:p14="http://schemas.microsoft.com/office/powerpoint/2010/main" val="20749138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circle(in)">
                                      <p:cBhvr>
                                        <p:cTn id="7" dur="2000"/>
                                        <p:tgtEl>
                                          <p:spTgt spid="5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5"/>
                                        </p:tgtEl>
                                        <p:attrNameLst>
                                          <p:attrName>style.visibility</p:attrName>
                                        </p:attrNameLst>
                                      </p:cBhvr>
                                      <p:to>
                                        <p:strVal val="visible"/>
                                      </p:to>
                                    </p:set>
                                    <p:animEffect transition="in" filter="barn(inVertical)">
                                      <p:cBhvr>
                                        <p:cTn id="12" dur="500"/>
                                        <p:tgtEl>
                                          <p:spTgt spid="6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6"/>
                                        </p:tgtEl>
                                        <p:attrNameLst>
                                          <p:attrName>style.visibility</p:attrName>
                                        </p:attrNameLst>
                                      </p:cBhvr>
                                      <p:to>
                                        <p:strVal val="visible"/>
                                      </p:to>
                                    </p:set>
                                    <p:anim calcmode="lin" valueType="num">
                                      <p:cBhvr additive="base">
                                        <p:cTn id="17" dur="500" fill="hold"/>
                                        <p:tgtEl>
                                          <p:spTgt spid="56"/>
                                        </p:tgtEl>
                                        <p:attrNameLst>
                                          <p:attrName>ppt_x</p:attrName>
                                        </p:attrNameLst>
                                      </p:cBhvr>
                                      <p:tavLst>
                                        <p:tav tm="0">
                                          <p:val>
                                            <p:strVal val="#ppt_x"/>
                                          </p:val>
                                        </p:tav>
                                        <p:tav tm="100000">
                                          <p:val>
                                            <p:strVal val="#ppt_x"/>
                                          </p:val>
                                        </p:tav>
                                      </p:tavLst>
                                    </p:anim>
                                    <p:anim calcmode="lin" valueType="num">
                                      <p:cBhvr additive="base">
                                        <p:cTn id="18"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52"/>
                                        </p:tgtEl>
                                        <p:attrNameLst>
                                          <p:attrName>style.visibility</p:attrName>
                                        </p:attrNameLst>
                                      </p:cBhvr>
                                      <p:to>
                                        <p:strVal val="visible"/>
                                      </p:to>
                                    </p:set>
                                    <p:anim calcmode="lin" valueType="num">
                                      <p:cBhvr>
                                        <p:cTn id="23" dur="500" fill="hold"/>
                                        <p:tgtEl>
                                          <p:spTgt spid="52"/>
                                        </p:tgtEl>
                                        <p:attrNameLst>
                                          <p:attrName>ppt_w</p:attrName>
                                        </p:attrNameLst>
                                      </p:cBhvr>
                                      <p:tavLst>
                                        <p:tav tm="0">
                                          <p:val>
                                            <p:fltVal val="0"/>
                                          </p:val>
                                        </p:tav>
                                        <p:tav tm="100000">
                                          <p:val>
                                            <p:strVal val="#ppt_w"/>
                                          </p:val>
                                        </p:tav>
                                      </p:tavLst>
                                    </p:anim>
                                    <p:anim calcmode="lin" valueType="num">
                                      <p:cBhvr>
                                        <p:cTn id="24" dur="500" fill="hold"/>
                                        <p:tgtEl>
                                          <p:spTgt spid="52"/>
                                        </p:tgtEl>
                                        <p:attrNameLst>
                                          <p:attrName>ppt_h</p:attrName>
                                        </p:attrNameLst>
                                      </p:cBhvr>
                                      <p:tavLst>
                                        <p:tav tm="0">
                                          <p:val>
                                            <p:fltVal val="0"/>
                                          </p:val>
                                        </p:tav>
                                        <p:tav tm="100000">
                                          <p:val>
                                            <p:strVal val="#ppt_h"/>
                                          </p:val>
                                        </p:tav>
                                      </p:tavLst>
                                    </p:anim>
                                    <p:animEffect transition="in" filter="fade">
                                      <p:cBhvr>
                                        <p:cTn id="25" dur="500"/>
                                        <p:tgtEl>
                                          <p:spTgt spid="52"/>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0" nodeType="clickEffect">
                                  <p:stCondLst>
                                    <p:cond delay="0"/>
                                  </p:stCondLst>
                                  <p:childTnLst>
                                    <p:set>
                                      <p:cBhvr>
                                        <p:cTn id="29" dur="1" fill="hold">
                                          <p:stCondLst>
                                            <p:cond delay="0"/>
                                          </p:stCondLst>
                                        </p:cTn>
                                        <p:tgtEl>
                                          <p:spTgt spid="64"/>
                                        </p:tgtEl>
                                        <p:attrNameLst>
                                          <p:attrName>style.visibility</p:attrName>
                                        </p:attrNameLst>
                                      </p:cBhvr>
                                      <p:to>
                                        <p:strVal val="visible"/>
                                      </p:to>
                                    </p:set>
                                    <p:anim calcmode="lin" valueType="num">
                                      <p:cBhvr>
                                        <p:cTn id="30" dur="500" fill="hold"/>
                                        <p:tgtEl>
                                          <p:spTgt spid="64"/>
                                        </p:tgtEl>
                                        <p:attrNameLst>
                                          <p:attrName>ppt_w</p:attrName>
                                        </p:attrNameLst>
                                      </p:cBhvr>
                                      <p:tavLst>
                                        <p:tav tm="0">
                                          <p:val>
                                            <p:fltVal val="0"/>
                                          </p:val>
                                        </p:tav>
                                        <p:tav tm="100000">
                                          <p:val>
                                            <p:strVal val="#ppt_w"/>
                                          </p:val>
                                        </p:tav>
                                      </p:tavLst>
                                    </p:anim>
                                    <p:anim calcmode="lin" valueType="num">
                                      <p:cBhvr>
                                        <p:cTn id="31" dur="500" fill="hold"/>
                                        <p:tgtEl>
                                          <p:spTgt spid="64"/>
                                        </p:tgtEl>
                                        <p:attrNameLst>
                                          <p:attrName>ppt_h</p:attrName>
                                        </p:attrNameLst>
                                      </p:cBhvr>
                                      <p:tavLst>
                                        <p:tav tm="0">
                                          <p:val>
                                            <p:fltVal val="0"/>
                                          </p:val>
                                        </p:tav>
                                        <p:tav tm="100000">
                                          <p:val>
                                            <p:strVal val="#ppt_h"/>
                                          </p:val>
                                        </p:tav>
                                      </p:tavLst>
                                    </p:anim>
                                    <p:animEffect transition="in" filter="fade">
                                      <p:cBhvr>
                                        <p:cTn id="32" dur="500"/>
                                        <p:tgtEl>
                                          <p:spTgt spid="64"/>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54"/>
                                        </p:tgtEl>
                                        <p:attrNameLst>
                                          <p:attrName>style.visibility</p:attrName>
                                        </p:attrNameLst>
                                      </p:cBhvr>
                                      <p:to>
                                        <p:strVal val="visible"/>
                                      </p:to>
                                    </p:set>
                                    <p:anim calcmode="lin" valueType="num">
                                      <p:cBhvr>
                                        <p:cTn id="37" dur="500" fill="hold"/>
                                        <p:tgtEl>
                                          <p:spTgt spid="54"/>
                                        </p:tgtEl>
                                        <p:attrNameLst>
                                          <p:attrName>ppt_w</p:attrName>
                                        </p:attrNameLst>
                                      </p:cBhvr>
                                      <p:tavLst>
                                        <p:tav tm="0">
                                          <p:val>
                                            <p:fltVal val="0"/>
                                          </p:val>
                                        </p:tav>
                                        <p:tav tm="100000">
                                          <p:val>
                                            <p:strVal val="#ppt_w"/>
                                          </p:val>
                                        </p:tav>
                                      </p:tavLst>
                                    </p:anim>
                                    <p:anim calcmode="lin" valueType="num">
                                      <p:cBhvr>
                                        <p:cTn id="38" dur="500" fill="hold"/>
                                        <p:tgtEl>
                                          <p:spTgt spid="54"/>
                                        </p:tgtEl>
                                        <p:attrNameLst>
                                          <p:attrName>ppt_h</p:attrName>
                                        </p:attrNameLst>
                                      </p:cBhvr>
                                      <p:tavLst>
                                        <p:tav tm="0">
                                          <p:val>
                                            <p:fltVal val="0"/>
                                          </p:val>
                                        </p:tav>
                                        <p:tav tm="100000">
                                          <p:val>
                                            <p:strVal val="#ppt_h"/>
                                          </p:val>
                                        </p:tav>
                                      </p:tavLst>
                                    </p:anim>
                                    <p:animEffect transition="in" filter="fade">
                                      <p:cBhvr>
                                        <p:cTn id="39" dur="500"/>
                                        <p:tgtEl>
                                          <p:spTgt spid="54"/>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55"/>
                                        </p:tgtEl>
                                        <p:attrNameLst>
                                          <p:attrName>style.visibility</p:attrName>
                                        </p:attrNameLst>
                                      </p:cBhvr>
                                      <p:to>
                                        <p:strVal val="visible"/>
                                      </p:to>
                                    </p:set>
                                    <p:anim calcmode="lin" valueType="num">
                                      <p:cBhvr>
                                        <p:cTn id="44" dur="500" fill="hold"/>
                                        <p:tgtEl>
                                          <p:spTgt spid="55"/>
                                        </p:tgtEl>
                                        <p:attrNameLst>
                                          <p:attrName>ppt_w</p:attrName>
                                        </p:attrNameLst>
                                      </p:cBhvr>
                                      <p:tavLst>
                                        <p:tav tm="0">
                                          <p:val>
                                            <p:fltVal val="0"/>
                                          </p:val>
                                        </p:tav>
                                        <p:tav tm="100000">
                                          <p:val>
                                            <p:strVal val="#ppt_w"/>
                                          </p:val>
                                        </p:tav>
                                      </p:tavLst>
                                    </p:anim>
                                    <p:anim calcmode="lin" valueType="num">
                                      <p:cBhvr>
                                        <p:cTn id="45" dur="500" fill="hold"/>
                                        <p:tgtEl>
                                          <p:spTgt spid="55"/>
                                        </p:tgtEl>
                                        <p:attrNameLst>
                                          <p:attrName>ppt_h</p:attrName>
                                        </p:attrNameLst>
                                      </p:cBhvr>
                                      <p:tavLst>
                                        <p:tav tm="0">
                                          <p:val>
                                            <p:fltVal val="0"/>
                                          </p:val>
                                        </p:tav>
                                        <p:tav tm="100000">
                                          <p:val>
                                            <p:strVal val="#ppt_h"/>
                                          </p:val>
                                        </p:tav>
                                      </p:tavLst>
                                    </p:anim>
                                    <p:animEffect transition="in" filter="fade">
                                      <p:cBhvr>
                                        <p:cTn id="46"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54" grpId="0"/>
      <p:bldP spid="55" grpId="0"/>
      <p:bldP spid="64" grpId="0"/>
      <p:bldP spid="52" grpId="0"/>
      <p:bldP spid="56" grpId="0"/>
      <p:bldP spid="6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250257" y="125127"/>
            <a:ext cx="8672362" cy="4880009"/>
          </a:xfrm>
          <a:prstGeom prst="roundRect">
            <a:avLst/>
          </a:prstGeom>
          <a:solidFill>
            <a:srgbClr val="FFFFFF">
              <a:alpha val="5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1" i="0" u="none" strike="noStrike" kern="0" cap="none" spc="0" normalizeH="0" baseline="0" noProof="0" dirty="0">
              <a:ln>
                <a:noFill/>
              </a:ln>
              <a:blipFill dpi="0" rotWithShape="1">
                <a:blip r:embed="rId2"/>
                <a:srcRect/>
                <a:tile tx="0" ty="0" sx="100000" sy="100000" flip="none" algn="tl"/>
              </a:blipFill>
              <a:effectLst/>
              <a:uLnTx/>
              <a:uFillTx/>
              <a:latin typeface="Times New Roman" pitchFamily="18" charset="0"/>
              <a:ea typeface="+mn-ea"/>
              <a:cs typeface="Times New Roman" pitchFamily="18" charset="0"/>
              <a:sym typeface="Arial"/>
            </a:endParaRPr>
          </a:p>
        </p:txBody>
      </p:sp>
      <p:sp>
        <p:nvSpPr>
          <p:cNvPr id="7" name="Rectangle 6"/>
          <p:cNvSpPr/>
          <p:nvPr/>
        </p:nvSpPr>
        <p:spPr>
          <a:xfrm>
            <a:off x="625836" y="194782"/>
            <a:ext cx="7671140" cy="1015663"/>
          </a:xfrm>
          <a:prstGeom prst="rect">
            <a:avLst/>
          </a:prstGeom>
        </p:spPr>
        <p:txBody>
          <a:bodyPr wrap="square">
            <a:spAutoFit/>
          </a:bodyPr>
          <a:lstStyle/>
          <a:p>
            <a:pPr algn="ctr" eaLnBrk="1" hangingPunct="1"/>
            <a:r>
              <a:rPr lang="en-US" sz="3000" b="1" i="1" kern="0" dirty="0">
                <a:solidFill>
                  <a:srgbClr val="A40000"/>
                </a:solidFill>
                <a:latin typeface="Nunito Black" panose="00000A00000000000000" pitchFamily="2" charset="0"/>
                <a:cs typeface="Times New Roman" pitchFamily="18" charset="0"/>
              </a:rPr>
              <a:t>2. </a:t>
            </a:r>
            <a:r>
              <a:rPr lang="en-US" sz="3000" b="1" i="1" dirty="0" err="1">
                <a:solidFill>
                  <a:srgbClr val="A40000"/>
                </a:solidFill>
                <a:latin typeface="Nunito Black" panose="00000A00000000000000" pitchFamily="2" charset="0"/>
                <a:cs typeface="Times New Roman" pitchFamily="18" charset="0"/>
              </a:rPr>
              <a:t>Viết</a:t>
            </a:r>
            <a:r>
              <a:rPr lang="en-US" sz="3000" b="1" i="1" dirty="0">
                <a:solidFill>
                  <a:srgbClr val="A40000"/>
                </a:solidFill>
                <a:latin typeface="Nunito Black" panose="00000A00000000000000" pitchFamily="2" charset="0"/>
                <a:cs typeface="Times New Roman" pitchFamily="18" charset="0"/>
              </a:rPr>
              <a:t> </a:t>
            </a:r>
            <a:r>
              <a:rPr lang="en-US" sz="3000" b="1" i="1" dirty="0" err="1">
                <a:solidFill>
                  <a:srgbClr val="A40000"/>
                </a:solidFill>
                <a:latin typeface="Nunito Black" panose="00000A00000000000000" pitchFamily="2" charset="0"/>
                <a:cs typeface="Times New Roman" pitchFamily="18" charset="0"/>
              </a:rPr>
              <a:t>một</a:t>
            </a:r>
            <a:r>
              <a:rPr lang="en-US" sz="3000" b="1" i="1" dirty="0">
                <a:solidFill>
                  <a:srgbClr val="A40000"/>
                </a:solidFill>
                <a:latin typeface="Nunito Black" panose="00000A00000000000000" pitchFamily="2" charset="0"/>
                <a:cs typeface="Times New Roman" pitchFamily="18" charset="0"/>
              </a:rPr>
              <a:t> </a:t>
            </a:r>
            <a:r>
              <a:rPr lang="en-US" sz="3000" b="1" i="1" dirty="0" err="1">
                <a:solidFill>
                  <a:srgbClr val="A40000"/>
                </a:solidFill>
                <a:latin typeface="Nunito Black" panose="00000A00000000000000" pitchFamily="2" charset="0"/>
                <a:cs typeface="Times New Roman" pitchFamily="18" charset="0"/>
              </a:rPr>
              <a:t>đoạn</a:t>
            </a:r>
            <a:r>
              <a:rPr lang="en-US" sz="3000" b="1" i="1" dirty="0">
                <a:solidFill>
                  <a:srgbClr val="A40000"/>
                </a:solidFill>
                <a:latin typeface="Nunito Black" panose="00000A00000000000000" pitchFamily="2" charset="0"/>
                <a:cs typeface="Times New Roman" pitchFamily="18" charset="0"/>
              </a:rPr>
              <a:t> </a:t>
            </a:r>
            <a:r>
              <a:rPr lang="en-US" sz="3000" b="1" i="1" dirty="0" err="1">
                <a:solidFill>
                  <a:srgbClr val="A40000"/>
                </a:solidFill>
                <a:latin typeface="Nunito Black" panose="00000A00000000000000" pitchFamily="2" charset="0"/>
                <a:cs typeface="Times New Roman" pitchFamily="18" charset="0"/>
              </a:rPr>
              <a:t>văn</a:t>
            </a:r>
            <a:r>
              <a:rPr lang="en-US" sz="3000" b="1" i="1" dirty="0">
                <a:solidFill>
                  <a:srgbClr val="A40000"/>
                </a:solidFill>
                <a:latin typeface="Nunito Black" panose="00000A00000000000000" pitchFamily="2" charset="0"/>
                <a:cs typeface="Times New Roman" pitchFamily="18" charset="0"/>
              </a:rPr>
              <a:t> </a:t>
            </a:r>
            <a:r>
              <a:rPr lang="en-US" sz="3000" b="1" i="1" dirty="0" err="1">
                <a:solidFill>
                  <a:srgbClr val="A40000"/>
                </a:solidFill>
                <a:latin typeface="Nunito Black" panose="00000A00000000000000" pitchFamily="2" charset="0"/>
                <a:cs typeface="Times New Roman" pitchFamily="18" charset="0"/>
              </a:rPr>
              <a:t>tả</a:t>
            </a:r>
            <a:r>
              <a:rPr lang="en-US" sz="3000" b="1" i="1" dirty="0">
                <a:solidFill>
                  <a:srgbClr val="A40000"/>
                </a:solidFill>
                <a:latin typeface="Nunito Black" panose="00000A00000000000000" pitchFamily="2" charset="0"/>
                <a:cs typeface="Times New Roman" pitchFamily="18" charset="0"/>
              </a:rPr>
              <a:t> </a:t>
            </a:r>
            <a:r>
              <a:rPr lang="en-US" sz="3000" b="1" i="1" dirty="0" err="1">
                <a:solidFill>
                  <a:srgbClr val="A40000"/>
                </a:solidFill>
                <a:latin typeface="Nunito Black" panose="00000A00000000000000" pitchFamily="2" charset="0"/>
                <a:cs typeface="Times New Roman" pitchFamily="18" charset="0"/>
              </a:rPr>
              <a:t>một</a:t>
            </a:r>
            <a:r>
              <a:rPr lang="en-US" sz="3000" b="1" i="1" dirty="0">
                <a:solidFill>
                  <a:srgbClr val="A40000"/>
                </a:solidFill>
                <a:latin typeface="Nunito Black" panose="00000A00000000000000" pitchFamily="2" charset="0"/>
                <a:cs typeface="Times New Roman" pitchFamily="18" charset="0"/>
              </a:rPr>
              <a:t> </a:t>
            </a:r>
            <a:r>
              <a:rPr lang="en-US" sz="3000" b="1" i="1" dirty="0" err="1">
                <a:solidFill>
                  <a:srgbClr val="A40000"/>
                </a:solidFill>
                <a:latin typeface="Nunito Black" panose="00000A00000000000000" pitchFamily="2" charset="0"/>
                <a:cs typeface="Times New Roman" pitchFamily="18" charset="0"/>
              </a:rPr>
              <a:t>loài</a:t>
            </a:r>
            <a:r>
              <a:rPr lang="en-US" sz="3000" b="1" i="1" dirty="0">
                <a:solidFill>
                  <a:srgbClr val="A40000"/>
                </a:solidFill>
                <a:latin typeface="Nunito Black" panose="00000A00000000000000" pitchFamily="2" charset="0"/>
                <a:cs typeface="Times New Roman" pitchFamily="18" charset="0"/>
              </a:rPr>
              <a:t> </a:t>
            </a:r>
            <a:r>
              <a:rPr lang="en-US" sz="3000" b="1" i="1" dirty="0" err="1">
                <a:solidFill>
                  <a:srgbClr val="A40000"/>
                </a:solidFill>
                <a:latin typeface="Nunito Black" panose="00000A00000000000000" pitchFamily="2" charset="0"/>
                <a:cs typeface="Times New Roman" pitchFamily="18" charset="0"/>
              </a:rPr>
              <a:t>hoa</a:t>
            </a:r>
            <a:r>
              <a:rPr lang="en-US" sz="3000" b="1" i="1" dirty="0">
                <a:solidFill>
                  <a:srgbClr val="A40000"/>
                </a:solidFill>
                <a:latin typeface="Nunito Black" panose="00000A00000000000000" pitchFamily="2" charset="0"/>
                <a:cs typeface="Times New Roman" pitchFamily="18" charset="0"/>
              </a:rPr>
              <a:t> </a:t>
            </a:r>
            <a:r>
              <a:rPr lang="en-US" sz="3000" b="1" i="1" dirty="0" err="1">
                <a:solidFill>
                  <a:srgbClr val="A40000"/>
                </a:solidFill>
                <a:latin typeface="Nunito Black" panose="00000A00000000000000" pitchFamily="2" charset="0"/>
                <a:cs typeface="Times New Roman" pitchFamily="18" charset="0"/>
              </a:rPr>
              <a:t>hoặc</a:t>
            </a:r>
            <a:r>
              <a:rPr lang="en-US" sz="3000" b="1" i="1" dirty="0">
                <a:solidFill>
                  <a:srgbClr val="A40000"/>
                </a:solidFill>
                <a:latin typeface="Nunito Black" panose="00000A00000000000000" pitchFamily="2" charset="0"/>
                <a:cs typeface="Times New Roman" pitchFamily="18" charset="0"/>
              </a:rPr>
              <a:t> </a:t>
            </a:r>
            <a:r>
              <a:rPr lang="en-US" sz="3000" b="1" i="1" dirty="0" err="1">
                <a:solidFill>
                  <a:srgbClr val="A40000"/>
                </a:solidFill>
                <a:latin typeface="Nunito Black" panose="00000A00000000000000" pitchFamily="2" charset="0"/>
                <a:cs typeface="Times New Roman" pitchFamily="18" charset="0"/>
              </a:rPr>
              <a:t>một</a:t>
            </a:r>
            <a:r>
              <a:rPr lang="en-US" sz="3000" b="1" i="1" dirty="0">
                <a:solidFill>
                  <a:srgbClr val="A40000"/>
                </a:solidFill>
                <a:latin typeface="Nunito Black" panose="00000A00000000000000" pitchFamily="2" charset="0"/>
                <a:cs typeface="Times New Roman" pitchFamily="18" charset="0"/>
              </a:rPr>
              <a:t> </a:t>
            </a:r>
            <a:r>
              <a:rPr lang="en-US" sz="3000" b="1" i="1" dirty="0" err="1">
                <a:solidFill>
                  <a:srgbClr val="A40000"/>
                </a:solidFill>
                <a:latin typeface="Nunito Black" panose="00000A00000000000000" pitchFamily="2" charset="0"/>
                <a:cs typeface="Times New Roman" pitchFamily="18" charset="0"/>
              </a:rPr>
              <a:t>thứ</a:t>
            </a:r>
            <a:r>
              <a:rPr lang="en-US" sz="3000" b="1" i="1" dirty="0">
                <a:solidFill>
                  <a:srgbClr val="A40000"/>
                </a:solidFill>
                <a:latin typeface="Nunito Black" panose="00000A00000000000000" pitchFamily="2" charset="0"/>
                <a:cs typeface="Times New Roman" pitchFamily="18" charset="0"/>
              </a:rPr>
              <a:t> </a:t>
            </a:r>
            <a:r>
              <a:rPr lang="en-US" sz="3000" b="1" i="1" dirty="0" err="1">
                <a:solidFill>
                  <a:srgbClr val="A40000"/>
                </a:solidFill>
                <a:latin typeface="Nunito Black" panose="00000A00000000000000" pitchFamily="2" charset="0"/>
                <a:cs typeface="Times New Roman" pitchFamily="18" charset="0"/>
              </a:rPr>
              <a:t>quả</a:t>
            </a:r>
            <a:r>
              <a:rPr lang="en-US" sz="3000" b="1" i="1" dirty="0">
                <a:solidFill>
                  <a:srgbClr val="A40000"/>
                </a:solidFill>
                <a:latin typeface="Nunito Black" panose="00000A00000000000000" pitchFamily="2" charset="0"/>
                <a:cs typeface="Times New Roman" pitchFamily="18" charset="0"/>
              </a:rPr>
              <a:t> </a:t>
            </a:r>
            <a:r>
              <a:rPr lang="en-US" sz="3000" b="1" i="1" dirty="0" err="1">
                <a:solidFill>
                  <a:srgbClr val="A40000"/>
                </a:solidFill>
                <a:latin typeface="Nunito Black" panose="00000A00000000000000" pitchFamily="2" charset="0"/>
                <a:cs typeface="Times New Roman" pitchFamily="18" charset="0"/>
              </a:rPr>
              <a:t>mà</a:t>
            </a:r>
            <a:r>
              <a:rPr lang="en-US" sz="3000" b="1" i="1" dirty="0">
                <a:solidFill>
                  <a:srgbClr val="A40000"/>
                </a:solidFill>
                <a:latin typeface="Nunito Black" panose="00000A00000000000000" pitchFamily="2" charset="0"/>
                <a:cs typeface="Times New Roman" pitchFamily="18" charset="0"/>
              </a:rPr>
              <a:t> </a:t>
            </a:r>
            <a:r>
              <a:rPr lang="en-US" sz="3000" b="1" i="1" dirty="0" err="1">
                <a:solidFill>
                  <a:srgbClr val="A40000"/>
                </a:solidFill>
                <a:latin typeface="Nunito Black" panose="00000A00000000000000" pitchFamily="2" charset="0"/>
                <a:cs typeface="Times New Roman" pitchFamily="18" charset="0"/>
              </a:rPr>
              <a:t>em</a:t>
            </a:r>
            <a:r>
              <a:rPr lang="en-US" sz="3000" b="1" i="1" dirty="0">
                <a:solidFill>
                  <a:srgbClr val="A40000"/>
                </a:solidFill>
                <a:latin typeface="Nunito Black" panose="00000A00000000000000" pitchFamily="2" charset="0"/>
                <a:cs typeface="Times New Roman" pitchFamily="18" charset="0"/>
              </a:rPr>
              <a:t> </a:t>
            </a:r>
            <a:r>
              <a:rPr lang="en-US" sz="3000" b="1" i="1" dirty="0" err="1">
                <a:solidFill>
                  <a:srgbClr val="A40000"/>
                </a:solidFill>
                <a:latin typeface="Nunito Black" panose="00000A00000000000000" pitchFamily="2" charset="0"/>
                <a:cs typeface="Times New Roman" pitchFamily="18" charset="0"/>
              </a:rPr>
              <a:t>yêu</a:t>
            </a:r>
            <a:r>
              <a:rPr lang="en-US" sz="3000" b="1" i="1" dirty="0">
                <a:solidFill>
                  <a:srgbClr val="A40000"/>
                </a:solidFill>
                <a:latin typeface="Nunito Black" panose="00000A00000000000000" pitchFamily="2" charset="0"/>
                <a:cs typeface="Times New Roman" pitchFamily="18" charset="0"/>
              </a:rPr>
              <a:t> </a:t>
            </a:r>
            <a:r>
              <a:rPr lang="en-US" sz="3000" b="1" i="1" dirty="0" err="1">
                <a:solidFill>
                  <a:srgbClr val="A40000"/>
                </a:solidFill>
                <a:latin typeface="Nunito Black" panose="00000A00000000000000" pitchFamily="2" charset="0"/>
                <a:cs typeface="Times New Roman" pitchFamily="18" charset="0"/>
              </a:rPr>
              <a:t>thích</a:t>
            </a:r>
            <a:r>
              <a:rPr lang="en-US" sz="3000" b="1" i="1" dirty="0">
                <a:solidFill>
                  <a:srgbClr val="A40000"/>
                </a:solidFill>
                <a:latin typeface="Nunito Black" panose="00000A00000000000000" pitchFamily="2" charset="0"/>
                <a:cs typeface="Times New Roman" pitchFamily="18" charset="0"/>
              </a:rPr>
              <a:t>. </a:t>
            </a:r>
          </a:p>
        </p:txBody>
      </p:sp>
      <p:sp>
        <p:nvSpPr>
          <p:cNvPr id="10" name="Rectangle 9"/>
          <p:cNvSpPr/>
          <p:nvPr/>
        </p:nvSpPr>
        <p:spPr>
          <a:xfrm>
            <a:off x="629465" y="1731402"/>
            <a:ext cx="7696200" cy="461665"/>
          </a:xfrm>
          <a:prstGeom prst="rect">
            <a:avLst/>
          </a:prstGeom>
        </p:spPr>
        <p:txBody>
          <a:bodyPr wrap="square">
            <a:spAutoFit/>
          </a:bodyPr>
          <a:lstStyle/>
          <a:p>
            <a:r>
              <a:rPr lang="en-US" sz="2400" b="1" i="1" kern="0" dirty="0">
                <a:solidFill>
                  <a:srgbClr val="002060"/>
                </a:solidFill>
                <a:cs typeface="Arial" charset="0"/>
                <a:sym typeface="Wingdings"/>
              </a:rPr>
              <a:t> </a:t>
            </a:r>
            <a:r>
              <a:rPr lang="en-US" sz="2400" b="1" i="1" kern="0" dirty="0" err="1">
                <a:solidFill>
                  <a:srgbClr val="002060"/>
                </a:solidFill>
                <a:cs typeface="Arial" charset="0"/>
              </a:rPr>
              <a:t>Em</a:t>
            </a:r>
            <a:r>
              <a:rPr lang="en-US" sz="2400" b="1" i="1" kern="0" dirty="0">
                <a:solidFill>
                  <a:srgbClr val="002060"/>
                </a:solidFill>
                <a:cs typeface="Arial" charset="0"/>
              </a:rPr>
              <a:t> </a:t>
            </a:r>
            <a:r>
              <a:rPr lang="en-US" sz="2400" b="1" i="1" kern="0" dirty="0" err="1">
                <a:solidFill>
                  <a:srgbClr val="002060"/>
                </a:solidFill>
                <a:cs typeface="Arial" charset="0"/>
              </a:rPr>
              <a:t>thích</a:t>
            </a:r>
            <a:r>
              <a:rPr lang="en-US" sz="2400" b="1" i="1" kern="0" dirty="0">
                <a:solidFill>
                  <a:srgbClr val="002060"/>
                </a:solidFill>
                <a:cs typeface="Arial" charset="0"/>
              </a:rPr>
              <a:t> </a:t>
            </a:r>
            <a:r>
              <a:rPr lang="en-US" sz="2400" b="1" i="1" kern="0" dirty="0" err="1">
                <a:solidFill>
                  <a:srgbClr val="002060"/>
                </a:solidFill>
                <a:cs typeface="Arial" charset="0"/>
              </a:rPr>
              <a:t>một</a:t>
            </a:r>
            <a:r>
              <a:rPr lang="en-US" sz="2400" b="1" i="1" kern="0" dirty="0">
                <a:solidFill>
                  <a:srgbClr val="002060"/>
                </a:solidFill>
                <a:cs typeface="Arial" charset="0"/>
              </a:rPr>
              <a:t> </a:t>
            </a:r>
            <a:r>
              <a:rPr lang="en-US" sz="2400" b="1" i="1" kern="0" dirty="0" err="1">
                <a:solidFill>
                  <a:srgbClr val="002060"/>
                </a:solidFill>
                <a:cs typeface="Arial" charset="0"/>
              </a:rPr>
              <a:t>loài</a:t>
            </a:r>
            <a:r>
              <a:rPr lang="en-US" sz="2400" b="1" i="1" kern="0" dirty="0">
                <a:solidFill>
                  <a:srgbClr val="002060"/>
                </a:solidFill>
                <a:cs typeface="Arial" charset="0"/>
              </a:rPr>
              <a:t> </a:t>
            </a:r>
            <a:r>
              <a:rPr lang="en-US" sz="2400" b="1" i="1" kern="0" dirty="0" err="1">
                <a:solidFill>
                  <a:srgbClr val="002060"/>
                </a:solidFill>
                <a:cs typeface="Arial" charset="0"/>
              </a:rPr>
              <a:t>hoa</a:t>
            </a:r>
            <a:r>
              <a:rPr lang="en-US" sz="2400" b="1" i="1" kern="0" dirty="0">
                <a:solidFill>
                  <a:srgbClr val="002060"/>
                </a:solidFill>
                <a:cs typeface="Arial" charset="0"/>
              </a:rPr>
              <a:t> hay </a:t>
            </a:r>
            <a:r>
              <a:rPr lang="en-US" sz="2400" b="1" i="1" dirty="0" err="1">
                <a:solidFill>
                  <a:srgbClr val="002060"/>
                </a:solidFill>
                <a:cs typeface="Arial" charset="0"/>
              </a:rPr>
              <a:t>loại</a:t>
            </a:r>
            <a:r>
              <a:rPr lang="en-US" sz="2400" b="1" i="1" kern="0" dirty="0">
                <a:solidFill>
                  <a:srgbClr val="002060"/>
                </a:solidFill>
                <a:cs typeface="Arial" charset="0"/>
              </a:rPr>
              <a:t> </a:t>
            </a:r>
            <a:r>
              <a:rPr lang="en-US" sz="2400" b="1" i="1" kern="0" dirty="0" err="1">
                <a:solidFill>
                  <a:srgbClr val="002060"/>
                </a:solidFill>
                <a:cs typeface="Arial" charset="0"/>
              </a:rPr>
              <a:t>quả</a:t>
            </a:r>
            <a:r>
              <a:rPr lang="en-US" sz="2400" b="1" i="1" kern="0" dirty="0">
                <a:solidFill>
                  <a:srgbClr val="002060"/>
                </a:solidFill>
                <a:cs typeface="Arial" charset="0"/>
              </a:rPr>
              <a:t> </a:t>
            </a:r>
            <a:r>
              <a:rPr lang="en-US" sz="2400" b="1" i="1" kern="0" dirty="0" err="1">
                <a:solidFill>
                  <a:srgbClr val="002060"/>
                </a:solidFill>
                <a:cs typeface="Arial" charset="0"/>
              </a:rPr>
              <a:t>nào</a:t>
            </a:r>
            <a:r>
              <a:rPr lang="en-US" sz="2400" b="1" i="1" kern="0" dirty="0">
                <a:solidFill>
                  <a:srgbClr val="002060"/>
                </a:solidFill>
                <a:cs typeface="Arial" charset="0"/>
              </a:rPr>
              <a:t>?</a:t>
            </a:r>
            <a:endParaRPr lang="en-US" sz="2400" dirty="0"/>
          </a:p>
        </p:txBody>
      </p:sp>
      <p:sp>
        <p:nvSpPr>
          <p:cNvPr id="11" name="Rectangle 10"/>
          <p:cNvSpPr/>
          <p:nvPr/>
        </p:nvSpPr>
        <p:spPr>
          <a:xfrm>
            <a:off x="1393371" y="2696890"/>
            <a:ext cx="3510038" cy="461665"/>
          </a:xfrm>
          <a:prstGeom prst="rect">
            <a:avLst/>
          </a:prstGeom>
        </p:spPr>
        <p:txBody>
          <a:bodyPr wrap="square">
            <a:spAutoFit/>
          </a:bodyPr>
          <a:lstStyle/>
          <a:p>
            <a:pPr lvl="0" algn="just">
              <a:defRPr/>
            </a:pPr>
            <a:r>
              <a:rPr lang="en-US" sz="2400" b="1" i="1" kern="0" dirty="0">
                <a:solidFill>
                  <a:srgbClr val="0070C0"/>
                </a:solidFill>
                <a:cs typeface="Arial" charset="0"/>
              </a:rPr>
              <a:t>- </a:t>
            </a:r>
            <a:r>
              <a:rPr lang="en-US" sz="2400" b="1" i="1" kern="0" dirty="0" err="1">
                <a:solidFill>
                  <a:srgbClr val="0070C0"/>
                </a:solidFill>
                <a:cs typeface="Arial" charset="0"/>
              </a:rPr>
              <a:t>Tả</a:t>
            </a:r>
            <a:r>
              <a:rPr lang="en-US" sz="2400" b="1" i="1" kern="0" dirty="0">
                <a:solidFill>
                  <a:srgbClr val="0070C0"/>
                </a:solidFill>
                <a:cs typeface="Arial" charset="0"/>
              </a:rPr>
              <a:t> </a:t>
            </a:r>
            <a:r>
              <a:rPr lang="en-US" sz="2400" b="1" i="1" kern="0" dirty="0" err="1">
                <a:solidFill>
                  <a:srgbClr val="0070C0"/>
                </a:solidFill>
                <a:cs typeface="Arial" charset="0"/>
              </a:rPr>
              <a:t>từng</a:t>
            </a:r>
            <a:r>
              <a:rPr lang="en-US" sz="2400" b="1" i="1" kern="0" dirty="0">
                <a:solidFill>
                  <a:srgbClr val="0070C0"/>
                </a:solidFill>
                <a:cs typeface="Arial" charset="0"/>
              </a:rPr>
              <a:t> </a:t>
            </a:r>
            <a:r>
              <a:rPr lang="en-US" sz="2400" b="1" i="1" kern="0" dirty="0" err="1">
                <a:solidFill>
                  <a:srgbClr val="0070C0"/>
                </a:solidFill>
                <a:cs typeface="Arial" charset="0"/>
              </a:rPr>
              <a:t>bộ</a:t>
            </a:r>
            <a:r>
              <a:rPr lang="en-US" sz="2400" b="1" i="1" kern="0" dirty="0">
                <a:solidFill>
                  <a:srgbClr val="0070C0"/>
                </a:solidFill>
                <a:cs typeface="Arial" charset="0"/>
              </a:rPr>
              <a:t> </a:t>
            </a:r>
            <a:r>
              <a:rPr lang="en-US" sz="2400" b="1" i="1" kern="0" dirty="0" err="1">
                <a:solidFill>
                  <a:srgbClr val="0070C0"/>
                </a:solidFill>
                <a:cs typeface="Arial" charset="0"/>
              </a:rPr>
              <a:t>phận</a:t>
            </a:r>
            <a:r>
              <a:rPr lang="en-US" sz="2400" b="1" i="1" dirty="0">
                <a:solidFill>
                  <a:srgbClr val="0070C0"/>
                </a:solidFill>
                <a:cs typeface="Arial" charset="0"/>
              </a:rPr>
              <a:t>.</a:t>
            </a:r>
            <a:endParaRPr lang="en-US" sz="2400" b="1" i="1" kern="0" dirty="0">
              <a:solidFill>
                <a:srgbClr val="0070C0"/>
              </a:solidFill>
              <a:cs typeface="Arial" charset="0"/>
            </a:endParaRPr>
          </a:p>
        </p:txBody>
      </p:sp>
      <p:sp>
        <p:nvSpPr>
          <p:cNvPr id="12" name="Rectangle 11"/>
          <p:cNvSpPr/>
          <p:nvPr/>
        </p:nvSpPr>
        <p:spPr>
          <a:xfrm>
            <a:off x="1349829" y="3166932"/>
            <a:ext cx="5987537" cy="461665"/>
          </a:xfrm>
          <a:prstGeom prst="rect">
            <a:avLst/>
          </a:prstGeom>
        </p:spPr>
        <p:txBody>
          <a:bodyPr wrap="none">
            <a:spAutoFit/>
          </a:bodyPr>
          <a:lstStyle/>
          <a:p>
            <a:pPr lvl="0" algn="just">
              <a:defRPr/>
            </a:pPr>
            <a:r>
              <a:rPr lang="en-US" sz="2400" b="1" i="1" kern="0" dirty="0">
                <a:solidFill>
                  <a:srgbClr val="0070C0"/>
                </a:solidFill>
                <a:cs typeface="Arial" charset="0"/>
              </a:rPr>
              <a:t>- </a:t>
            </a:r>
            <a:r>
              <a:rPr lang="en-US" sz="2400" b="1" i="1" kern="0" dirty="0" err="1">
                <a:solidFill>
                  <a:srgbClr val="0070C0"/>
                </a:solidFill>
                <a:cs typeface="Arial" charset="0"/>
              </a:rPr>
              <a:t>Tả</a:t>
            </a:r>
            <a:r>
              <a:rPr lang="en-US" sz="2400" b="1" i="1" kern="0" dirty="0">
                <a:solidFill>
                  <a:srgbClr val="0070C0"/>
                </a:solidFill>
                <a:cs typeface="Arial" charset="0"/>
              </a:rPr>
              <a:t> </a:t>
            </a:r>
            <a:r>
              <a:rPr lang="en-US" sz="2400" b="1" i="1" kern="0" dirty="0" err="1">
                <a:solidFill>
                  <a:srgbClr val="0070C0"/>
                </a:solidFill>
                <a:cs typeface="Arial" charset="0"/>
              </a:rPr>
              <a:t>từng</a:t>
            </a:r>
            <a:r>
              <a:rPr lang="en-US" sz="2400" b="1" i="1" kern="0" dirty="0">
                <a:solidFill>
                  <a:srgbClr val="0070C0"/>
                </a:solidFill>
                <a:cs typeface="Arial" charset="0"/>
              </a:rPr>
              <a:t> </a:t>
            </a:r>
            <a:r>
              <a:rPr lang="en-US" sz="2400" b="1" i="1" kern="0" dirty="0" err="1">
                <a:solidFill>
                  <a:srgbClr val="0070C0"/>
                </a:solidFill>
                <a:cs typeface="Arial" charset="0"/>
              </a:rPr>
              <a:t>thời</a:t>
            </a:r>
            <a:r>
              <a:rPr lang="en-US" sz="2400" b="1" i="1" kern="0" dirty="0">
                <a:solidFill>
                  <a:srgbClr val="0070C0"/>
                </a:solidFill>
                <a:cs typeface="Arial" charset="0"/>
              </a:rPr>
              <a:t> </a:t>
            </a:r>
            <a:r>
              <a:rPr lang="en-US" sz="2400" b="1" i="1" kern="0" dirty="0" err="1">
                <a:solidFill>
                  <a:srgbClr val="0070C0"/>
                </a:solidFill>
                <a:cs typeface="Arial" charset="0"/>
              </a:rPr>
              <a:t>kì</a:t>
            </a:r>
            <a:r>
              <a:rPr lang="en-US" sz="2400" b="1" i="1" kern="0" dirty="0">
                <a:solidFill>
                  <a:srgbClr val="0070C0"/>
                </a:solidFill>
                <a:cs typeface="Arial" charset="0"/>
              </a:rPr>
              <a:t> </a:t>
            </a:r>
            <a:r>
              <a:rPr lang="en-US" sz="2400" b="1" i="1" kern="0" dirty="0" err="1">
                <a:solidFill>
                  <a:srgbClr val="0070C0"/>
                </a:solidFill>
                <a:cs typeface="Arial" charset="0"/>
              </a:rPr>
              <a:t>phát</a:t>
            </a:r>
            <a:r>
              <a:rPr lang="en-US" sz="2400" b="1" i="1" kern="0" dirty="0">
                <a:solidFill>
                  <a:srgbClr val="0070C0"/>
                </a:solidFill>
                <a:cs typeface="Arial" charset="0"/>
              </a:rPr>
              <a:t> </a:t>
            </a:r>
            <a:r>
              <a:rPr lang="en-US" sz="2400" b="1" i="1" kern="0" dirty="0" err="1">
                <a:solidFill>
                  <a:srgbClr val="0070C0"/>
                </a:solidFill>
                <a:cs typeface="Arial" charset="0"/>
              </a:rPr>
              <a:t>triển</a:t>
            </a:r>
            <a:r>
              <a:rPr lang="en-US" sz="2400" b="1" i="1" kern="0" dirty="0">
                <a:solidFill>
                  <a:srgbClr val="0070C0"/>
                </a:solidFill>
                <a:cs typeface="Arial" charset="0"/>
              </a:rPr>
              <a:t> </a:t>
            </a:r>
            <a:r>
              <a:rPr lang="en-US" sz="2400" b="1" i="1" kern="0" dirty="0" err="1">
                <a:solidFill>
                  <a:srgbClr val="0070C0"/>
                </a:solidFill>
                <a:cs typeface="Arial" charset="0"/>
              </a:rPr>
              <a:t>của</a:t>
            </a:r>
            <a:r>
              <a:rPr lang="en-US" sz="2400" b="1" i="1" kern="0" dirty="0">
                <a:solidFill>
                  <a:srgbClr val="0070C0"/>
                </a:solidFill>
                <a:cs typeface="Arial" charset="0"/>
              </a:rPr>
              <a:t> </a:t>
            </a:r>
            <a:r>
              <a:rPr lang="en-US" sz="2400" b="1" i="1" kern="0" dirty="0" err="1">
                <a:solidFill>
                  <a:srgbClr val="0070C0"/>
                </a:solidFill>
                <a:cs typeface="Arial" charset="0"/>
              </a:rPr>
              <a:t>bộ</a:t>
            </a:r>
            <a:r>
              <a:rPr lang="en-US" sz="2400" b="1" i="1" kern="0" dirty="0">
                <a:solidFill>
                  <a:srgbClr val="0070C0"/>
                </a:solidFill>
                <a:cs typeface="Arial" charset="0"/>
              </a:rPr>
              <a:t> </a:t>
            </a:r>
            <a:r>
              <a:rPr lang="en-US" sz="2400" b="1" i="1" kern="0" dirty="0" err="1">
                <a:solidFill>
                  <a:srgbClr val="0070C0"/>
                </a:solidFill>
                <a:cs typeface="Arial" charset="0"/>
              </a:rPr>
              <a:t>phận</a:t>
            </a:r>
            <a:r>
              <a:rPr lang="en-US" sz="2400" b="1" i="1" kern="0" dirty="0">
                <a:solidFill>
                  <a:srgbClr val="0070C0"/>
                </a:solidFill>
                <a:cs typeface="Arial" charset="0"/>
              </a:rPr>
              <a:t>.</a:t>
            </a:r>
            <a:endParaRPr lang="en-US" sz="2400" b="1" i="1" kern="0" dirty="0">
              <a:solidFill>
                <a:srgbClr val="0070C0"/>
              </a:solidFill>
            </a:endParaRPr>
          </a:p>
        </p:txBody>
      </p:sp>
      <p:sp>
        <p:nvSpPr>
          <p:cNvPr id="13" name="Rectangle 12"/>
          <p:cNvSpPr/>
          <p:nvPr/>
        </p:nvSpPr>
        <p:spPr>
          <a:xfrm>
            <a:off x="591864" y="3780997"/>
            <a:ext cx="7180536" cy="461665"/>
          </a:xfrm>
          <a:prstGeom prst="rect">
            <a:avLst/>
          </a:prstGeom>
        </p:spPr>
        <p:txBody>
          <a:bodyPr wrap="square">
            <a:spAutoFit/>
          </a:bodyPr>
          <a:lstStyle/>
          <a:p>
            <a:pPr lvl="0" algn="just">
              <a:defRPr/>
            </a:pPr>
            <a:r>
              <a:rPr lang="en-US" sz="2400" b="1" i="1" kern="0" dirty="0">
                <a:solidFill>
                  <a:srgbClr val="002060"/>
                </a:solidFill>
                <a:cs typeface="Arial" charset="0"/>
                <a:sym typeface="Wingdings"/>
              </a:rPr>
              <a:t>  </a:t>
            </a:r>
            <a:r>
              <a:rPr lang="en-US" sz="2400" b="1" i="1" kern="0" dirty="0" err="1">
                <a:solidFill>
                  <a:srgbClr val="002060"/>
                </a:solidFill>
                <a:cs typeface="Arial" charset="0"/>
              </a:rPr>
              <a:t>Loài</a:t>
            </a:r>
            <a:r>
              <a:rPr lang="en-US" sz="2400" b="1" i="1" kern="0" dirty="0">
                <a:solidFill>
                  <a:srgbClr val="002060"/>
                </a:solidFill>
                <a:cs typeface="Arial" charset="0"/>
              </a:rPr>
              <a:t> </a:t>
            </a:r>
            <a:r>
              <a:rPr lang="en-US" sz="2400" b="1" i="1" kern="0" dirty="0" err="1">
                <a:solidFill>
                  <a:srgbClr val="002060"/>
                </a:solidFill>
                <a:cs typeface="Arial" charset="0"/>
              </a:rPr>
              <a:t>hoa</a:t>
            </a:r>
            <a:r>
              <a:rPr lang="en-US" sz="2400" b="1" i="1" kern="0" dirty="0">
                <a:solidFill>
                  <a:srgbClr val="002060"/>
                </a:solidFill>
                <a:cs typeface="Arial" charset="0"/>
              </a:rPr>
              <a:t> hay </a:t>
            </a:r>
            <a:r>
              <a:rPr lang="en-US" sz="2400" b="1" i="1" kern="0" dirty="0" err="1">
                <a:solidFill>
                  <a:srgbClr val="002060"/>
                </a:solidFill>
                <a:cs typeface="Arial" charset="0"/>
              </a:rPr>
              <a:t>thứ</a:t>
            </a:r>
            <a:r>
              <a:rPr lang="en-US" sz="2400" b="1" i="1" kern="0" dirty="0">
                <a:solidFill>
                  <a:srgbClr val="002060"/>
                </a:solidFill>
                <a:cs typeface="Arial" charset="0"/>
              </a:rPr>
              <a:t> </a:t>
            </a:r>
            <a:r>
              <a:rPr lang="en-US" sz="2400" b="1" i="1" kern="0" dirty="0" err="1">
                <a:solidFill>
                  <a:srgbClr val="002060"/>
                </a:solidFill>
                <a:cs typeface="Arial" charset="0"/>
              </a:rPr>
              <a:t>quả</a:t>
            </a:r>
            <a:r>
              <a:rPr lang="en-US" sz="2400" b="1" i="1" kern="0" dirty="0">
                <a:solidFill>
                  <a:srgbClr val="002060"/>
                </a:solidFill>
                <a:cs typeface="Arial" charset="0"/>
              </a:rPr>
              <a:t> </a:t>
            </a:r>
            <a:r>
              <a:rPr lang="en-US" sz="2400" b="1" i="1" kern="0" dirty="0" err="1">
                <a:solidFill>
                  <a:srgbClr val="002060"/>
                </a:solidFill>
                <a:cs typeface="Arial" charset="0"/>
              </a:rPr>
              <a:t>đó</a:t>
            </a:r>
            <a:r>
              <a:rPr lang="en-US" sz="2400" b="1" i="1" kern="0" dirty="0">
                <a:solidFill>
                  <a:srgbClr val="002060"/>
                </a:solidFill>
                <a:cs typeface="Arial" charset="0"/>
              </a:rPr>
              <a:t> </a:t>
            </a:r>
            <a:r>
              <a:rPr lang="en-US" sz="2400" b="1" i="1" kern="0" dirty="0" err="1">
                <a:solidFill>
                  <a:srgbClr val="002060"/>
                </a:solidFill>
                <a:cs typeface="Arial" charset="0"/>
              </a:rPr>
              <a:t>có</a:t>
            </a:r>
            <a:r>
              <a:rPr lang="en-US" sz="2400" b="1" i="1" kern="0" dirty="0">
                <a:solidFill>
                  <a:srgbClr val="002060"/>
                </a:solidFill>
                <a:cs typeface="Arial" charset="0"/>
              </a:rPr>
              <a:t> </a:t>
            </a:r>
            <a:r>
              <a:rPr lang="en-US" sz="2400" b="1" i="1" kern="0" dirty="0" err="1">
                <a:solidFill>
                  <a:srgbClr val="002060"/>
                </a:solidFill>
                <a:cs typeface="Arial" charset="0"/>
              </a:rPr>
              <a:t>điểm</a:t>
            </a:r>
            <a:r>
              <a:rPr lang="en-US" sz="2400" b="1" i="1" kern="0" dirty="0">
                <a:solidFill>
                  <a:srgbClr val="002060"/>
                </a:solidFill>
                <a:cs typeface="Arial" charset="0"/>
              </a:rPr>
              <a:t> </a:t>
            </a:r>
            <a:r>
              <a:rPr lang="en-US" sz="2400" b="1" i="1" kern="0" dirty="0" err="1">
                <a:solidFill>
                  <a:srgbClr val="002060"/>
                </a:solidFill>
                <a:cs typeface="Arial" charset="0"/>
              </a:rPr>
              <a:t>gì</a:t>
            </a:r>
            <a:r>
              <a:rPr lang="en-US" sz="2400" b="1" i="1" kern="0" dirty="0">
                <a:solidFill>
                  <a:srgbClr val="002060"/>
                </a:solidFill>
                <a:cs typeface="Arial" charset="0"/>
              </a:rPr>
              <a:t> </a:t>
            </a:r>
            <a:r>
              <a:rPr lang="en-US" sz="2400" b="1" i="1" kern="0" dirty="0" err="1">
                <a:solidFill>
                  <a:srgbClr val="002060"/>
                </a:solidFill>
                <a:cs typeface="Arial" charset="0"/>
              </a:rPr>
              <a:t>nổi</a:t>
            </a:r>
            <a:r>
              <a:rPr lang="en-US" sz="2400" b="1" i="1" kern="0" dirty="0">
                <a:solidFill>
                  <a:srgbClr val="002060"/>
                </a:solidFill>
                <a:cs typeface="Arial" charset="0"/>
              </a:rPr>
              <a:t> </a:t>
            </a:r>
            <a:r>
              <a:rPr lang="en-US" sz="2400" b="1" i="1" kern="0" dirty="0" err="1">
                <a:solidFill>
                  <a:srgbClr val="002060"/>
                </a:solidFill>
                <a:cs typeface="Arial" charset="0"/>
              </a:rPr>
              <a:t>bật</a:t>
            </a:r>
            <a:r>
              <a:rPr lang="en-US" sz="2400" b="1" i="1" kern="0" dirty="0">
                <a:solidFill>
                  <a:srgbClr val="002060"/>
                </a:solidFill>
                <a:cs typeface="Arial" charset="0"/>
              </a:rPr>
              <a:t>?</a:t>
            </a:r>
          </a:p>
        </p:txBody>
      </p:sp>
      <p:sp>
        <p:nvSpPr>
          <p:cNvPr id="14" name="Rectangle 13"/>
          <p:cNvSpPr/>
          <p:nvPr/>
        </p:nvSpPr>
        <p:spPr>
          <a:xfrm>
            <a:off x="587827" y="2235225"/>
            <a:ext cx="5050973" cy="461665"/>
          </a:xfrm>
          <a:prstGeom prst="rect">
            <a:avLst/>
          </a:prstGeom>
        </p:spPr>
        <p:txBody>
          <a:bodyPr wrap="square">
            <a:spAutoFit/>
          </a:bodyPr>
          <a:lstStyle/>
          <a:p>
            <a:r>
              <a:rPr lang="en-US" sz="2400" b="1" i="1" kern="0" dirty="0">
                <a:solidFill>
                  <a:srgbClr val="002060"/>
                </a:solidFill>
                <a:cs typeface="Arial" charset="0"/>
                <a:sym typeface="Wingdings"/>
              </a:rPr>
              <a:t> </a:t>
            </a:r>
            <a:r>
              <a:rPr lang="en-US" sz="2400" b="1" i="1" kern="0" dirty="0" err="1">
                <a:solidFill>
                  <a:srgbClr val="002060"/>
                </a:solidFill>
                <a:cs typeface="Arial" charset="0"/>
              </a:rPr>
              <a:t>Em</a:t>
            </a:r>
            <a:r>
              <a:rPr lang="en-US" sz="2400" b="1" i="1" kern="0" dirty="0">
                <a:solidFill>
                  <a:srgbClr val="002060"/>
                </a:solidFill>
                <a:cs typeface="Arial" charset="0"/>
              </a:rPr>
              <a:t> </a:t>
            </a:r>
            <a:r>
              <a:rPr lang="en-US" sz="2400" b="1" i="1" kern="0" dirty="0" err="1">
                <a:solidFill>
                  <a:srgbClr val="002060"/>
                </a:solidFill>
                <a:cs typeface="Arial" charset="0"/>
              </a:rPr>
              <a:t>sẽ</a:t>
            </a:r>
            <a:r>
              <a:rPr lang="en-US" sz="2400" b="1" i="1" kern="0" dirty="0">
                <a:solidFill>
                  <a:srgbClr val="002060"/>
                </a:solidFill>
                <a:cs typeface="Arial" charset="0"/>
              </a:rPr>
              <a:t> </a:t>
            </a:r>
            <a:r>
              <a:rPr lang="en-US" sz="2400" b="1" i="1" kern="0" dirty="0" err="1">
                <a:solidFill>
                  <a:srgbClr val="002060"/>
                </a:solidFill>
                <a:cs typeface="Arial" charset="0"/>
              </a:rPr>
              <a:t>tả</a:t>
            </a:r>
            <a:r>
              <a:rPr lang="en-US" sz="2400" b="1" i="1" kern="0" dirty="0">
                <a:solidFill>
                  <a:srgbClr val="002060"/>
                </a:solidFill>
                <a:cs typeface="Arial" charset="0"/>
              </a:rPr>
              <a:t> </a:t>
            </a:r>
            <a:r>
              <a:rPr lang="en-US" sz="2400" b="1" i="1" kern="0" dirty="0" err="1">
                <a:solidFill>
                  <a:srgbClr val="002060"/>
                </a:solidFill>
                <a:cs typeface="Arial" charset="0"/>
              </a:rPr>
              <a:t>theo</a:t>
            </a:r>
            <a:r>
              <a:rPr lang="en-US" sz="2400" b="1" i="1" kern="0" dirty="0">
                <a:solidFill>
                  <a:srgbClr val="002060"/>
                </a:solidFill>
                <a:cs typeface="Arial" charset="0"/>
              </a:rPr>
              <a:t> </a:t>
            </a:r>
            <a:r>
              <a:rPr lang="en-US" sz="2400" b="1" i="1" kern="0" dirty="0" err="1">
                <a:solidFill>
                  <a:srgbClr val="002060"/>
                </a:solidFill>
                <a:cs typeface="Arial" charset="0"/>
              </a:rPr>
              <a:t>trình</a:t>
            </a:r>
            <a:r>
              <a:rPr lang="en-US" sz="2400" b="1" i="1" kern="0" dirty="0">
                <a:solidFill>
                  <a:srgbClr val="002060"/>
                </a:solidFill>
                <a:cs typeface="Arial" charset="0"/>
              </a:rPr>
              <a:t> </a:t>
            </a:r>
            <a:r>
              <a:rPr lang="en-US" sz="2400" b="1" i="1" kern="0" dirty="0" err="1">
                <a:solidFill>
                  <a:srgbClr val="002060"/>
                </a:solidFill>
                <a:cs typeface="Arial" charset="0"/>
              </a:rPr>
              <a:t>tự</a:t>
            </a:r>
            <a:r>
              <a:rPr lang="en-US" sz="2400" b="1" i="1" kern="0" dirty="0">
                <a:solidFill>
                  <a:srgbClr val="002060"/>
                </a:solidFill>
                <a:cs typeface="Arial" charset="0"/>
              </a:rPr>
              <a:t> </a:t>
            </a:r>
            <a:r>
              <a:rPr lang="en-US" sz="2400" b="1" i="1" kern="0" dirty="0" err="1">
                <a:solidFill>
                  <a:srgbClr val="002060"/>
                </a:solidFill>
                <a:cs typeface="Arial" charset="0"/>
              </a:rPr>
              <a:t>nào</a:t>
            </a:r>
            <a:r>
              <a:rPr lang="en-US" sz="2400" b="1" i="1" kern="0" dirty="0">
                <a:solidFill>
                  <a:srgbClr val="002060"/>
                </a:solidFill>
                <a:cs typeface="Arial" charset="0"/>
              </a:rPr>
              <a:t>?</a:t>
            </a:r>
            <a:endParaRPr lang="en-US" sz="2400" dirty="0"/>
          </a:p>
        </p:txBody>
      </p:sp>
      <p:sp>
        <p:nvSpPr>
          <p:cNvPr id="15" name="Rectangle 14"/>
          <p:cNvSpPr/>
          <p:nvPr/>
        </p:nvSpPr>
        <p:spPr>
          <a:xfrm>
            <a:off x="555170" y="4395062"/>
            <a:ext cx="8055429" cy="461665"/>
          </a:xfrm>
          <a:prstGeom prst="rect">
            <a:avLst/>
          </a:prstGeom>
        </p:spPr>
        <p:txBody>
          <a:bodyPr wrap="square">
            <a:spAutoFit/>
          </a:bodyPr>
          <a:lstStyle/>
          <a:p>
            <a:pPr lvl="0" algn="just">
              <a:defRPr/>
            </a:pPr>
            <a:r>
              <a:rPr lang="en-US" sz="2400" b="1" i="1" kern="0" dirty="0">
                <a:solidFill>
                  <a:srgbClr val="002060"/>
                </a:solidFill>
                <a:cs typeface="Arial" charset="0"/>
                <a:sym typeface="Wingdings"/>
              </a:rPr>
              <a:t>  </a:t>
            </a:r>
            <a:r>
              <a:rPr lang="en-US" sz="2400" b="1" i="1" kern="0" dirty="0" err="1">
                <a:solidFill>
                  <a:srgbClr val="002060"/>
                </a:solidFill>
                <a:cs typeface="Arial" charset="0"/>
              </a:rPr>
              <a:t>Loài</a:t>
            </a:r>
            <a:r>
              <a:rPr lang="en-US" sz="2400" b="1" i="1" kern="0" dirty="0">
                <a:solidFill>
                  <a:srgbClr val="002060"/>
                </a:solidFill>
                <a:cs typeface="Arial" charset="0"/>
              </a:rPr>
              <a:t> </a:t>
            </a:r>
            <a:r>
              <a:rPr lang="en-US" sz="2400" b="1" i="1" kern="0" dirty="0" err="1">
                <a:solidFill>
                  <a:srgbClr val="002060"/>
                </a:solidFill>
                <a:cs typeface="Arial" charset="0"/>
              </a:rPr>
              <a:t>hoa</a:t>
            </a:r>
            <a:r>
              <a:rPr lang="en-US" sz="2400" b="1" i="1" kern="0" dirty="0">
                <a:solidFill>
                  <a:srgbClr val="002060"/>
                </a:solidFill>
                <a:cs typeface="Arial" charset="0"/>
              </a:rPr>
              <a:t> hay </a:t>
            </a:r>
            <a:r>
              <a:rPr lang="en-US" sz="2400" b="1" i="1" kern="0" dirty="0" err="1">
                <a:solidFill>
                  <a:srgbClr val="002060"/>
                </a:solidFill>
                <a:cs typeface="Arial" charset="0"/>
              </a:rPr>
              <a:t>thứ</a:t>
            </a:r>
            <a:r>
              <a:rPr lang="en-US" sz="2400" b="1" i="1" kern="0" dirty="0">
                <a:solidFill>
                  <a:srgbClr val="002060"/>
                </a:solidFill>
                <a:cs typeface="Arial" charset="0"/>
              </a:rPr>
              <a:t> </a:t>
            </a:r>
            <a:r>
              <a:rPr lang="en-US" sz="2400" b="1" i="1" kern="0" dirty="0" err="1">
                <a:solidFill>
                  <a:srgbClr val="002060"/>
                </a:solidFill>
                <a:cs typeface="Arial" charset="0"/>
              </a:rPr>
              <a:t>quả</a:t>
            </a:r>
            <a:r>
              <a:rPr lang="en-US" sz="2400" b="1" i="1" kern="0" dirty="0">
                <a:solidFill>
                  <a:srgbClr val="002060"/>
                </a:solidFill>
                <a:cs typeface="Arial" charset="0"/>
              </a:rPr>
              <a:t> </a:t>
            </a:r>
            <a:r>
              <a:rPr lang="en-US" sz="2400" b="1" i="1" kern="0" dirty="0" err="1">
                <a:solidFill>
                  <a:srgbClr val="002060"/>
                </a:solidFill>
                <a:cs typeface="Arial" charset="0"/>
              </a:rPr>
              <a:t>đó</a:t>
            </a:r>
            <a:r>
              <a:rPr lang="en-US" sz="2400" b="1" i="1" kern="0" dirty="0">
                <a:solidFill>
                  <a:srgbClr val="002060"/>
                </a:solidFill>
                <a:cs typeface="Arial" charset="0"/>
              </a:rPr>
              <a:t> </a:t>
            </a:r>
            <a:r>
              <a:rPr lang="en-US" sz="2400" b="1" i="1" kern="0" dirty="0" err="1">
                <a:solidFill>
                  <a:srgbClr val="002060"/>
                </a:solidFill>
                <a:cs typeface="Arial" charset="0"/>
              </a:rPr>
              <a:t>phát</a:t>
            </a:r>
            <a:r>
              <a:rPr lang="en-US" sz="2400" b="1" i="1" kern="0" dirty="0">
                <a:solidFill>
                  <a:srgbClr val="002060"/>
                </a:solidFill>
                <a:cs typeface="Arial" charset="0"/>
              </a:rPr>
              <a:t> </a:t>
            </a:r>
            <a:r>
              <a:rPr lang="en-US" sz="2400" b="1" i="1" kern="0" dirty="0" err="1">
                <a:solidFill>
                  <a:srgbClr val="002060"/>
                </a:solidFill>
                <a:cs typeface="Arial" charset="0"/>
              </a:rPr>
              <a:t>triển</a:t>
            </a:r>
            <a:r>
              <a:rPr lang="en-US" sz="2400" b="1" i="1" kern="0" dirty="0">
                <a:solidFill>
                  <a:srgbClr val="002060"/>
                </a:solidFill>
                <a:cs typeface="Arial" charset="0"/>
              </a:rPr>
              <a:t> </a:t>
            </a:r>
            <a:r>
              <a:rPr lang="en-US" sz="2400" b="1" i="1" kern="0" dirty="0" err="1">
                <a:solidFill>
                  <a:srgbClr val="002060"/>
                </a:solidFill>
                <a:cs typeface="Arial" charset="0"/>
              </a:rPr>
              <a:t>như</a:t>
            </a:r>
            <a:r>
              <a:rPr lang="en-US" sz="2400" b="1" i="1" kern="0" dirty="0">
                <a:solidFill>
                  <a:srgbClr val="002060"/>
                </a:solidFill>
                <a:cs typeface="Arial" charset="0"/>
              </a:rPr>
              <a:t> </a:t>
            </a:r>
            <a:r>
              <a:rPr lang="en-US" sz="2400" b="1" i="1" kern="0" dirty="0" err="1">
                <a:solidFill>
                  <a:srgbClr val="002060"/>
                </a:solidFill>
                <a:cs typeface="Arial" charset="0"/>
              </a:rPr>
              <a:t>thế</a:t>
            </a:r>
            <a:r>
              <a:rPr lang="en-US" sz="2400" b="1" i="1" kern="0" dirty="0">
                <a:solidFill>
                  <a:srgbClr val="002060"/>
                </a:solidFill>
                <a:cs typeface="Arial" charset="0"/>
              </a:rPr>
              <a:t> </a:t>
            </a:r>
            <a:r>
              <a:rPr lang="en-US" sz="2400" b="1" i="1" kern="0" dirty="0" err="1">
                <a:solidFill>
                  <a:srgbClr val="002060"/>
                </a:solidFill>
                <a:cs typeface="Arial" charset="0"/>
              </a:rPr>
              <a:t>nào</a:t>
            </a:r>
            <a:r>
              <a:rPr lang="en-US" sz="2400" b="1" i="1" kern="0" dirty="0">
                <a:solidFill>
                  <a:srgbClr val="002060"/>
                </a:solidFill>
                <a:cs typeface="Arial" charset="0"/>
              </a:rPr>
              <a:t>?</a:t>
            </a:r>
          </a:p>
        </p:txBody>
      </p:sp>
      <p:sp>
        <p:nvSpPr>
          <p:cNvPr id="16" name="Rectangle 15"/>
          <p:cNvSpPr/>
          <p:nvPr/>
        </p:nvSpPr>
        <p:spPr>
          <a:xfrm>
            <a:off x="1222835" y="1070427"/>
            <a:ext cx="1255472" cy="584775"/>
          </a:xfrm>
          <a:prstGeom prst="rect">
            <a:avLst/>
          </a:prstGeom>
        </p:spPr>
        <p:txBody>
          <a:bodyPr wrap="none">
            <a:spAutoFit/>
          </a:bodyPr>
          <a:lstStyle/>
          <a:p>
            <a:pPr>
              <a:defRPr/>
            </a:pPr>
            <a:r>
              <a:rPr lang="en-US" sz="3200" b="1" dirty="0">
                <a:solidFill>
                  <a:srgbClr val="FF0000"/>
                </a:solidFill>
                <a:latin typeface="Times New Roman" pitchFamily="18" charset="0"/>
                <a:cs typeface="Times New Roman" pitchFamily="18" charset="0"/>
              </a:rPr>
              <a:t> </a:t>
            </a:r>
            <a:r>
              <a:rPr lang="en-US" sz="3200" b="1" u="sng" dirty="0" err="1">
                <a:solidFill>
                  <a:srgbClr val="FF0000"/>
                </a:solidFill>
                <a:latin typeface="Times New Roman" pitchFamily="18" charset="0"/>
                <a:cs typeface="Times New Roman" pitchFamily="18" charset="0"/>
              </a:rPr>
              <a:t>Gợi</a:t>
            </a:r>
            <a:r>
              <a:rPr lang="en-US" sz="3200" b="1" u="sng" dirty="0">
                <a:solidFill>
                  <a:srgbClr val="FF0000"/>
                </a:solidFill>
                <a:latin typeface="Times New Roman" pitchFamily="18" charset="0"/>
                <a:cs typeface="Times New Roman" pitchFamily="18" charset="0"/>
              </a:rPr>
              <a:t> ý</a:t>
            </a:r>
          </a:p>
        </p:txBody>
      </p:sp>
    </p:spTree>
    <p:extLst>
      <p:ext uri="{BB962C8B-B14F-4D97-AF65-F5344CB8AC3E}">
        <p14:creationId xmlns:p14="http://schemas.microsoft.com/office/powerpoint/2010/main" val="12652593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p:cTn id="14" dur="500" fill="hold"/>
                                        <p:tgtEl>
                                          <p:spTgt spid="14"/>
                                        </p:tgtEl>
                                        <p:attrNameLst>
                                          <p:attrName>ppt_w</p:attrName>
                                        </p:attrNameLst>
                                      </p:cBhvr>
                                      <p:tavLst>
                                        <p:tav tm="0">
                                          <p:val>
                                            <p:fltVal val="0"/>
                                          </p:val>
                                        </p:tav>
                                        <p:tav tm="100000">
                                          <p:val>
                                            <p:strVal val="#ppt_w"/>
                                          </p:val>
                                        </p:tav>
                                      </p:tavLst>
                                    </p:anim>
                                    <p:anim calcmode="lin" valueType="num">
                                      <p:cBhvr>
                                        <p:cTn id="15" dur="500" fill="hold"/>
                                        <p:tgtEl>
                                          <p:spTgt spid="14"/>
                                        </p:tgtEl>
                                        <p:attrNameLst>
                                          <p:attrName>ppt_h</p:attrName>
                                        </p:attrNameLst>
                                      </p:cBhvr>
                                      <p:tavLst>
                                        <p:tav tm="0">
                                          <p:val>
                                            <p:fltVal val="0"/>
                                          </p:val>
                                        </p:tav>
                                        <p:tav tm="100000">
                                          <p:val>
                                            <p:strVal val="#ppt_h"/>
                                          </p:val>
                                        </p:tav>
                                      </p:tavLst>
                                    </p:anim>
                                    <p:animEffect transition="in" filter="fade">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xEl>
                                              <p:pRg st="0" end="0"/>
                                            </p:txEl>
                                          </p:spTgt>
                                        </p:tgtEl>
                                        <p:attrNameLst>
                                          <p:attrName>style.visibility</p:attrName>
                                        </p:attrNameLst>
                                      </p:cBhvr>
                                      <p:to>
                                        <p:strVal val="visible"/>
                                      </p:to>
                                    </p:set>
                                    <p:animEffect transition="in" filter="fade">
                                      <p:cBhvr>
                                        <p:cTn id="21" dur="1000"/>
                                        <p:tgtEl>
                                          <p:spTgt spid="11">
                                            <p:txEl>
                                              <p:pRg st="0" end="0"/>
                                            </p:txEl>
                                          </p:spTgt>
                                        </p:tgtEl>
                                      </p:cBhvr>
                                    </p:animEffect>
                                    <p:anim calcmode="lin" valueType="num">
                                      <p:cBhvr>
                                        <p:cTn id="22"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6"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wipe(down)">
                                      <p:cBhvr>
                                        <p:cTn id="28" dur="580">
                                          <p:stCondLst>
                                            <p:cond delay="0"/>
                                          </p:stCondLst>
                                        </p:cTn>
                                        <p:tgtEl>
                                          <p:spTgt spid="12"/>
                                        </p:tgtEl>
                                      </p:cBhvr>
                                    </p:animEffect>
                                    <p:anim calcmode="lin" valueType="num">
                                      <p:cBhvr>
                                        <p:cTn id="29"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34" dur="26">
                                          <p:stCondLst>
                                            <p:cond delay="650"/>
                                          </p:stCondLst>
                                        </p:cTn>
                                        <p:tgtEl>
                                          <p:spTgt spid="12"/>
                                        </p:tgtEl>
                                      </p:cBhvr>
                                      <p:to x="100000" y="60000"/>
                                    </p:animScale>
                                    <p:animScale>
                                      <p:cBhvr>
                                        <p:cTn id="35" dur="166" decel="50000">
                                          <p:stCondLst>
                                            <p:cond delay="676"/>
                                          </p:stCondLst>
                                        </p:cTn>
                                        <p:tgtEl>
                                          <p:spTgt spid="12"/>
                                        </p:tgtEl>
                                      </p:cBhvr>
                                      <p:to x="100000" y="100000"/>
                                    </p:animScale>
                                    <p:animScale>
                                      <p:cBhvr>
                                        <p:cTn id="36" dur="26">
                                          <p:stCondLst>
                                            <p:cond delay="1312"/>
                                          </p:stCondLst>
                                        </p:cTn>
                                        <p:tgtEl>
                                          <p:spTgt spid="12"/>
                                        </p:tgtEl>
                                      </p:cBhvr>
                                      <p:to x="100000" y="80000"/>
                                    </p:animScale>
                                    <p:animScale>
                                      <p:cBhvr>
                                        <p:cTn id="37" dur="166" decel="50000">
                                          <p:stCondLst>
                                            <p:cond delay="1338"/>
                                          </p:stCondLst>
                                        </p:cTn>
                                        <p:tgtEl>
                                          <p:spTgt spid="12"/>
                                        </p:tgtEl>
                                      </p:cBhvr>
                                      <p:to x="100000" y="100000"/>
                                    </p:animScale>
                                    <p:animScale>
                                      <p:cBhvr>
                                        <p:cTn id="38" dur="26">
                                          <p:stCondLst>
                                            <p:cond delay="1642"/>
                                          </p:stCondLst>
                                        </p:cTn>
                                        <p:tgtEl>
                                          <p:spTgt spid="12"/>
                                        </p:tgtEl>
                                      </p:cBhvr>
                                      <p:to x="100000" y="90000"/>
                                    </p:animScale>
                                    <p:animScale>
                                      <p:cBhvr>
                                        <p:cTn id="39" dur="166" decel="50000">
                                          <p:stCondLst>
                                            <p:cond delay="1668"/>
                                          </p:stCondLst>
                                        </p:cTn>
                                        <p:tgtEl>
                                          <p:spTgt spid="12"/>
                                        </p:tgtEl>
                                      </p:cBhvr>
                                      <p:to x="100000" y="100000"/>
                                    </p:animScale>
                                    <p:animScale>
                                      <p:cBhvr>
                                        <p:cTn id="40" dur="26">
                                          <p:stCondLst>
                                            <p:cond delay="1808"/>
                                          </p:stCondLst>
                                        </p:cTn>
                                        <p:tgtEl>
                                          <p:spTgt spid="12"/>
                                        </p:tgtEl>
                                      </p:cBhvr>
                                      <p:to x="100000" y="95000"/>
                                    </p:animScale>
                                    <p:animScale>
                                      <p:cBhvr>
                                        <p:cTn id="41" dur="166" decel="50000">
                                          <p:stCondLst>
                                            <p:cond delay="1834"/>
                                          </p:stCondLst>
                                        </p:cTn>
                                        <p:tgtEl>
                                          <p:spTgt spid="12"/>
                                        </p:tgtEl>
                                      </p:cBhvr>
                                      <p:to x="100000" y="100000"/>
                                    </p:animScale>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grpId="0" nodeType="clickEffect">
                                  <p:stCondLst>
                                    <p:cond delay="0"/>
                                  </p:stCondLst>
                                  <p:childTnLst>
                                    <p:set>
                                      <p:cBhvr>
                                        <p:cTn id="45" dur="1" fill="hold">
                                          <p:stCondLst>
                                            <p:cond delay="0"/>
                                          </p:stCondLst>
                                        </p:cTn>
                                        <p:tgtEl>
                                          <p:spTgt spid="13"/>
                                        </p:tgtEl>
                                        <p:attrNameLst>
                                          <p:attrName>style.visibility</p:attrName>
                                        </p:attrNameLst>
                                      </p:cBhvr>
                                      <p:to>
                                        <p:strVal val="visible"/>
                                      </p:to>
                                    </p:set>
                                    <p:anim calcmode="lin" valueType="num">
                                      <p:cBhvr>
                                        <p:cTn id="46" dur="500" fill="hold"/>
                                        <p:tgtEl>
                                          <p:spTgt spid="13"/>
                                        </p:tgtEl>
                                        <p:attrNameLst>
                                          <p:attrName>ppt_w</p:attrName>
                                        </p:attrNameLst>
                                      </p:cBhvr>
                                      <p:tavLst>
                                        <p:tav tm="0">
                                          <p:val>
                                            <p:fltVal val="0"/>
                                          </p:val>
                                        </p:tav>
                                        <p:tav tm="100000">
                                          <p:val>
                                            <p:strVal val="#ppt_w"/>
                                          </p:val>
                                        </p:tav>
                                      </p:tavLst>
                                    </p:anim>
                                    <p:anim calcmode="lin" valueType="num">
                                      <p:cBhvr>
                                        <p:cTn id="47" dur="500" fill="hold"/>
                                        <p:tgtEl>
                                          <p:spTgt spid="13"/>
                                        </p:tgtEl>
                                        <p:attrNameLst>
                                          <p:attrName>ppt_h</p:attrName>
                                        </p:attrNameLst>
                                      </p:cBhvr>
                                      <p:tavLst>
                                        <p:tav tm="0">
                                          <p:val>
                                            <p:fltVal val="0"/>
                                          </p:val>
                                        </p:tav>
                                        <p:tav tm="100000">
                                          <p:val>
                                            <p:strVal val="#ppt_h"/>
                                          </p:val>
                                        </p:tav>
                                      </p:tavLst>
                                    </p:anim>
                                    <p:animEffect transition="in" filter="fade">
                                      <p:cBhvr>
                                        <p:cTn id="48" dur="500"/>
                                        <p:tgtEl>
                                          <p:spTgt spid="13"/>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grpId="0" nodeType="clickEffect">
                                  <p:stCondLst>
                                    <p:cond delay="0"/>
                                  </p:stCondLst>
                                  <p:childTnLst>
                                    <p:set>
                                      <p:cBhvr>
                                        <p:cTn id="52" dur="1" fill="hold">
                                          <p:stCondLst>
                                            <p:cond delay="0"/>
                                          </p:stCondLst>
                                        </p:cTn>
                                        <p:tgtEl>
                                          <p:spTgt spid="15"/>
                                        </p:tgtEl>
                                        <p:attrNameLst>
                                          <p:attrName>style.visibility</p:attrName>
                                        </p:attrNameLst>
                                      </p:cBhvr>
                                      <p:to>
                                        <p:strVal val="visible"/>
                                      </p:to>
                                    </p:set>
                                    <p:anim calcmode="lin" valueType="num">
                                      <p:cBhvr>
                                        <p:cTn id="53" dur="500" fill="hold"/>
                                        <p:tgtEl>
                                          <p:spTgt spid="15"/>
                                        </p:tgtEl>
                                        <p:attrNameLst>
                                          <p:attrName>ppt_w</p:attrName>
                                        </p:attrNameLst>
                                      </p:cBhvr>
                                      <p:tavLst>
                                        <p:tav tm="0">
                                          <p:val>
                                            <p:fltVal val="0"/>
                                          </p:val>
                                        </p:tav>
                                        <p:tav tm="100000">
                                          <p:val>
                                            <p:strVal val="#ppt_w"/>
                                          </p:val>
                                        </p:tav>
                                      </p:tavLst>
                                    </p:anim>
                                    <p:anim calcmode="lin" valueType="num">
                                      <p:cBhvr>
                                        <p:cTn id="54" dur="500" fill="hold"/>
                                        <p:tgtEl>
                                          <p:spTgt spid="15"/>
                                        </p:tgtEl>
                                        <p:attrNameLst>
                                          <p:attrName>ppt_h</p:attrName>
                                        </p:attrNameLst>
                                      </p:cBhvr>
                                      <p:tavLst>
                                        <p:tav tm="0">
                                          <p:val>
                                            <p:fltVal val="0"/>
                                          </p:val>
                                        </p:tav>
                                        <p:tav tm="100000">
                                          <p:val>
                                            <p:strVal val="#ppt_h"/>
                                          </p:val>
                                        </p:tav>
                                      </p:tavLst>
                                    </p:anim>
                                    <p:animEffect transition="in" filter="fade">
                                      <p:cBhvr>
                                        <p:cTn id="5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p:bldP spid="14" grpId="0"/>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p:cNvSpPr/>
          <p:nvPr/>
        </p:nvSpPr>
        <p:spPr>
          <a:xfrm>
            <a:off x="-577517" y="-165092"/>
            <a:ext cx="10481913" cy="5447899"/>
          </a:xfrm>
          <a:prstGeom prst="roundRect">
            <a:avLst/>
          </a:prstGeom>
          <a:solidFill>
            <a:srgbClr val="FFFFFF">
              <a:alpha val="5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1" i="0" u="none" strike="noStrike" kern="0" cap="none" spc="0" normalizeH="0" baseline="0" noProof="0" dirty="0">
              <a:ln>
                <a:noFill/>
              </a:ln>
              <a:blipFill dpi="0" rotWithShape="1">
                <a:blip r:embed="rId2"/>
                <a:srcRect/>
                <a:tile tx="0" ty="0" sx="100000" sy="100000" flip="none" algn="tl"/>
              </a:blipFill>
              <a:effectLst/>
              <a:uLnTx/>
              <a:uFillTx/>
              <a:latin typeface="Times New Roman" pitchFamily="18" charset="0"/>
              <a:ea typeface="+mn-ea"/>
              <a:cs typeface="Times New Roman" pitchFamily="18" charset="0"/>
              <a:sym typeface="Arial"/>
            </a:endParaRPr>
          </a:p>
        </p:txBody>
      </p:sp>
      <p:pic>
        <p:nvPicPr>
          <p:cNvPr id="5" name="Picture 2" descr="Closeup shot of a sunflower with a bee sitting on it Free Pho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0616" y="80682"/>
            <a:ext cx="4027575" cy="252408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074" name="Picture 2" descr="Selective focus shot of orange rose blossom Premium Phot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685447"/>
            <a:ext cx="2935705" cy="230276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076" name="Picture 4" descr="Pink lotus flower with two wide disc shaped leaves floating on water realistic illustration Free Vector"/>
          <p:cNvPicPr>
            <a:picLocks noChangeAspect="1" noChangeArrowheads="1"/>
          </p:cNvPicPr>
          <p:nvPr/>
        </p:nvPicPr>
        <p:blipFill rotWithShape="1">
          <a:blip r:embed="rId5">
            <a:extLst>
              <a:ext uri="{28A0092B-C50C-407E-A947-70E740481C1C}">
                <a14:useLocalDpi xmlns:a14="http://schemas.microsoft.com/office/drawing/2010/main" val="0"/>
              </a:ext>
            </a:extLst>
          </a:blip>
          <a:srcRect t="31297" r="5108" b="-1"/>
          <a:stretch/>
        </p:blipFill>
        <p:spPr bwMode="auto">
          <a:xfrm>
            <a:off x="5026161" y="80682"/>
            <a:ext cx="3886834" cy="252408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078" name="Picture 6" descr="Hoa mai tree (ochna integerrima) flower, traditional lunar new year (tet holiday) in vietnam. nature and tet holiday concept. selective focus Premium Phot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91463" y="2685447"/>
            <a:ext cx="2993457" cy="230276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080" name="Picture 8" descr="Purple phalaenopsis orchid flower Free Phot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40678" y="2723948"/>
            <a:ext cx="2818057" cy="22642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8213100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577517" y="-165092"/>
            <a:ext cx="10481913" cy="5447899"/>
          </a:xfrm>
          <a:prstGeom prst="roundRect">
            <a:avLst/>
          </a:prstGeom>
          <a:solidFill>
            <a:srgbClr val="FFFFFF">
              <a:alpha val="5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1" i="0" u="none" strike="noStrike" kern="0" cap="none" spc="0" normalizeH="0" baseline="0" noProof="0" dirty="0">
              <a:ln>
                <a:noFill/>
              </a:ln>
              <a:blipFill dpi="0" rotWithShape="1">
                <a:blip r:embed="rId2"/>
                <a:srcRect/>
                <a:tile tx="0" ty="0" sx="100000" sy="100000" flip="none" algn="tl"/>
              </a:blipFill>
              <a:effectLst/>
              <a:uLnTx/>
              <a:uFillTx/>
              <a:latin typeface="Times New Roman" pitchFamily="18" charset="0"/>
              <a:ea typeface="+mn-ea"/>
              <a:cs typeface="Times New Roman" pitchFamily="18" charset="0"/>
              <a:sym typeface="Arial"/>
            </a:endParaRPr>
          </a:p>
        </p:txBody>
      </p:sp>
      <p:pic>
        <p:nvPicPr>
          <p:cNvPr id="4098" name="Picture 2" descr="Starfruit on tree carambola fruta estrella carambola Premium Pho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32" y="270110"/>
            <a:ext cx="3420752" cy="215329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102" name="Picture 6" descr="Close up of fresh green mangoes hanging on the mango tree in a garden farm with sunlight background harvest fruit thailand. Premium Phot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638656"/>
            <a:ext cx="3420752" cy="227868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104" name="Picture 8" descr="Sweet watermelon isolated Premium Phot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15267" y="270111"/>
            <a:ext cx="2867347" cy="215329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106" name="Picture 10" descr="Ripe jackfruit isolated on white Premium Phot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49752" y="2643119"/>
            <a:ext cx="2947301" cy="2274217"/>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Quả đu đủ làm thuốc | TINH HOA XANH"/>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35998" y="270111"/>
            <a:ext cx="2453790" cy="220829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8"/>
          <a:stretch>
            <a:fillRect/>
          </a:stretch>
        </p:blipFill>
        <p:spPr>
          <a:xfrm>
            <a:off x="6373191" y="2503171"/>
            <a:ext cx="3078747" cy="2804403"/>
          </a:xfrm>
          <a:prstGeom prst="rect">
            <a:avLst/>
          </a:prstGeom>
        </p:spPr>
      </p:pic>
    </p:spTree>
    <p:extLst>
      <p:ext uri="{BB962C8B-B14F-4D97-AF65-F5344CB8AC3E}">
        <p14:creationId xmlns:p14="http://schemas.microsoft.com/office/powerpoint/2010/main" val="33449868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23169" t="22222" r="48025" b="65433"/>
          <a:stretch/>
        </p:blipFill>
        <p:spPr>
          <a:xfrm>
            <a:off x="3302000" y="2173288"/>
            <a:ext cx="2222500" cy="635000"/>
          </a:xfrm>
          <a:prstGeom prst="rect">
            <a:avLst/>
          </a:prstGeom>
        </p:spPr>
      </p:pic>
      <p:pic>
        <p:nvPicPr>
          <p:cNvPr id="10" name="Picture 9"/>
          <p:cNvPicPr>
            <a:picLocks noChangeAspect="1"/>
          </p:cNvPicPr>
          <p:nvPr/>
        </p:nvPicPr>
        <p:blipFill rotWithShape="1">
          <a:blip r:embed="rId3">
            <a:extLst>
              <a:ext uri="{28A0092B-C50C-407E-A947-70E740481C1C}">
                <a14:useLocalDpi xmlns:a14="http://schemas.microsoft.com/office/drawing/2010/main" val="0"/>
              </a:ext>
            </a:extLst>
          </a:blip>
          <a:srcRect l="23169" t="22222" r="48025" b="65433"/>
          <a:stretch/>
        </p:blipFill>
        <p:spPr>
          <a:xfrm>
            <a:off x="3302000" y="2759075"/>
            <a:ext cx="2222500" cy="635000"/>
          </a:xfrm>
          <a:prstGeom prst="rect">
            <a:avLst/>
          </a:prstGeom>
        </p:spPr>
      </p:pic>
      <p:pic>
        <p:nvPicPr>
          <p:cNvPr id="11" name="Picture 10"/>
          <p:cNvPicPr>
            <a:picLocks noChangeAspect="1"/>
          </p:cNvPicPr>
          <p:nvPr/>
        </p:nvPicPr>
        <p:blipFill rotWithShape="1">
          <a:blip r:embed="rId3">
            <a:extLst>
              <a:ext uri="{28A0092B-C50C-407E-A947-70E740481C1C}">
                <a14:useLocalDpi xmlns:a14="http://schemas.microsoft.com/office/drawing/2010/main" val="0"/>
              </a:ext>
            </a:extLst>
          </a:blip>
          <a:srcRect l="23169" t="22222" r="48025" b="65433"/>
          <a:stretch/>
        </p:blipFill>
        <p:spPr>
          <a:xfrm>
            <a:off x="3302000" y="1587501"/>
            <a:ext cx="2222500" cy="635000"/>
          </a:xfrm>
          <a:prstGeom prst="rect">
            <a:avLst/>
          </a:prstGeom>
        </p:spPr>
      </p:pic>
      <p:pic>
        <p:nvPicPr>
          <p:cNvPr id="12" name="Picture 11"/>
          <p:cNvPicPr>
            <a:picLocks noChangeAspect="1"/>
          </p:cNvPicPr>
          <p:nvPr/>
        </p:nvPicPr>
        <p:blipFill rotWithShape="1">
          <a:blip r:embed="rId3">
            <a:extLst>
              <a:ext uri="{28A0092B-C50C-407E-A947-70E740481C1C}">
                <a14:useLocalDpi xmlns:a14="http://schemas.microsoft.com/office/drawing/2010/main" val="0"/>
              </a:ext>
            </a:extLst>
          </a:blip>
          <a:srcRect l="23169" t="22222" r="48025" b="65433"/>
          <a:stretch/>
        </p:blipFill>
        <p:spPr>
          <a:xfrm rot="5400000">
            <a:off x="5083969" y="2137569"/>
            <a:ext cx="1636712" cy="755650"/>
          </a:xfrm>
          <a:prstGeom prst="rect">
            <a:avLst/>
          </a:prstGeom>
        </p:spPr>
      </p:pic>
      <p:pic>
        <p:nvPicPr>
          <p:cNvPr id="13" name="Picture 12"/>
          <p:cNvPicPr>
            <a:picLocks noChangeAspect="1"/>
          </p:cNvPicPr>
          <p:nvPr/>
        </p:nvPicPr>
        <p:blipFill rotWithShape="1">
          <a:blip r:embed="rId3">
            <a:extLst>
              <a:ext uri="{28A0092B-C50C-407E-A947-70E740481C1C}">
                <a14:useLocalDpi xmlns:a14="http://schemas.microsoft.com/office/drawing/2010/main" val="0"/>
              </a:ext>
            </a:extLst>
          </a:blip>
          <a:srcRect l="23169" t="22222" r="48025" b="65433"/>
          <a:stretch/>
        </p:blipFill>
        <p:spPr>
          <a:xfrm rot="5400000">
            <a:off x="2284337" y="2185913"/>
            <a:ext cx="1746249" cy="549425"/>
          </a:xfrm>
          <a:prstGeom prst="rect">
            <a:avLst/>
          </a:prstGeom>
        </p:spPr>
      </p:pic>
      <p:pic>
        <p:nvPicPr>
          <p:cNvPr id="17" name="Google Shape;23;p4"/>
          <p:cNvPicPr preferRelativeResize="0"/>
          <p:nvPr/>
        </p:nvPicPr>
        <p:blipFill rotWithShape="1">
          <a:blip r:embed="rId4">
            <a:alphaModFix/>
          </a:blip>
          <a:srcRect r="1545" b="6838"/>
          <a:stretch/>
        </p:blipFill>
        <p:spPr>
          <a:xfrm>
            <a:off x="336550" y="190500"/>
            <a:ext cx="8581313" cy="4892853"/>
          </a:xfrm>
          <a:prstGeom prst="rect">
            <a:avLst/>
          </a:prstGeom>
          <a:noFill/>
          <a:ln>
            <a:noFill/>
          </a:ln>
        </p:spPr>
      </p:pic>
      <p:sp>
        <p:nvSpPr>
          <p:cNvPr id="16" name="Rectangle 15"/>
          <p:cNvSpPr/>
          <p:nvPr/>
        </p:nvSpPr>
        <p:spPr>
          <a:xfrm>
            <a:off x="1250950" y="978962"/>
            <a:ext cx="6953250" cy="3785652"/>
          </a:xfrm>
          <a:prstGeom prst="rect">
            <a:avLst/>
          </a:prstGeom>
        </p:spPr>
        <p:txBody>
          <a:bodyPr wrap="square">
            <a:spAutoFit/>
          </a:bodyPr>
          <a:lstStyle/>
          <a:p>
            <a:pPr algn="just"/>
            <a:r>
              <a:rPr lang="nl-NL" sz="2000" b="1" dirty="0">
                <a:solidFill>
                  <a:srgbClr val="002060"/>
                </a:solidFill>
                <a:latin typeface="UTM Cookies" panose="02040603050506020204" pitchFamily="18" charset="0"/>
                <a:ea typeface="Times New Roman" panose="02020603050405020304" pitchFamily="18" charset="0"/>
              </a:rPr>
              <a:t>1. Kiến thức</a:t>
            </a:r>
            <a:endParaRPr lang="en-US" sz="2000" dirty="0">
              <a:solidFill>
                <a:srgbClr val="002060"/>
              </a:solidFill>
              <a:latin typeface="UTM Cookies" panose="02040603050506020204" pitchFamily="18" charset="0"/>
              <a:ea typeface="Times New Roman" panose="02020603050405020304" pitchFamily="18" charset="0"/>
            </a:endParaRPr>
          </a:p>
          <a:p>
            <a:pPr algn="just"/>
            <a:r>
              <a:rPr lang="nl-NL" sz="2000" dirty="0">
                <a:solidFill>
                  <a:srgbClr val="002060"/>
                </a:solidFill>
                <a:latin typeface="Times New Roman" panose="02020603050405020304" pitchFamily="18" charset="0"/>
                <a:ea typeface="Times New Roman" panose="02020603050405020304" pitchFamily="18" charset="0"/>
              </a:rPr>
              <a:t>- Nhận biết được một số điểm đặc sắc trong cách quan sát và miêu tả các bộ phận của cây cối (hoa, quả) trong đoạn văn mẫu (BT1); </a:t>
            </a:r>
            <a:endParaRPr lang="en-US" sz="2000" dirty="0">
              <a:solidFill>
                <a:srgbClr val="002060"/>
              </a:solidFill>
              <a:latin typeface="Times New Roman" panose="02020603050405020304" pitchFamily="18" charset="0"/>
              <a:ea typeface="Times New Roman" panose="02020603050405020304" pitchFamily="18" charset="0"/>
            </a:endParaRPr>
          </a:p>
          <a:p>
            <a:r>
              <a:rPr lang="nl-NL" sz="2000" b="1" dirty="0">
                <a:solidFill>
                  <a:srgbClr val="002060"/>
                </a:solidFill>
                <a:latin typeface="UTM Cookies" panose="02040603050506020204" pitchFamily="18" charset="0"/>
                <a:ea typeface="Times New Roman" panose="02020603050405020304" pitchFamily="18" charset="0"/>
              </a:rPr>
              <a:t>2. Kĩ năng</a:t>
            </a:r>
            <a:endParaRPr lang="en-US" sz="2000" dirty="0">
              <a:solidFill>
                <a:srgbClr val="002060"/>
              </a:solidFill>
              <a:latin typeface="UTM Cookies" panose="02040603050506020204" pitchFamily="18" charset="0"/>
              <a:ea typeface="Times New Roman" panose="02020603050405020304" pitchFamily="18" charset="0"/>
            </a:endParaRPr>
          </a:p>
          <a:p>
            <a:pPr algn="just"/>
            <a:r>
              <a:rPr lang="nl-NL" sz="2000" dirty="0">
                <a:solidFill>
                  <a:srgbClr val="002060"/>
                </a:solidFill>
                <a:latin typeface="Times New Roman" panose="02020603050405020304" pitchFamily="18" charset="0"/>
                <a:ea typeface="Times New Roman" panose="02020603050405020304" pitchFamily="18" charset="0"/>
              </a:rPr>
              <a:t>- Viết được đoạn văn ngắn tả một loài hoa (hoặc một thứ quả) mà em yêu thích (BT2).</a:t>
            </a:r>
            <a:endParaRPr lang="en-US" sz="2000" dirty="0">
              <a:solidFill>
                <a:srgbClr val="002060"/>
              </a:solidFill>
              <a:latin typeface="Times New Roman" panose="02020603050405020304" pitchFamily="18" charset="0"/>
              <a:ea typeface="Times New Roman" panose="02020603050405020304" pitchFamily="18" charset="0"/>
            </a:endParaRPr>
          </a:p>
          <a:p>
            <a:pPr algn="just"/>
            <a:r>
              <a:rPr lang="nl-NL" sz="2000" b="1" dirty="0">
                <a:solidFill>
                  <a:srgbClr val="002060"/>
                </a:solidFill>
                <a:latin typeface="UTM Cookies" panose="02040603050506020204" pitchFamily="18" charset="0"/>
                <a:ea typeface="Times New Roman" panose="02020603050405020304" pitchFamily="18" charset="0"/>
              </a:rPr>
              <a:t>3. Phẩm chất</a:t>
            </a:r>
            <a:endParaRPr lang="en-US" sz="2000" dirty="0">
              <a:solidFill>
                <a:srgbClr val="002060"/>
              </a:solidFill>
              <a:latin typeface="UTM Cookies" panose="02040603050506020204" pitchFamily="18" charset="0"/>
              <a:ea typeface="Times New Roman" panose="02020603050405020304" pitchFamily="18" charset="0"/>
            </a:endParaRPr>
          </a:p>
          <a:p>
            <a:pPr algn="just"/>
            <a:r>
              <a:rPr lang="nl-NL" sz="2000" dirty="0">
                <a:solidFill>
                  <a:srgbClr val="002060"/>
                </a:solidFill>
                <a:latin typeface="Times New Roman" panose="02020603050405020304" pitchFamily="18" charset="0"/>
                <a:ea typeface="Times New Roman" panose="02020603050405020304" pitchFamily="18" charset="0"/>
              </a:rPr>
              <a:t>- Có ý thức dùng từ đặt câu và sử dụng các biện pháp nghệ thuật khi viết.</a:t>
            </a:r>
            <a:endParaRPr lang="en-US" sz="2000" dirty="0">
              <a:solidFill>
                <a:srgbClr val="002060"/>
              </a:solidFill>
              <a:latin typeface="Times New Roman" panose="02020603050405020304" pitchFamily="18" charset="0"/>
              <a:ea typeface="Times New Roman" panose="02020603050405020304" pitchFamily="18" charset="0"/>
            </a:endParaRPr>
          </a:p>
          <a:p>
            <a:pPr algn="just"/>
            <a:r>
              <a:rPr lang="nl-NL" sz="2000" b="1" dirty="0">
                <a:solidFill>
                  <a:srgbClr val="002060"/>
                </a:solidFill>
                <a:latin typeface="UTM Cookies" panose="02040603050506020204" pitchFamily="18" charset="0"/>
                <a:ea typeface="Times New Roman" panose="02020603050405020304" pitchFamily="18" charset="0"/>
              </a:rPr>
              <a:t>4. Góp phần phát triển NL:</a:t>
            </a:r>
            <a:endParaRPr lang="en-US" sz="2000" dirty="0">
              <a:solidFill>
                <a:srgbClr val="002060"/>
              </a:solidFill>
              <a:latin typeface="UTM Cookies" panose="02040603050506020204" pitchFamily="18" charset="0"/>
              <a:ea typeface="Times New Roman" panose="02020603050405020304" pitchFamily="18" charset="0"/>
            </a:endParaRPr>
          </a:p>
          <a:p>
            <a:pPr algn="just"/>
            <a:r>
              <a:rPr lang="nl-NL" sz="2000" b="1" dirty="0">
                <a:solidFill>
                  <a:srgbClr val="002060"/>
                </a:solidFill>
                <a:latin typeface="Times New Roman" panose="02020603050405020304" pitchFamily="18" charset="0"/>
                <a:ea typeface="Times New Roman" panose="02020603050405020304" pitchFamily="18" charset="0"/>
              </a:rPr>
              <a:t>- </a:t>
            </a:r>
            <a:r>
              <a:rPr lang="nl-NL" sz="2000" dirty="0">
                <a:solidFill>
                  <a:srgbClr val="002060"/>
                </a:solidFill>
                <a:latin typeface="Times New Roman" panose="02020603050405020304" pitchFamily="18" charset="0"/>
                <a:ea typeface="Times New Roman" panose="02020603050405020304" pitchFamily="18" charset="0"/>
              </a:rPr>
              <a:t>NL giải quyết vấn đề và sáng tạo, NL ngôn ngữ, NL tự học, NL giao tiếp.</a:t>
            </a:r>
            <a:endParaRPr lang="en-US" sz="2000" dirty="0">
              <a:solidFill>
                <a:srgbClr val="002060"/>
              </a:solidFill>
              <a:effectLst/>
              <a:latin typeface="Times New Roman" panose="02020603050405020304" pitchFamily="18" charset="0"/>
              <a:ea typeface="Times New Roman" panose="02020603050405020304" pitchFamily="18" charset="0"/>
            </a:endParaRPr>
          </a:p>
        </p:txBody>
      </p:sp>
      <p:sp>
        <p:nvSpPr>
          <p:cNvPr id="18" name="TextBox 17"/>
          <p:cNvSpPr txBox="1"/>
          <p:nvPr/>
        </p:nvSpPr>
        <p:spPr>
          <a:xfrm>
            <a:off x="3036812" y="344440"/>
            <a:ext cx="4157306" cy="769441"/>
          </a:xfrm>
          <a:prstGeom prst="rect">
            <a:avLst/>
          </a:prstGeom>
          <a:noFill/>
        </p:spPr>
        <p:txBody>
          <a:bodyPr wrap="square" rtlCol="0">
            <a:spAutoFit/>
          </a:bodyPr>
          <a:lstStyle/>
          <a:p>
            <a:r>
              <a:rPr lang="nl-NL" b="1" dirty="0">
                <a:latin typeface="Times New Roman" panose="02020603050405020304" pitchFamily="18" charset="0"/>
                <a:ea typeface="Times New Roman" panose="02020603050405020304" pitchFamily="18" charset="0"/>
              </a:rPr>
              <a:t> </a:t>
            </a:r>
            <a:r>
              <a:rPr lang="nl-NL" sz="3000" b="1" dirty="0">
                <a:solidFill>
                  <a:srgbClr val="FF0000"/>
                </a:solidFill>
                <a:latin typeface="UTM Cookies" panose="02040603050506020204" pitchFamily="18" charset="0"/>
                <a:ea typeface="Times New Roman" panose="02020603050405020304" pitchFamily="18" charset="0"/>
              </a:rPr>
              <a:t>YÊU CẦU CẦN ĐẠT</a:t>
            </a:r>
            <a:endParaRPr lang="en-US" sz="3000" dirty="0">
              <a:solidFill>
                <a:srgbClr val="FF0000"/>
              </a:solidFill>
              <a:latin typeface="UTM Cookies" panose="020406030505060202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7766445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19" name="Rectangle 18"/>
          <p:cNvSpPr/>
          <p:nvPr/>
        </p:nvSpPr>
        <p:spPr>
          <a:xfrm>
            <a:off x="1153027" y="200207"/>
            <a:ext cx="6896100"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1" u="none" strike="noStrike" kern="0" cap="none" spc="0" normalizeH="0" baseline="0" noProof="0" dirty="0" err="1">
                <a:ln>
                  <a:noFill/>
                </a:ln>
                <a:solidFill>
                  <a:srgbClr val="A40000"/>
                </a:solidFill>
                <a:effectLst/>
                <a:uLnTx/>
                <a:uFillTx/>
                <a:latin typeface="Nunito Black" panose="00000A00000000000000" pitchFamily="2" charset="0"/>
                <a:cs typeface="Times New Roman" pitchFamily="18" charset="0"/>
                <a:sym typeface="Arial"/>
              </a:rPr>
              <a:t>Ví</a:t>
            </a:r>
            <a:r>
              <a:rPr kumimoji="0" lang="en-US" sz="2800" b="1" i="1" u="none" strike="noStrike" kern="0" cap="none" spc="0" normalizeH="0" baseline="0" noProof="0" dirty="0">
                <a:ln>
                  <a:noFill/>
                </a:ln>
                <a:solidFill>
                  <a:srgbClr val="A40000"/>
                </a:solidFill>
                <a:effectLst/>
                <a:uLnTx/>
                <a:uFillTx/>
                <a:latin typeface="Nunito Black" panose="00000A00000000000000" pitchFamily="2" charset="0"/>
                <a:cs typeface="Times New Roman" pitchFamily="18" charset="0"/>
                <a:sym typeface="Arial"/>
              </a:rPr>
              <a:t> </a:t>
            </a:r>
            <a:r>
              <a:rPr kumimoji="0" lang="en-US" sz="2800" b="1" i="1" u="none" strike="noStrike" kern="0" cap="none" spc="0" normalizeH="0" baseline="0" noProof="0" dirty="0" err="1">
                <a:ln>
                  <a:noFill/>
                </a:ln>
                <a:solidFill>
                  <a:srgbClr val="A40000"/>
                </a:solidFill>
                <a:effectLst/>
                <a:uLnTx/>
                <a:uFillTx/>
                <a:latin typeface="Nunito Black" panose="00000A00000000000000" pitchFamily="2" charset="0"/>
                <a:cs typeface="Times New Roman" pitchFamily="18" charset="0"/>
                <a:sym typeface="Arial"/>
              </a:rPr>
              <a:t>dụ</a:t>
            </a:r>
            <a:r>
              <a:rPr kumimoji="0" lang="en-US" sz="2800" b="1" i="1" u="none" strike="noStrike" kern="0" cap="none" spc="0" normalizeH="0" baseline="0" noProof="0" dirty="0">
                <a:ln>
                  <a:noFill/>
                </a:ln>
                <a:solidFill>
                  <a:srgbClr val="A40000"/>
                </a:solidFill>
                <a:effectLst/>
                <a:uLnTx/>
                <a:uFillTx/>
                <a:latin typeface="Nunito Black" panose="00000A00000000000000" pitchFamily="2" charset="0"/>
                <a:cs typeface="Times New Roman" pitchFamily="18" charset="0"/>
                <a:sym typeface="Arial"/>
              </a:rPr>
              <a:t> 1: </a:t>
            </a:r>
            <a:r>
              <a:rPr kumimoji="0" lang="en-US" sz="2800" b="1" i="1" u="none" strike="noStrike" kern="0" cap="none" spc="0" normalizeH="0" baseline="0" noProof="0" dirty="0" err="1">
                <a:ln>
                  <a:noFill/>
                </a:ln>
                <a:solidFill>
                  <a:srgbClr val="A40000"/>
                </a:solidFill>
                <a:effectLst/>
                <a:uLnTx/>
                <a:uFillTx/>
                <a:latin typeface="Nunito Black" panose="00000A00000000000000" pitchFamily="2" charset="0"/>
                <a:cs typeface="Times New Roman" pitchFamily="18" charset="0"/>
                <a:sym typeface="Arial"/>
              </a:rPr>
              <a:t>Tả</a:t>
            </a:r>
            <a:r>
              <a:rPr kumimoji="0" lang="en-US" sz="2800" b="1" i="1" u="none" strike="noStrike" kern="0" cap="none" spc="0" normalizeH="0" baseline="0" noProof="0" dirty="0">
                <a:ln>
                  <a:noFill/>
                </a:ln>
                <a:solidFill>
                  <a:srgbClr val="A40000"/>
                </a:solidFill>
                <a:effectLst/>
                <a:uLnTx/>
                <a:uFillTx/>
                <a:latin typeface="Nunito Black" panose="00000A00000000000000" pitchFamily="2" charset="0"/>
                <a:cs typeface="Times New Roman" pitchFamily="18" charset="0"/>
                <a:sym typeface="Arial"/>
              </a:rPr>
              <a:t> </a:t>
            </a:r>
            <a:r>
              <a:rPr kumimoji="0" lang="en-US" sz="2800" b="1" i="1" u="none" strike="noStrike" kern="0" cap="none" spc="0" normalizeH="0" baseline="0" noProof="0" dirty="0" err="1">
                <a:ln>
                  <a:noFill/>
                </a:ln>
                <a:solidFill>
                  <a:srgbClr val="A40000"/>
                </a:solidFill>
                <a:effectLst/>
                <a:uLnTx/>
                <a:uFillTx/>
                <a:latin typeface="Nunito Black" panose="00000A00000000000000" pitchFamily="2" charset="0"/>
                <a:cs typeface="Times New Roman" pitchFamily="18" charset="0"/>
                <a:sym typeface="Arial"/>
              </a:rPr>
              <a:t>hoa</a:t>
            </a:r>
            <a:r>
              <a:rPr kumimoji="0" lang="en-US" sz="2800" b="1" i="1" u="none" strike="noStrike" kern="0" cap="none" spc="0" normalizeH="0" noProof="0" dirty="0">
                <a:ln>
                  <a:noFill/>
                </a:ln>
                <a:solidFill>
                  <a:srgbClr val="A40000"/>
                </a:solidFill>
                <a:effectLst/>
                <a:uLnTx/>
                <a:uFillTx/>
                <a:latin typeface="Nunito Black" panose="00000A00000000000000" pitchFamily="2" charset="0"/>
                <a:cs typeface="Times New Roman" pitchFamily="18" charset="0"/>
                <a:sym typeface="Arial"/>
              </a:rPr>
              <a:t> </a:t>
            </a:r>
            <a:r>
              <a:rPr kumimoji="0" lang="en-US" sz="2800" b="1" i="1" u="none" strike="noStrike" kern="0" cap="none" spc="0" normalizeH="0" noProof="0" dirty="0" err="1">
                <a:ln>
                  <a:noFill/>
                </a:ln>
                <a:solidFill>
                  <a:srgbClr val="A40000"/>
                </a:solidFill>
                <a:effectLst/>
                <a:uLnTx/>
                <a:uFillTx/>
                <a:latin typeface="Nunito Black" panose="00000A00000000000000" pitchFamily="2" charset="0"/>
                <a:cs typeface="Times New Roman" pitchFamily="18" charset="0"/>
                <a:sym typeface="Arial"/>
              </a:rPr>
              <a:t>hướng</a:t>
            </a:r>
            <a:r>
              <a:rPr kumimoji="0" lang="en-US" sz="2800" b="1" i="1" u="none" strike="noStrike" kern="0" cap="none" spc="0" normalizeH="0" noProof="0" dirty="0">
                <a:ln>
                  <a:noFill/>
                </a:ln>
                <a:solidFill>
                  <a:srgbClr val="A40000"/>
                </a:solidFill>
                <a:effectLst/>
                <a:uLnTx/>
                <a:uFillTx/>
                <a:latin typeface="Nunito Black" panose="00000A00000000000000" pitchFamily="2" charset="0"/>
                <a:cs typeface="Times New Roman" pitchFamily="18" charset="0"/>
                <a:sym typeface="Arial"/>
              </a:rPr>
              <a:t> </a:t>
            </a:r>
            <a:r>
              <a:rPr kumimoji="0" lang="en-US" sz="2800" b="1" i="1" u="none" strike="noStrike" kern="0" cap="none" spc="0" normalizeH="0" noProof="0" dirty="0" err="1">
                <a:ln>
                  <a:noFill/>
                </a:ln>
                <a:solidFill>
                  <a:srgbClr val="A40000"/>
                </a:solidFill>
                <a:effectLst/>
                <a:uLnTx/>
                <a:uFillTx/>
                <a:latin typeface="Nunito Black" panose="00000A00000000000000" pitchFamily="2" charset="0"/>
                <a:cs typeface="Times New Roman" pitchFamily="18" charset="0"/>
                <a:sym typeface="Arial"/>
              </a:rPr>
              <a:t>dương</a:t>
            </a:r>
            <a:endParaRPr kumimoji="0" lang="en-US" sz="2800" b="1" i="1" u="none" strike="noStrike" kern="0" cap="none" spc="0" normalizeH="0" baseline="0" noProof="0" dirty="0">
              <a:ln>
                <a:noFill/>
              </a:ln>
              <a:solidFill>
                <a:srgbClr val="A40000"/>
              </a:solidFill>
              <a:effectLst/>
              <a:uLnTx/>
              <a:uFillTx/>
              <a:latin typeface="Nunito Black" panose="00000A00000000000000" pitchFamily="2" charset="0"/>
              <a:cs typeface="Times New Roman" pitchFamily="18" charset="0"/>
              <a:sym typeface="Arial"/>
            </a:endParaRPr>
          </a:p>
        </p:txBody>
      </p:sp>
      <p:sp>
        <p:nvSpPr>
          <p:cNvPr id="2" name="TextBox 1"/>
          <p:cNvSpPr txBox="1"/>
          <p:nvPr/>
        </p:nvSpPr>
        <p:spPr>
          <a:xfrm>
            <a:off x="1288494" y="816561"/>
            <a:ext cx="7220506" cy="3554819"/>
          </a:xfrm>
          <a:prstGeom prst="rect">
            <a:avLst/>
          </a:prstGeom>
          <a:noFill/>
        </p:spPr>
        <p:txBody>
          <a:bodyPr wrap="square" rtlCol="0">
            <a:spAutoFit/>
          </a:bodyPr>
          <a:lstStyle/>
          <a:p>
            <a:pPr lvl="0" algn="just"/>
            <a:r>
              <a:rPr lang="en-US" sz="2500" b="1" noProof="0" dirty="0">
                <a:solidFill>
                  <a:srgbClr val="002060"/>
                </a:solidFill>
                <a:latin typeface="Nunito" panose="00000500000000000000" pitchFamily="2" charset="0"/>
              </a:rPr>
              <a:t>    </a:t>
            </a:r>
            <a:r>
              <a:rPr lang="en-US" sz="2500" b="1" noProof="0" dirty="0" err="1">
                <a:solidFill>
                  <a:srgbClr val="002060"/>
                </a:solidFill>
                <a:latin typeface="Nunito" panose="00000500000000000000" pitchFamily="2" charset="0"/>
              </a:rPr>
              <a:t>Những</a:t>
            </a:r>
            <a:r>
              <a:rPr lang="en-US" sz="2500" b="1" noProof="0" dirty="0">
                <a:solidFill>
                  <a:srgbClr val="002060"/>
                </a:solidFill>
                <a:latin typeface="Nunito" panose="00000500000000000000" pitchFamily="2" charset="0"/>
              </a:rPr>
              <a:t> </a:t>
            </a:r>
            <a:r>
              <a:rPr lang="en-US" sz="2500" b="1" noProof="0" dirty="0" err="1">
                <a:solidFill>
                  <a:srgbClr val="002060"/>
                </a:solidFill>
                <a:latin typeface="Nunito" panose="00000500000000000000" pitchFamily="2" charset="0"/>
              </a:rPr>
              <a:t>bông</a:t>
            </a:r>
            <a:r>
              <a:rPr lang="en-US" sz="2500" b="1" noProof="0" dirty="0">
                <a:solidFill>
                  <a:srgbClr val="002060"/>
                </a:solidFill>
                <a:latin typeface="Nunito" panose="00000500000000000000" pitchFamily="2" charset="0"/>
              </a:rPr>
              <a:t> h</a:t>
            </a:r>
            <a:r>
              <a:rPr lang="vi-VN" sz="2500" b="1" dirty="0">
                <a:solidFill>
                  <a:srgbClr val="002060"/>
                </a:solidFill>
                <a:latin typeface="Nunito" panose="00000500000000000000" pitchFamily="2" charset="0"/>
              </a:rPr>
              <a:t>oa hướng dương có một màu vàng rực rỡ, tươi tắn như những tia nắng mặt trời</a:t>
            </a:r>
            <a:r>
              <a:rPr lang="en-US" sz="2500" b="1" dirty="0">
                <a:solidFill>
                  <a:srgbClr val="002060"/>
                </a:solidFill>
                <a:latin typeface="Nunito" panose="00000500000000000000" pitchFamily="2" charset="0"/>
              </a:rPr>
              <a:t>. </a:t>
            </a:r>
            <a:r>
              <a:rPr lang="nl-NL" sz="2500" b="1" dirty="0">
                <a:solidFill>
                  <a:srgbClr val="002060"/>
                </a:solidFill>
                <a:latin typeface="Nunito" panose="00000500000000000000" pitchFamily="2" charset="0"/>
              </a:rPr>
              <a:t>Hoa hướng dương có hàng trăm cánh mỏng, xếp xen kẽ vào nhau cùng rung rinh theo chiều gió.</a:t>
            </a:r>
            <a:r>
              <a:rPr lang="vi-VN" sz="2500" b="1" dirty="0">
                <a:solidFill>
                  <a:srgbClr val="002060"/>
                </a:solidFill>
                <a:latin typeface="Nunito" panose="00000500000000000000" pitchFamily="2" charset="0"/>
              </a:rPr>
              <a:t> </a:t>
            </a:r>
            <a:r>
              <a:rPr lang="en-US" sz="2500" b="1" dirty="0" err="1">
                <a:solidFill>
                  <a:srgbClr val="002060"/>
                </a:solidFill>
                <a:latin typeface="Nunito" panose="00000500000000000000" pitchFamily="2" charset="0"/>
              </a:rPr>
              <a:t>Phía</a:t>
            </a:r>
            <a:r>
              <a:rPr lang="en-US" sz="2500" b="1" dirty="0">
                <a:solidFill>
                  <a:srgbClr val="002060"/>
                </a:solidFill>
                <a:latin typeface="Nunito" panose="00000500000000000000" pitchFamily="2" charset="0"/>
              </a:rPr>
              <a:t> </a:t>
            </a:r>
            <a:r>
              <a:rPr lang="en-US" sz="2500" b="1" dirty="0" err="1">
                <a:solidFill>
                  <a:srgbClr val="002060"/>
                </a:solidFill>
                <a:latin typeface="Nunito" panose="00000500000000000000" pitchFamily="2" charset="0"/>
              </a:rPr>
              <a:t>trong</a:t>
            </a:r>
            <a:r>
              <a:rPr lang="en-US" sz="2500" b="1" dirty="0">
                <a:solidFill>
                  <a:srgbClr val="002060"/>
                </a:solidFill>
                <a:latin typeface="Nunito" panose="00000500000000000000" pitchFamily="2" charset="0"/>
              </a:rPr>
              <a:t> </a:t>
            </a:r>
            <a:r>
              <a:rPr lang="en-US" sz="2500" b="1" dirty="0" err="1">
                <a:solidFill>
                  <a:srgbClr val="002060"/>
                </a:solidFill>
                <a:latin typeface="Nunito" panose="00000500000000000000" pitchFamily="2" charset="0"/>
              </a:rPr>
              <a:t>là</a:t>
            </a:r>
            <a:r>
              <a:rPr lang="vi-VN" sz="2500" b="1" dirty="0">
                <a:solidFill>
                  <a:srgbClr val="002060"/>
                </a:solidFill>
                <a:latin typeface="Nunito" panose="00000500000000000000" pitchFamily="2" charset="0"/>
              </a:rPr>
              <a:t> nhị</a:t>
            </a:r>
            <a:r>
              <a:rPr lang="en-US" sz="2500" b="1" dirty="0">
                <a:solidFill>
                  <a:srgbClr val="002060"/>
                </a:solidFill>
                <a:latin typeface="Nunito" panose="00000500000000000000" pitchFamily="2" charset="0"/>
              </a:rPr>
              <a:t> </a:t>
            </a:r>
            <a:r>
              <a:rPr lang="en-US" sz="2500" b="1" dirty="0" err="1">
                <a:solidFill>
                  <a:srgbClr val="002060"/>
                </a:solidFill>
                <a:latin typeface="Nunito" panose="00000500000000000000" pitchFamily="2" charset="0"/>
              </a:rPr>
              <a:t>hoa</a:t>
            </a:r>
            <a:r>
              <a:rPr lang="en-US" sz="2500" b="1" dirty="0">
                <a:solidFill>
                  <a:srgbClr val="002060"/>
                </a:solidFill>
                <a:latin typeface="Nunito" panose="00000500000000000000" pitchFamily="2" charset="0"/>
              </a:rPr>
              <a:t>, </a:t>
            </a:r>
            <a:r>
              <a:rPr lang="vi-VN" sz="2500" b="1" dirty="0">
                <a:solidFill>
                  <a:srgbClr val="002060"/>
                </a:solidFill>
                <a:latin typeface="Nunito" panose="00000500000000000000" pitchFamily="2" charset="0"/>
              </a:rPr>
              <a:t>to, dày</a:t>
            </a:r>
            <a:r>
              <a:rPr lang="en-US" sz="2500" b="1" dirty="0">
                <a:solidFill>
                  <a:srgbClr val="002060"/>
                </a:solidFill>
                <a:latin typeface="Nunito" panose="00000500000000000000" pitchFamily="2" charset="0"/>
              </a:rPr>
              <a:t> </a:t>
            </a:r>
            <a:r>
              <a:rPr lang="en-US" sz="2500" b="1" dirty="0" err="1">
                <a:solidFill>
                  <a:srgbClr val="002060"/>
                </a:solidFill>
                <a:latin typeface="Nunito" panose="00000500000000000000" pitchFamily="2" charset="0"/>
              </a:rPr>
              <a:t>và</a:t>
            </a:r>
            <a:r>
              <a:rPr lang="vi-VN" sz="2500" b="1" dirty="0">
                <a:solidFill>
                  <a:srgbClr val="002060"/>
                </a:solidFill>
                <a:latin typeface="Nunito" panose="00000500000000000000" pitchFamily="2" charset="0"/>
              </a:rPr>
              <a:t> đậm màu hơn phần cánh</a:t>
            </a:r>
            <a:r>
              <a:rPr lang="en-US" sz="2500" b="1" dirty="0">
                <a:solidFill>
                  <a:srgbClr val="002060"/>
                </a:solidFill>
                <a:latin typeface="Nunito" panose="00000500000000000000" pitchFamily="2" charset="0"/>
              </a:rPr>
              <a:t>. </a:t>
            </a:r>
            <a:r>
              <a:rPr lang="vi-VN" sz="2500" b="1" dirty="0">
                <a:solidFill>
                  <a:srgbClr val="002060"/>
                </a:solidFill>
                <a:latin typeface="Nunito" panose="00000500000000000000" pitchFamily="2" charset="0"/>
              </a:rPr>
              <a:t>Loài hoa này có một điều đặc biệt là luôn hướng về ph</a:t>
            </a:r>
            <a:r>
              <a:rPr lang="en-US" sz="2500" b="1" dirty="0" err="1">
                <a:solidFill>
                  <a:srgbClr val="002060"/>
                </a:solidFill>
                <a:latin typeface="Nunito" panose="00000500000000000000" pitchFamily="2" charset="0"/>
              </a:rPr>
              <a:t>ía</a:t>
            </a:r>
            <a:r>
              <a:rPr lang="vi-VN" sz="2500" b="1" dirty="0">
                <a:solidFill>
                  <a:srgbClr val="002060"/>
                </a:solidFill>
                <a:latin typeface="Nunito" panose="00000500000000000000" pitchFamily="2" charset="0"/>
              </a:rPr>
              <a:t> mặt trời</a:t>
            </a:r>
            <a:r>
              <a:rPr lang="en-US" sz="2500" b="1" dirty="0">
                <a:solidFill>
                  <a:srgbClr val="002060"/>
                </a:solidFill>
                <a:latin typeface="Nunito" panose="00000500000000000000" pitchFamily="2" charset="0"/>
              </a:rPr>
              <a:t>. </a:t>
            </a:r>
            <a:r>
              <a:rPr lang="en-US" sz="2500" b="1" dirty="0" err="1">
                <a:solidFill>
                  <a:srgbClr val="002060"/>
                </a:solidFill>
                <a:latin typeface="Nunito" panose="00000500000000000000" pitchFamily="2" charset="0"/>
              </a:rPr>
              <a:t>Vì</a:t>
            </a:r>
            <a:r>
              <a:rPr lang="en-US" sz="2500" b="1" dirty="0">
                <a:solidFill>
                  <a:srgbClr val="002060"/>
                </a:solidFill>
                <a:latin typeface="Nunito" panose="00000500000000000000" pitchFamily="2" charset="0"/>
              </a:rPr>
              <a:t> </a:t>
            </a:r>
            <a:r>
              <a:rPr lang="en-US" sz="2500" b="1" dirty="0" err="1">
                <a:solidFill>
                  <a:srgbClr val="002060"/>
                </a:solidFill>
                <a:latin typeface="Nunito" panose="00000500000000000000" pitchFamily="2" charset="0"/>
              </a:rPr>
              <a:t>vậy</a:t>
            </a:r>
            <a:r>
              <a:rPr lang="en-US" sz="2500" b="1" dirty="0">
                <a:solidFill>
                  <a:srgbClr val="002060"/>
                </a:solidFill>
                <a:latin typeface="Nunito" panose="00000500000000000000" pitchFamily="2" charset="0"/>
              </a:rPr>
              <a:t>, </a:t>
            </a:r>
            <a:r>
              <a:rPr lang="en-US" sz="2500" b="1" dirty="0" err="1">
                <a:solidFill>
                  <a:srgbClr val="002060"/>
                </a:solidFill>
                <a:latin typeface="Nunito" panose="00000500000000000000" pitchFamily="2" charset="0"/>
              </a:rPr>
              <a:t>nó</a:t>
            </a:r>
            <a:r>
              <a:rPr lang="en-US" sz="2500" b="1" dirty="0">
                <a:solidFill>
                  <a:srgbClr val="002060"/>
                </a:solidFill>
                <a:latin typeface="Nunito" panose="00000500000000000000" pitchFamily="2" charset="0"/>
              </a:rPr>
              <a:t> </a:t>
            </a:r>
            <a:r>
              <a:rPr lang="en-US" sz="2500" b="1" dirty="0" err="1">
                <a:solidFill>
                  <a:srgbClr val="002060"/>
                </a:solidFill>
                <a:latin typeface="Nunito" panose="00000500000000000000" pitchFamily="2" charset="0"/>
              </a:rPr>
              <a:t>là</a:t>
            </a:r>
            <a:r>
              <a:rPr lang="en-US" sz="2500" b="1" dirty="0">
                <a:solidFill>
                  <a:srgbClr val="002060"/>
                </a:solidFill>
                <a:latin typeface="Nunito" panose="00000500000000000000" pitchFamily="2" charset="0"/>
              </a:rPr>
              <a:t> </a:t>
            </a:r>
            <a:r>
              <a:rPr lang="en-US" sz="2500" b="1" dirty="0" err="1">
                <a:solidFill>
                  <a:srgbClr val="002060"/>
                </a:solidFill>
                <a:latin typeface="Nunito" panose="00000500000000000000" pitchFamily="2" charset="0"/>
              </a:rPr>
              <a:t>biểu</a:t>
            </a:r>
            <a:r>
              <a:rPr lang="en-US" sz="2500" b="1" dirty="0">
                <a:solidFill>
                  <a:srgbClr val="002060"/>
                </a:solidFill>
                <a:latin typeface="Nunito" panose="00000500000000000000" pitchFamily="2" charset="0"/>
              </a:rPr>
              <a:t> </a:t>
            </a:r>
            <a:r>
              <a:rPr lang="en-US" sz="2500" b="1" dirty="0" err="1">
                <a:solidFill>
                  <a:srgbClr val="002060"/>
                </a:solidFill>
                <a:latin typeface="Nunito" panose="00000500000000000000" pitchFamily="2" charset="0"/>
              </a:rPr>
              <a:t>tượng</a:t>
            </a:r>
            <a:r>
              <a:rPr lang="en-US" sz="2500" b="1" dirty="0">
                <a:solidFill>
                  <a:srgbClr val="002060"/>
                </a:solidFill>
                <a:latin typeface="Nunito" panose="00000500000000000000" pitchFamily="2" charset="0"/>
              </a:rPr>
              <a:t> </a:t>
            </a:r>
            <a:r>
              <a:rPr lang="en-US" sz="2500" b="1" dirty="0" err="1">
                <a:solidFill>
                  <a:srgbClr val="002060"/>
                </a:solidFill>
                <a:latin typeface="Nunito" panose="00000500000000000000" pitchFamily="2" charset="0"/>
              </a:rPr>
              <a:t>đẹp</a:t>
            </a:r>
            <a:r>
              <a:rPr lang="en-US" sz="2500" b="1" dirty="0">
                <a:solidFill>
                  <a:srgbClr val="002060"/>
                </a:solidFill>
                <a:latin typeface="Nunito" panose="00000500000000000000" pitchFamily="2" charset="0"/>
              </a:rPr>
              <a:t> </a:t>
            </a:r>
            <a:r>
              <a:rPr lang="en-US" sz="2500" b="1" dirty="0" err="1">
                <a:solidFill>
                  <a:srgbClr val="002060"/>
                </a:solidFill>
                <a:latin typeface="Nunito" panose="00000500000000000000" pitchFamily="2" charset="0"/>
              </a:rPr>
              <a:t>của</a:t>
            </a:r>
            <a:r>
              <a:rPr lang="en-US" sz="2500" b="1" dirty="0">
                <a:solidFill>
                  <a:srgbClr val="002060"/>
                </a:solidFill>
                <a:latin typeface="Nunito" panose="00000500000000000000" pitchFamily="2" charset="0"/>
              </a:rPr>
              <a:t> </a:t>
            </a:r>
            <a:r>
              <a:rPr lang="en-US" sz="2500" b="1" dirty="0" err="1">
                <a:solidFill>
                  <a:srgbClr val="002060"/>
                </a:solidFill>
                <a:latin typeface="Nunito" panose="00000500000000000000" pitchFamily="2" charset="0"/>
              </a:rPr>
              <a:t>khát</a:t>
            </a:r>
            <a:r>
              <a:rPr lang="en-US" sz="2500" b="1" dirty="0">
                <a:solidFill>
                  <a:srgbClr val="002060"/>
                </a:solidFill>
                <a:latin typeface="Nunito" panose="00000500000000000000" pitchFamily="2" charset="0"/>
              </a:rPr>
              <a:t> </a:t>
            </a:r>
            <a:r>
              <a:rPr lang="en-US" sz="2500" b="1" dirty="0" err="1">
                <a:solidFill>
                  <a:srgbClr val="002060"/>
                </a:solidFill>
                <a:latin typeface="Nunito" panose="00000500000000000000" pitchFamily="2" charset="0"/>
              </a:rPr>
              <a:t>vọng</a:t>
            </a:r>
            <a:r>
              <a:rPr lang="en-US" sz="2500" b="1" dirty="0">
                <a:solidFill>
                  <a:srgbClr val="002060"/>
                </a:solidFill>
                <a:latin typeface="Nunito" panose="00000500000000000000" pitchFamily="2" charset="0"/>
              </a:rPr>
              <a:t> </a:t>
            </a:r>
            <a:r>
              <a:rPr lang="en-US" sz="2500" b="1" dirty="0" err="1">
                <a:solidFill>
                  <a:srgbClr val="002060"/>
                </a:solidFill>
                <a:latin typeface="Nunito" panose="00000500000000000000" pitchFamily="2" charset="0"/>
              </a:rPr>
              <a:t>vươn</a:t>
            </a:r>
            <a:r>
              <a:rPr lang="en-US" sz="2500" b="1" dirty="0">
                <a:solidFill>
                  <a:srgbClr val="002060"/>
                </a:solidFill>
                <a:latin typeface="Nunito" panose="00000500000000000000" pitchFamily="2" charset="0"/>
              </a:rPr>
              <a:t> </a:t>
            </a:r>
            <a:r>
              <a:rPr lang="en-US" sz="2500" b="1" dirty="0" err="1">
                <a:solidFill>
                  <a:srgbClr val="002060"/>
                </a:solidFill>
                <a:latin typeface="Nunito" panose="00000500000000000000" pitchFamily="2" charset="0"/>
              </a:rPr>
              <a:t>tới</a:t>
            </a:r>
            <a:r>
              <a:rPr lang="en-US" sz="2500" b="1" dirty="0">
                <a:solidFill>
                  <a:srgbClr val="002060"/>
                </a:solidFill>
                <a:latin typeface="Nunito" panose="00000500000000000000" pitchFamily="2" charset="0"/>
              </a:rPr>
              <a:t> </a:t>
            </a:r>
            <a:r>
              <a:rPr lang="en-US" sz="2500" b="1" dirty="0" err="1">
                <a:solidFill>
                  <a:srgbClr val="002060"/>
                </a:solidFill>
                <a:latin typeface="Nunito" panose="00000500000000000000" pitchFamily="2" charset="0"/>
              </a:rPr>
              <a:t>chân</a:t>
            </a:r>
            <a:r>
              <a:rPr lang="en-US" sz="2500" b="1" dirty="0">
                <a:solidFill>
                  <a:srgbClr val="002060"/>
                </a:solidFill>
                <a:latin typeface="Nunito" panose="00000500000000000000" pitchFamily="2" charset="0"/>
              </a:rPr>
              <a:t> </a:t>
            </a:r>
            <a:r>
              <a:rPr lang="en-US" sz="2500" b="1" dirty="0" err="1">
                <a:solidFill>
                  <a:srgbClr val="002060"/>
                </a:solidFill>
                <a:latin typeface="Nunito" panose="00000500000000000000" pitchFamily="2" charset="0"/>
              </a:rPr>
              <a:t>lí</a:t>
            </a:r>
            <a:r>
              <a:rPr lang="en-US" sz="2500" b="1" dirty="0">
                <a:solidFill>
                  <a:srgbClr val="002060"/>
                </a:solidFill>
                <a:latin typeface="Nunito" panose="00000500000000000000" pitchFamily="2" charset="0"/>
              </a:rPr>
              <a:t> </a:t>
            </a:r>
            <a:r>
              <a:rPr lang="en-US" sz="2500" b="1" dirty="0" err="1">
                <a:solidFill>
                  <a:srgbClr val="002060"/>
                </a:solidFill>
                <a:latin typeface="Nunito" panose="00000500000000000000" pitchFamily="2" charset="0"/>
              </a:rPr>
              <a:t>như</a:t>
            </a:r>
            <a:r>
              <a:rPr lang="en-US" sz="2500" b="1" dirty="0">
                <a:solidFill>
                  <a:srgbClr val="002060"/>
                </a:solidFill>
                <a:latin typeface="Nunito" panose="00000500000000000000" pitchFamily="2" charset="0"/>
              </a:rPr>
              <a:t> </a:t>
            </a:r>
            <a:r>
              <a:rPr lang="en-US" sz="2500" b="1" dirty="0" err="1">
                <a:solidFill>
                  <a:srgbClr val="002060"/>
                </a:solidFill>
                <a:latin typeface="Nunito" panose="00000500000000000000" pitchFamily="2" charset="0"/>
              </a:rPr>
              <a:t>chính</a:t>
            </a:r>
            <a:r>
              <a:rPr lang="en-US" sz="2500" b="1" dirty="0">
                <a:solidFill>
                  <a:srgbClr val="002060"/>
                </a:solidFill>
                <a:latin typeface="Nunito" panose="00000500000000000000" pitchFamily="2" charset="0"/>
              </a:rPr>
              <a:t> </a:t>
            </a:r>
            <a:r>
              <a:rPr lang="en-US" sz="2500" b="1" dirty="0" err="1">
                <a:solidFill>
                  <a:srgbClr val="002060"/>
                </a:solidFill>
                <a:latin typeface="Nunito" panose="00000500000000000000" pitchFamily="2" charset="0"/>
              </a:rPr>
              <a:t>tên</a:t>
            </a:r>
            <a:r>
              <a:rPr lang="en-US" sz="2500" b="1" dirty="0">
                <a:solidFill>
                  <a:srgbClr val="002060"/>
                </a:solidFill>
                <a:latin typeface="Nunito" panose="00000500000000000000" pitchFamily="2" charset="0"/>
              </a:rPr>
              <a:t> </a:t>
            </a:r>
            <a:r>
              <a:rPr lang="en-US" sz="2500" b="1" dirty="0" err="1">
                <a:solidFill>
                  <a:srgbClr val="002060"/>
                </a:solidFill>
                <a:latin typeface="Nunito" panose="00000500000000000000" pitchFamily="2" charset="0"/>
              </a:rPr>
              <a:t>gọi</a:t>
            </a:r>
            <a:r>
              <a:rPr lang="en-US" sz="2500" b="1" dirty="0">
                <a:solidFill>
                  <a:srgbClr val="002060"/>
                </a:solidFill>
                <a:latin typeface="Nunito" panose="00000500000000000000" pitchFamily="2" charset="0"/>
              </a:rPr>
              <a:t> </a:t>
            </a:r>
            <a:r>
              <a:rPr lang="en-US" sz="2500" b="1" dirty="0" err="1">
                <a:solidFill>
                  <a:srgbClr val="002060"/>
                </a:solidFill>
                <a:latin typeface="Nunito" panose="00000500000000000000" pitchFamily="2" charset="0"/>
              </a:rPr>
              <a:t>của</a:t>
            </a:r>
            <a:r>
              <a:rPr lang="en-US" sz="2500" b="1" dirty="0">
                <a:solidFill>
                  <a:srgbClr val="002060"/>
                </a:solidFill>
                <a:latin typeface="Nunito" panose="00000500000000000000" pitchFamily="2" charset="0"/>
              </a:rPr>
              <a:t> </a:t>
            </a:r>
            <a:r>
              <a:rPr lang="en-US" sz="2500" b="1" dirty="0" err="1">
                <a:solidFill>
                  <a:srgbClr val="002060"/>
                </a:solidFill>
                <a:latin typeface="Nunito" panose="00000500000000000000" pitchFamily="2" charset="0"/>
              </a:rPr>
              <a:t>loài</a:t>
            </a:r>
            <a:r>
              <a:rPr lang="en-US" sz="2500" b="1" dirty="0">
                <a:solidFill>
                  <a:srgbClr val="002060"/>
                </a:solidFill>
                <a:latin typeface="Nunito" panose="00000500000000000000" pitchFamily="2" charset="0"/>
              </a:rPr>
              <a:t> </a:t>
            </a:r>
            <a:r>
              <a:rPr lang="en-US" sz="2500" b="1" dirty="0" err="1">
                <a:solidFill>
                  <a:srgbClr val="002060"/>
                </a:solidFill>
                <a:latin typeface="Nunito" panose="00000500000000000000" pitchFamily="2" charset="0"/>
              </a:rPr>
              <a:t>hoa</a:t>
            </a:r>
            <a:r>
              <a:rPr lang="en-US" sz="2500" b="1" dirty="0">
                <a:solidFill>
                  <a:srgbClr val="002060"/>
                </a:solidFill>
                <a:latin typeface="Nunito" panose="00000500000000000000" pitchFamily="2" charset="0"/>
              </a:rPr>
              <a:t>.</a:t>
            </a:r>
            <a:r>
              <a:rPr lang="vi-VN" sz="2500" b="1" dirty="0">
                <a:solidFill>
                  <a:srgbClr val="002060"/>
                </a:solidFill>
                <a:latin typeface="Nunito" panose="00000500000000000000" pitchFamily="2" charset="0"/>
              </a:rPr>
              <a:t> </a:t>
            </a:r>
            <a:endParaRPr kumimoji="0" lang="en-US" sz="2400" b="1" i="0" u="none" strike="noStrike" kern="0" cap="none" spc="0" normalizeH="0" baseline="0" noProof="0" dirty="0">
              <a:ln>
                <a:noFill/>
              </a:ln>
              <a:solidFill>
                <a:srgbClr val="002060"/>
              </a:solidFill>
              <a:effectLst/>
              <a:uLnTx/>
              <a:uFillTx/>
              <a:latin typeface="Nunito" panose="00000500000000000000" pitchFamily="2" charset="0"/>
              <a:sym typeface="Arial"/>
            </a:endParaRPr>
          </a:p>
        </p:txBody>
      </p:sp>
      <p:pic>
        <p:nvPicPr>
          <p:cNvPr id="6146" name="Picture 2" descr="Hoa hướng dương là quốc hoa của nước nào?"/>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10000" r="90000">
                        <a14:backgroundMark x1="61833" y1="1600" x2="61333" y2="6400"/>
                        <a14:backgroundMark x1="53500" y1="1067" x2="53333" y2="4533"/>
                        <a14:backgroundMark x1="39500" y1="1067" x2="39667" y2="2667"/>
                        <a14:backgroundMark x1="46833" y1="1067" x2="46833" y2="0"/>
                      </a14:backgroundRemoval>
                    </a14:imgEffect>
                  </a14:imgLayer>
                </a14:imgProps>
              </a:ext>
              <a:ext uri="{28A0092B-C50C-407E-A947-70E740481C1C}">
                <a14:useLocalDpi xmlns:a14="http://schemas.microsoft.com/office/drawing/2010/main" val="0"/>
              </a:ext>
            </a:extLst>
          </a:blip>
          <a:srcRect/>
          <a:stretch>
            <a:fillRect/>
          </a:stretch>
        </p:blipFill>
        <p:spPr bwMode="auto">
          <a:xfrm>
            <a:off x="297048" y="188440"/>
            <a:ext cx="1711958" cy="1069974"/>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Happy little asian girl having fun among blooming sunflowers under the gentle rays of the sun. Free Phot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85001" y="3895182"/>
            <a:ext cx="1784072" cy="11386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5724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19" name="Rectangle 18"/>
          <p:cNvSpPr/>
          <p:nvPr/>
        </p:nvSpPr>
        <p:spPr>
          <a:xfrm>
            <a:off x="1153027" y="200207"/>
            <a:ext cx="6896100" cy="523220"/>
          </a:xfrm>
          <a:prstGeom prst="rect">
            <a:avLst/>
          </a:prstGeom>
        </p:spPr>
        <p:txBody>
          <a:bodyPr wrap="square">
            <a:spAutoFit/>
          </a:bodyPr>
          <a:lstStyle/>
          <a:p>
            <a:pPr algn="ctr" eaLnBrk="1" hangingPunct="1"/>
            <a:r>
              <a:rPr lang="en-US" sz="2800" b="1" i="1" dirty="0" err="1">
                <a:solidFill>
                  <a:srgbClr val="A40000"/>
                </a:solidFill>
                <a:latin typeface="Nunito Black" panose="00000A00000000000000" pitchFamily="2" charset="0"/>
                <a:cs typeface="Times New Roman" pitchFamily="18" charset="0"/>
              </a:rPr>
              <a:t>Ví</a:t>
            </a:r>
            <a:r>
              <a:rPr lang="en-US" sz="2800" b="1" i="1" dirty="0">
                <a:solidFill>
                  <a:srgbClr val="A40000"/>
                </a:solidFill>
                <a:latin typeface="Nunito Black" panose="00000A00000000000000" pitchFamily="2" charset="0"/>
                <a:cs typeface="Times New Roman" pitchFamily="18" charset="0"/>
              </a:rPr>
              <a:t> </a:t>
            </a:r>
            <a:r>
              <a:rPr lang="en-US" sz="2800" b="1" i="1" dirty="0" err="1">
                <a:solidFill>
                  <a:srgbClr val="A40000"/>
                </a:solidFill>
                <a:latin typeface="Nunito Black" panose="00000A00000000000000" pitchFamily="2" charset="0"/>
                <a:cs typeface="Times New Roman" pitchFamily="18" charset="0"/>
              </a:rPr>
              <a:t>dụ</a:t>
            </a:r>
            <a:r>
              <a:rPr lang="en-US" sz="2800" b="1" i="1" dirty="0">
                <a:solidFill>
                  <a:srgbClr val="A40000"/>
                </a:solidFill>
                <a:latin typeface="Nunito Black" panose="00000A00000000000000" pitchFamily="2" charset="0"/>
                <a:cs typeface="Times New Roman" pitchFamily="18" charset="0"/>
              </a:rPr>
              <a:t> 2: </a:t>
            </a:r>
            <a:r>
              <a:rPr lang="en-US" sz="2800" b="1" i="1" dirty="0" err="1">
                <a:solidFill>
                  <a:srgbClr val="A40000"/>
                </a:solidFill>
                <a:latin typeface="Nunito Black" panose="00000A00000000000000" pitchFamily="2" charset="0"/>
                <a:cs typeface="Times New Roman" pitchFamily="18" charset="0"/>
              </a:rPr>
              <a:t>Tả</a:t>
            </a:r>
            <a:r>
              <a:rPr lang="en-US" sz="2800" b="1" i="1" dirty="0">
                <a:solidFill>
                  <a:srgbClr val="A40000"/>
                </a:solidFill>
                <a:latin typeface="Nunito Black" panose="00000A00000000000000" pitchFamily="2" charset="0"/>
                <a:cs typeface="Times New Roman" pitchFamily="18" charset="0"/>
              </a:rPr>
              <a:t> </a:t>
            </a:r>
            <a:r>
              <a:rPr lang="en-US" sz="2800" b="1" i="1" dirty="0" err="1">
                <a:solidFill>
                  <a:srgbClr val="A40000"/>
                </a:solidFill>
                <a:latin typeface="Nunito Black" panose="00000A00000000000000" pitchFamily="2" charset="0"/>
                <a:cs typeface="Times New Roman" pitchFamily="18" charset="0"/>
              </a:rPr>
              <a:t>quả</a:t>
            </a:r>
            <a:r>
              <a:rPr lang="en-US" sz="2800" b="1" i="1" dirty="0">
                <a:solidFill>
                  <a:srgbClr val="A40000"/>
                </a:solidFill>
                <a:latin typeface="Nunito Black" panose="00000A00000000000000" pitchFamily="2" charset="0"/>
                <a:cs typeface="Times New Roman" pitchFamily="18" charset="0"/>
              </a:rPr>
              <a:t> </a:t>
            </a:r>
            <a:r>
              <a:rPr lang="en-US" sz="2800" b="1" i="1" dirty="0" err="1">
                <a:solidFill>
                  <a:srgbClr val="A40000"/>
                </a:solidFill>
                <a:latin typeface="Nunito Black" panose="00000A00000000000000" pitchFamily="2" charset="0"/>
                <a:cs typeface="Times New Roman" pitchFamily="18" charset="0"/>
              </a:rPr>
              <a:t>khế</a:t>
            </a:r>
            <a:endParaRPr lang="en-US" sz="2800" b="1" i="1" dirty="0">
              <a:solidFill>
                <a:srgbClr val="A40000"/>
              </a:solidFill>
              <a:latin typeface="Nunito Black" panose="00000A00000000000000" pitchFamily="2" charset="0"/>
              <a:cs typeface="Times New Roman" pitchFamily="18" charset="0"/>
            </a:endParaRPr>
          </a:p>
        </p:txBody>
      </p:sp>
      <p:sp>
        <p:nvSpPr>
          <p:cNvPr id="2" name="TextBox 1"/>
          <p:cNvSpPr txBox="1"/>
          <p:nvPr/>
        </p:nvSpPr>
        <p:spPr>
          <a:xfrm>
            <a:off x="1243130" y="834628"/>
            <a:ext cx="7515860" cy="4308872"/>
          </a:xfrm>
          <a:prstGeom prst="rect">
            <a:avLst/>
          </a:prstGeom>
          <a:noFill/>
        </p:spPr>
        <p:txBody>
          <a:bodyPr wrap="square" rtlCol="0">
            <a:spAutoFit/>
          </a:bodyPr>
          <a:lstStyle/>
          <a:p>
            <a:pPr algn="just"/>
            <a:r>
              <a:rPr lang="nl-NL" sz="2500" b="1">
                <a:solidFill>
                  <a:srgbClr val="002060"/>
                </a:solidFill>
                <a:latin typeface="Nunito" panose="00000500000000000000" pitchFamily="2" charset="0"/>
              </a:rPr>
              <a:t>    </a:t>
            </a:r>
            <a:r>
              <a:rPr lang="nl-NL" sz="2600" b="1">
                <a:solidFill>
                  <a:srgbClr val="002060"/>
                </a:solidFill>
                <a:latin typeface="Nunito" panose="00000500000000000000" pitchFamily="2" charset="0"/>
              </a:rPr>
              <a:t>Khi </a:t>
            </a:r>
            <a:r>
              <a:rPr lang="nl-NL" sz="2600" b="1" dirty="0">
                <a:solidFill>
                  <a:srgbClr val="002060"/>
                </a:solidFill>
                <a:latin typeface="Nunito" panose="00000500000000000000" pitchFamily="2" charset="0"/>
              </a:rPr>
              <a:t>những bông hoa tím rời cành, trôi theo dòng nước là lúc những quả khế non chào đời. Quả lúc đầu xanh vàng, nhỏ nhắn, e ấp giữa tán lá. Quả khế lớn dần, chuyển sang màu xanh đậm nhưng các múi vẫn còn khô, ăn vào hơi chát chát. Rồi thời gian dần trôi, nghoảnh đi nghoảnh lại đã thấy những chùm khế vàng mọng lủng lẳng trong vòm cây như những chiếc đèn lồng. Cắn một miếng, nước chan hoà, vị ngọt mát thấm vào cổ họng. Ôi, ngon làm sao! </a:t>
            </a:r>
            <a:endParaRPr lang="en-US" sz="2600" b="1" dirty="0">
              <a:solidFill>
                <a:srgbClr val="002060"/>
              </a:solidFill>
              <a:latin typeface="Nunito" panose="00000500000000000000" pitchFamily="2" charset="0"/>
            </a:endParaRPr>
          </a:p>
          <a:p>
            <a:endParaRPr lang="en-US" dirty="0"/>
          </a:p>
        </p:txBody>
      </p:sp>
      <p:pic>
        <p:nvPicPr>
          <p:cNvPr id="5122" name="Picture 2" descr="13 tác dụng của khế chua – sức khỏe, trị bệnh và làm đẹp"/>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351" b="93684" l="0" r="100000"/>
                    </a14:imgEffect>
                  </a14:imgLayer>
                </a14:imgProps>
              </a:ext>
              <a:ext uri="{28A0092B-C50C-407E-A947-70E740481C1C}">
                <a14:useLocalDpi xmlns:a14="http://schemas.microsoft.com/office/drawing/2010/main" val="0"/>
              </a:ext>
            </a:extLst>
          </a:blip>
          <a:srcRect/>
          <a:stretch>
            <a:fillRect/>
          </a:stretch>
        </p:blipFill>
        <p:spPr bwMode="auto">
          <a:xfrm>
            <a:off x="6448868" y="0"/>
            <a:ext cx="1275905" cy="96710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6" name="Rounded Rectangle 5"/>
          <p:cNvSpPr/>
          <p:nvPr/>
        </p:nvSpPr>
        <p:spPr>
          <a:xfrm>
            <a:off x="-577516" y="-165092"/>
            <a:ext cx="4480650" cy="5447899"/>
          </a:xfrm>
          <a:prstGeom prst="roundRect">
            <a:avLst/>
          </a:prstGeom>
          <a:solidFill>
            <a:srgbClr val="FFFFFF">
              <a:alpha val="5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1" i="0" u="none" strike="noStrike" kern="0" cap="none" spc="0" normalizeH="0" baseline="0" noProof="0" dirty="0">
              <a:ln>
                <a:noFill/>
              </a:ln>
              <a:blipFill dpi="0" rotWithShape="1">
                <a:blip r:embed="rId3"/>
                <a:srcRect/>
                <a:tile tx="0" ty="0" sx="100000" sy="100000" flip="none" algn="tl"/>
              </a:blipFill>
              <a:effectLst/>
              <a:uLnTx/>
              <a:uFillTx/>
              <a:latin typeface="Times New Roman" pitchFamily="18" charset="0"/>
              <a:ea typeface="+mn-ea"/>
              <a:cs typeface="Times New Roman" pitchFamily="18" charset="0"/>
              <a:sym typeface="Arial"/>
            </a:endParaRPr>
          </a:p>
        </p:txBody>
      </p:sp>
      <p:pic>
        <p:nvPicPr>
          <p:cNvPr id="3" name="Google Shape;42;p8"/>
          <p:cNvPicPr preferRelativeResize="0"/>
          <p:nvPr/>
        </p:nvPicPr>
        <p:blipFill>
          <a:blip r:embed="rId4">
            <a:alphaModFix/>
            <a:duotone>
              <a:prstClr val="black"/>
              <a:schemeClr val="accent4">
                <a:tint val="45000"/>
                <a:satMod val="400000"/>
              </a:schemeClr>
            </a:duotone>
          </a:blip>
          <a:stretch>
            <a:fillRect/>
          </a:stretch>
        </p:blipFill>
        <p:spPr>
          <a:xfrm rot="896489">
            <a:off x="4221463" y="256883"/>
            <a:ext cx="4517886" cy="3731316"/>
          </a:xfrm>
          <a:prstGeom prst="rect">
            <a:avLst/>
          </a:prstGeom>
          <a:noFill/>
          <a:ln>
            <a:noFill/>
          </a:ln>
          <a:effectLst>
            <a:outerShdw blurRad="85725" dist="57150" dir="5400000" algn="bl" rotWithShape="0">
              <a:srgbClr val="000000">
                <a:alpha val="39000"/>
              </a:srgbClr>
            </a:outerShdw>
          </a:effectLst>
        </p:spPr>
      </p:pic>
      <p:sp>
        <p:nvSpPr>
          <p:cNvPr id="4" name="Rectangle 3"/>
          <p:cNvSpPr/>
          <p:nvPr/>
        </p:nvSpPr>
        <p:spPr>
          <a:xfrm rot="892254">
            <a:off x="3138112" y="1287768"/>
            <a:ext cx="5804467" cy="2092881"/>
          </a:xfrm>
          <a:prstGeom prst="rect">
            <a:avLst/>
          </a:prstGeom>
        </p:spPr>
        <p:txBody>
          <a:bodyPr wrap="square">
            <a:spAutoFit/>
          </a:bodyPr>
          <a:lstStyle/>
          <a:p>
            <a:pPr marL="0" marR="0" lvl="0" indent="1647825"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6500" b="1" i="0" u="none" strike="noStrike" kern="0" cap="none" spc="0" normalizeH="0" baseline="0" noProof="0" dirty="0" err="1">
                <a:ln>
                  <a:noFill/>
                </a:ln>
                <a:solidFill>
                  <a:srgbClr val="F1C232">
                    <a:lumMod val="20000"/>
                    <a:lumOff val="80000"/>
                  </a:srgbClr>
                </a:solidFill>
                <a:effectLst/>
                <a:uLnTx/>
                <a:uFillTx/>
                <a:latin typeface="UTM Neutra" panose="02040603050506020204" pitchFamily="18" charset="0"/>
                <a:ea typeface="Times New Roman" panose="02020603050405020304" pitchFamily="18" charset="0"/>
                <a:cs typeface="Times New Roman" panose="02020603050405020304" pitchFamily="18" charset="0"/>
                <a:sym typeface="Arial"/>
              </a:rPr>
              <a:t>CHIa</a:t>
            </a:r>
            <a:r>
              <a:rPr kumimoji="0" lang="en-US" sz="6500" b="1" i="0" u="none" strike="noStrike" kern="0" cap="none" spc="0" normalizeH="0" noProof="0" dirty="0">
                <a:ln>
                  <a:noFill/>
                </a:ln>
                <a:solidFill>
                  <a:srgbClr val="F1C232">
                    <a:lumMod val="20000"/>
                    <a:lumOff val="80000"/>
                  </a:srgbClr>
                </a:solidFill>
                <a:effectLst/>
                <a:uLnTx/>
                <a:uFillTx/>
                <a:latin typeface="UTM Neutra" panose="02040603050506020204" pitchFamily="18" charset="0"/>
                <a:ea typeface="Times New Roman" panose="02020603050405020304" pitchFamily="18" charset="0"/>
                <a:cs typeface="Times New Roman" panose="02020603050405020304" pitchFamily="18" charset="0"/>
                <a:sym typeface="Arial"/>
              </a:rPr>
              <a:t> </a:t>
            </a:r>
            <a:r>
              <a:rPr kumimoji="0" lang="en-US" sz="6500" b="1" i="0" u="none" strike="noStrike" kern="0" cap="none" spc="0" normalizeH="0" noProof="0" dirty="0" err="1">
                <a:ln>
                  <a:noFill/>
                </a:ln>
                <a:solidFill>
                  <a:srgbClr val="F1C232">
                    <a:lumMod val="20000"/>
                    <a:lumOff val="80000"/>
                  </a:srgbClr>
                </a:solidFill>
                <a:effectLst/>
                <a:uLnTx/>
                <a:uFillTx/>
                <a:latin typeface="UTM Neutra" panose="02040603050506020204" pitchFamily="18" charset="0"/>
                <a:ea typeface="Times New Roman" panose="02020603050405020304" pitchFamily="18" charset="0"/>
                <a:cs typeface="Times New Roman" panose="02020603050405020304" pitchFamily="18" charset="0"/>
                <a:sym typeface="Arial"/>
              </a:rPr>
              <a:t>sẻ</a:t>
            </a:r>
            <a:r>
              <a:rPr kumimoji="0" lang="en-US" sz="6500" b="1" i="0" u="none" strike="noStrike" kern="0" cap="none" spc="0" normalizeH="0" noProof="0" dirty="0">
                <a:ln>
                  <a:noFill/>
                </a:ln>
                <a:solidFill>
                  <a:srgbClr val="F1C232">
                    <a:lumMod val="20000"/>
                    <a:lumOff val="80000"/>
                  </a:srgbClr>
                </a:solidFill>
                <a:effectLst/>
                <a:uLnTx/>
                <a:uFillTx/>
                <a:latin typeface="UTM Neutra" panose="02040603050506020204" pitchFamily="18" charset="0"/>
                <a:ea typeface="Times New Roman" panose="02020603050405020304" pitchFamily="18" charset="0"/>
                <a:cs typeface="Times New Roman" panose="02020603050405020304" pitchFamily="18" charset="0"/>
                <a:sym typeface="Arial"/>
              </a:rPr>
              <a:t> </a:t>
            </a:r>
            <a:r>
              <a:rPr kumimoji="0" lang="en-US" sz="6500" b="1" i="0" u="none" strike="noStrike" kern="0" cap="none" spc="0" normalizeH="0" noProof="0" dirty="0" err="1">
                <a:ln>
                  <a:noFill/>
                </a:ln>
                <a:solidFill>
                  <a:srgbClr val="F1C232">
                    <a:lumMod val="20000"/>
                    <a:lumOff val="80000"/>
                  </a:srgbClr>
                </a:solidFill>
                <a:effectLst/>
                <a:uLnTx/>
                <a:uFillTx/>
                <a:latin typeface="UTM Neutra" panose="02040603050506020204" pitchFamily="18" charset="0"/>
                <a:ea typeface="Times New Roman" panose="02020603050405020304" pitchFamily="18" charset="0"/>
                <a:cs typeface="Times New Roman" panose="02020603050405020304" pitchFamily="18" charset="0"/>
                <a:sym typeface="Arial"/>
              </a:rPr>
              <a:t>bài</a:t>
            </a:r>
            <a:r>
              <a:rPr kumimoji="0" lang="en-US" sz="6500" b="1" i="0" u="none" strike="noStrike" kern="0" cap="none" spc="0" normalizeH="0" noProof="0" dirty="0">
                <a:ln>
                  <a:noFill/>
                </a:ln>
                <a:solidFill>
                  <a:srgbClr val="F1C232">
                    <a:lumMod val="20000"/>
                    <a:lumOff val="80000"/>
                  </a:srgbClr>
                </a:solidFill>
                <a:effectLst/>
                <a:uLnTx/>
                <a:uFillTx/>
                <a:latin typeface="UTM Neutra" panose="02040603050506020204" pitchFamily="18" charset="0"/>
                <a:ea typeface="Times New Roman" panose="02020603050405020304" pitchFamily="18" charset="0"/>
                <a:cs typeface="Times New Roman" panose="02020603050405020304" pitchFamily="18" charset="0"/>
                <a:sym typeface="Arial"/>
              </a:rPr>
              <a:t> </a:t>
            </a:r>
            <a:r>
              <a:rPr kumimoji="0" lang="en-US" sz="6500" b="1" i="0" u="none" strike="noStrike" kern="0" cap="none" spc="0" normalizeH="0" noProof="0" dirty="0" err="1">
                <a:ln>
                  <a:noFill/>
                </a:ln>
                <a:solidFill>
                  <a:srgbClr val="F1C232">
                    <a:lumMod val="20000"/>
                    <a:lumOff val="80000"/>
                  </a:srgbClr>
                </a:solidFill>
                <a:effectLst/>
                <a:uLnTx/>
                <a:uFillTx/>
                <a:latin typeface="UTM Neutra" panose="02040603050506020204" pitchFamily="18" charset="0"/>
                <a:ea typeface="Times New Roman" panose="02020603050405020304" pitchFamily="18" charset="0"/>
                <a:cs typeface="Times New Roman" panose="02020603050405020304" pitchFamily="18" charset="0"/>
                <a:sym typeface="Arial"/>
              </a:rPr>
              <a:t>viết</a:t>
            </a:r>
            <a:endParaRPr kumimoji="0" lang="en-US" sz="6500" b="1" i="0" u="none" strike="noStrike" kern="0" cap="none" spc="0" normalizeH="0" baseline="0" noProof="0" dirty="0">
              <a:ln>
                <a:noFill/>
              </a:ln>
              <a:solidFill>
                <a:srgbClr val="F1C232">
                  <a:lumMod val="20000"/>
                  <a:lumOff val="80000"/>
                </a:srgbClr>
              </a:solidFill>
              <a:effectLst/>
              <a:uLnTx/>
              <a:uFillTx/>
              <a:latin typeface="UTM Neutra" panose="02040603050506020204" pitchFamily="18" charset="0"/>
              <a:ea typeface="Times New Roman" panose="02020603050405020304" pitchFamily="18" charset="0"/>
              <a:cs typeface="Times New Roman" panose="02020603050405020304" pitchFamily="18" charset="0"/>
              <a:sym typeface="Arial"/>
            </a:endParaRPr>
          </a:p>
        </p:txBody>
      </p:sp>
      <p:pic>
        <p:nvPicPr>
          <p:cNvPr id="5" name="Picture 4"/>
          <p:cNvPicPr>
            <a:picLocks noChangeAspect="1"/>
          </p:cNvPicPr>
          <p:nvPr/>
        </p:nvPicPr>
        <p:blipFill>
          <a:blip r:embed="rId5">
            <a:extLst>
              <a:ext uri="{BEBA8EAE-BF5A-486C-A8C5-ECC9F3942E4B}">
                <a14:imgProps xmlns:a14="http://schemas.microsoft.com/office/drawing/2010/main">
                  <a14:imgLayer r:embed="rId6">
                    <a14:imgEffect>
                      <a14:backgroundRemoval t="338" b="99841" l="0" r="54605">
                        <a14:foregroundMark x1="6404" y1="9044" x2="6862" y2="16299"/>
                        <a14:foregroundMark x1="3639" y1="12502" x2="6293" y2="16955"/>
                        <a14:foregroundMark x1="26184" y1="1650" x2="24351" y2="10038"/>
                        <a14:foregroundMark x1="23545" y1="1650" x2="24351" y2="11032"/>
                        <a14:foregroundMark x1="35394" y1="1153" x2="36199" y2="5605"/>
                        <a14:foregroundMark x1="38269" y1="994" x2="37686" y2="4611"/>
                        <a14:foregroundMark x1="39186" y1="4274" x2="36769" y2="6261"/>
                        <a14:foregroundMark x1="41950" y1="11847" x2="42061" y2="10376"/>
                        <a14:foregroundMark x1="43784" y1="20076" x2="35741" y2="15961"/>
                        <a14:foregroundMark x1="42978" y1="13834" x2="40797" y2="16458"/>
                        <a14:foregroundMark x1="49424" y1="34725" x2="47923" y2="41642"/>
                        <a14:foregroundMark x1="51382" y1="36712" x2="51035" y2="37030"/>
                        <a14:foregroundMark x1="37352" y1="28980" x2="34477" y2="35401"/>
                        <a14:foregroundMark x1="38616" y1="31107" x2="35158" y2="34407"/>
                        <a14:foregroundMark x1="47701" y1="36871" x2="47923" y2="40827"/>
                        <a14:foregroundMark x1="16988" y1="20910" x2="18947" y2="28305"/>
                        <a14:foregroundMark x1="21017" y1="22719" x2="19628" y2="26834"/>
                        <a14:foregroundMark x1="35158" y1="51024" x2="31824" y2="56470"/>
                        <a14:foregroundMark x1="35616" y1="53826" x2="32518" y2="56291"/>
                        <a14:foregroundMark x1="3528" y1="26496" x2="7320" y2="29457"/>
                        <a14:foregroundMark x1="1917" y1="29139" x2="3070" y2="32419"/>
                        <a14:foregroundMark x1="12849" y1="43292" x2="12724" y2="47565"/>
                        <a14:foregroundMark x1="10890" y1="43789" x2="11918" y2="48559"/>
                        <a14:foregroundMark x1="9501" y1="45259" x2="10432" y2="48400"/>
                        <a14:foregroundMark x1="3417" y1="49871" x2="5487" y2="54979"/>
                        <a14:foregroundMark x1="2028" y1="53170" x2="4792" y2="55476"/>
                      </a14:backgroundRemoval>
                    </a14:imgEffect>
                  </a14:imgLayer>
                </a14:imgProps>
              </a:ext>
              <a:ext uri="{28A0092B-C50C-407E-A947-70E740481C1C}">
                <a14:useLocalDpi xmlns:a14="http://schemas.microsoft.com/office/drawing/2010/main" val="0"/>
              </a:ext>
            </a:extLst>
          </a:blip>
          <a:stretch>
            <a:fillRect/>
          </a:stretch>
        </p:blipFill>
        <p:spPr>
          <a:xfrm>
            <a:off x="0" y="0"/>
            <a:ext cx="7359979" cy="5143500"/>
          </a:xfrm>
          <a:prstGeom prst="rect">
            <a:avLst/>
          </a:prstGeom>
        </p:spPr>
      </p:pic>
    </p:spTree>
    <p:extLst>
      <p:ext uri="{BB962C8B-B14F-4D97-AF65-F5344CB8AC3E}">
        <p14:creationId xmlns:p14="http://schemas.microsoft.com/office/powerpoint/2010/main" val="393995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pic>
        <p:nvPicPr>
          <p:cNvPr id="2" name="图片 6">
            <a:extLst>
              <a:ext uri="{FF2B5EF4-FFF2-40B4-BE49-F238E27FC236}">
                <a16:creationId xmlns:a16="http://schemas.microsoft.com/office/drawing/2014/main" id="{8F5B092F-95AE-4E9D-9A91-90C40723639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8733" y="29970"/>
            <a:ext cx="2969080" cy="5113530"/>
          </a:xfrm>
          <a:prstGeom prst="rect">
            <a:avLst/>
          </a:prstGeom>
        </p:spPr>
      </p:pic>
      <p:pic>
        <p:nvPicPr>
          <p:cNvPr id="3" name="Google Shape;42;p8"/>
          <p:cNvPicPr preferRelativeResize="0"/>
          <p:nvPr/>
        </p:nvPicPr>
        <p:blipFill>
          <a:blip r:embed="rId4">
            <a:alphaModFix/>
            <a:duotone>
              <a:prstClr val="black"/>
              <a:schemeClr val="accent4">
                <a:tint val="45000"/>
                <a:satMod val="400000"/>
              </a:schemeClr>
            </a:duotone>
          </a:blip>
          <a:stretch>
            <a:fillRect/>
          </a:stretch>
        </p:blipFill>
        <p:spPr>
          <a:xfrm rot="896489">
            <a:off x="4270216" y="208233"/>
            <a:ext cx="4214516" cy="3794748"/>
          </a:xfrm>
          <a:prstGeom prst="rect">
            <a:avLst/>
          </a:prstGeom>
          <a:noFill/>
          <a:ln>
            <a:noFill/>
          </a:ln>
          <a:effectLst>
            <a:outerShdw blurRad="85725" dist="57150" dir="5400000" algn="bl" rotWithShape="0">
              <a:srgbClr val="000000">
                <a:alpha val="39000"/>
              </a:srgbClr>
            </a:outerShdw>
          </a:effectLst>
        </p:spPr>
      </p:pic>
      <p:sp>
        <p:nvSpPr>
          <p:cNvPr id="4" name="Rectangle 3"/>
          <p:cNvSpPr/>
          <p:nvPr/>
        </p:nvSpPr>
        <p:spPr>
          <a:xfrm rot="960788">
            <a:off x="2648419" y="1059168"/>
            <a:ext cx="5804467" cy="2092881"/>
          </a:xfrm>
          <a:prstGeom prst="rect">
            <a:avLst/>
          </a:prstGeom>
        </p:spPr>
        <p:txBody>
          <a:bodyPr wrap="square">
            <a:spAutoFit/>
          </a:bodyPr>
          <a:lstStyle/>
          <a:p>
            <a:pPr indent="1647825" algn="ctr"/>
            <a:r>
              <a:rPr lang="en-US" sz="6500" b="1" dirty="0">
                <a:solidFill>
                  <a:schemeClr val="bg1">
                    <a:lumMod val="20000"/>
                    <a:lumOff val="80000"/>
                  </a:schemeClr>
                </a:solidFill>
                <a:latin typeface="UTM Neutra" panose="02040603050506020204" pitchFamily="18" charset="0"/>
                <a:ea typeface="Times New Roman" panose="02020603050405020304" pitchFamily="18" charset="0"/>
                <a:cs typeface="Times New Roman" panose="02020603050405020304" pitchFamily="18" charset="0"/>
              </a:rPr>
              <a:t>CHÀO </a:t>
            </a:r>
          </a:p>
          <a:p>
            <a:pPr indent="1647825" algn="ctr"/>
            <a:r>
              <a:rPr lang="en-US" sz="6500" b="1" dirty="0">
                <a:solidFill>
                  <a:schemeClr val="bg1">
                    <a:lumMod val="20000"/>
                    <a:lumOff val="80000"/>
                  </a:schemeClr>
                </a:solidFill>
                <a:latin typeface="UTM Neutra" panose="02040603050506020204" pitchFamily="18" charset="0"/>
                <a:ea typeface="Times New Roman" panose="02020603050405020304" pitchFamily="18" charset="0"/>
                <a:cs typeface="Times New Roman" panose="02020603050405020304" pitchFamily="18" charset="0"/>
              </a:rPr>
              <a:t>TẠM BIỆT</a:t>
            </a:r>
            <a:endParaRPr lang="en-US" sz="6500" b="1" dirty="0">
              <a:solidFill>
                <a:schemeClr val="bg1">
                  <a:lumMod val="20000"/>
                  <a:lumOff val="80000"/>
                </a:schemeClr>
              </a:solidFill>
              <a:latin typeface="UTM Neutra" panose="02040603050506020204" pitchFamily="18" charset="0"/>
              <a:ea typeface="Calibri" panose="020F0502020204030204" pitchFamily="34" charset="0"/>
              <a:cs typeface="Times New Roman" panose="02020603050405020304" pitchFamily="18"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8900" y="63500"/>
            <a:ext cx="8924140" cy="4952999"/>
          </a:xfrm>
          <a:prstGeom prst="rect">
            <a:avLst/>
          </a:prstGeom>
          <a:solidFill>
            <a:srgbClr val="FFFFFF">
              <a:alpha val="7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2">
            <a:extLst>
              <a:ext uri="{BEBA8EAE-BF5A-486C-A8C5-ECC9F3942E4B}">
                <a14:imgProps xmlns:a14="http://schemas.microsoft.com/office/drawing/2010/main">
                  <a14:imgLayer r:embed="rId3">
                    <a14:imgEffect>
                      <a14:backgroundRemoval t="0" b="99275" l="1131" r="99090">
                        <a14:foregroundMark x1="37424" y1="16908" x2="34749" y2="20386"/>
                        <a14:foregroundMark x1="59184" y1="55653" x2="80474" y2="69661"/>
                        <a14:foregroundMark x1="71042" y1="51747" x2="66933" y2="56361"/>
                        <a14:foregroundMark x1="26310" y1="53477" x2="28240" y2="62871"/>
                      </a14:backgroundRemoval>
                    </a14:imgEffect>
                  </a14:imgLayer>
                </a14:imgProps>
              </a:ext>
              <a:ext uri="{28A0092B-C50C-407E-A947-70E740481C1C}">
                <a14:useLocalDpi xmlns:a14="http://schemas.microsoft.com/office/drawing/2010/main" val="0"/>
              </a:ext>
            </a:extLst>
          </a:blip>
          <a:stretch>
            <a:fillRect/>
          </a:stretch>
        </p:blipFill>
        <p:spPr>
          <a:xfrm>
            <a:off x="0" y="5143500"/>
            <a:ext cx="2737313" cy="4580809"/>
          </a:xfrm>
          <a:prstGeom prst="rect">
            <a:avLst/>
          </a:prstGeom>
        </p:spPr>
      </p:pic>
      <p:sp>
        <p:nvSpPr>
          <p:cNvPr id="12" name="Rounded Rectangular Callout 11"/>
          <p:cNvSpPr/>
          <p:nvPr/>
        </p:nvSpPr>
        <p:spPr>
          <a:xfrm>
            <a:off x="2853943" y="989720"/>
            <a:ext cx="3302904" cy="2706479"/>
          </a:xfrm>
          <a:prstGeom prst="wedgeRoundRectCallout">
            <a:avLst>
              <a:gd name="adj1" fmla="val -67369"/>
              <a:gd name="adj2" fmla="val 1885"/>
              <a:gd name="adj3" fmla="val 16667"/>
            </a:avLst>
          </a:prstGeom>
          <a:solidFill>
            <a:schemeClr val="accent5">
              <a:alpha val="6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latin typeface="#9Slide03 AmpleSoft" pitchFamily="2" charset="0"/>
            </a:endParaRPr>
          </a:p>
        </p:txBody>
      </p:sp>
      <p:pic>
        <p:nvPicPr>
          <p:cNvPr id="9" name="Picture 8"/>
          <p:cNvPicPr>
            <a:picLocks noChangeAspect="1"/>
          </p:cNvPicPr>
          <p:nvPr/>
        </p:nvPicPr>
        <p:blipFill>
          <a:blip r:embed="rId4">
            <a:extLst>
              <a:ext uri="{BEBA8EAE-BF5A-486C-A8C5-ECC9F3942E4B}">
                <a14:imgProps xmlns:a14="http://schemas.microsoft.com/office/drawing/2010/main">
                  <a14:imgLayer r:embed="rId5">
                    <a14:imgEffect>
                      <a14:backgroundRemoval t="5417" b="89987" l="5933" r="90000">
                        <a14:foregroundMark x1="51578" y1="24981" x2="54511" y2="29576"/>
                        <a14:foregroundMark x1="65244" y1="35173" x2="62644" y2="46752"/>
                      </a14:backgroundRemoval>
                    </a14:imgEffect>
                  </a14:imgLayer>
                </a14:imgProps>
              </a:ext>
              <a:ext uri="{28A0092B-C50C-407E-A947-70E740481C1C}">
                <a14:useLocalDpi xmlns:a14="http://schemas.microsoft.com/office/drawing/2010/main" val="0"/>
              </a:ext>
            </a:extLst>
          </a:blip>
          <a:stretch>
            <a:fillRect/>
          </a:stretch>
        </p:blipFill>
        <p:spPr>
          <a:xfrm rot="18998413">
            <a:off x="1945438" y="8317988"/>
            <a:ext cx="1797655" cy="1555971"/>
          </a:xfrm>
          <a:prstGeom prst="rect">
            <a:avLst/>
          </a:prstGeom>
        </p:spPr>
      </p:pic>
      <p:sp>
        <p:nvSpPr>
          <p:cNvPr id="10" name="TextBox 9"/>
          <p:cNvSpPr txBox="1"/>
          <p:nvPr/>
        </p:nvSpPr>
        <p:spPr>
          <a:xfrm>
            <a:off x="3075028" y="1115495"/>
            <a:ext cx="2864338" cy="2554545"/>
          </a:xfrm>
          <a:prstGeom prst="rect">
            <a:avLst/>
          </a:prstGeom>
          <a:noFill/>
        </p:spPr>
        <p:txBody>
          <a:bodyPr wrap="square" rtlCol="0">
            <a:spAutoFit/>
          </a:bodyPr>
          <a:lstStyle/>
          <a:p>
            <a:pPr algn="just"/>
            <a:r>
              <a:rPr lang="en-US" sz="2000" dirty="0">
                <a:solidFill>
                  <a:srgbClr val="002060"/>
                </a:solidFill>
                <a:latin typeface="Nunito Black" panose="00000A00000000000000" pitchFamily="2" charset="0"/>
              </a:rPr>
              <a:t>Xin </a:t>
            </a:r>
            <a:r>
              <a:rPr lang="en-US" sz="2000" dirty="0" err="1">
                <a:solidFill>
                  <a:srgbClr val="002060"/>
                </a:solidFill>
                <a:latin typeface="Nunito Black" panose="00000A00000000000000" pitchFamily="2" charset="0"/>
              </a:rPr>
              <a:t>chào</a:t>
            </a:r>
            <a:r>
              <a:rPr lang="en-US" sz="2000" dirty="0">
                <a:solidFill>
                  <a:srgbClr val="002060"/>
                </a:solidFill>
                <a:latin typeface="Nunito Black" panose="00000A00000000000000" pitchFamily="2" charset="0"/>
              </a:rPr>
              <a:t> </a:t>
            </a:r>
            <a:r>
              <a:rPr lang="en-US" sz="2000" dirty="0" err="1">
                <a:solidFill>
                  <a:srgbClr val="002060"/>
                </a:solidFill>
                <a:latin typeface="Nunito Black" panose="00000A00000000000000" pitchFamily="2" charset="0"/>
              </a:rPr>
              <a:t>tất</a:t>
            </a:r>
            <a:r>
              <a:rPr lang="en-US" sz="2000" dirty="0">
                <a:solidFill>
                  <a:srgbClr val="002060"/>
                </a:solidFill>
                <a:latin typeface="Nunito Black" panose="00000A00000000000000" pitchFamily="2" charset="0"/>
              </a:rPr>
              <a:t> </a:t>
            </a:r>
            <a:r>
              <a:rPr lang="en-US" sz="2000" dirty="0" err="1">
                <a:solidFill>
                  <a:srgbClr val="002060"/>
                </a:solidFill>
                <a:latin typeface="Nunito Black" panose="00000A00000000000000" pitchFamily="2" charset="0"/>
              </a:rPr>
              <a:t>cả</a:t>
            </a:r>
            <a:r>
              <a:rPr lang="en-US" sz="2000" dirty="0">
                <a:solidFill>
                  <a:srgbClr val="002060"/>
                </a:solidFill>
                <a:latin typeface="Nunito Black" panose="00000A00000000000000" pitchFamily="2" charset="0"/>
              </a:rPr>
              <a:t> </a:t>
            </a:r>
            <a:r>
              <a:rPr lang="en-US" sz="2000" dirty="0" err="1">
                <a:solidFill>
                  <a:srgbClr val="002060"/>
                </a:solidFill>
                <a:latin typeface="Nunito Black" panose="00000A00000000000000" pitchFamily="2" charset="0"/>
              </a:rPr>
              <a:t>các</a:t>
            </a:r>
            <a:r>
              <a:rPr lang="en-US" sz="2000" dirty="0">
                <a:solidFill>
                  <a:srgbClr val="002060"/>
                </a:solidFill>
                <a:latin typeface="Nunito Black" panose="00000A00000000000000" pitchFamily="2" charset="0"/>
              </a:rPr>
              <a:t> </a:t>
            </a:r>
            <a:r>
              <a:rPr lang="en-US" sz="2000" dirty="0" err="1">
                <a:solidFill>
                  <a:srgbClr val="002060"/>
                </a:solidFill>
                <a:latin typeface="Nunito Black" panose="00000A00000000000000" pitchFamily="2" charset="0"/>
              </a:rPr>
              <a:t>bạn</a:t>
            </a:r>
            <a:r>
              <a:rPr lang="en-US" sz="2000" dirty="0">
                <a:solidFill>
                  <a:srgbClr val="002060"/>
                </a:solidFill>
                <a:latin typeface="Nunito Black" panose="00000A00000000000000" pitchFamily="2" charset="0"/>
              </a:rPr>
              <a:t>! </a:t>
            </a:r>
            <a:r>
              <a:rPr lang="en-US" sz="2000" dirty="0" err="1">
                <a:solidFill>
                  <a:srgbClr val="002060"/>
                </a:solidFill>
                <a:latin typeface="Nunito Black" panose="00000A00000000000000" pitchFamily="2" charset="0"/>
              </a:rPr>
              <a:t>Các</a:t>
            </a:r>
            <a:r>
              <a:rPr lang="en-US" sz="2000" dirty="0">
                <a:solidFill>
                  <a:srgbClr val="002060"/>
                </a:solidFill>
                <a:latin typeface="Nunito Black" panose="00000A00000000000000" pitchFamily="2" charset="0"/>
              </a:rPr>
              <a:t> </a:t>
            </a:r>
            <a:r>
              <a:rPr lang="en-US" sz="2000" dirty="0" err="1">
                <a:solidFill>
                  <a:srgbClr val="002060"/>
                </a:solidFill>
                <a:latin typeface="Nunito Black" panose="00000A00000000000000" pitchFamily="2" charset="0"/>
              </a:rPr>
              <a:t>bạn</a:t>
            </a:r>
            <a:r>
              <a:rPr lang="en-US" sz="2000" dirty="0">
                <a:solidFill>
                  <a:srgbClr val="002060"/>
                </a:solidFill>
                <a:latin typeface="Nunito Black" panose="00000A00000000000000" pitchFamily="2" charset="0"/>
              </a:rPr>
              <a:t> </a:t>
            </a:r>
            <a:r>
              <a:rPr lang="en-US" sz="2000" dirty="0" err="1">
                <a:solidFill>
                  <a:srgbClr val="002060"/>
                </a:solidFill>
                <a:latin typeface="Nunito Black" panose="00000A00000000000000" pitchFamily="2" charset="0"/>
              </a:rPr>
              <a:t>có</a:t>
            </a:r>
            <a:r>
              <a:rPr lang="en-US" sz="2000" dirty="0">
                <a:solidFill>
                  <a:srgbClr val="002060"/>
                </a:solidFill>
                <a:latin typeface="Nunito Black" panose="00000A00000000000000" pitchFamily="2" charset="0"/>
              </a:rPr>
              <a:t> </a:t>
            </a:r>
            <a:r>
              <a:rPr lang="en-US" sz="2000" dirty="0" err="1">
                <a:solidFill>
                  <a:srgbClr val="002060"/>
                </a:solidFill>
                <a:latin typeface="Nunito Black" panose="00000A00000000000000" pitchFamily="2" charset="0"/>
              </a:rPr>
              <a:t>biết</a:t>
            </a:r>
            <a:r>
              <a:rPr lang="en-US" sz="2000" dirty="0">
                <a:solidFill>
                  <a:srgbClr val="002060"/>
                </a:solidFill>
                <a:latin typeface="Nunito Black" panose="00000A00000000000000" pitchFamily="2" charset="0"/>
              </a:rPr>
              <a:t> </a:t>
            </a:r>
            <a:r>
              <a:rPr lang="en-US" sz="2000" dirty="0" err="1">
                <a:solidFill>
                  <a:srgbClr val="002060"/>
                </a:solidFill>
                <a:latin typeface="Nunito Black" panose="00000A00000000000000" pitchFamily="2" charset="0"/>
              </a:rPr>
              <a:t>chúng</a:t>
            </a:r>
            <a:r>
              <a:rPr lang="en-US" sz="2000" dirty="0">
                <a:solidFill>
                  <a:srgbClr val="002060"/>
                </a:solidFill>
                <a:latin typeface="Nunito Black" panose="00000A00000000000000" pitchFamily="2" charset="0"/>
              </a:rPr>
              <a:t> </a:t>
            </a:r>
            <a:r>
              <a:rPr lang="en-US" sz="2000" dirty="0" err="1">
                <a:solidFill>
                  <a:srgbClr val="002060"/>
                </a:solidFill>
                <a:latin typeface="Nunito Black" panose="00000A00000000000000" pitchFamily="2" charset="0"/>
              </a:rPr>
              <a:t>mình</a:t>
            </a:r>
            <a:r>
              <a:rPr lang="en-US" sz="2000" dirty="0">
                <a:solidFill>
                  <a:srgbClr val="002060"/>
                </a:solidFill>
                <a:latin typeface="Nunito Black" panose="00000A00000000000000" pitchFamily="2" charset="0"/>
              </a:rPr>
              <a:t>  </a:t>
            </a:r>
            <a:r>
              <a:rPr lang="en-US" sz="2000" dirty="0" err="1">
                <a:solidFill>
                  <a:srgbClr val="002060"/>
                </a:solidFill>
                <a:latin typeface="Nunito Black" panose="00000A00000000000000" pitchFamily="2" charset="0"/>
              </a:rPr>
              <a:t>tên</a:t>
            </a:r>
            <a:r>
              <a:rPr lang="en-US" sz="2000" dirty="0">
                <a:solidFill>
                  <a:srgbClr val="002060"/>
                </a:solidFill>
                <a:latin typeface="Nunito Black" panose="00000A00000000000000" pitchFamily="2" charset="0"/>
              </a:rPr>
              <a:t> </a:t>
            </a:r>
            <a:r>
              <a:rPr lang="en-US" sz="2000" dirty="0" err="1">
                <a:solidFill>
                  <a:srgbClr val="002060"/>
                </a:solidFill>
                <a:latin typeface="Nunito Black" panose="00000A00000000000000" pitchFamily="2" charset="0"/>
              </a:rPr>
              <a:t>là</a:t>
            </a:r>
            <a:r>
              <a:rPr lang="en-US" sz="2000" dirty="0">
                <a:solidFill>
                  <a:srgbClr val="002060"/>
                </a:solidFill>
                <a:latin typeface="Nunito Black" panose="00000A00000000000000" pitchFamily="2" charset="0"/>
              </a:rPr>
              <a:t> </a:t>
            </a:r>
            <a:r>
              <a:rPr lang="en-US" sz="2000" dirty="0" err="1">
                <a:solidFill>
                  <a:srgbClr val="002060"/>
                </a:solidFill>
                <a:latin typeface="Nunito Black" panose="00000A00000000000000" pitchFamily="2" charset="0"/>
              </a:rPr>
              <a:t>gì</a:t>
            </a:r>
            <a:r>
              <a:rPr lang="en-US" sz="2000" dirty="0">
                <a:solidFill>
                  <a:srgbClr val="002060"/>
                </a:solidFill>
                <a:latin typeface="Nunito Black" panose="00000A00000000000000" pitchFamily="2" charset="0"/>
              </a:rPr>
              <a:t> </a:t>
            </a:r>
            <a:r>
              <a:rPr lang="en-US" sz="2000" dirty="0" err="1">
                <a:solidFill>
                  <a:srgbClr val="002060"/>
                </a:solidFill>
                <a:latin typeface="Nunito Black" panose="00000A00000000000000" pitchFamily="2" charset="0"/>
              </a:rPr>
              <a:t>không</a:t>
            </a:r>
            <a:r>
              <a:rPr lang="en-US" sz="2000" dirty="0">
                <a:solidFill>
                  <a:srgbClr val="002060"/>
                </a:solidFill>
                <a:latin typeface="Nunito Black" panose="00000A00000000000000" pitchFamily="2" charset="0"/>
              </a:rPr>
              <a:t>? </a:t>
            </a:r>
            <a:r>
              <a:rPr lang="en-US" sz="2000" dirty="0" err="1">
                <a:solidFill>
                  <a:srgbClr val="002060"/>
                </a:solidFill>
                <a:latin typeface="Nunito Black" panose="00000A00000000000000" pitchFamily="2" charset="0"/>
              </a:rPr>
              <a:t>Mời</a:t>
            </a:r>
            <a:r>
              <a:rPr lang="en-US" sz="2000" dirty="0">
                <a:solidFill>
                  <a:srgbClr val="002060"/>
                </a:solidFill>
                <a:latin typeface="Nunito Black" panose="00000A00000000000000" pitchFamily="2" charset="0"/>
              </a:rPr>
              <a:t> </a:t>
            </a:r>
            <a:r>
              <a:rPr lang="en-US" sz="2000" dirty="0" err="1">
                <a:solidFill>
                  <a:srgbClr val="002060"/>
                </a:solidFill>
                <a:latin typeface="Nunito Black" panose="00000A00000000000000" pitchFamily="2" charset="0"/>
              </a:rPr>
              <a:t>các</a:t>
            </a:r>
            <a:r>
              <a:rPr lang="en-US" sz="2000" dirty="0">
                <a:solidFill>
                  <a:srgbClr val="002060"/>
                </a:solidFill>
                <a:latin typeface="Nunito Black" panose="00000A00000000000000" pitchFamily="2" charset="0"/>
              </a:rPr>
              <a:t> </a:t>
            </a:r>
            <a:r>
              <a:rPr lang="en-US" sz="2000" dirty="0" err="1">
                <a:solidFill>
                  <a:srgbClr val="002060"/>
                </a:solidFill>
                <a:latin typeface="Nunito Black" panose="00000A00000000000000" pitchFamily="2" charset="0"/>
              </a:rPr>
              <a:t>bạn</a:t>
            </a:r>
            <a:r>
              <a:rPr lang="en-US" sz="2000" dirty="0">
                <a:solidFill>
                  <a:srgbClr val="002060"/>
                </a:solidFill>
                <a:latin typeface="Nunito Black" panose="00000A00000000000000" pitchFamily="2" charset="0"/>
              </a:rPr>
              <a:t> </a:t>
            </a:r>
            <a:r>
              <a:rPr lang="en-US" sz="2000" dirty="0" err="1">
                <a:solidFill>
                  <a:srgbClr val="002060"/>
                </a:solidFill>
                <a:latin typeface="Nunito Black" panose="00000A00000000000000" pitchFamily="2" charset="0"/>
              </a:rPr>
              <a:t>cùng</a:t>
            </a:r>
            <a:r>
              <a:rPr lang="en-US" sz="2000" dirty="0">
                <a:solidFill>
                  <a:srgbClr val="002060"/>
                </a:solidFill>
                <a:latin typeface="Nunito Black" panose="00000A00000000000000" pitchFamily="2" charset="0"/>
              </a:rPr>
              <a:t> </a:t>
            </a:r>
            <a:r>
              <a:rPr lang="en-US" sz="2000" dirty="0" err="1">
                <a:solidFill>
                  <a:srgbClr val="002060"/>
                </a:solidFill>
                <a:latin typeface="Nunito Black" panose="00000A00000000000000" pitchFamily="2" charset="0"/>
              </a:rPr>
              <a:t>đọc</a:t>
            </a:r>
            <a:r>
              <a:rPr lang="en-US" sz="2000" dirty="0">
                <a:solidFill>
                  <a:srgbClr val="002060"/>
                </a:solidFill>
                <a:latin typeface="Nunito Black" panose="00000A00000000000000" pitchFamily="2" charset="0"/>
              </a:rPr>
              <a:t> </a:t>
            </a:r>
            <a:r>
              <a:rPr lang="en-US" sz="2000" dirty="0" err="1">
                <a:solidFill>
                  <a:srgbClr val="002060"/>
                </a:solidFill>
                <a:latin typeface="Nunito Black" panose="00000A00000000000000" pitchFamily="2" charset="0"/>
              </a:rPr>
              <a:t>các</a:t>
            </a:r>
            <a:r>
              <a:rPr lang="en-US" sz="2000" dirty="0">
                <a:solidFill>
                  <a:srgbClr val="002060"/>
                </a:solidFill>
                <a:latin typeface="Nunito Black" panose="00000A00000000000000" pitchFamily="2" charset="0"/>
              </a:rPr>
              <a:t> </a:t>
            </a:r>
            <a:r>
              <a:rPr lang="en-US" sz="2000" dirty="0" err="1">
                <a:solidFill>
                  <a:srgbClr val="002060"/>
                </a:solidFill>
                <a:latin typeface="Nunito Black" panose="00000A00000000000000" pitchFamily="2" charset="0"/>
              </a:rPr>
              <a:t>đoạn</a:t>
            </a:r>
            <a:r>
              <a:rPr lang="en-US" sz="2000" dirty="0">
                <a:solidFill>
                  <a:srgbClr val="002060"/>
                </a:solidFill>
                <a:latin typeface="Nunito Black" panose="00000A00000000000000" pitchFamily="2" charset="0"/>
              </a:rPr>
              <a:t> </a:t>
            </a:r>
            <a:r>
              <a:rPr lang="en-US" sz="2000" dirty="0" err="1">
                <a:solidFill>
                  <a:srgbClr val="002060"/>
                </a:solidFill>
                <a:latin typeface="Nunito Black" panose="00000A00000000000000" pitchFamily="2" charset="0"/>
              </a:rPr>
              <a:t>văn</a:t>
            </a:r>
            <a:r>
              <a:rPr lang="en-US" sz="2000" dirty="0">
                <a:solidFill>
                  <a:srgbClr val="002060"/>
                </a:solidFill>
                <a:latin typeface="Nunito Black" panose="00000A00000000000000" pitchFamily="2" charset="0"/>
              </a:rPr>
              <a:t> </a:t>
            </a:r>
            <a:r>
              <a:rPr lang="en-US" sz="2000" dirty="0" err="1">
                <a:solidFill>
                  <a:srgbClr val="002060"/>
                </a:solidFill>
                <a:latin typeface="Nunito Black" panose="00000A00000000000000" pitchFamily="2" charset="0"/>
              </a:rPr>
              <a:t>dưới</a:t>
            </a:r>
            <a:r>
              <a:rPr lang="en-US" sz="2000" dirty="0">
                <a:solidFill>
                  <a:srgbClr val="002060"/>
                </a:solidFill>
                <a:latin typeface="Nunito Black" panose="00000A00000000000000" pitchFamily="2" charset="0"/>
              </a:rPr>
              <a:t> </a:t>
            </a:r>
            <a:r>
              <a:rPr lang="en-US" sz="2000" dirty="0" err="1">
                <a:solidFill>
                  <a:srgbClr val="002060"/>
                </a:solidFill>
                <a:latin typeface="Nunito Black" panose="00000A00000000000000" pitchFamily="2" charset="0"/>
              </a:rPr>
              <a:t>đây</a:t>
            </a:r>
            <a:r>
              <a:rPr lang="en-US" sz="2000" dirty="0">
                <a:solidFill>
                  <a:srgbClr val="002060"/>
                </a:solidFill>
                <a:latin typeface="Nunito Black" panose="00000A00000000000000" pitchFamily="2" charset="0"/>
              </a:rPr>
              <a:t> </a:t>
            </a:r>
            <a:r>
              <a:rPr lang="en-US" sz="2000" dirty="0" err="1">
                <a:solidFill>
                  <a:srgbClr val="002060"/>
                </a:solidFill>
                <a:latin typeface="Nunito Black" panose="00000A00000000000000" pitchFamily="2" charset="0"/>
              </a:rPr>
              <a:t>để</a:t>
            </a:r>
            <a:r>
              <a:rPr lang="en-US" sz="2000" dirty="0">
                <a:solidFill>
                  <a:srgbClr val="002060"/>
                </a:solidFill>
                <a:latin typeface="Nunito Black" panose="00000A00000000000000" pitchFamily="2" charset="0"/>
              </a:rPr>
              <a:t> </a:t>
            </a:r>
            <a:r>
              <a:rPr lang="en-US" sz="2000" dirty="0" err="1">
                <a:solidFill>
                  <a:srgbClr val="002060"/>
                </a:solidFill>
                <a:latin typeface="Nunito Black" panose="00000A00000000000000" pitchFamily="2" charset="0"/>
              </a:rPr>
              <a:t>hiểu</a:t>
            </a:r>
            <a:r>
              <a:rPr lang="en-US" sz="2000" dirty="0">
                <a:solidFill>
                  <a:srgbClr val="002060"/>
                </a:solidFill>
                <a:latin typeface="Nunito Black" panose="00000A00000000000000" pitchFamily="2" charset="0"/>
              </a:rPr>
              <a:t> </a:t>
            </a:r>
            <a:r>
              <a:rPr lang="en-US" sz="2000" dirty="0" err="1">
                <a:solidFill>
                  <a:srgbClr val="002060"/>
                </a:solidFill>
                <a:latin typeface="Nunito Black" panose="00000A00000000000000" pitchFamily="2" charset="0"/>
              </a:rPr>
              <a:t>hơn</a:t>
            </a:r>
            <a:r>
              <a:rPr lang="en-US" sz="2000" dirty="0">
                <a:solidFill>
                  <a:srgbClr val="002060"/>
                </a:solidFill>
                <a:latin typeface="Nunito Black" panose="00000A00000000000000" pitchFamily="2" charset="0"/>
              </a:rPr>
              <a:t> </a:t>
            </a:r>
            <a:r>
              <a:rPr lang="en-US" sz="2000" dirty="0" err="1">
                <a:solidFill>
                  <a:srgbClr val="002060"/>
                </a:solidFill>
                <a:latin typeface="Nunito Black" panose="00000A00000000000000" pitchFamily="2" charset="0"/>
              </a:rPr>
              <a:t>về</a:t>
            </a:r>
            <a:r>
              <a:rPr lang="en-US" sz="2000" dirty="0">
                <a:solidFill>
                  <a:srgbClr val="002060"/>
                </a:solidFill>
                <a:latin typeface="Nunito Black" panose="00000A00000000000000" pitchFamily="2" charset="0"/>
              </a:rPr>
              <a:t> </a:t>
            </a:r>
            <a:r>
              <a:rPr lang="en-US" sz="2000" dirty="0" err="1">
                <a:solidFill>
                  <a:srgbClr val="002060"/>
                </a:solidFill>
                <a:latin typeface="Nunito Black" panose="00000A00000000000000" pitchFamily="2" charset="0"/>
              </a:rPr>
              <a:t>chúng</a:t>
            </a:r>
            <a:r>
              <a:rPr lang="en-US" sz="2000" dirty="0">
                <a:solidFill>
                  <a:srgbClr val="002060"/>
                </a:solidFill>
                <a:latin typeface="Nunito Black" panose="00000A00000000000000" pitchFamily="2" charset="0"/>
              </a:rPr>
              <a:t> </a:t>
            </a:r>
            <a:r>
              <a:rPr lang="en-US" sz="2000" dirty="0" err="1">
                <a:solidFill>
                  <a:srgbClr val="002060"/>
                </a:solidFill>
                <a:latin typeface="Nunito Black" panose="00000A00000000000000" pitchFamily="2" charset="0"/>
              </a:rPr>
              <a:t>mình</a:t>
            </a:r>
            <a:r>
              <a:rPr lang="en-US" sz="2000" dirty="0">
                <a:solidFill>
                  <a:srgbClr val="002060"/>
                </a:solidFill>
                <a:latin typeface="Nunito Black" panose="00000A00000000000000" pitchFamily="2" charset="0"/>
              </a:rPr>
              <a:t> </a:t>
            </a:r>
            <a:r>
              <a:rPr lang="en-US" sz="2000" dirty="0" err="1">
                <a:solidFill>
                  <a:srgbClr val="002060"/>
                </a:solidFill>
                <a:latin typeface="Nunito Black" panose="00000A00000000000000" pitchFamily="2" charset="0"/>
              </a:rPr>
              <a:t>nhé</a:t>
            </a:r>
            <a:r>
              <a:rPr lang="en-US" sz="2000" dirty="0">
                <a:solidFill>
                  <a:srgbClr val="002060"/>
                </a:solidFill>
                <a:latin typeface="Nunito Black" panose="00000A00000000000000" pitchFamily="2" charset="0"/>
              </a:rPr>
              <a:t>!</a:t>
            </a:r>
          </a:p>
        </p:txBody>
      </p:sp>
      <p:grpSp>
        <p:nvGrpSpPr>
          <p:cNvPr id="3" name="Group 2">
            <a:extLst>
              <a:ext uri="{FF2B5EF4-FFF2-40B4-BE49-F238E27FC236}">
                <a16:creationId xmlns:a16="http://schemas.microsoft.com/office/drawing/2014/main" id="{6D5A52CE-B6B3-4C4E-9557-18F064FDE621}"/>
              </a:ext>
            </a:extLst>
          </p:cNvPr>
          <p:cNvGrpSpPr/>
          <p:nvPr/>
        </p:nvGrpSpPr>
        <p:grpSpPr>
          <a:xfrm>
            <a:off x="5705507" y="-63501"/>
            <a:ext cx="3307533" cy="3759700"/>
            <a:chOff x="5705507" y="-63501"/>
            <a:chExt cx="3307533" cy="3759700"/>
          </a:xfrm>
        </p:grpSpPr>
        <p:pic>
          <p:nvPicPr>
            <p:cNvPr id="2" name="Picture 2" descr="Neem Tree Illustration Vector Art Stock Vector (Royalty Free) 1968275812">
              <a:extLst>
                <a:ext uri="{FF2B5EF4-FFF2-40B4-BE49-F238E27FC236}">
                  <a16:creationId xmlns:a16="http://schemas.microsoft.com/office/drawing/2014/main" id="{0189DD87-0D9C-474E-B253-7359FDC43D04}"/>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9355" b="92581" l="9944" r="89869">
                          <a14:foregroundMark x1="13133" y1="69677" x2="13133" y2="69677"/>
                          <a14:foregroundMark x1="20263" y1="75806" x2="20263" y2="75806"/>
                          <a14:foregroundMark x1="13884" y1="77742" x2="13884" y2="77742"/>
                          <a14:foregroundMark x1="15572" y1="83226" x2="15572" y2="83226"/>
                          <a14:foregroundMark x1="22326" y1="81774" x2="22326" y2="81774"/>
                          <a14:foregroundMark x1="12383" y1="82097" x2="12383" y2="82097"/>
                          <a14:foregroundMark x1="18574" y1="81613" x2="18574" y2="81613"/>
                          <a14:foregroundMark x1="16510" y1="75161" x2="20638" y2="88226"/>
                          <a14:foregroundMark x1="55722" y1="85968" x2="55722" y2="85968"/>
                          <a14:foregroundMark x1="57786" y1="85806" x2="57786" y2="85806"/>
                          <a14:foregroundMark x1="61163" y1="86774" x2="61163" y2="86774"/>
                          <a14:foregroundMark x1="60788" y1="87742" x2="60788" y2="87742"/>
                          <a14:foregroundMark x1="63977" y1="87581" x2="63977" y2="87581"/>
                          <a14:foregroundMark x1="66979" y1="85645" x2="66979" y2="85645"/>
                          <a14:foregroundMark x1="64728" y1="85323" x2="64728" y2="85323"/>
                          <a14:foregroundMark x1="61163" y1="83710" x2="61163" y2="83710"/>
                          <a14:foregroundMark x1="58349" y1="81129" x2="58349" y2="81129"/>
                          <a14:foregroundMark x1="55910" y1="82419" x2="55910" y2="82419"/>
                          <a14:foregroundMark x1="53846" y1="86290" x2="53846" y2="86290"/>
                          <a14:foregroundMark x1="56473" y1="88871" x2="56473" y2="88871"/>
                          <a14:foregroundMark x1="58912" y1="88065" x2="58912" y2="88065"/>
                          <a14:foregroundMark x1="52533" y1="88548" x2="52533" y2="88548"/>
                          <a14:foregroundMark x1="61726" y1="91452" x2="61726" y2="91452"/>
                          <a14:foregroundMark x1="65478" y1="92581" x2="65478" y2="92581"/>
                          <a14:foregroundMark x1="80675" y1="76613" x2="80675" y2="76613"/>
                          <a14:foregroundMark x1="84240" y1="75806" x2="84240" y2="75806"/>
                          <a14:foregroundMark x1="78424" y1="80000" x2="78424" y2="80000"/>
                          <a14:foregroundMark x1="86679" y1="79032" x2="86679" y2="79032"/>
                          <a14:foregroundMark x1="88555" y1="77742" x2="87992" y2="80000"/>
                          <a14:foregroundMark x1="81051" y1="83710" x2="81989" y2="81774"/>
                          <a14:foregroundMark x1="75797" y1="80645" x2="85929" y2="78387"/>
                          <a14:foregroundMark x1="79362" y1="75806" x2="79737" y2="77258"/>
                          <a14:foregroundMark x1="85929" y1="75323" x2="88368" y2="76774"/>
                          <a14:foregroundMark x1="88743" y1="79032" x2="86304" y2="81774"/>
                          <a14:foregroundMark x1="80488" y1="80645" x2="83302" y2="82258"/>
                          <a14:foregroundMark x1="75047" y1="81452" x2="81801" y2="82419"/>
                          <a14:foregroundMark x1="75610" y1="80968" x2="78987" y2="76613"/>
                          <a14:foregroundMark x1="43715" y1="75968" x2="43715" y2="75968"/>
                          <a14:foregroundMark x1="59475" y1="75161" x2="46154" y2="79032"/>
                          <a14:foregroundMark x1="46154" y1="79032" x2="45591" y2="75484"/>
                        </a14:backgroundRemoval>
                      </a14:imgEffect>
                      <a14:imgEffect>
                        <a14:saturation sat="200000"/>
                      </a14:imgEffect>
                    </a14:imgLayer>
                  </a14:imgProps>
                </a:ext>
                <a:ext uri="{28A0092B-C50C-407E-A947-70E740481C1C}">
                  <a14:useLocalDpi xmlns:a14="http://schemas.microsoft.com/office/drawing/2010/main" val="0"/>
                </a:ext>
              </a:extLst>
            </a:blip>
            <a:srcRect b="2292"/>
            <a:stretch/>
          </p:blipFill>
          <p:spPr bwMode="auto">
            <a:xfrm>
              <a:off x="5705507" y="-63501"/>
              <a:ext cx="3307533" cy="37597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210 Neem Flower Illustrations &amp;amp; Clip Art - iStock">
              <a:extLst>
                <a:ext uri="{FF2B5EF4-FFF2-40B4-BE49-F238E27FC236}">
                  <a16:creationId xmlns:a16="http://schemas.microsoft.com/office/drawing/2014/main" id="{7ED89486-C4E2-496E-80C8-F8241FD8857C}"/>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9804" b="89706" l="2451" r="99837">
                          <a14:foregroundMark x1="7680" y1="43627" x2="7680" y2="43627"/>
                          <a14:foregroundMark x1="7353" y1="58497" x2="8497" y2="59804"/>
                          <a14:foregroundMark x1="2451" y1="54248" x2="2451" y2="54248"/>
                          <a14:foregroundMark x1="93627" y1="49510" x2="93627" y2="49510"/>
                          <a14:foregroundMark x1="92974" y1="39542" x2="92974" y2="39542"/>
                          <a14:foregroundMark x1="95261" y1="68954" x2="95261" y2="68954"/>
                          <a14:foregroundMark x1="97222" y1="57026" x2="97222" y2="57026"/>
                          <a14:foregroundMark x1="97059" y1="48366" x2="97059" y2="48366"/>
                          <a14:foregroundMark x1="99020" y1="66993" x2="99020" y2="67810"/>
                          <a14:foregroundMark x1="97222" y1="61111" x2="97222" y2="61111"/>
                          <a14:foregroundMark x1="87255" y1="45588" x2="87255" y2="45588"/>
                          <a14:foregroundMark x1="94935" y1="38072" x2="94935" y2="38072"/>
                          <a14:foregroundMark x1="93464" y1="34967" x2="99837" y2="40523"/>
                        </a14:backgroundRemoval>
                      </a14:imgEffect>
                    </a14:imgLayer>
                  </a14:imgProps>
                </a:ext>
                <a:ext uri="{28A0092B-C50C-407E-A947-70E740481C1C}">
                  <a14:useLocalDpi xmlns:a14="http://schemas.microsoft.com/office/drawing/2010/main" val="0"/>
                </a:ext>
              </a:extLst>
            </a:blip>
            <a:srcRect/>
            <a:stretch>
              <a:fillRect/>
            </a:stretch>
          </p:blipFill>
          <p:spPr bwMode="auto">
            <a:xfrm rot="15166051">
              <a:off x="6277302" y="672064"/>
              <a:ext cx="1439244" cy="143924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210 Neem Flower Illustrations &amp;amp; Clip Art - iStock">
              <a:extLst>
                <a:ext uri="{FF2B5EF4-FFF2-40B4-BE49-F238E27FC236}">
                  <a16:creationId xmlns:a16="http://schemas.microsoft.com/office/drawing/2014/main" id="{91F5197B-666C-4F14-971B-D7010F04C193}"/>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9804" b="89706" l="2451" r="99837">
                          <a14:foregroundMark x1="7680" y1="43627" x2="7680" y2="43627"/>
                          <a14:foregroundMark x1="7353" y1="58497" x2="8497" y2="59804"/>
                          <a14:foregroundMark x1="2451" y1="54248" x2="2451" y2="54248"/>
                          <a14:foregroundMark x1="93627" y1="49510" x2="93627" y2="49510"/>
                          <a14:foregroundMark x1="92974" y1="39542" x2="92974" y2="39542"/>
                          <a14:foregroundMark x1="95261" y1="68954" x2="95261" y2="68954"/>
                          <a14:foregroundMark x1="97222" y1="57026" x2="97222" y2="57026"/>
                          <a14:foregroundMark x1="97059" y1="48366" x2="97059" y2="48366"/>
                          <a14:foregroundMark x1="99020" y1="66993" x2="99020" y2="67810"/>
                          <a14:foregroundMark x1="97222" y1="61111" x2="97222" y2="61111"/>
                          <a14:foregroundMark x1="87255" y1="45588" x2="87255" y2="45588"/>
                          <a14:foregroundMark x1="94935" y1="38072" x2="94935" y2="38072"/>
                          <a14:foregroundMark x1="93464" y1="34967" x2="99837" y2="40523"/>
                        </a14:backgroundRemoval>
                      </a14:imgEffect>
                    </a14:imgLayer>
                  </a14:imgProps>
                </a:ext>
                <a:ext uri="{28A0092B-C50C-407E-A947-70E740481C1C}">
                  <a14:useLocalDpi xmlns:a14="http://schemas.microsoft.com/office/drawing/2010/main" val="0"/>
                </a:ext>
              </a:extLst>
            </a:blip>
            <a:srcRect/>
            <a:stretch>
              <a:fillRect/>
            </a:stretch>
          </p:blipFill>
          <p:spPr bwMode="auto">
            <a:xfrm rot="15166051">
              <a:off x="6950812" y="473562"/>
              <a:ext cx="1439244" cy="143924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210 Neem Flower Illustrations &amp;amp; Clip Art - iStock">
              <a:extLst>
                <a:ext uri="{FF2B5EF4-FFF2-40B4-BE49-F238E27FC236}">
                  <a16:creationId xmlns:a16="http://schemas.microsoft.com/office/drawing/2014/main" id="{D3151671-6D39-4460-AEE6-EAEA063F1487}"/>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9804" b="89706" l="2451" r="99837">
                          <a14:foregroundMark x1="7680" y1="43627" x2="7680" y2="43627"/>
                          <a14:foregroundMark x1="7353" y1="58497" x2="8497" y2="59804"/>
                          <a14:foregroundMark x1="2451" y1="54248" x2="2451" y2="54248"/>
                          <a14:foregroundMark x1="93627" y1="49510" x2="93627" y2="49510"/>
                          <a14:foregroundMark x1="92974" y1="39542" x2="92974" y2="39542"/>
                          <a14:foregroundMark x1="95261" y1="68954" x2="95261" y2="68954"/>
                          <a14:foregroundMark x1="97222" y1="57026" x2="97222" y2="57026"/>
                          <a14:foregroundMark x1="97059" y1="48366" x2="97059" y2="48366"/>
                          <a14:foregroundMark x1="99020" y1="66993" x2="99020" y2="67810"/>
                          <a14:foregroundMark x1="97222" y1="61111" x2="97222" y2="61111"/>
                          <a14:foregroundMark x1="87255" y1="45588" x2="87255" y2="45588"/>
                          <a14:foregroundMark x1="94935" y1="38072" x2="94935" y2="38072"/>
                          <a14:foregroundMark x1="93464" y1="34967" x2="99837" y2="40523"/>
                        </a14:backgroundRemoval>
                      </a14:imgEffect>
                    </a14:imgLayer>
                  </a14:imgProps>
                </a:ext>
                <a:ext uri="{28A0092B-C50C-407E-A947-70E740481C1C}">
                  <a14:useLocalDpi xmlns:a14="http://schemas.microsoft.com/office/drawing/2010/main" val="0"/>
                </a:ext>
              </a:extLst>
            </a:blip>
            <a:srcRect/>
            <a:stretch>
              <a:fillRect/>
            </a:stretch>
          </p:blipFill>
          <p:spPr bwMode="auto">
            <a:xfrm rot="15166051">
              <a:off x="5767707" y="799066"/>
              <a:ext cx="1439244" cy="143924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210 Neem Flower Illustrations &amp;amp; Clip Art - iStock">
              <a:extLst>
                <a:ext uri="{FF2B5EF4-FFF2-40B4-BE49-F238E27FC236}">
                  <a16:creationId xmlns:a16="http://schemas.microsoft.com/office/drawing/2014/main" id="{5B44B77F-32C4-4115-A3AE-93058F6B76B4}"/>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9804" b="89706" l="2451" r="99837">
                          <a14:foregroundMark x1="7680" y1="43627" x2="7680" y2="43627"/>
                          <a14:foregroundMark x1="7353" y1="58497" x2="8497" y2="59804"/>
                          <a14:foregroundMark x1="2451" y1="54248" x2="2451" y2="54248"/>
                          <a14:foregroundMark x1="93627" y1="49510" x2="93627" y2="49510"/>
                          <a14:foregroundMark x1="92974" y1="39542" x2="92974" y2="39542"/>
                          <a14:foregroundMark x1="95261" y1="68954" x2="95261" y2="68954"/>
                          <a14:foregroundMark x1="97222" y1="57026" x2="97222" y2="57026"/>
                          <a14:foregroundMark x1="97059" y1="48366" x2="97059" y2="48366"/>
                          <a14:foregroundMark x1="99020" y1="66993" x2="99020" y2="67810"/>
                          <a14:foregroundMark x1="97222" y1="61111" x2="97222" y2="61111"/>
                          <a14:foregroundMark x1="87255" y1="45588" x2="87255" y2="45588"/>
                          <a14:foregroundMark x1="94935" y1="38072" x2="94935" y2="38072"/>
                          <a14:foregroundMark x1="93464" y1="34967" x2="99837" y2="40523"/>
                        </a14:backgroundRemoval>
                      </a14:imgEffect>
                    </a14:imgLayer>
                  </a14:imgProps>
                </a:ext>
                <a:ext uri="{28A0092B-C50C-407E-A947-70E740481C1C}">
                  <a14:useLocalDpi xmlns:a14="http://schemas.microsoft.com/office/drawing/2010/main" val="0"/>
                </a:ext>
              </a:extLst>
            </a:blip>
            <a:srcRect/>
            <a:stretch>
              <a:fillRect/>
            </a:stretch>
          </p:blipFill>
          <p:spPr bwMode="auto">
            <a:xfrm rot="16200000" flipV="1">
              <a:off x="7409864" y="549078"/>
              <a:ext cx="1439244" cy="155129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210 Neem Flower Illustrations &amp;amp; Clip Art - iStock">
              <a:extLst>
                <a:ext uri="{FF2B5EF4-FFF2-40B4-BE49-F238E27FC236}">
                  <a16:creationId xmlns:a16="http://schemas.microsoft.com/office/drawing/2014/main" id="{118149DD-BE7E-4A87-8216-D57A2432A08E}"/>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9804" b="89706" l="2451" r="99837">
                          <a14:foregroundMark x1="7680" y1="43627" x2="7680" y2="43627"/>
                          <a14:foregroundMark x1="7353" y1="58497" x2="8497" y2="59804"/>
                          <a14:foregroundMark x1="2451" y1="54248" x2="2451" y2="54248"/>
                          <a14:foregroundMark x1="93627" y1="49510" x2="93627" y2="49510"/>
                          <a14:foregroundMark x1="92974" y1="39542" x2="92974" y2="39542"/>
                          <a14:foregroundMark x1="95261" y1="68954" x2="95261" y2="68954"/>
                          <a14:foregroundMark x1="97222" y1="57026" x2="97222" y2="57026"/>
                          <a14:foregroundMark x1="97059" y1="48366" x2="97059" y2="48366"/>
                          <a14:foregroundMark x1="99020" y1="66993" x2="99020" y2="67810"/>
                          <a14:foregroundMark x1="97222" y1="61111" x2="97222" y2="61111"/>
                          <a14:foregroundMark x1="87255" y1="45588" x2="87255" y2="45588"/>
                          <a14:foregroundMark x1="94935" y1="38072" x2="94935" y2="38072"/>
                          <a14:foregroundMark x1="93464" y1="34967" x2="99837" y2="40523"/>
                        </a14:backgroundRemoval>
                      </a14:imgEffect>
                    </a14:imgLayer>
                  </a14:imgProps>
                </a:ext>
                <a:ext uri="{28A0092B-C50C-407E-A947-70E740481C1C}">
                  <a14:useLocalDpi xmlns:a14="http://schemas.microsoft.com/office/drawing/2010/main" val="0"/>
                </a:ext>
              </a:extLst>
            </a:blip>
            <a:srcRect/>
            <a:stretch>
              <a:fillRect/>
            </a:stretch>
          </p:blipFill>
          <p:spPr bwMode="auto">
            <a:xfrm rot="16200000" flipV="1">
              <a:off x="6745081" y="545216"/>
              <a:ext cx="1439244" cy="1551292"/>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0196656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2.77778E-6 -0.02469 L 0.01059 -0.89012 " pathEditMode="relative" rAng="0" ptsTypes="AA">
                                      <p:cBhvr>
                                        <p:cTn id="6" dur="2000" fill="hold"/>
                                        <p:tgtEl>
                                          <p:spTgt spid="7"/>
                                        </p:tgtEl>
                                        <p:attrNameLst>
                                          <p:attrName>ppt_x</p:attrName>
                                          <p:attrName>ppt_y</p:attrName>
                                        </p:attrNameLst>
                                      </p:cBhvr>
                                      <p:rCtr x="521" y="-43272"/>
                                    </p:animMotion>
                                  </p:childTnLst>
                                </p:cTn>
                              </p:par>
                              <p:par>
                                <p:cTn id="7" presetID="42" presetClass="path" presetSubtype="0" accel="50000" decel="50000" fill="hold" nodeType="withEffect">
                                  <p:stCondLst>
                                    <p:cond delay="0"/>
                                  </p:stCondLst>
                                  <p:childTnLst>
                                    <p:animMotion origin="layout" path="M 2.5E-6 1.48148E-6 L 0.00017 -0.86975 " pathEditMode="relative" rAng="0" ptsTypes="AA">
                                      <p:cBhvr>
                                        <p:cTn id="8" dur="2000" fill="hold"/>
                                        <p:tgtEl>
                                          <p:spTgt spid="9"/>
                                        </p:tgtEl>
                                        <p:attrNameLst>
                                          <p:attrName>ppt_x</p:attrName>
                                          <p:attrName>ppt_y</p:attrName>
                                        </p:attrNameLst>
                                      </p:cBhvr>
                                      <p:rCtr x="0" y="-43488"/>
                                    </p:animMotion>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barn(inVertical)">
                                      <p:cBhvr>
                                        <p:cTn id="20" dur="500"/>
                                        <p:tgtEl>
                                          <p:spTgt spid="12"/>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barn(inVertical)">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p:cNvSpPr/>
          <p:nvPr/>
        </p:nvSpPr>
        <p:spPr>
          <a:xfrm>
            <a:off x="148237" y="208697"/>
            <a:ext cx="8693156" cy="4797480"/>
          </a:xfrm>
          <a:prstGeom prst="round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7" descr="3"/>
          <p:cNvPicPr>
            <a:picLocks noChangeAspect="1" noChangeArrowheads="1" noCrop="1"/>
          </p:cNvPicPr>
          <p:nvPr/>
        </p:nvPicPr>
        <p:blipFill>
          <a:blip r:embed="rId2"/>
          <a:srcRect/>
          <a:stretch>
            <a:fillRect/>
          </a:stretch>
        </p:blipFill>
        <p:spPr bwMode="auto">
          <a:xfrm>
            <a:off x="0" y="6221962"/>
            <a:ext cx="533400" cy="592707"/>
          </a:xfrm>
          <a:prstGeom prst="rect">
            <a:avLst/>
          </a:prstGeom>
          <a:noFill/>
        </p:spPr>
      </p:pic>
      <p:sp>
        <p:nvSpPr>
          <p:cNvPr id="8" name="Rectangle 7"/>
          <p:cNvSpPr/>
          <p:nvPr/>
        </p:nvSpPr>
        <p:spPr>
          <a:xfrm>
            <a:off x="266700" y="760777"/>
            <a:ext cx="8269069" cy="4154984"/>
          </a:xfrm>
          <a:prstGeom prst="rect">
            <a:avLst/>
          </a:prstGeom>
        </p:spPr>
        <p:txBody>
          <a:bodyPr wrap="square">
            <a:spAutoFit/>
          </a:bodyPr>
          <a:lstStyle/>
          <a:p>
            <a:pPr indent="457200" algn="just">
              <a:defRPr/>
            </a:pPr>
            <a:r>
              <a:rPr lang="en-US" sz="2200" b="1" dirty="0" err="1">
                <a:solidFill>
                  <a:srgbClr val="002060"/>
                </a:solidFill>
                <a:latin typeface="Times New Roman" panose="02020603050405020304" pitchFamily="18" charset="0"/>
                <a:cs typeface="Times New Roman" panose="02020603050405020304" pitchFamily="18" charset="0"/>
              </a:rPr>
              <a:t>Vào</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khoảng</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cuối</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tháng</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ba</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các</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cây</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sầu</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đâu</a:t>
            </a:r>
            <a:r>
              <a:rPr lang="en-US" sz="2200" b="1" dirty="0">
                <a:solidFill>
                  <a:srgbClr val="002060"/>
                </a:solidFill>
                <a:latin typeface="Times New Roman" panose="02020603050405020304" pitchFamily="18" charset="0"/>
                <a:cs typeface="Times New Roman" panose="02020603050405020304" pitchFamily="18" charset="0"/>
              </a:rPr>
              <a:t> ở </a:t>
            </a:r>
            <a:r>
              <a:rPr lang="en-US" sz="2200" b="1" dirty="0" err="1">
                <a:solidFill>
                  <a:srgbClr val="002060"/>
                </a:solidFill>
                <a:latin typeface="Times New Roman" panose="02020603050405020304" pitchFamily="18" charset="0"/>
                <a:cs typeface="Times New Roman" panose="02020603050405020304" pitchFamily="18" charset="0"/>
              </a:rPr>
              <a:t>vùng</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quê</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Bắc</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Bộ</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đâm</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hoa</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và</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người</a:t>
            </a:r>
            <a:r>
              <a:rPr lang="en-US" sz="2200" b="1" dirty="0">
                <a:solidFill>
                  <a:srgbClr val="002060"/>
                </a:solidFill>
                <a:latin typeface="Times New Roman" panose="02020603050405020304" pitchFamily="18" charset="0"/>
                <a:cs typeface="Times New Roman" panose="02020603050405020304" pitchFamily="18" charset="0"/>
              </a:rPr>
              <a:t> ta </a:t>
            </a:r>
            <a:r>
              <a:rPr lang="en-US" sz="2200" b="1" dirty="0" err="1">
                <a:solidFill>
                  <a:srgbClr val="002060"/>
                </a:solidFill>
                <a:latin typeface="Times New Roman" panose="02020603050405020304" pitchFamily="18" charset="0"/>
                <a:cs typeface="Times New Roman" panose="02020603050405020304" pitchFamily="18" charset="0"/>
              </a:rPr>
              <a:t>thấy</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hoa</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sầu</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đâu</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nở</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như</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cười</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Hoa</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nhỏ</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bé</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lấm</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tấm</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mấy</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chấm</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đen</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nở</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từng</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chùm</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đu</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đưa</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như</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đưa</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võng</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mỗi</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khi</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có</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gió</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Cứ</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đến</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tháng</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ba</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nhớ</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đến</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sầu</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đâu</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là</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tôi</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cảm</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thấy</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thoang</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thoảng</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đâu</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đây</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một</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mùi</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thơm</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mát</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mẻ</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dịu</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dàng</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mát</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mẻ</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còn</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hơn</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cả</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hương</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cau</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mà</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dịu</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dàng</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có</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khi</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hơn</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cả</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mùi</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thơm</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hoa</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mộc</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Mùi</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thơm</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huyền</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diệu</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đó</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hòa</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với</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mùi</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đất</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của</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ruộng</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cày</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vỡ</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ra</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mùi</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đậu</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đã</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già</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mà</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người</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nông</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phu</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hái</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về</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phơi</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nắng</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mùi</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mạ</a:t>
            </a:r>
            <a:r>
              <a:rPr lang="en-US" sz="2200" b="1" dirty="0">
                <a:solidFill>
                  <a:srgbClr val="002060"/>
                </a:solidFill>
                <a:latin typeface="Times New Roman" panose="02020603050405020304" pitchFamily="18" charset="0"/>
                <a:cs typeface="Times New Roman" panose="02020603050405020304" pitchFamily="18" charset="0"/>
              </a:rPr>
              <a:t> non </a:t>
            </a:r>
            <a:r>
              <a:rPr lang="en-US" sz="2200" b="1" dirty="0" err="1">
                <a:solidFill>
                  <a:srgbClr val="002060"/>
                </a:solidFill>
                <a:latin typeface="Times New Roman" panose="02020603050405020304" pitchFamily="18" charset="0"/>
                <a:cs typeface="Times New Roman" panose="02020603050405020304" pitchFamily="18" charset="0"/>
              </a:rPr>
              <a:t>lên</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sớm</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xanh</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màu</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hoa</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lí</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mùi</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khoai</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sắn</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mùi</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rau</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cần</a:t>
            </a:r>
            <a:r>
              <a:rPr lang="en-US" sz="2200" b="1" dirty="0">
                <a:solidFill>
                  <a:srgbClr val="002060"/>
                </a:solidFill>
                <a:latin typeface="Times New Roman" panose="02020603050405020304" pitchFamily="18" charset="0"/>
                <a:cs typeface="Times New Roman" panose="02020603050405020304" pitchFamily="18" charset="0"/>
              </a:rPr>
              <a:t> ở </a:t>
            </a:r>
            <a:r>
              <a:rPr lang="en-US" sz="2200" b="1" dirty="0" err="1">
                <a:solidFill>
                  <a:srgbClr val="002060"/>
                </a:solidFill>
                <a:latin typeface="Times New Roman" panose="02020603050405020304" pitchFamily="18" charset="0"/>
                <a:cs typeface="Times New Roman" panose="02020603050405020304" pitchFamily="18" charset="0"/>
              </a:rPr>
              <a:t>các</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ruộng</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xâm</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xấp</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nước</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đưa</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lên</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Bao</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nhiêu</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thứ</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đó</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bấy</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nhiêu</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thương</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yêu</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khiến</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người</a:t>
            </a:r>
            <a:r>
              <a:rPr lang="en-US" sz="2200" b="1" dirty="0">
                <a:solidFill>
                  <a:srgbClr val="002060"/>
                </a:solidFill>
                <a:latin typeface="Times New Roman" panose="02020603050405020304" pitchFamily="18" charset="0"/>
                <a:cs typeface="Times New Roman" panose="02020603050405020304" pitchFamily="18" charset="0"/>
              </a:rPr>
              <a:t> ta </a:t>
            </a:r>
            <a:r>
              <a:rPr lang="en-US" sz="2200" b="1" dirty="0" err="1">
                <a:solidFill>
                  <a:srgbClr val="002060"/>
                </a:solidFill>
                <a:latin typeface="Times New Roman" panose="02020603050405020304" pitchFamily="18" charset="0"/>
                <a:cs typeface="Times New Roman" panose="02020603050405020304" pitchFamily="18" charset="0"/>
              </a:rPr>
              <a:t>cảm</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thấy</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như</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ngây</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ngất</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như</a:t>
            </a:r>
            <a:r>
              <a:rPr lang="en-US" sz="2200" b="1" dirty="0">
                <a:solidFill>
                  <a:srgbClr val="002060"/>
                </a:solidFill>
                <a:latin typeface="Times New Roman" panose="02020603050405020304" pitchFamily="18" charset="0"/>
                <a:cs typeface="Times New Roman" panose="02020603050405020304" pitchFamily="18" charset="0"/>
              </a:rPr>
              <a:t> say </a:t>
            </a:r>
            <a:r>
              <a:rPr lang="en-US" sz="2200" b="1" dirty="0" err="1">
                <a:solidFill>
                  <a:srgbClr val="002060"/>
                </a:solidFill>
                <a:latin typeface="Times New Roman" panose="02020603050405020304" pitchFamily="18" charset="0"/>
                <a:cs typeface="Times New Roman" panose="02020603050405020304" pitchFamily="18" charset="0"/>
              </a:rPr>
              <a:t>một</a:t>
            </a:r>
            <a:r>
              <a:rPr lang="en-US" sz="2200" b="1" dirty="0">
                <a:solidFill>
                  <a:srgbClr val="002060"/>
                </a:solidFill>
                <a:latin typeface="Times New Roman" panose="02020603050405020304" pitchFamily="18" charset="0"/>
                <a:cs typeface="Times New Roman" panose="02020603050405020304" pitchFamily="18" charset="0"/>
              </a:rPr>
              <a:t> </a:t>
            </a:r>
            <a:r>
              <a:rPr lang="en-US" sz="2200" b="1" dirty="0" err="1">
                <a:solidFill>
                  <a:srgbClr val="002060"/>
                </a:solidFill>
                <a:latin typeface="Times New Roman" panose="02020603050405020304" pitchFamily="18" charset="0"/>
                <a:cs typeface="Times New Roman" panose="02020603050405020304" pitchFamily="18" charset="0"/>
              </a:rPr>
              <a:t>thứ</a:t>
            </a:r>
            <a:r>
              <a:rPr lang="en-US" sz="2200" b="1" dirty="0">
                <a:solidFill>
                  <a:srgbClr val="002060"/>
                </a:solidFill>
                <a:latin typeface="Times New Roman" panose="02020603050405020304" pitchFamily="18" charset="0"/>
                <a:cs typeface="Times New Roman" panose="02020603050405020304" pitchFamily="18" charset="0"/>
              </a:rPr>
              <a:t> men </a:t>
            </a:r>
            <a:r>
              <a:rPr lang="en-US" sz="2200" b="1" dirty="0" err="1">
                <a:solidFill>
                  <a:srgbClr val="002060"/>
                </a:solidFill>
                <a:latin typeface="Times New Roman" panose="02020603050405020304" pitchFamily="18" charset="0"/>
                <a:cs typeface="Times New Roman" panose="02020603050405020304" pitchFamily="18" charset="0"/>
              </a:rPr>
              <a:t>gì</a:t>
            </a:r>
            <a:r>
              <a:rPr lang="en-US" sz="2200" b="1" dirty="0">
                <a:solidFill>
                  <a:srgbClr val="002060"/>
                </a:solidFill>
                <a:latin typeface="Times New Roman" panose="02020603050405020304" pitchFamily="18" charset="0"/>
                <a:cs typeface="Times New Roman" panose="02020603050405020304" pitchFamily="18" charset="0"/>
              </a:rPr>
              <a:t>. </a:t>
            </a:r>
          </a:p>
          <a:p>
            <a:pPr indent="457200" algn="just">
              <a:defRPr/>
            </a:pPr>
            <a:r>
              <a:rPr lang="en-US" sz="2200" b="1" dirty="0">
                <a:solidFill>
                  <a:schemeClr val="accent1">
                    <a:lumMod val="10000"/>
                  </a:schemeClr>
                </a:solidFill>
                <a:latin typeface="Times New Roman" panose="02020603050405020304" pitchFamily="18" charset="0"/>
                <a:cs typeface="Times New Roman" panose="02020603050405020304" pitchFamily="18" charset="0"/>
              </a:rPr>
              <a:t>						</a:t>
            </a:r>
            <a:r>
              <a:rPr lang="en-US" sz="2200" b="1" i="1" dirty="0">
                <a:solidFill>
                  <a:srgbClr val="0070C0"/>
                </a:solidFill>
                <a:latin typeface="Times New Roman" panose="02020603050405020304" pitchFamily="18" charset="0"/>
                <a:cs typeface="Times New Roman" panose="02020603050405020304" pitchFamily="18" charset="0"/>
              </a:rPr>
              <a:t>Theo </a:t>
            </a:r>
            <a:r>
              <a:rPr lang="en-US" sz="2200" b="1" dirty="0" err="1">
                <a:solidFill>
                  <a:srgbClr val="0070C0"/>
                </a:solidFill>
                <a:latin typeface="Times New Roman" panose="02020603050405020304" pitchFamily="18" charset="0"/>
                <a:cs typeface="Times New Roman" panose="02020603050405020304" pitchFamily="18" charset="0"/>
              </a:rPr>
              <a:t>Vũ</a:t>
            </a:r>
            <a:r>
              <a:rPr lang="en-US" sz="2200" b="1" dirty="0">
                <a:solidFill>
                  <a:srgbClr val="0070C0"/>
                </a:solidFill>
                <a:latin typeface="Times New Roman" panose="02020603050405020304" pitchFamily="18" charset="0"/>
                <a:cs typeface="Times New Roman" panose="02020603050405020304" pitchFamily="18" charset="0"/>
              </a:rPr>
              <a:t> </a:t>
            </a:r>
            <a:r>
              <a:rPr lang="en-US" sz="2200" b="1" dirty="0" err="1">
                <a:solidFill>
                  <a:srgbClr val="0070C0"/>
                </a:solidFill>
                <a:latin typeface="Times New Roman" panose="02020603050405020304" pitchFamily="18" charset="0"/>
                <a:cs typeface="Times New Roman" panose="02020603050405020304" pitchFamily="18" charset="0"/>
              </a:rPr>
              <a:t>Bằng</a:t>
            </a:r>
            <a:endParaRPr lang="en-US" sz="2200" b="1" dirty="0">
              <a:solidFill>
                <a:srgbClr val="0070C0"/>
              </a:solidFill>
              <a:latin typeface="Times New Roman" panose="02020603050405020304" pitchFamily="18" charset="0"/>
              <a:cs typeface="Times New Roman" panose="02020603050405020304" pitchFamily="18" charset="0"/>
            </a:endParaRPr>
          </a:p>
        </p:txBody>
      </p:sp>
      <p:sp>
        <p:nvSpPr>
          <p:cNvPr id="9" name="Rectangle 8"/>
          <p:cNvSpPr/>
          <p:nvPr/>
        </p:nvSpPr>
        <p:spPr>
          <a:xfrm>
            <a:off x="422558" y="133093"/>
            <a:ext cx="1510350" cy="461665"/>
          </a:xfrm>
          <a:prstGeom prst="rect">
            <a:avLst/>
          </a:prstGeom>
        </p:spPr>
        <p:txBody>
          <a:bodyPr wrap="none">
            <a:spAutoFit/>
          </a:bodyPr>
          <a:lstStyle/>
          <a:p>
            <a:pPr>
              <a:defRPr/>
            </a:pPr>
            <a:r>
              <a:rPr lang="en-US" sz="2400" b="1" dirty="0">
                <a:solidFill>
                  <a:srgbClr val="FF0000"/>
                </a:solidFill>
                <a:latin typeface="Times New Roman" panose="02020603050405020304" pitchFamily="18" charset="0"/>
                <a:cs typeface="Times New Roman" pitchFamily="18" charset="0"/>
              </a:rPr>
              <a:t>a) </a:t>
            </a:r>
            <a:r>
              <a:rPr lang="en-US" sz="2400" b="1" u="sng" dirty="0" err="1">
                <a:solidFill>
                  <a:srgbClr val="FF0000"/>
                </a:solidFill>
                <a:latin typeface="Times New Roman" pitchFamily="18" charset="0"/>
                <a:cs typeface="Times New Roman" pitchFamily="18" charset="0"/>
              </a:rPr>
              <a:t>Tả</a:t>
            </a:r>
            <a:r>
              <a:rPr lang="en-US" sz="2400" b="1" u="sng" dirty="0">
                <a:solidFill>
                  <a:srgbClr val="FF0000"/>
                </a:solidFill>
                <a:latin typeface="Times New Roman" pitchFamily="18" charset="0"/>
                <a:cs typeface="Times New Roman" pitchFamily="18" charset="0"/>
              </a:rPr>
              <a:t> </a:t>
            </a:r>
            <a:r>
              <a:rPr lang="en-US" sz="2400" b="1" u="sng" dirty="0" err="1">
                <a:solidFill>
                  <a:srgbClr val="FF0000"/>
                </a:solidFill>
                <a:latin typeface="Times New Roman" pitchFamily="18" charset="0"/>
                <a:cs typeface="Times New Roman" pitchFamily="18" charset="0"/>
              </a:rPr>
              <a:t>hoa</a:t>
            </a:r>
            <a:r>
              <a:rPr lang="en-US" sz="2400" b="1" u="sng" dirty="0">
                <a:solidFill>
                  <a:srgbClr val="FF0000"/>
                </a:solidFill>
                <a:latin typeface="Times New Roman" pitchFamily="18" charset="0"/>
                <a:cs typeface="Times New Roman" pitchFamily="18" charset="0"/>
              </a:rPr>
              <a:t>.</a:t>
            </a:r>
          </a:p>
        </p:txBody>
      </p:sp>
      <p:sp>
        <p:nvSpPr>
          <p:cNvPr id="10" name="Rectangle 9"/>
          <p:cNvSpPr/>
          <p:nvPr/>
        </p:nvSpPr>
        <p:spPr>
          <a:xfrm>
            <a:off x="3470335" y="286257"/>
            <a:ext cx="2048959" cy="492443"/>
          </a:xfrm>
          <a:prstGeom prst="rect">
            <a:avLst/>
          </a:prstGeom>
        </p:spPr>
        <p:txBody>
          <a:bodyPr wrap="none">
            <a:spAutoFit/>
          </a:bodyPr>
          <a:lstStyle/>
          <a:p>
            <a:r>
              <a:rPr lang="en-US" sz="2600" b="1" dirty="0" err="1">
                <a:solidFill>
                  <a:srgbClr val="FF0000"/>
                </a:solidFill>
                <a:latin typeface="Times New Roman" panose="02020603050405020304" pitchFamily="18" charset="0"/>
                <a:cs typeface="Times New Roman" panose="02020603050405020304" pitchFamily="18" charset="0"/>
              </a:rPr>
              <a:t>Hoa</a:t>
            </a:r>
            <a:r>
              <a:rPr lang="en-US" sz="2600" b="1" dirty="0">
                <a:solidFill>
                  <a:srgbClr val="FF0000"/>
                </a:solidFill>
                <a:latin typeface="Times New Roman" panose="02020603050405020304" pitchFamily="18" charset="0"/>
                <a:cs typeface="Times New Roman" panose="02020603050405020304" pitchFamily="18" charset="0"/>
              </a:rPr>
              <a:t> </a:t>
            </a:r>
            <a:r>
              <a:rPr lang="en-US" sz="2600" b="1" dirty="0" err="1">
                <a:solidFill>
                  <a:srgbClr val="FF0000"/>
                </a:solidFill>
                <a:latin typeface="Times New Roman" panose="02020603050405020304" pitchFamily="18" charset="0"/>
                <a:cs typeface="Times New Roman" panose="02020603050405020304" pitchFamily="18" charset="0"/>
              </a:rPr>
              <a:t>sầu</a:t>
            </a:r>
            <a:r>
              <a:rPr lang="en-US" sz="2600" b="1" dirty="0">
                <a:solidFill>
                  <a:srgbClr val="FF0000"/>
                </a:solidFill>
                <a:latin typeface="Times New Roman" panose="02020603050405020304" pitchFamily="18" charset="0"/>
                <a:cs typeface="Times New Roman" panose="02020603050405020304" pitchFamily="18" charset="0"/>
              </a:rPr>
              <a:t> </a:t>
            </a:r>
            <a:r>
              <a:rPr lang="en-US" sz="2600" b="1" dirty="0" err="1">
                <a:solidFill>
                  <a:srgbClr val="FF0000"/>
                </a:solidFill>
                <a:latin typeface="Times New Roman" panose="02020603050405020304" pitchFamily="18" charset="0"/>
                <a:cs typeface="Times New Roman" panose="02020603050405020304" pitchFamily="18" charset="0"/>
              </a:rPr>
              <a:t>đâu</a:t>
            </a:r>
            <a:r>
              <a:rPr lang="en-US" sz="2600" b="1" dirty="0">
                <a:solidFill>
                  <a:srgbClr val="FF0000"/>
                </a:solidFill>
                <a:latin typeface="Times New Roman" panose="02020603050405020304" pitchFamily="18" charset="0"/>
                <a:cs typeface="Times New Roman" panose="02020603050405020304" pitchFamily="18" charset="0"/>
              </a:rPr>
              <a:t> </a:t>
            </a:r>
            <a:endParaRPr lang="en-US"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0786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4" name="Google Shape;224;p33"/>
          <p:cNvSpPr/>
          <p:nvPr/>
        </p:nvSpPr>
        <p:spPr>
          <a:xfrm rot="-391042">
            <a:off x="5665714" y="2448475"/>
            <a:ext cx="1101258" cy="649000"/>
          </a:xfrm>
          <a:custGeom>
            <a:avLst/>
            <a:gdLst/>
            <a:ahLst/>
            <a:cxnLst/>
            <a:rect l="l" t="t" r="r" b="b"/>
            <a:pathLst>
              <a:path w="44052" h="25961" extrusionOk="0">
                <a:moveTo>
                  <a:pt x="0" y="15402"/>
                </a:moveTo>
                <a:lnTo>
                  <a:pt x="40035" y="0"/>
                </a:lnTo>
                <a:cubicBezTo>
                  <a:pt x="40035" y="0"/>
                  <a:pt x="39175" y="1442"/>
                  <a:pt x="39491" y="2221"/>
                </a:cubicBezTo>
                <a:cubicBezTo>
                  <a:pt x="39806" y="2993"/>
                  <a:pt x="41434" y="3418"/>
                  <a:pt x="41434" y="3418"/>
                </a:cubicBezTo>
                <a:cubicBezTo>
                  <a:pt x="41434" y="3418"/>
                  <a:pt x="40574" y="5040"/>
                  <a:pt x="41047" y="5753"/>
                </a:cubicBezTo>
                <a:cubicBezTo>
                  <a:pt x="41521" y="6466"/>
                  <a:pt x="42609" y="7168"/>
                  <a:pt x="42609" y="7168"/>
                </a:cubicBezTo>
                <a:cubicBezTo>
                  <a:pt x="42609" y="7168"/>
                  <a:pt x="41510" y="9791"/>
                  <a:pt x="44051" y="10684"/>
                </a:cubicBezTo>
                <a:lnTo>
                  <a:pt x="4327" y="25960"/>
                </a:lnTo>
                <a:cubicBezTo>
                  <a:pt x="4327" y="25960"/>
                  <a:pt x="4958" y="24252"/>
                  <a:pt x="4703" y="23631"/>
                </a:cubicBezTo>
                <a:cubicBezTo>
                  <a:pt x="4447" y="23011"/>
                  <a:pt x="2885" y="22439"/>
                  <a:pt x="2885" y="22439"/>
                </a:cubicBezTo>
                <a:cubicBezTo>
                  <a:pt x="2885" y="22439"/>
                  <a:pt x="3767" y="20752"/>
                  <a:pt x="3380" y="19816"/>
                </a:cubicBezTo>
                <a:cubicBezTo>
                  <a:pt x="2999" y="18885"/>
                  <a:pt x="1524" y="18526"/>
                  <a:pt x="1524" y="18526"/>
                </a:cubicBezTo>
                <a:cubicBezTo>
                  <a:pt x="1524" y="18526"/>
                  <a:pt x="2237" y="17514"/>
                  <a:pt x="1873" y="16638"/>
                </a:cubicBezTo>
                <a:cubicBezTo>
                  <a:pt x="1513" y="15761"/>
                  <a:pt x="0" y="15402"/>
                  <a:pt x="0" y="15402"/>
                </a:cubicBezTo>
                <a:close/>
              </a:path>
            </a:pathLst>
          </a:custGeom>
          <a:solidFill>
            <a:schemeClr val="dk1">
              <a:alpha val="2678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33"/>
          <p:cNvSpPr/>
          <p:nvPr/>
        </p:nvSpPr>
        <p:spPr>
          <a:xfrm rot="-2148808">
            <a:off x="5649174" y="1078575"/>
            <a:ext cx="647414" cy="266322"/>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27" name="Google Shape;227;p33"/>
          <p:cNvSpPr/>
          <p:nvPr/>
        </p:nvSpPr>
        <p:spPr>
          <a:xfrm>
            <a:off x="7449875" y="914336"/>
            <a:ext cx="504629" cy="656495"/>
          </a:xfrm>
          <a:custGeom>
            <a:avLst/>
            <a:gdLst/>
            <a:ahLst/>
            <a:cxnLst/>
            <a:rect l="l" t="t" r="r" b="b"/>
            <a:pathLst>
              <a:path w="28231" h="36727" extrusionOk="0">
                <a:moveTo>
                  <a:pt x="9835" y="1"/>
                </a:moveTo>
                <a:cubicBezTo>
                  <a:pt x="9835" y="1"/>
                  <a:pt x="9694" y="1552"/>
                  <a:pt x="8877" y="2031"/>
                </a:cubicBezTo>
                <a:cubicBezTo>
                  <a:pt x="8631" y="2175"/>
                  <a:pt x="8359" y="2226"/>
                  <a:pt x="8099" y="2226"/>
                </a:cubicBezTo>
                <a:cubicBezTo>
                  <a:pt x="7495" y="2226"/>
                  <a:pt x="6956" y="1955"/>
                  <a:pt x="6956" y="1955"/>
                </a:cubicBezTo>
                <a:cubicBezTo>
                  <a:pt x="6956" y="1955"/>
                  <a:pt x="6815" y="3468"/>
                  <a:pt x="5944" y="3979"/>
                </a:cubicBezTo>
                <a:cubicBezTo>
                  <a:pt x="5694" y="4127"/>
                  <a:pt x="5367" y="4179"/>
                  <a:pt x="5027" y="4179"/>
                </a:cubicBezTo>
                <a:cubicBezTo>
                  <a:pt x="4189" y="4179"/>
                  <a:pt x="3277" y="3860"/>
                  <a:pt x="3277" y="3860"/>
                </a:cubicBezTo>
                <a:cubicBezTo>
                  <a:pt x="3277" y="3860"/>
                  <a:pt x="2940" y="5492"/>
                  <a:pt x="2363" y="5830"/>
                </a:cubicBezTo>
                <a:cubicBezTo>
                  <a:pt x="2184" y="5936"/>
                  <a:pt x="1888" y="5973"/>
                  <a:pt x="1566" y="5973"/>
                </a:cubicBezTo>
                <a:cubicBezTo>
                  <a:pt x="850" y="5973"/>
                  <a:pt x="1" y="5792"/>
                  <a:pt x="1" y="5792"/>
                </a:cubicBezTo>
                <a:lnTo>
                  <a:pt x="1" y="5792"/>
                </a:lnTo>
                <a:lnTo>
                  <a:pt x="18233" y="36726"/>
                </a:lnTo>
                <a:cubicBezTo>
                  <a:pt x="18569" y="35013"/>
                  <a:pt x="19849" y="34712"/>
                  <a:pt x="20707" y="34712"/>
                </a:cubicBezTo>
                <a:cubicBezTo>
                  <a:pt x="21170" y="34712"/>
                  <a:pt x="21509" y="34800"/>
                  <a:pt x="21509" y="34800"/>
                </a:cubicBezTo>
                <a:cubicBezTo>
                  <a:pt x="21509" y="34800"/>
                  <a:pt x="22048" y="33624"/>
                  <a:pt x="22685" y="33053"/>
                </a:cubicBezTo>
                <a:cubicBezTo>
                  <a:pt x="22886" y="32873"/>
                  <a:pt x="23195" y="32811"/>
                  <a:pt x="23525" y="32811"/>
                </a:cubicBezTo>
                <a:cubicBezTo>
                  <a:pt x="24241" y="32811"/>
                  <a:pt x="25052" y="33102"/>
                  <a:pt x="25052" y="33102"/>
                </a:cubicBezTo>
                <a:cubicBezTo>
                  <a:pt x="25052" y="33102"/>
                  <a:pt x="25237" y="31431"/>
                  <a:pt x="25961" y="31006"/>
                </a:cubicBezTo>
                <a:cubicBezTo>
                  <a:pt x="26140" y="30901"/>
                  <a:pt x="26369" y="30861"/>
                  <a:pt x="26614" y="30861"/>
                </a:cubicBezTo>
                <a:cubicBezTo>
                  <a:pt x="27354" y="30861"/>
                  <a:pt x="28231" y="31224"/>
                  <a:pt x="28231" y="31224"/>
                </a:cubicBezTo>
                <a:lnTo>
                  <a:pt x="9835" y="1"/>
                </a:lnTo>
                <a:close/>
              </a:path>
            </a:pathLst>
          </a:custGeom>
          <a:solidFill>
            <a:schemeClr val="dk1">
              <a:alpha val="2678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pic>
        <p:nvPicPr>
          <p:cNvPr id="228" name="Google Shape;228;p33"/>
          <p:cNvPicPr preferRelativeResize="0"/>
          <p:nvPr/>
        </p:nvPicPr>
        <p:blipFill>
          <a:blip r:embed="rId3">
            <a:alphaModFix amt="80000"/>
          </a:blip>
          <a:stretch>
            <a:fillRect/>
          </a:stretch>
        </p:blipFill>
        <p:spPr>
          <a:xfrm rot="6023610" flipH="1">
            <a:off x="4274437" y="1854689"/>
            <a:ext cx="1579416" cy="716443"/>
          </a:xfrm>
          <a:prstGeom prst="rect">
            <a:avLst/>
          </a:prstGeom>
          <a:noFill/>
          <a:ln>
            <a:noFill/>
          </a:ln>
        </p:spPr>
      </p:pic>
      <p:pic>
        <p:nvPicPr>
          <p:cNvPr id="14" name="Picture 12" descr="Cảm nhận bài thơ “Hoa tháng ba” của Chế Lan Viê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5495" y="387368"/>
            <a:ext cx="3237349" cy="205778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5" name="Picture 6" descr="http://cdn.reatimes.vn/mediav2/media_old/upload/3GgKYQB7Ou7S2zd4qk3WXA/files/2020/Hoa%20xoan/3_1%20c%C3%A0nh%203.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53393" y="2493303"/>
            <a:ext cx="3613149" cy="22031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7" name="TextBox 16"/>
          <p:cNvSpPr txBox="1"/>
          <p:nvPr/>
        </p:nvSpPr>
        <p:spPr>
          <a:xfrm>
            <a:off x="463306" y="914335"/>
            <a:ext cx="4076731" cy="3323987"/>
          </a:xfrm>
          <a:prstGeom prst="rect">
            <a:avLst/>
          </a:prstGeom>
          <a:noFill/>
        </p:spPr>
        <p:txBody>
          <a:bodyPr wrap="square" rtlCol="0">
            <a:spAutoFit/>
          </a:bodyPr>
          <a:lstStyle/>
          <a:p>
            <a:pPr algn="just"/>
            <a:r>
              <a:rPr lang="en-US" sz="3000" dirty="0" err="1">
                <a:solidFill>
                  <a:srgbClr val="002060"/>
                </a:solidFill>
                <a:latin typeface="Nunito Black" panose="00000A00000000000000" pitchFamily="2" charset="0"/>
              </a:rPr>
              <a:t>Tớ</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là</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hoa</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sầu</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đâu</a:t>
            </a:r>
            <a:r>
              <a:rPr lang="en-US" sz="3000" dirty="0">
                <a:solidFill>
                  <a:srgbClr val="002060"/>
                </a:solidFill>
                <a:latin typeface="Nunito Black" panose="00000A00000000000000" pitchFamily="2" charset="0"/>
              </a:rPr>
              <a:t>, hay </a:t>
            </a:r>
            <a:r>
              <a:rPr lang="en-US" sz="3000" dirty="0" err="1">
                <a:solidFill>
                  <a:srgbClr val="002060"/>
                </a:solidFill>
                <a:latin typeface="Nunito Black" panose="00000A00000000000000" pitchFamily="2" charset="0"/>
              </a:rPr>
              <a:t>còn</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gọi</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là</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hoa</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xoan</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Sau</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khi</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đọc</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đoạn</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văn</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các</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bạn</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có</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nhận</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xét</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gì</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về</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cách</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tác</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giả</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miêu</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tả</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tớ</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nào</a:t>
            </a:r>
            <a:r>
              <a:rPr lang="en-US" sz="3000" dirty="0">
                <a:solidFill>
                  <a:srgbClr val="002060"/>
                </a:solidFill>
                <a:latin typeface="Nunito Black" panose="00000A00000000000000" pitchFamily="2" charset="0"/>
              </a:rPr>
              <a:t>?</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661983" y="177161"/>
            <a:ext cx="8251834" cy="4810975"/>
          </a:xfrm>
          <a:prstGeom prst="roundRect">
            <a:avLst/>
          </a:prstGeom>
          <a:solidFill>
            <a:srgbClr val="FFFFFF">
              <a:alpha val="4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511550" y="298766"/>
            <a:ext cx="3556000" cy="861774"/>
          </a:xfrm>
          <a:prstGeom prst="rect">
            <a:avLst/>
          </a:prstGeom>
          <a:noFill/>
        </p:spPr>
        <p:txBody>
          <a:bodyPr wrap="square" rtlCol="0">
            <a:spAutoFit/>
          </a:bodyPr>
          <a:lstStyle/>
          <a:p>
            <a:r>
              <a:rPr lang="en-US" sz="5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Nunito Black" panose="00000A00000000000000" pitchFamily="2" charset="0"/>
              </a:rPr>
              <a:t>GỢI Ý</a:t>
            </a:r>
          </a:p>
        </p:txBody>
      </p:sp>
      <p:sp>
        <p:nvSpPr>
          <p:cNvPr id="7" name="TextBox 6"/>
          <p:cNvSpPr txBox="1"/>
          <p:nvPr/>
        </p:nvSpPr>
        <p:spPr>
          <a:xfrm>
            <a:off x="1138903" y="1323087"/>
            <a:ext cx="8005097" cy="553998"/>
          </a:xfrm>
          <a:prstGeom prst="rect">
            <a:avLst/>
          </a:prstGeom>
          <a:noFill/>
        </p:spPr>
        <p:txBody>
          <a:bodyPr wrap="square" rtlCol="0">
            <a:spAutoFit/>
          </a:bodyPr>
          <a:lstStyle/>
          <a:p>
            <a:r>
              <a:rPr lang="en-US" sz="3000" dirty="0">
                <a:solidFill>
                  <a:srgbClr val="002060"/>
                </a:solidFill>
                <a:latin typeface="Nunito Black" panose="00000A00000000000000" pitchFamily="2" charset="0"/>
              </a:rPr>
              <a:t>1. </a:t>
            </a:r>
            <a:r>
              <a:rPr lang="en-US" sz="3000" dirty="0" err="1">
                <a:solidFill>
                  <a:srgbClr val="002060"/>
                </a:solidFill>
                <a:latin typeface="Nunito Black" panose="00000A00000000000000" pitchFamily="2" charset="0"/>
              </a:rPr>
              <a:t>Tác</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giả</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đã</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miêu</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tả</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hoa</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như</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thế</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nào</a:t>
            </a:r>
            <a:r>
              <a:rPr lang="en-US" sz="3000" dirty="0">
                <a:solidFill>
                  <a:srgbClr val="002060"/>
                </a:solidFill>
                <a:latin typeface="Nunito Black" panose="00000A00000000000000" pitchFamily="2" charset="0"/>
              </a:rPr>
              <a:t>?</a:t>
            </a:r>
          </a:p>
        </p:txBody>
      </p:sp>
      <p:sp>
        <p:nvSpPr>
          <p:cNvPr id="8" name="TextBox 7"/>
          <p:cNvSpPr txBox="1"/>
          <p:nvPr/>
        </p:nvSpPr>
        <p:spPr>
          <a:xfrm>
            <a:off x="1577974" y="2467021"/>
            <a:ext cx="6629400" cy="553998"/>
          </a:xfrm>
          <a:prstGeom prst="rect">
            <a:avLst/>
          </a:prstGeom>
          <a:noFill/>
        </p:spPr>
        <p:txBody>
          <a:bodyPr wrap="square" rtlCol="0">
            <a:spAutoFit/>
          </a:bodyPr>
          <a:lstStyle/>
          <a:p>
            <a:r>
              <a:rPr lang="en-US" sz="3000" dirty="0">
                <a:solidFill>
                  <a:srgbClr val="002060"/>
                </a:solidFill>
                <a:latin typeface="Nunito Black" panose="00000A00000000000000" pitchFamily="2" charset="0"/>
              </a:rPr>
              <a:t>2. </a:t>
            </a:r>
            <a:r>
              <a:rPr lang="en-US" sz="3000" dirty="0" err="1">
                <a:solidFill>
                  <a:srgbClr val="002060"/>
                </a:solidFill>
                <a:latin typeface="Nunito Black" panose="00000A00000000000000" pitchFamily="2" charset="0"/>
              </a:rPr>
              <a:t>Cách</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miêu</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tả</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hoa</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có</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gì</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đặc</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sắc</a:t>
            </a:r>
            <a:r>
              <a:rPr lang="en-US" sz="3000" dirty="0">
                <a:solidFill>
                  <a:srgbClr val="002060"/>
                </a:solidFill>
                <a:latin typeface="Nunito Black" panose="00000A00000000000000" pitchFamily="2" charset="0"/>
              </a:rPr>
              <a:t>?</a:t>
            </a:r>
          </a:p>
        </p:txBody>
      </p:sp>
      <p:sp>
        <p:nvSpPr>
          <p:cNvPr id="9" name="TextBox 8"/>
          <p:cNvSpPr txBox="1"/>
          <p:nvPr/>
        </p:nvSpPr>
        <p:spPr>
          <a:xfrm>
            <a:off x="698602" y="3646893"/>
            <a:ext cx="8388145" cy="553998"/>
          </a:xfrm>
          <a:prstGeom prst="rect">
            <a:avLst/>
          </a:prstGeom>
          <a:noFill/>
        </p:spPr>
        <p:txBody>
          <a:bodyPr wrap="square" rtlCol="0">
            <a:spAutoFit/>
          </a:bodyPr>
          <a:lstStyle/>
          <a:p>
            <a:r>
              <a:rPr lang="en-US" sz="3000" dirty="0">
                <a:solidFill>
                  <a:srgbClr val="002060"/>
                </a:solidFill>
                <a:latin typeface="Nunito Black" panose="00000A00000000000000" pitchFamily="2" charset="0"/>
              </a:rPr>
              <a:t>3. </a:t>
            </a:r>
            <a:r>
              <a:rPr lang="en-US" sz="3000" dirty="0" err="1">
                <a:solidFill>
                  <a:srgbClr val="002060"/>
                </a:solidFill>
                <a:latin typeface="Nunito Black" panose="00000A00000000000000" pitchFamily="2" charset="0"/>
              </a:rPr>
              <a:t>Tác</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giả</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đã</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dùng</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biện</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pháp</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nghệ</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thuật</a:t>
            </a:r>
            <a:r>
              <a:rPr lang="en-US" sz="3000" dirty="0">
                <a:solidFill>
                  <a:srgbClr val="002060"/>
                </a:solidFill>
                <a:latin typeface="Nunito Black" panose="00000A00000000000000" pitchFamily="2" charset="0"/>
              </a:rPr>
              <a:t> </a:t>
            </a:r>
            <a:r>
              <a:rPr lang="en-US" sz="3000" dirty="0" err="1">
                <a:solidFill>
                  <a:srgbClr val="002060"/>
                </a:solidFill>
                <a:latin typeface="Nunito Black" panose="00000A00000000000000" pitchFamily="2" charset="0"/>
              </a:rPr>
              <a:t>gì</a:t>
            </a:r>
            <a:r>
              <a:rPr lang="en-US" sz="3000" dirty="0">
                <a:solidFill>
                  <a:srgbClr val="002060"/>
                </a:solidFill>
                <a:latin typeface="Nunito Black" panose="00000A00000000000000" pitchFamily="2" charset="0"/>
              </a:rPr>
              <a:t>?</a:t>
            </a:r>
          </a:p>
        </p:txBody>
      </p:sp>
    </p:spTree>
    <p:extLst>
      <p:ext uri="{BB962C8B-B14F-4D97-AF65-F5344CB8AC3E}">
        <p14:creationId xmlns:p14="http://schemas.microsoft.com/office/powerpoint/2010/main" val="37142335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 name="Title 1"/>
          <p:cNvSpPr>
            <a:spLocks noGrp="1"/>
          </p:cNvSpPr>
          <p:nvPr>
            <p:ph type="title"/>
          </p:nvPr>
        </p:nvSpPr>
        <p:spPr>
          <a:xfrm>
            <a:off x="1033354" y="513369"/>
            <a:ext cx="2756875" cy="572700"/>
          </a:xfrm>
        </p:spPr>
        <p:txBody>
          <a:bodyPr/>
          <a:lstStyle/>
          <a:p>
            <a:r>
              <a:rPr lang="en-US" sz="3200" dirty="0" err="1">
                <a:latin typeface="Nunito Black" panose="00000A00000000000000" pitchFamily="2" charset="0"/>
              </a:rPr>
              <a:t>Cách</a:t>
            </a:r>
            <a:r>
              <a:rPr lang="en-US" sz="3200" dirty="0">
                <a:latin typeface="Nunito Black" panose="00000A00000000000000" pitchFamily="2" charset="0"/>
              </a:rPr>
              <a:t> </a:t>
            </a:r>
            <a:r>
              <a:rPr lang="en-US" sz="3200" dirty="0" err="1">
                <a:latin typeface="Nunito Black" panose="00000A00000000000000" pitchFamily="2" charset="0"/>
              </a:rPr>
              <a:t>miêu</a:t>
            </a:r>
            <a:r>
              <a:rPr lang="en-US" sz="3200" dirty="0">
                <a:latin typeface="Nunito Black" panose="00000A00000000000000" pitchFamily="2" charset="0"/>
              </a:rPr>
              <a:t> </a:t>
            </a:r>
            <a:r>
              <a:rPr lang="en-US" sz="3200" dirty="0" err="1">
                <a:latin typeface="Nunito Black" panose="00000A00000000000000" pitchFamily="2" charset="0"/>
              </a:rPr>
              <a:t>tả</a:t>
            </a:r>
            <a:endParaRPr lang="en-US" sz="3200" dirty="0">
              <a:latin typeface="Nunito Black" panose="00000A00000000000000" pitchFamily="2" charset="0"/>
            </a:endParaRPr>
          </a:p>
        </p:txBody>
      </p:sp>
      <p:sp>
        <p:nvSpPr>
          <p:cNvPr id="12" name="Rectangle 11"/>
          <p:cNvSpPr/>
          <p:nvPr/>
        </p:nvSpPr>
        <p:spPr>
          <a:xfrm>
            <a:off x="623708" y="1104840"/>
            <a:ext cx="3783939" cy="1446550"/>
          </a:xfrm>
          <a:prstGeom prst="rect">
            <a:avLst/>
          </a:prstGeom>
        </p:spPr>
        <p:txBody>
          <a:bodyPr wrap="square">
            <a:spAutoFit/>
          </a:bodyPr>
          <a:lstStyle/>
          <a:p>
            <a:pPr fontAlgn="auto">
              <a:spcBef>
                <a:spcPts val="0"/>
              </a:spcBef>
              <a:spcAft>
                <a:spcPts val="0"/>
              </a:spcAft>
              <a:defRPr/>
            </a:pPr>
            <a:r>
              <a:rPr lang="en-US" sz="2200" dirty="0" err="1">
                <a:solidFill>
                  <a:srgbClr val="002060"/>
                </a:solidFill>
                <a:latin typeface="Nunito Black" panose="00000A00000000000000" pitchFamily="2" charset="0"/>
              </a:rPr>
              <a:t>Tả</a:t>
            </a:r>
            <a:r>
              <a:rPr lang="en-US" sz="2200" dirty="0">
                <a:solidFill>
                  <a:srgbClr val="002060"/>
                </a:solidFill>
                <a:latin typeface="Nunito Black" panose="00000A00000000000000" pitchFamily="2" charset="0"/>
              </a:rPr>
              <a:t> </a:t>
            </a:r>
            <a:r>
              <a:rPr lang="en-US" sz="2200" dirty="0" err="1">
                <a:solidFill>
                  <a:srgbClr val="002060"/>
                </a:solidFill>
                <a:latin typeface="Nunito Black" panose="00000A00000000000000" pitchFamily="2" charset="0"/>
              </a:rPr>
              <a:t>cả</a:t>
            </a:r>
            <a:r>
              <a:rPr lang="en-US" sz="2200" dirty="0">
                <a:solidFill>
                  <a:srgbClr val="002060"/>
                </a:solidFill>
                <a:latin typeface="Nunito Black" panose="00000A00000000000000" pitchFamily="2" charset="0"/>
              </a:rPr>
              <a:t> </a:t>
            </a:r>
            <a:r>
              <a:rPr lang="en-US" sz="2200" dirty="0" err="1">
                <a:solidFill>
                  <a:srgbClr val="002060"/>
                </a:solidFill>
                <a:latin typeface="Nunito Black" panose="00000A00000000000000" pitchFamily="2" charset="0"/>
              </a:rPr>
              <a:t>chùm</a:t>
            </a:r>
            <a:r>
              <a:rPr lang="en-US" sz="2200" dirty="0">
                <a:solidFill>
                  <a:srgbClr val="002060"/>
                </a:solidFill>
                <a:latin typeface="Nunito Black" panose="00000A00000000000000" pitchFamily="2" charset="0"/>
              </a:rPr>
              <a:t> </a:t>
            </a:r>
            <a:r>
              <a:rPr lang="en-US" sz="2200" dirty="0" err="1">
                <a:solidFill>
                  <a:srgbClr val="002060"/>
                </a:solidFill>
                <a:latin typeface="Nunito Black" panose="00000A00000000000000" pitchFamily="2" charset="0"/>
              </a:rPr>
              <a:t>hoa</a:t>
            </a:r>
            <a:r>
              <a:rPr lang="en-US" sz="2200" dirty="0">
                <a:solidFill>
                  <a:srgbClr val="002060"/>
                </a:solidFill>
                <a:latin typeface="Nunito Black" panose="00000A00000000000000" pitchFamily="2" charset="0"/>
              </a:rPr>
              <a:t>, </a:t>
            </a:r>
            <a:r>
              <a:rPr lang="en-US" sz="2200" dirty="0" err="1">
                <a:solidFill>
                  <a:srgbClr val="002060"/>
                </a:solidFill>
                <a:latin typeface="Nunito Black" panose="00000A00000000000000" pitchFamily="2" charset="0"/>
              </a:rPr>
              <a:t>không</a:t>
            </a:r>
            <a:r>
              <a:rPr lang="en-US" sz="2200" dirty="0">
                <a:solidFill>
                  <a:srgbClr val="002060"/>
                </a:solidFill>
                <a:latin typeface="Nunito Black" panose="00000A00000000000000" pitchFamily="2" charset="0"/>
              </a:rPr>
              <a:t> </a:t>
            </a:r>
            <a:r>
              <a:rPr lang="en-US" sz="2200" dirty="0" err="1">
                <a:solidFill>
                  <a:srgbClr val="002060"/>
                </a:solidFill>
                <a:latin typeface="Nunito Black" panose="00000A00000000000000" pitchFamily="2" charset="0"/>
              </a:rPr>
              <a:t>tả</a:t>
            </a:r>
            <a:r>
              <a:rPr lang="en-US" sz="2200" dirty="0">
                <a:solidFill>
                  <a:srgbClr val="002060"/>
                </a:solidFill>
                <a:latin typeface="Nunito Black" panose="00000A00000000000000" pitchFamily="2" charset="0"/>
              </a:rPr>
              <a:t> </a:t>
            </a:r>
            <a:r>
              <a:rPr lang="en-US" sz="2200" dirty="0" err="1">
                <a:solidFill>
                  <a:srgbClr val="002060"/>
                </a:solidFill>
                <a:latin typeface="Nunito Black" panose="00000A00000000000000" pitchFamily="2" charset="0"/>
              </a:rPr>
              <a:t>từng</a:t>
            </a:r>
            <a:r>
              <a:rPr lang="en-US" sz="2200" dirty="0">
                <a:solidFill>
                  <a:srgbClr val="002060"/>
                </a:solidFill>
                <a:latin typeface="Nunito Black" panose="00000A00000000000000" pitchFamily="2" charset="0"/>
              </a:rPr>
              <a:t> </a:t>
            </a:r>
            <a:r>
              <a:rPr lang="en-US" sz="2200" dirty="0" err="1">
                <a:solidFill>
                  <a:srgbClr val="002060"/>
                </a:solidFill>
                <a:latin typeface="Nunito Black" panose="00000A00000000000000" pitchFamily="2" charset="0"/>
              </a:rPr>
              <a:t>bông</a:t>
            </a:r>
            <a:r>
              <a:rPr lang="en-US" sz="2200" dirty="0">
                <a:solidFill>
                  <a:srgbClr val="002060"/>
                </a:solidFill>
                <a:latin typeface="Nunito Black" panose="00000A00000000000000" pitchFamily="2" charset="0"/>
              </a:rPr>
              <a:t>, </a:t>
            </a:r>
            <a:r>
              <a:rPr lang="en-US" sz="2200" dirty="0" err="1">
                <a:solidFill>
                  <a:srgbClr val="002060"/>
                </a:solidFill>
                <a:latin typeface="Nunito Black" panose="00000A00000000000000" pitchFamily="2" charset="0"/>
              </a:rPr>
              <a:t>vì</a:t>
            </a:r>
            <a:r>
              <a:rPr lang="en-US" sz="2200" dirty="0">
                <a:solidFill>
                  <a:srgbClr val="002060"/>
                </a:solidFill>
                <a:latin typeface="Nunito Black" panose="00000A00000000000000" pitchFamily="2" charset="0"/>
              </a:rPr>
              <a:t> </a:t>
            </a:r>
            <a:r>
              <a:rPr lang="en-US" sz="2200" dirty="0" err="1">
                <a:solidFill>
                  <a:srgbClr val="002060"/>
                </a:solidFill>
                <a:latin typeface="Nunito Black" panose="00000A00000000000000" pitchFamily="2" charset="0"/>
              </a:rPr>
              <a:t>hoa</a:t>
            </a:r>
            <a:r>
              <a:rPr lang="en-US" sz="2200" dirty="0">
                <a:solidFill>
                  <a:srgbClr val="002060"/>
                </a:solidFill>
                <a:latin typeface="Nunito Black" panose="00000A00000000000000" pitchFamily="2" charset="0"/>
              </a:rPr>
              <a:t> </a:t>
            </a:r>
            <a:r>
              <a:rPr lang="en-US" sz="2200" dirty="0" err="1">
                <a:solidFill>
                  <a:srgbClr val="002060"/>
                </a:solidFill>
                <a:latin typeface="Nunito Black" panose="00000A00000000000000" pitchFamily="2" charset="0"/>
              </a:rPr>
              <a:t>sầu</a:t>
            </a:r>
            <a:r>
              <a:rPr lang="en-US" sz="2200" dirty="0">
                <a:solidFill>
                  <a:srgbClr val="002060"/>
                </a:solidFill>
                <a:latin typeface="Nunito Black" panose="00000A00000000000000" pitchFamily="2" charset="0"/>
              </a:rPr>
              <a:t> </a:t>
            </a:r>
            <a:r>
              <a:rPr lang="en-US" sz="2200" dirty="0" err="1">
                <a:solidFill>
                  <a:srgbClr val="002060"/>
                </a:solidFill>
                <a:latin typeface="Nunito Black" panose="00000A00000000000000" pitchFamily="2" charset="0"/>
              </a:rPr>
              <a:t>đâu</a:t>
            </a:r>
            <a:r>
              <a:rPr lang="en-US" sz="2200" dirty="0">
                <a:solidFill>
                  <a:srgbClr val="002060"/>
                </a:solidFill>
                <a:latin typeface="Nunito Black" panose="00000A00000000000000" pitchFamily="2" charset="0"/>
              </a:rPr>
              <a:t> </a:t>
            </a:r>
            <a:r>
              <a:rPr lang="en-US" sz="2200" dirty="0" err="1">
                <a:solidFill>
                  <a:srgbClr val="002060"/>
                </a:solidFill>
                <a:latin typeface="Nunito Black" panose="00000A00000000000000" pitchFamily="2" charset="0"/>
              </a:rPr>
              <a:t>nhỏ</a:t>
            </a:r>
            <a:r>
              <a:rPr lang="en-US" sz="2200" dirty="0">
                <a:solidFill>
                  <a:srgbClr val="002060"/>
                </a:solidFill>
                <a:latin typeface="Nunito Black" panose="00000A00000000000000" pitchFamily="2" charset="0"/>
              </a:rPr>
              <a:t> </a:t>
            </a:r>
            <a:r>
              <a:rPr lang="en-US" sz="2200" dirty="0" err="1">
                <a:solidFill>
                  <a:srgbClr val="002060"/>
                </a:solidFill>
                <a:latin typeface="Nunito Black" panose="00000A00000000000000" pitchFamily="2" charset="0"/>
              </a:rPr>
              <a:t>mọc</a:t>
            </a:r>
            <a:r>
              <a:rPr lang="en-US" sz="2200" dirty="0">
                <a:solidFill>
                  <a:srgbClr val="002060"/>
                </a:solidFill>
                <a:latin typeface="Nunito Black" panose="00000A00000000000000" pitchFamily="2" charset="0"/>
              </a:rPr>
              <a:t> </a:t>
            </a:r>
            <a:r>
              <a:rPr lang="en-US" sz="2200" dirty="0" err="1">
                <a:solidFill>
                  <a:srgbClr val="002060"/>
                </a:solidFill>
                <a:latin typeface="Nunito Black" panose="00000A00000000000000" pitchFamily="2" charset="0"/>
              </a:rPr>
              <a:t>thành</a:t>
            </a:r>
            <a:r>
              <a:rPr lang="en-US" sz="2200" dirty="0">
                <a:solidFill>
                  <a:srgbClr val="002060"/>
                </a:solidFill>
                <a:latin typeface="Nunito Black" panose="00000A00000000000000" pitchFamily="2" charset="0"/>
              </a:rPr>
              <a:t> </a:t>
            </a:r>
            <a:r>
              <a:rPr lang="en-US" sz="2200" dirty="0" err="1">
                <a:solidFill>
                  <a:srgbClr val="002060"/>
                </a:solidFill>
                <a:latin typeface="Nunito Black" panose="00000A00000000000000" pitchFamily="2" charset="0"/>
              </a:rPr>
              <a:t>chùm</a:t>
            </a:r>
            <a:endParaRPr lang="en-US" sz="2200" dirty="0">
              <a:solidFill>
                <a:srgbClr val="002060"/>
              </a:solidFill>
              <a:latin typeface="Nunito Black" panose="00000A00000000000000" pitchFamily="2" charset="0"/>
            </a:endParaRPr>
          </a:p>
          <a:p>
            <a:pPr fontAlgn="auto">
              <a:spcBef>
                <a:spcPts val="0"/>
              </a:spcBef>
              <a:spcAft>
                <a:spcPts val="0"/>
              </a:spcAft>
              <a:defRPr/>
            </a:pPr>
            <a:endParaRPr lang="en-US" sz="2200" dirty="0">
              <a:solidFill>
                <a:srgbClr val="002060"/>
              </a:solidFill>
              <a:latin typeface="Nunito Black" panose="00000A00000000000000" pitchFamily="2" charset="0"/>
            </a:endParaRPr>
          </a:p>
        </p:txBody>
      </p:sp>
      <p:sp>
        <p:nvSpPr>
          <p:cNvPr id="3" name="Rectangle 2"/>
          <p:cNvSpPr/>
          <p:nvPr/>
        </p:nvSpPr>
        <p:spPr>
          <a:xfrm>
            <a:off x="4845050" y="1663919"/>
            <a:ext cx="3763026" cy="3046988"/>
          </a:xfrm>
          <a:prstGeom prst="rect">
            <a:avLst/>
          </a:prstGeom>
        </p:spPr>
        <p:txBody>
          <a:bodyPr wrap="square">
            <a:spAutoFit/>
          </a:bodyPr>
          <a:lstStyle/>
          <a:p>
            <a:pPr indent="457200" algn="just">
              <a:defRPr/>
            </a:pPr>
            <a:r>
              <a:rPr lang="en-US" sz="2400" b="1" dirty="0" err="1">
                <a:solidFill>
                  <a:srgbClr val="002060"/>
                </a:solidFill>
                <a:latin typeface="Times New Roman" panose="02020603050405020304" pitchFamily="18" charset="0"/>
                <a:cs typeface="Times New Roman" panose="02020603050405020304" pitchFamily="18" charset="0"/>
              </a:rPr>
              <a:t>Vào</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khoảng</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cuối</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tháng</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ba</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các</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cây</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sầu</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đâu</a:t>
            </a:r>
            <a:r>
              <a:rPr lang="en-US" sz="2400" b="1" dirty="0">
                <a:solidFill>
                  <a:srgbClr val="002060"/>
                </a:solidFill>
                <a:latin typeface="Times New Roman" panose="02020603050405020304" pitchFamily="18" charset="0"/>
                <a:cs typeface="Times New Roman" panose="02020603050405020304" pitchFamily="18" charset="0"/>
              </a:rPr>
              <a:t> ở </a:t>
            </a:r>
            <a:r>
              <a:rPr lang="en-US" sz="2400" b="1" dirty="0" err="1">
                <a:solidFill>
                  <a:srgbClr val="002060"/>
                </a:solidFill>
                <a:latin typeface="Times New Roman" panose="02020603050405020304" pitchFamily="18" charset="0"/>
                <a:cs typeface="Times New Roman" panose="02020603050405020304" pitchFamily="18" charset="0"/>
              </a:rPr>
              <a:t>vùng</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quê</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Bắc</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Bộ</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đâm</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hoa</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và</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người</a:t>
            </a:r>
            <a:r>
              <a:rPr lang="en-US" sz="2400" b="1" dirty="0">
                <a:solidFill>
                  <a:srgbClr val="002060"/>
                </a:solidFill>
                <a:latin typeface="Times New Roman" panose="02020603050405020304" pitchFamily="18" charset="0"/>
                <a:cs typeface="Times New Roman" panose="02020603050405020304" pitchFamily="18" charset="0"/>
              </a:rPr>
              <a:t> ta </a:t>
            </a:r>
            <a:r>
              <a:rPr lang="en-US" sz="2400" b="1" dirty="0" err="1">
                <a:solidFill>
                  <a:srgbClr val="002060"/>
                </a:solidFill>
                <a:latin typeface="Times New Roman" panose="02020603050405020304" pitchFamily="18" charset="0"/>
                <a:cs typeface="Times New Roman" panose="02020603050405020304" pitchFamily="18" charset="0"/>
              </a:rPr>
              <a:t>thấy</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hoa</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sầu</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đâu</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nở</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như</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cười</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Hoa</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nhỏ</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bé</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lấm</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tấm</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mấy</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chấm</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đen</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nở</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từng</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chùm</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đu</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đưa</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như</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đưa</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võng</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mỗi</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khi</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có</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gió</a:t>
            </a:r>
            <a:r>
              <a:rPr lang="en-US" sz="2400" b="1" dirty="0">
                <a:solidFill>
                  <a:srgbClr val="002060"/>
                </a:solidFill>
                <a:latin typeface="Times New Roman" panose="02020603050405020304" pitchFamily="18" charset="0"/>
                <a:cs typeface="Times New Roman" panose="02020603050405020304" pitchFamily="18" charset="0"/>
              </a:rPr>
              <a:t>. </a:t>
            </a:r>
          </a:p>
        </p:txBody>
      </p:sp>
      <p:cxnSp>
        <p:nvCxnSpPr>
          <p:cNvPr id="9" name="Straight Connector 8"/>
          <p:cNvCxnSpPr/>
          <p:nvPr/>
        </p:nvCxnSpPr>
        <p:spPr>
          <a:xfrm flipV="1">
            <a:off x="6858000" y="3543300"/>
            <a:ext cx="1612900" cy="1270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4" name="Straight Connector 13"/>
          <p:cNvCxnSpPr/>
          <p:nvPr/>
        </p:nvCxnSpPr>
        <p:spPr>
          <a:xfrm>
            <a:off x="4934697" y="3910868"/>
            <a:ext cx="3536203" cy="732"/>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9" name="Straight Connector 18"/>
          <p:cNvCxnSpPr/>
          <p:nvPr/>
        </p:nvCxnSpPr>
        <p:spPr>
          <a:xfrm>
            <a:off x="4995494" y="4266468"/>
            <a:ext cx="3536203" cy="732"/>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0" name="Straight Connector 19"/>
          <p:cNvCxnSpPr/>
          <p:nvPr/>
        </p:nvCxnSpPr>
        <p:spPr>
          <a:xfrm>
            <a:off x="4934697" y="4622068"/>
            <a:ext cx="3206003"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pic>
        <p:nvPicPr>
          <p:cNvPr id="22" name="Picture 2" descr="Hình ảnh hoa xoan trong thơ"/>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99348">
                        <a14:foregroundMark x1="10652" y1="2778" x2="3478" y2="11111"/>
                        <a14:foregroundMark x1="77174" y1="4938" x2="95870" y2="8333"/>
                        <a14:foregroundMark x1="40000" y1="63889" x2="39348" y2="82407"/>
                        <a14:foregroundMark x1="7174" y1="32716" x2="7826" y2="39815"/>
                        <a14:backgroundMark x1="74783" y1="76235" x2="91957" y2="80864"/>
                        <a14:backgroundMark x1="33043" y1="75926" x2="16739" y2="93519"/>
                        <a14:backgroundMark x1="46087" y1="94753" x2="39783" y2="99383"/>
                        <a14:backgroundMark x1="42826" y1="70370" x2="43913" y2="78395"/>
                        <a14:backgroundMark x1="61957" y1="74074" x2="64565" y2="74074"/>
                        <a14:backgroundMark x1="16957" y1="69444" x2="13478" y2="69753"/>
                        <a14:backgroundMark x1="91304" y1="22222" x2="98913" y2="29630"/>
                        <a14:backgroundMark x1="4783" y1="37654" x2="4565" y2="59259"/>
                        <a14:backgroundMark x1="30870" y1="48765" x2="16087" y2="63580"/>
                        <a14:backgroundMark x1="50000" y1="50309" x2="69565" y2="91667"/>
                        <a14:backgroundMark x1="86087" y1="90123" x2="49565" y2="94444"/>
                        <a14:backgroundMark x1="62174" y1="48148" x2="62826" y2="70988"/>
                        <a14:backgroundMark x1="43478" y1="52778" x2="49783" y2="70062"/>
                        <a14:backgroundMark x1="33696" y1="74383" x2="45217" y2="65432"/>
                        <a14:backgroundMark x1="38261" y1="64198" x2="40000" y2="82716"/>
                        <a14:backgroundMark x1="40217" y1="62963" x2="38913" y2="85802"/>
                        <a14:backgroundMark x1="38696" y1="68827" x2="38913" y2="75926"/>
                        <a14:backgroundMark x1="38478" y1="69753" x2="41087" y2="76852"/>
                        <a14:backgroundMark x1="36522" y1="68827" x2="43261" y2="79321"/>
                        <a14:backgroundMark x1="34348" y1="66975" x2="42174" y2="77160"/>
                        <a14:backgroundMark x1="33261" y1="69753" x2="43913" y2="80864"/>
                        <a14:backgroundMark x1="37609" y1="67284" x2="37826" y2="84259"/>
                        <a14:backgroundMark x1="38043" y1="69753" x2="42391" y2="82716"/>
                        <a14:backgroundMark x1="28261" y1="70679" x2="45435" y2="77469"/>
                        <a14:backgroundMark x1="35870" y1="64506" x2="54783" y2="70370"/>
                        <a14:backgroundMark x1="42609" y1="61111" x2="60217" y2="68519"/>
                        <a14:backgroundMark x1="55652" y1="42901" x2="55652" y2="49691"/>
                        <a14:backgroundMark x1="60435" y1="44753" x2="65217" y2="50000"/>
                        <a14:backgroundMark x1="59348" y1="41358" x2="63261" y2="47222"/>
                      </a14:backgroundRemoval>
                    </a14:imgEffect>
                  </a14:imgLayer>
                </a14:imgProps>
              </a:ext>
              <a:ext uri="{28A0092B-C50C-407E-A947-70E740481C1C}">
                <a14:useLocalDpi xmlns:a14="http://schemas.microsoft.com/office/drawing/2010/main" val="0"/>
              </a:ext>
            </a:extLst>
          </a:blip>
          <a:srcRect/>
          <a:stretch>
            <a:fillRect/>
          </a:stretch>
        </p:blipFill>
        <p:spPr bwMode="auto">
          <a:xfrm>
            <a:off x="4625010" y="366478"/>
            <a:ext cx="4038914" cy="255678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ầu đông thương nhớ…"/>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6532" y="2183488"/>
            <a:ext cx="3753969" cy="250342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ớp Nga 2 và Bè bạn: Tháng 3: Hoa xoan - Hoa sầu đâu"/>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49222" y="2183488"/>
            <a:ext cx="2428588" cy="261152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left)">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41" presetClass="entr" presetSubtype="0" fill="hold" grpId="0" nodeType="clickEffect">
                                  <p:stCondLst>
                                    <p:cond delay="0"/>
                                  </p:stCondLst>
                                  <p:iterate type="lt">
                                    <p:tmPct val="10000"/>
                                  </p:iterate>
                                  <p:childTnLst>
                                    <p:set>
                                      <p:cBhvr>
                                        <p:cTn id="26" dur="1" fill="hold">
                                          <p:stCondLst>
                                            <p:cond delay="0"/>
                                          </p:stCondLst>
                                        </p:cTn>
                                        <p:tgtEl>
                                          <p:spTgt spid="12"/>
                                        </p:tgtEl>
                                        <p:attrNameLst>
                                          <p:attrName>style.visibility</p:attrName>
                                        </p:attrNameLst>
                                      </p:cBhvr>
                                      <p:to>
                                        <p:strVal val="visible"/>
                                      </p:to>
                                    </p:set>
                                    <p:anim calcmode="lin" valueType="num">
                                      <p:cBhvr>
                                        <p:cTn id="27" dur="500" fill="hold"/>
                                        <p:tgtEl>
                                          <p:spTgt spid="12"/>
                                        </p:tgtEl>
                                        <p:attrNameLst>
                                          <p:attrName>ppt_x</p:attrName>
                                        </p:attrNameLst>
                                      </p:cBhvr>
                                      <p:tavLst>
                                        <p:tav tm="0">
                                          <p:val>
                                            <p:strVal val="#ppt_x"/>
                                          </p:val>
                                        </p:tav>
                                        <p:tav tm="50000">
                                          <p:val>
                                            <p:strVal val="#ppt_x+.1"/>
                                          </p:val>
                                        </p:tav>
                                        <p:tav tm="100000">
                                          <p:val>
                                            <p:strVal val="#ppt_x"/>
                                          </p:val>
                                        </p:tav>
                                      </p:tavLst>
                                    </p:anim>
                                    <p:anim calcmode="lin" valueType="num">
                                      <p:cBhvr>
                                        <p:cTn id="28" dur="500" fill="hold"/>
                                        <p:tgtEl>
                                          <p:spTgt spid="12"/>
                                        </p:tgtEl>
                                        <p:attrNameLst>
                                          <p:attrName>ppt_y</p:attrName>
                                        </p:attrNameLst>
                                      </p:cBhvr>
                                      <p:tavLst>
                                        <p:tav tm="0">
                                          <p:val>
                                            <p:strVal val="#ppt_y"/>
                                          </p:val>
                                        </p:tav>
                                        <p:tav tm="100000">
                                          <p:val>
                                            <p:strVal val="#ppt_y"/>
                                          </p:val>
                                        </p:tav>
                                      </p:tavLst>
                                    </p:anim>
                                    <p:anim calcmode="lin" valueType="num">
                                      <p:cBhvr>
                                        <p:cTn id="29" dur="500" fill="hold"/>
                                        <p:tgtEl>
                                          <p:spTgt spid="12"/>
                                        </p:tgtEl>
                                        <p:attrNameLst>
                                          <p:attrName>ppt_h</p:attrName>
                                        </p:attrNameLst>
                                      </p:cBhvr>
                                      <p:tavLst>
                                        <p:tav tm="0">
                                          <p:val>
                                            <p:strVal val="#ppt_h/10"/>
                                          </p:val>
                                        </p:tav>
                                        <p:tav tm="50000">
                                          <p:val>
                                            <p:strVal val="#ppt_h+.01"/>
                                          </p:val>
                                        </p:tav>
                                        <p:tav tm="100000">
                                          <p:val>
                                            <p:strVal val="#ppt_h"/>
                                          </p:val>
                                        </p:tav>
                                      </p:tavLst>
                                    </p:anim>
                                    <p:anim calcmode="lin" valueType="num">
                                      <p:cBhvr>
                                        <p:cTn id="30" dur="500" fill="hold"/>
                                        <p:tgtEl>
                                          <p:spTgt spid="12"/>
                                        </p:tgtEl>
                                        <p:attrNameLst>
                                          <p:attrName>ppt_w</p:attrName>
                                        </p:attrNameLst>
                                      </p:cBhvr>
                                      <p:tavLst>
                                        <p:tav tm="0">
                                          <p:val>
                                            <p:strVal val="#ppt_w/10"/>
                                          </p:val>
                                        </p:tav>
                                        <p:tav tm="50000">
                                          <p:val>
                                            <p:strVal val="#ppt_w+.01"/>
                                          </p:val>
                                        </p:tav>
                                        <p:tav tm="100000">
                                          <p:val>
                                            <p:strVal val="#ppt_w"/>
                                          </p:val>
                                        </p:tav>
                                      </p:tavLst>
                                    </p:anim>
                                    <p:animEffect transition="in" filter="fade">
                                      <p:cBhvr>
                                        <p:cTn id="31" dur="500" tmFilter="0,0; .5, 1; 1, 1"/>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1030"/>
                                        </p:tgtEl>
                                        <p:attrNameLst>
                                          <p:attrName>style.visibility</p:attrName>
                                        </p:attrNameLst>
                                      </p:cBhvr>
                                      <p:to>
                                        <p:strVal val="visible"/>
                                      </p:to>
                                    </p:set>
                                    <p:animEffect transition="in" filter="barn(inVertical)">
                                      <p:cBhvr>
                                        <p:cTn id="36" dur="500"/>
                                        <p:tgtEl>
                                          <p:spTgt spid="1030"/>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xit" presetSubtype="4" fill="hold" nodeType="clickEffect">
                                  <p:stCondLst>
                                    <p:cond delay="0"/>
                                  </p:stCondLst>
                                  <p:childTnLst>
                                    <p:animEffect transition="out" filter="wipe(down)">
                                      <p:cBhvr>
                                        <p:cTn id="40" dur="500"/>
                                        <p:tgtEl>
                                          <p:spTgt spid="1030"/>
                                        </p:tgtEl>
                                      </p:cBhvr>
                                    </p:animEffect>
                                    <p:set>
                                      <p:cBhvr>
                                        <p:cTn id="41" dur="1" fill="hold">
                                          <p:stCondLst>
                                            <p:cond delay="499"/>
                                          </p:stCondLst>
                                        </p:cTn>
                                        <p:tgtEl>
                                          <p:spTgt spid="1030"/>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nodeType="clickEffect">
                                  <p:stCondLst>
                                    <p:cond delay="0"/>
                                  </p:stCondLst>
                                  <p:childTnLst>
                                    <p:set>
                                      <p:cBhvr>
                                        <p:cTn id="45" dur="1" fill="hold">
                                          <p:stCondLst>
                                            <p:cond delay="0"/>
                                          </p:stCondLst>
                                        </p:cTn>
                                        <p:tgtEl>
                                          <p:spTgt spid="1028"/>
                                        </p:tgtEl>
                                        <p:attrNameLst>
                                          <p:attrName>style.visibility</p:attrName>
                                        </p:attrNameLst>
                                      </p:cBhvr>
                                      <p:to>
                                        <p:strVal val="visible"/>
                                      </p:to>
                                    </p:set>
                                    <p:animEffect transition="in" filter="barn(inVertical)">
                                      <p:cBhvr>
                                        <p:cTn id="46"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 name="Title 1"/>
          <p:cNvSpPr>
            <a:spLocks noGrp="1"/>
          </p:cNvSpPr>
          <p:nvPr>
            <p:ph type="title"/>
          </p:nvPr>
        </p:nvSpPr>
        <p:spPr>
          <a:xfrm>
            <a:off x="292532" y="250794"/>
            <a:ext cx="2756875" cy="572700"/>
          </a:xfrm>
        </p:spPr>
        <p:txBody>
          <a:bodyPr/>
          <a:lstStyle/>
          <a:p>
            <a:r>
              <a:rPr lang="en-US" sz="3200" dirty="0" err="1">
                <a:latin typeface="Nunito Black" panose="00000A00000000000000" pitchFamily="2" charset="0"/>
              </a:rPr>
              <a:t>Cách</a:t>
            </a:r>
            <a:r>
              <a:rPr lang="en-US" sz="3200" dirty="0">
                <a:latin typeface="Nunito Black" panose="00000A00000000000000" pitchFamily="2" charset="0"/>
              </a:rPr>
              <a:t> </a:t>
            </a:r>
            <a:r>
              <a:rPr lang="en-US" sz="3200" dirty="0" err="1">
                <a:latin typeface="Nunito Black" panose="00000A00000000000000" pitchFamily="2" charset="0"/>
              </a:rPr>
              <a:t>miêu</a:t>
            </a:r>
            <a:r>
              <a:rPr lang="en-US" sz="3200" dirty="0">
                <a:latin typeface="Nunito Black" panose="00000A00000000000000" pitchFamily="2" charset="0"/>
              </a:rPr>
              <a:t> </a:t>
            </a:r>
            <a:r>
              <a:rPr lang="en-US" sz="3200" dirty="0" err="1">
                <a:latin typeface="Nunito Black" panose="00000A00000000000000" pitchFamily="2" charset="0"/>
              </a:rPr>
              <a:t>tả</a:t>
            </a:r>
            <a:endParaRPr lang="en-US" sz="3200" dirty="0">
              <a:latin typeface="Nunito Black" panose="00000A00000000000000" pitchFamily="2" charset="0"/>
            </a:endParaRPr>
          </a:p>
        </p:txBody>
      </p:sp>
      <p:sp>
        <p:nvSpPr>
          <p:cNvPr id="5" name="Rectangle 4"/>
          <p:cNvSpPr/>
          <p:nvPr/>
        </p:nvSpPr>
        <p:spPr>
          <a:xfrm>
            <a:off x="4251999" y="247649"/>
            <a:ext cx="698932" cy="468145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394705" y="1512781"/>
            <a:ext cx="8456763" cy="3416320"/>
          </a:xfrm>
          <a:prstGeom prst="rect">
            <a:avLst/>
          </a:prstGeom>
        </p:spPr>
        <p:txBody>
          <a:bodyPr wrap="square">
            <a:spAutoFit/>
          </a:bodyPr>
          <a:lstStyle/>
          <a:p>
            <a:pPr algn="just"/>
            <a:r>
              <a:rPr lang="en-US" sz="2400" b="1" dirty="0" err="1">
                <a:solidFill>
                  <a:srgbClr val="002060"/>
                </a:solidFill>
                <a:latin typeface="Times New Roman" panose="02020603050405020304" pitchFamily="18" charset="0"/>
                <a:cs typeface="Times New Roman" panose="02020603050405020304" pitchFamily="18" charset="0"/>
              </a:rPr>
              <a:t>Cứ</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đến</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tháng</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ba</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nhớ</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đến</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sầu</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đâu</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là</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tôi</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cảm</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thấy</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thoang</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thoảng</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đâu</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đây</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một</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mùi</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thơm</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mát</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mẻ</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dịu</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dàng</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mát</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mẻ</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còn</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hơn</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cả</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hương</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cau</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mà</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dịu</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dàng</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có</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khi</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hơn</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cả</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mùi</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thơm</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hoa</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mộc</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Mùi</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thơm</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huyền</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diệu</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đó</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hòa</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với</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mùi</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đất</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của</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ruộng</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cày</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vỡ</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ra</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mùi</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đậu</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đã</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già</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mà</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người</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nông</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phu</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hái</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về</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phơi</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nắng</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mùi</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mạ</a:t>
            </a:r>
            <a:r>
              <a:rPr lang="en-US" sz="2400" b="1" dirty="0">
                <a:solidFill>
                  <a:srgbClr val="002060"/>
                </a:solidFill>
                <a:latin typeface="Times New Roman" panose="02020603050405020304" pitchFamily="18" charset="0"/>
                <a:cs typeface="Times New Roman" panose="02020603050405020304" pitchFamily="18" charset="0"/>
              </a:rPr>
              <a:t> non </a:t>
            </a:r>
            <a:r>
              <a:rPr lang="en-US" sz="2400" b="1" dirty="0" err="1">
                <a:solidFill>
                  <a:srgbClr val="002060"/>
                </a:solidFill>
                <a:latin typeface="Times New Roman" panose="02020603050405020304" pitchFamily="18" charset="0"/>
                <a:cs typeface="Times New Roman" panose="02020603050405020304" pitchFamily="18" charset="0"/>
              </a:rPr>
              <a:t>lên</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sớm</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xanh</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màu</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hoa</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lí</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mùi</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khoai</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sắn</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mùi</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rau</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cần</a:t>
            </a:r>
            <a:r>
              <a:rPr lang="en-US" sz="2400" b="1" dirty="0">
                <a:solidFill>
                  <a:srgbClr val="002060"/>
                </a:solidFill>
                <a:latin typeface="Times New Roman" panose="02020603050405020304" pitchFamily="18" charset="0"/>
                <a:cs typeface="Times New Roman" panose="02020603050405020304" pitchFamily="18" charset="0"/>
              </a:rPr>
              <a:t> ở </a:t>
            </a:r>
            <a:r>
              <a:rPr lang="en-US" sz="2400" b="1" dirty="0" err="1">
                <a:solidFill>
                  <a:srgbClr val="002060"/>
                </a:solidFill>
                <a:latin typeface="Times New Roman" panose="02020603050405020304" pitchFamily="18" charset="0"/>
                <a:cs typeface="Times New Roman" panose="02020603050405020304" pitchFamily="18" charset="0"/>
              </a:rPr>
              <a:t>các</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ruộng</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xâm</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xấp</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nước</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đưa</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lên</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Bao</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nhiêu</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thứ</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đó</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bấy</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nhiêu</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thương</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yêu</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khiến</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người</a:t>
            </a:r>
            <a:r>
              <a:rPr lang="en-US" sz="2400" b="1" dirty="0">
                <a:solidFill>
                  <a:srgbClr val="002060"/>
                </a:solidFill>
                <a:latin typeface="Times New Roman" panose="02020603050405020304" pitchFamily="18" charset="0"/>
                <a:cs typeface="Times New Roman" panose="02020603050405020304" pitchFamily="18" charset="0"/>
              </a:rPr>
              <a:t> ta </a:t>
            </a:r>
            <a:r>
              <a:rPr lang="en-US" sz="2400" b="1" dirty="0" err="1">
                <a:solidFill>
                  <a:srgbClr val="002060"/>
                </a:solidFill>
                <a:latin typeface="Times New Roman" panose="02020603050405020304" pitchFamily="18" charset="0"/>
                <a:cs typeface="Times New Roman" panose="02020603050405020304" pitchFamily="18" charset="0"/>
              </a:rPr>
              <a:t>cảm</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thấy</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như</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ngây</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ngất</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như</a:t>
            </a:r>
            <a:r>
              <a:rPr lang="en-US" sz="2400" b="1" dirty="0">
                <a:solidFill>
                  <a:srgbClr val="002060"/>
                </a:solidFill>
                <a:latin typeface="Times New Roman" panose="02020603050405020304" pitchFamily="18" charset="0"/>
                <a:cs typeface="Times New Roman" panose="02020603050405020304" pitchFamily="18" charset="0"/>
              </a:rPr>
              <a:t> say </a:t>
            </a:r>
            <a:r>
              <a:rPr lang="en-US" sz="2400" b="1" dirty="0" err="1">
                <a:solidFill>
                  <a:srgbClr val="002060"/>
                </a:solidFill>
                <a:latin typeface="Times New Roman" panose="02020603050405020304" pitchFamily="18" charset="0"/>
                <a:cs typeface="Times New Roman" panose="02020603050405020304" pitchFamily="18" charset="0"/>
              </a:rPr>
              <a:t>một</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thứ</a:t>
            </a:r>
            <a:r>
              <a:rPr lang="en-US" sz="2400" b="1" dirty="0">
                <a:solidFill>
                  <a:srgbClr val="002060"/>
                </a:solidFill>
                <a:latin typeface="Times New Roman" panose="02020603050405020304" pitchFamily="18" charset="0"/>
                <a:cs typeface="Times New Roman" panose="02020603050405020304" pitchFamily="18" charset="0"/>
              </a:rPr>
              <a:t> men </a:t>
            </a:r>
            <a:r>
              <a:rPr lang="en-US" sz="2400" b="1" dirty="0" err="1">
                <a:solidFill>
                  <a:srgbClr val="002060"/>
                </a:solidFill>
                <a:latin typeface="Times New Roman" panose="02020603050405020304" pitchFamily="18" charset="0"/>
                <a:cs typeface="Times New Roman" panose="02020603050405020304" pitchFamily="18" charset="0"/>
              </a:rPr>
              <a:t>gì</a:t>
            </a:r>
            <a:r>
              <a:rPr lang="en-US" sz="2400" b="1" dirty="0">
                <a:solidFill>
                  <a:srgbClr val="002060"/>
                </a:solidFill>
                <a:latin typeface="Times New Roman" panose="02020603050405020304" pitchFamily="18" charset="0"/>
                <a:cs typeface="Times New Roman" panose="02020603050405020304" pitchFamily="18" charset="0"/>
              </a:rPr>
              <a:t>. </a:t>
            </a:r>
            <a:endParaRPr lang="en-US" sz="2400" dirty="0"/>
          </a:p>
        </p:txBody>
      </p:sp>
      <p:pic>
        <p:nvPicPr>
          <p:cNvPr id="21" name="Picture 2" descr="Hình ảnh hoa xoan trong thơ"/>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99348">
                        <a14:foregroundMark x1="10652" y1="2778" x2="3478" y2="11111"/>
                        <a14:foregroundMark x1="77174" y1="4938" x2="95870" y2="8333"/>
                        <a14:foregroundMark x1="40000" y1="63889" x2="39348" y2="82407"/>
                        <a14:foregroundMark x1="7174" y1="32716" x2="7826" y2="39815"/>
                        <a14:backgroundMark x1="74783" y1="76235" x2="91957" y2="80864"/>
                        <a14:backgroundMark x1="33043" y1="75926" x2="16739" y2="93519"/>
                        <a14:backgroundMark x1="46087" y1="94753" x2="39783" y2="99383"/>
                        <a14:backgroundMark x1="42826" y1="70370" x2="43913" y2="78395"/>
                        <a14:backgroundMark x1="61957" y1="74074" x2="64565" y2="74074"/>
                        <a14:backgroundMark x1="16957" y1="69444" x2="13478" y2="69753"/>
                        <a14:backgroundMark x1="91304" y1="22222" x2="98913" y2="29630"/>
                        <a14:backgroundMark x1="4783" y1="37654" x2="4565" y2="59259"/>
                        <a14:backgroundMark x1="30870" y1="48765" x2="16087" y2="63580"/>
                        <a14:backgroundMark x1="50000" y1="50309" x2="69565" y2="91667"/>
                        <a14:backgroundMark x1="86087" y1="90123" x2="49565" y2="94444"/>
                        <a14:backgroundMark x1="62174" y1="48148" x2="62826" y2="70988"/>
                        <a14:backgroundMark x1="43478" y1="52778" x2="49783" y2="70062"/>
                        <a14:backgroundMark x1="33696" y1="74383" x2="45217" y2="65432"/>
                        <a14:backgroundMark x1="38261" y1="64198" x2="40000" y2="82716"/>
                        <a14:backgroundMark x1="40217" y1="62963" x2="38913" y2="85802"/>
                        <a14:backgroundMark x1="38696" y1="68827" x2="38913" y2="75926"/>
                        <a14:backgroundMark x1="38478" y1="69753" x2="41087" y2="76852"/>
                        <a14:backgroundMark x1="36522" y1="68827" x2="43261" y2="79321"/>
                        <a14:backgroundMark x1="34348" y1="66975" x2="42174" y2="77160"/>
                        <a14:backgroundMark x1="33261" y1="69753" x2="43913" y2="80864"/>
                        <a14:backgroundMark x1="37609" y1="67284" x2="37826" y2="84259"/>
                        <a14:backgroundMark x1="38043" y1="69753" x2="42391" y2="82716"/>
                        <a14:backgroundMark x1="28261" y1="70679" x2="45435" y2="77469"/>
                        <a14:backgroundMark x1="35870" y1="64506" x2="54783" y2="70370"/>
                        <a14:backgroundMark x1="42609" y1="61111" x2="60217" y2="68519"/>
                        <a14:backgroundMark x1="55652" y1="42901" x2="55652" y2="49691"/>
                        <a14:backgroundMark x1="60435" y1="44753" x2="65217" y2="50000"/>
                        <a14:backgroundMark x1="59348" y1="41358" x2="63261" y2="47222"/>
                      </a14:backgroundRemoval>
                    </a14:imgEffect>
                  </a14:imgLayer>
                </a14:imgProps>
              </a:ext>
              <a:ext uri="{28A0092B-C50C-407E-A947-70E740481C1C}">
                <a14:useLocalDpi xmlns:a14="http://schemas.microsoft.com/office/drawing/2010/main" val="0"/>
              </a:ext>
            </a:extLst>
          </a:blip>
          <a:srcRect/>
          <a:stretch>
            <a:fillRect/>
          </a:stretch>
        </p:blipFill>
        <p:spPr bwMode="auto">
          <a:xfrm>
            <a:off x="4864531" y="245318"/>
            <a:ext cx="3986937" cy="2534926"/>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292532" y="681941"/>
            <a:ext cx="6336852" cy="95410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err="1">
                <a:ln>
                  <a:noFill/>
                </a:ln>
                <a:solidFill>
                  <a:srgbClr val="00B0F0"/>
                </a:solidFill>
                <a:effectLst/>
                <a:uLnTx/>
                <a:uFillTx/>
                <a:latin typeface="Nunito Black" panose="00000A00000000000000" pitchFamily="2" charset="0"/>
                <a:cs typeface="Arial"/>
                <a:sym typeface="Arial"/>
              </a:rPr>
              <a:t>Đặc</a:t>
            </a:r>
            <a:r>
              <a:rPr kumimoji="0" lang="en-US" sz="2800" b="0" i="0" u="none" strike="noStrike" kern="0" cap="none" spc="0" normalizeH="0" baseline="0" noProof="0" dirty="0">
                <a:ln>
                  <a:noFill/>
                </a:ln>
                <a:solidFill>
                  <a:srgbClr val="00B0F0"/>
                </a:solidFill>
                <a:effectLst/>
                <a:uLnTx/>
                <a:uFillTx/>
                <a:latin typeface="Nunito Black" panose="00000A00000000000000" pitchFamily="2" charset="0"/>
                <a:cs typeface="Arial"/>
                <a:sym typeface="Arial"/>
              </a:rPr>
              <a:t> </a:t>
            </a:r>
            <a:r>
              <a:rPr kumimoji="0" lang="en-US" sz="2800" b="0" i="0" u="none" strike="noStrike" kern="0" cap="none" spc="0" normalizeH="0" baseline="0" noProof="0" dirty="0" err="1">
                <a:ln>
                  <a:noFill/>
                </a:ln>
                <a:solidFill>
                  <a:srgbClr val="00B0F0"/>
                </a:solidFill>
                <a:effectLst/>
                <a:uLnTx/>
                <a:uFillTx/>
                <a:latin typeface="Nunito Black" panose="00000A00000000000000" pitchFamily="2" charset="0"/>
                <a:cs typeface="Arial"/>
                <a:sym typeface="Arial"/>
              </a:rPr>
              <a:t>tả</a:t>
            </a:r>
            <a:r>
              <a:rPr kumimoji="0" lang="en-US" sz="2800" b="0" i="0" u="none" strike="noStrike" kern="0" cap="none" spc="0" normalizeH="0" baseline="0" noProof="0" dirty="0">
                <a:ln>
                  <a:noFill/>
                </a:ln>
                <a:solidFill>
                  <a:srgbClr val="00B0F0"/>
                </a:solidFill>
                <a:effectLst/>
                <a:uLnTx/>
                <a:uFillTx/>
                <a:latin typeface="Nunito Black" panose="00000A00000000000000" pitchFamily="2" charset="0"/>
                <a:cs typeface="Arial"/>
                <a:sym typeface="Arial"/>
              </a:rPr>
              <a:t> </a:t>
            </a:r>
            <a:r>
              <a:rPr kumimoji="0" lang="en-US" sz="2800" b="0" i="0" u="none" strike="noStrike" kern="0" cap="none" spc="0" normalizeH="0" baseline="0" noProof="0" dirty="0" err="1">
                <a:ln>
                  <a:noFill/>
                </a:ln>
                <a:solidFill>
                  <a:srgbClr val="00B0F0"/>
                </a:solidFill>
                <a:effectLst/>
                <a:uLnTx/>
                <a:uFillTx/>
                <a:latin typeface="Nunito Black" panose="00000A00000000000000" pitchFamily="2" charset="0"/>
                <a:cs typeface="Arial"/>
                <a:sym typeface="Arial"/>
              </a:rPr>
              <a:t>mùi</a:t>
            </a:r>
            <a:r>
              <a:rPr kumimoji="0" lang="en-US" sz="2800" b="0" i="0" u="none" strike="noStrike" kern="0" cap="none" spc="0" normalizeH="0" baseline="0" noProof="0" dirty="0">
                <a:ln>
                  <a:noFill/>
                </a:ln>
                <a:solidFill>
                  <a:srgbClr val="00B0F0"/>
                </a:solidFill>
                <a:effectLst/>
                <a:uLnTx/>
                <a:uFillTx/>
                <a:latin typeface="Nunito Black" panose="00000A00000000000000" pitchFamily="2" charset="0"/>
                <a:cs typeface="Arial"/>
                <a:sym typeface="Arial"/>
              </a:rPr>
              <a:t> </a:t>
            </a:r>
            <a:r>
              <a:rPr kumimoji="0" lang="en-US" sz="2800" b="0" i="0" u="none" strike="noStrike" kern="0" cap="none" spc="0" normalizeH="0" baseline="0" noProof="0" err="1">
                <a:ln>
                  <a:noFill/>
                </a:ln>
                <a:solidFill>
                  <a:srgbClr val="00B0F0"/>
                </a:solidFill>
                <a:effectLst/>
                <a:uLnTx/>
                <a:uFillTx/>
                <a:latin typeface="Nunito Black" panose="00000A00000000000000" pitchFamily="2" charset="0"/>
                <a:cs typeface="Arial"/>
                <a:sym typeface="Arial"/>
              </a:rPr>
              <a:t>thơm</a:t>
            </a:r>
            <a:r>
              <a:rPr kumimoji="0" lang="en-US" sz="2800" b="0" i="0" u="none" strike="noStrike" kern="0" cap="none" spc="0" normalizeH="0" baseline="0" noProof="0">
                <a:ln>
                  <a:noFill/>
                </a:ln>
                <a:solidFill>
                  <a:srgbClr val="00B0F0"/>
                </a:solidFill>
                <a:effectLst/>
                <a:uLnTx/>
                <a:uFillTx/>
                <a:latin typeface="Nunito Black" panose="00000A00000000000000" pitchFamily="2" charset="0"/>
                <a:cs typeface="Arial"/>
                <a:sym typeface="Arial"/>
              </a:rPr>
              <a:t>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00B0F0"/>
                </a:solidFill>
                <a:effectLst/>
                <a:uLnTx/>
                <a:uFillTx/>
                <a:latin typeface="Nunito Black" panose="00000A00000000000000" pitchFamily="2" charset="0"/>
                <a:cs typeface="Arial"/>
                <a:sym typeface="Arial"/>
              </a:rPr>
              <a:t>đặc </a:t>
            </a:r>
            <a:r>
              <a:rPr kumimoji="0" lang="en-US" sz="2800" b="0" i="0" u="none" strike="noStrike" kern="0" cap="none" spc="0" normalizeH="0" baseline="0" noProof="0" dirty="0" err="1">
                <a:ln>
                  <a:noFill/>
                </a:ln>
                <a:solidFill>
                  <a:srgbClr val="00B0F0"/>
                </a:solidFill>
                <a:effectLst/>
                <a:uLnTx/>
                <a:uFillTx/>
                <a:latin typeface="Nunito Black" panose="00000A00000000000000" pitchFamily="2" charset="0"/>
                <a:cs typeface="Arial"/>
                <a:sym typeface="Arial"/>
              </a:rPr>
              <a:t>biệt</a:t>
            </a:r>
            <a:r>
              <a:rPr kumimoji="0" lang="en-US" sz="2800" b="0" i="0" u="none" strike="noStrike" kern="0" cap="none" spc="0" normalizeH="0" baseline="0" noProof="0" dirty="0">
                <a:ln>
                  <a:noFill/>
                </a:ln>
                <a:solidFill>
                  <a:srgbClr val="00B0F0"/>
                </a:solidFill>
                <a:effectLst/>
                <a:uLnTx/>
                <a:uFillTx/>
                <a:latin typeface="Nunito Black" panose="00000A00000000000000" pitchFamily="2" charset="0"/>
                <a:cs typeface="Arial"/>
                <a:sym typeface="Arial"/>
              </a:rPr>
              <a:t> </a:t>
            </a:r>
            <a:r>
              <a:rPr kumimoji="0" lang="en-US" sz="2800" b="0" i="0" u="none" strike="noStrike" kern="0" cap="none" spc="0" normalizeH="0" baseline="0" noProof="0" err="1">
                <a:ln>
                  <a:noFill/>
                </a:ln>
                <a:solidFill>
                  <a:srgbClr val="00B0F0"/>
                </a:solidFill>
                <a:effectLst/>
                <a:uLnTx/>
                <a:uFillTx/>
                <a:latin typeface="Nunito Black" panose="00000A00000000000000" pitchFamily="2" charset="0"/>
                <a:cs typeface="Arial"/>
                <a:sym typeface="Arial"/>
              </a:rPr>
              <a:t>của</a:t>
            </a:r>
            <a:r>
              <a:rPr kumimoji="0" lang="en-US" sz="2800" b="0" i="0" u="none" strike="noStrike" kern="0" cap="none" spc="0" normalizeH="0" baseline="0" noProof="0">
                <a:ln>
                  <a:noFill/>
                </a:ln>
                <a:solidFill>
                  <a:srgbClr val="00B0F0"/>
                </a:solidFill>
                <a:effectLst/>
                <a:uLnTx/>
                <a:uFillTx/>
                <a:latin typeface="Nunito Black" panose="00000A00000000000000" pitchFamily="2" charset="0"/>
                <a:cs typeface="Arial"/>
                <a:sym typeface="Arial"/>
              </a:rPr>
              <a:t> hoa</a:t>
            </a:r>
            <a:endParaRPr kumimoji="0" lang="en-US" sz="2800" b="0" i="0" u="none" strike="noStrike" kern="0" cap="none" spc="0" normalizeH="0" baseline="0" noProof="0" dirty="0">
              <a:ln>
                <a:noFill/>
              </a:ln>
              <a:solidFill>
                <a:srgbClr val="00B0F0"/>
              </a:solidFill>
              <a:effectLst/>
              <a:uLnTx/>
              <a:uFillTx/>
              <a:latin typeface="Nunito Black" panose="00000A00000000000000" pitchFamily="2" charset="0"/>
              <a:cs typeface="Arial"/>
              <a:sym typeface="Arial"/>
            </a:endParaRPr>
          </a:p>
        </p:txBody>
      </p:sp>
      <p:cxnSp>
        <p:nvCxnSpPr>
          <p:cNvPr id="15" name="Straight Connector 14"/>
          <p:cNvCxnSpPr/>
          <p:nvPr/>
        </p:nvCxnSpPr>
        <p:spPr>
          <a:xfrm>
            <a:off x="7861209" y="1920897"/>
            <a:ext cx="894664" cy="6578"/>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6" name="Straight Connector 15"/>
          <p:cNvCxnSpPr/>
          <p:nvPr/>
        </p:nvCxnSpPr>
        <p:spPr>
          <a:xfrm flipV="1">
            <a:off x="512777" y="2262976"/>
            <a:ext cx="8197047" cy="22468"/>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7" name="Straight Connector 16"/>
          <p:cNvCxnSpPr/>
          <p:nvPr/>
        </p:nvCxnSpPr>
        <p:spPr>
          <a:xfrm flipV="1">
            <a:off x="512777" y="2655202"/>
            <a:ext cx="8197047" cy="22468"/>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8" name="Straight Connector 17"/>
          <p:cNvCxnSpPr/>
          <p:nvPr/>
        </p:nvCxnSpPr>
        <p:spPr>
          <a:xfrm>
            <a:off x="441510" y="3021497"/>
            <a:ext cx="8268314" cy="14142"/>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0" name="Straight Connector 19"/>
          <p:cNvCxnSpPr/>
          <p:nvPr/>
        </p:nvCxnSpPr>
        <p:spPr>
          <a:xfrm>
            <a:off x="467308" y="3401046"/>
            <a:ext cx="8268314" cy="14142"/>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2" name="Straight Connector 21"/>
          <p:cNvCxnSpPr/>
          <p:nvPr/>
        </p:nvCxnSpPr>
        <p:spPr>
          <a:xfrm flipV="1">
            <a:off x="493106" y="3746035"/>
            <a:ext cx="1552846" cy="25657"/>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3" name="Straight Connector 22"/>
          <p:cNvCxnSpPr/>
          <p:nvPr/>
        </p:nvCxnSpPr>
        <p:spPr>
          <a:xfrm>
            <a:off x="6808662" y="4473324"/>
            <a:ext cx="1881491" cy="6578"/>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5" name="Straight Connector 24"/>
          <p:cNvCxnSpPr/>
          <p:nvPr/>
        </p:nvCxnSpPr>
        <p:spPr>
          <a:xfrm flipV="1">
            <a:off x="484219" y="4841715"/>
            <a:ext cx="3123465"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518134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left)">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left)">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wipe(left)">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wipe(left)">
                                      <p:cBhvr>
                                        <p:cTn id="37" dur="500"/>
                                        <p:tgtEl>
                                          <p:spTgt spid="2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wipe(left)">
                                      <p:cBhvr>
                                        <p:cTn id="42" dur="500"/>
                                        <p:tgtEl>
                                          <p:spTgt spid="23"/>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wipe(left)">
                                      <p:cBhvr>
                                        <p:cTn id="4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7" name="Rectangle 6"/>
          <p:cNvSpPr/>
          <p:nvPr/>
        </p:nvSpPr>
        <p:spPr>
          <a:xfrm>
            <a:off x="946839" y="899190"/>
            <a:ext cx="2949846" cy="163121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5000" b="0" i="0" u="none" strike="noStrike" kern="0" cap="none" spc="0" normalizeH="0" baseline="0" noProof="0" dirty="0" err="1">
                <a:ln>
                  <a:noFill/>
                </a:ln>
                <a:solidFill>
                  <a:srgbClr val="B44141"/>
                </a:solidFill>
                <a:effectLst/>
                <a:uLnTx/>
                <a:uFillTx/>
                <a:latin typeface="Nunito Black" panose="00000A00000000000000" pitchFamily="2" charset="0"/>
                <a:cs typeface="Arial"/>
                <a:sym typeface="Arial"/>
              </a:rPr>
              <a:t>Hình</a:t>
            </a:r>
            <a:r>
              <a:rPr kumimoji="0" lang="en-US" sz="5000" b="0" i="0" u="none" strike="noStrike" kern="0" cap="none" spc="0" normalizeH="0" baseline="0" noProof="0" dirty="0">
                <a:ln>
                  <a:noFill/>
                </a:ln>
                <a:solidFill>
                  <a:srgbClr val="B44141"/>
                </a:solidFill>
                <a:effectLst/>
                <a:uLnTx/>
                <a:uFillTx/>
                <a:latin typeface="Nunito Black" panose="00000A00000000000000" pitchFamily="2" charset="0"/>
                <a:cs typeface="Arial"/>
                <a:sym typeface="Arial"/>
              </a:rPr>
              <a:t> </a:t>
            </a:r>
            <a:r>
              <a:rPr kumimoji="0" lang="en-US" sz="5000" b="0" i="0" u="none" strike="noStrike" kern="0" cap="none" spc="0" normalizeH="0" baseline="0" noProof="0" dirty="0" err="1">
                <a:ln>
                  <a:noFill/>
                </a:ln>
                <a:solidFill>
                  <a:srgbClr val="B44141"/>
                </a:solidFill>
                <a:effectLst/>
                <a:uLnTx/>
                <a:uFillTx/>
                <a:latin typeface="Nunito Black" panose="00000A00000000000000" pitchFamily="2" charset="0"/>
                <a:cs typeface="Arial"/>
                <a:sym typeface="Arial"/>
              </a:rPr>
              <a:t>ảnh</a:t>
            </a:r>
            <a:endParaRPr kumimoji="0" lang="en-US" sz="5000" b="0" i="0" u="none" strike="noStrike" kern="0" cap="none" spc="0" normalizeH="0" baseline="0" noProof="0" dirty="0">
              <a:ln>
                <a:noFill/>
              </a:ln>
              <a:solidFill>
                <a:srgbClr val="B44141"/>
              </a:solidFill>
              <a:effectLst/>
              <a:uLnTx/>
              <a:uFillTx/>
              <a:latin typeface="Nunito Black" panose="00000A00000000000000" pitchFamily="2"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5000" b="0" i="0" u="none" strike="noStrike" kern="0" cap="none" spc="0" normalizeH="0" baseline="0" noProof="0" dirty="0">
                <a:ln>
                  <a:noFill/>
                </a:ln>
                <a:solidFill>
                  <a:srgbClr val="B44141"/>
                </a:solidFill>
                <a:effectLst/>
                <a:uLnTx/>
                <a:uFillTx/>
                <a:latin typeface="Nunito Black" panose="00000A00000000000000" pitchFamily="2" charset="0"/>
                <a:cs typeface="Arial"/>
                <a:sym typeface="Arial"/>
              </a:rPr>
              <a:t> so </a:t>
            </a:r>
            <a:r>
              <a:rPr kumimoji="0" lang="en-US" sz="5000" b="0" i="0" u="none" strike="noStrike" kern="0" cap="none" spc="0" normalizeH="0" baseline="0" noProof="0" dirty="0" err="1">
                <a:ln>
                  <a:noFill/>
                </a:ln>
                <a:solidFill>
                  <a:srgbClr val="B44141"/>
                </a:solidFill>
                <a:effectLst/>
                <a:uLnTx/>
                <a:uFillTx/>
                <a:latin typeface="Nunito Black" panose="00000A00000000000000" pitchFamily="2" charset="0"/>
                <a:cs typeface="Arial"/>
                <a:sym typeface="Arial"/>
              </a:rPr>
              <a:t>sánh</a:t>
            </a:r>
            <a:endParaRPr kumimoji="0" lang="en-US" sz="5000" b="0" i="0" u="none" strike="noStrike" kern="0" cap="none" spc="0" normalizeH="0" baseline="0" noProof="0" dirty="0">
              <a:ln>
                <a:noFill/>
              </a:ln>
              <a:solidFill>
                <a:srgbClr val="B44141"/>
              </a:solidFill>
              <a:effectLst/>
              <a:uLnTx/>
              <a:uFillTx/>
              <a:cs typeface="Arial"/>
              <a:sym typeface="Arial"/>
            </a:endParaRPr>
          </a:p>
        </p:txBody>
      </p:sp>
      <p:sp>
        <p:nvSpPr>
          <p:cNvPr id="18" name="Rectangle 17"/>
          <p:cNvSpPr/>
          <p:nvPr/>
        </p:nvSpPr>
        <p:spPr>
          <a:xfrm>
            <a:off x="-239753" y="2895071"/>
            <a:ext cx="5323031" cy="10156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a:ln>
                  <a:noFill/>
                </a:ln>
                <a:solidFill>
                  <a:srgbClr val="002060"/>
                </a:solidFill>
                <a:effectLst/>
                <a:uLnTx/>
                <a:uFillTx/>
                <a:latin typeface="Nunito Black" panose="00000A00000000000000" pitchFamily="2" charset="0"/>
                <a:cs typeface="Arial"/>
                <a:sym typeface="Arial"/>
              </a:rPr>
              <a:t> </a:t>
            </a:r>
            <a:r>
              <a:rPr lang="en-US" sz="3000" dirty="0">
                <a:solidFill>
                  <a:srgbClr val="002060"/>
                </a:solidFill>
                <a:latin typeface="Nunito Black" panose="00000A00000000000000" pitchFamily="2" charset="0"/>
              </a:rPr>
              <a:t>H</a:t>
            </a:r>
            <a:r>
              <a:rPr kumimoji="0" lang="en-US" sz="3000" b="0" i="0" u="none" strike="noStrike" kern="0" cap="none" spc="0" normalizeH="0" baseline="0" noProof="0" dirty="0" err="1">
                <a:ln>
                  <a:noFill/>
                </a:ln>
                <a:solidFill>
                  <a:srgbClr val="002060"/>
                </a:solidFill>
                <a:effectLst/>
                <a:uLnTx/>
                <a:uFillTx/>
                <a:latin typeface="Nunito Black" panose="00000A00000000000000" pitchFamily="2" charset="0"/>
                <a:sym typeface="Arial"/>
              </a:rPr>
              <a:t>oa</a:t>
            </a:r>
            <a:r>
              <a:rPr kumimoji="0" lang="en-US" sz="3000" b="0" i="0" u="none" strike="noStrike" kern="0" cap="none" spc="0" normalizeH="0" baseline="0" noProof="0" dirty="0">
                <a:ln>
                  <a:noFill/>
                </a:ln>
                <a:solidFill>
                  <a:srgbClr val="002060"/>
                </a:solidFill>
                <a:effectLst/>
                <a:uLnTx/>
                <a:uFillTx/>
                <a:latin typeface="Nunito Black" panose="00000A00000000000000" pitchFamily="2" charset="0"/>
                <a:sym typeface="Arial"/>
              </a:rPr>
              <a:t> </a:t>
            </a:r>
            <a:r>
              <a:rPr kumimoji="0" lang="en-US" sz="3000" b="0" i="0" u="none" strike="noStrike" kern="0" cap="none" spc="0" normalizeH="0" baseline="0" noProof="0" dirty="0" err="1">
                <a:ln>
                  <a:noFill/>
                </a:ln>
                <a:solidFill>
                  <a:srgbClr val="002060"/>
                </a:solidFill>
                <a:effectLst/>
                <a:uLnTx/>
                <a:uFillTx/>
                <a:latin typeface="Nunito Black" panose="00000A00000000000000" pitchFamily="2" charset="0"/>
                <a:sym typeface="Arial"/>
              </a:rPr>
              <a:t>sầu</a:t>
            </a:r>
            <a:r>
              <a:rPr kumimoji="0" lang="en-US" sz="3000" b="0" i="0" u="none" strike="noStrike" kern="0" cap="none" spc="0" normalizeH="0" noProof="0" dirty="0">
                <a:ln>
                  <a:noFill/>
                </a:ln>
                <a:solidFill>
                  <a:srgbClr val="002060"/>
                </a:solidFill>
                <a:effectLst/>
                <a:uLnTx/>
                <a:uFillTx/>
                <a:latin typeface="Nunito Black" panose="00000A00000000000000" pitchFamily="2" charset="0"/>
                <a:sym typeface="Arial"/>
              </a:rPr>
              <a:t> </a:t>
            </a:r>
            <a:r>
              <a:rPr kumimoji="0" lang="en-US" sz="3000" b="0" i="0" u="none" strike="noStrike" kern="0" cap="none" spc="0" normalizeH="0" noProof="0" err="1">
                <a:ln>
                  <a:noFill/>
                </a:ln>
                <a:solidFill>
                  <a:srgbClr val="002060"/>
                </a:solidFill>
                <a:effectLst/>
                <a:uLnTx/>
                <a:uFillTx/>
                <a:latin typeface="Nunito Black" panose="00000A00000000000000" pitchFamily="2" charset="0"/>
                <a:sym typeface="Arial"/>
              </a:rPr>
              <a:t>đâu</a:t>
            </a:r>
            <a:r>
              <a:rPr kumimoji="0" lang="en-US" sz="3000" b="0" i="0" u="none" strike="noStrike" kern="0" cap="none" spc="0" normalizeH="0" baseline="0" noProof="0">
                <a:ln>
                  <a:noFill/>
                </a:ln>
                <a:solidFill>
                  <a:srgbClr val="002060"/>
                </a:solidFill>
                <a:effectLst/>
                <a:uLnTx/>
                <a:uFillTx/>
                <a:latin typeface="Nunito Black" panose="00000A00000000000000" pitchFamily="2" charset="0"/>
                <a:sym typeface="Arial"/>
              </a:rPr>
              <a:t> nở</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0" i="0" u="none" strike="noStrike" kern="0" cap="none" spc="0" normalizeH="0" baseline="0" noProof="0">
                <a:ln>
                  <a:noFill/>
                </a:ln>
                <a:solidFill>
                  <a:srgbClr val="002060"/>
                </a:solidFill>
                <a:effectLst/>
                <a:uLnTx/>
                <a:uFillTx/>
                <a:latin typeface="Nunito Black" panose="00000A00000000000000" pitchFamily="2" charset="0"/>
                <a:sym typeface="Arial"/>
              </a:rPr>
              <a:t> như</a:t>
            </a:r>
            <a:r>
              <a:rPr lang="en-US" sz="3000" dirty="0">
                <a:solidFill>
                  <a:srgbClr val="002060"/>
                </a:solidFill>
                <a:latin typeface="Nunito Black" panose="00000A00000000000000" pitchFamily="2" charset="0"/>
              </a:rPr>
              <a:t> </a:t>
            </a:r>
            <a:r>
              <a:rPr kumimoji="0" lang="en-US" sz="3000" b="0" i="0" u="none" strike="noStrike" kern="0" cap="none" spc="0" normalizeH="0" baseline="0" noProof="0">
                <a:ln>
                  <a:noFill/>
                </a:ln>
                <a:solidFill>
                  <a:srgbClr val="002060"/>
                </a:solidFill>
                <a:effectLst/>
                <a:uLnTx/>
                <a:uFillTx/>
                <a:latin typeface="Nunito Black" panose="00000A00000000000000" pitchFamily="2" charset="0"/>
                <a:sym typeface="Arial"/>
              </a:rPr>
              <a:t>cười</a:t>
            </a:r>
            <a:r>
              <a:rPr kumimoji="0" lang="en-US" sz="3000" b="0" i="0" u="none" strike="noStrike" kern="0" cap="none" spc="0" normalizeH="0" baseline="0" noProof="0" dirty="0">
                <a:ln>
                  <a:noFill/>
                </a:ln>
                <a:solidFill>
                  <a:srgbClr val="002060"/>
                </a:solidFill>
                <a:effectLst/>
                <a:uLnTx/>
                <a:uFillTx/>
                <a:latin typeface="Nunito Black" panose="00000A00000000000000" pitchFamily="2" charset="0"/>
                <a:sym typeface="Arial"/>
              </a:rPr>
              <a:t>.</a:t>
            </a:r>
          </a:p>
        </p:txBody>
      </p:sp>
      <p:sp>
        <p:nvSpPr>
          <p:cNvPr id="9" name="TextBox 8"/>
          <p:cNvSpPr txBox="1"/>
          <p:nvPr/>
        </p:nvSpPr>
        <p:spPr>
          <a:xfrm>
            <a:off x="4984326" y="2165740"/>
            <a:ext cx="3698188" cy="283154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en-US" sz="2600" dirty="0">
                <a:solidFill>
                  <a:srgbClr val="002060"/>
                </a:solidFill>
                <a:latin typeface="Nunito Black" panose="00000A00000000000000" pitchFamily="2" charset="0"/>
              </a:rPr>
              <a:t>  B</a:t>
            </a:r>
            <a:r>
              <a:rPr kumimoji="0" lang="en-US" sz="2600" b="0" i="0" u="none" strike="noStrike" kern="0" cap="none" spc="0" normalizeH="0" baseline="0" noProof="0" dirty="0" err="1">
                <a:ln>
                  <a:noFill/>
                </a:ln>
                <a:solidFill>
                  <a:srgbClr val="002060"/>
                </a:solidFill>
                <a:effectLst/>
                <a:uLnTx/>
                <a:uFillTx/>
                <a:latin typeface="Nunito Black" panose="00000A00000000000000" pitchFamily="2" charset="0"/>
                <a:cs typeface="Arial"/>
                <a:sym typeface="Arial"/>
              </a:rPr>
              <a:t>ao</a:t>
            </a:r>
            <a:r>
              <a:rPr kumimoji="0" lang="en-US" sz="2600" b="0" i="0" u="none" strike="noStrike" kern="0" cap="none" spc="0" normalizeH="0" baseline="0" noProof="0" dirty="0">
                <a:ln>
                  <a:noFill/>
                </a:ln>
                <a:solidFill>
                  <a:srgbClr val="002060"/>
                </a:solidFill>
                <a:effectLst/>
                <a:uLnTx/>
                <a:uFillTx/>
                <a:latin typeface="Nunito Black" panose="00000A00000000000000" pitchFamily="2" charset="0"/>
                <a:cs typeface="Arial"/>
                <a:sym typeface="Arial"/>
              </a:rPr>
              <a:t> </a:t>
            </a:r>
            <a:r>
              <a:rPr kumimoji="0" lang="en-US" sz="2600" b="0" i="0" u="none" strike="noStrike" kern="0" cap="none" spc="0" normalizeH="0" baseline="0" noProof="0" dirty="0" err="1">
                <a:ln>
                  <a:noFill/>
                </a:ln>
                <a:solidFill>
                  <a:srgbClr val="002060"/>
                </a:solidFill>
                <a:effectLst/>
                <a:uLnTx/>
                <a:uFillTx/>
                <a:latin typeface="Nunito Black" panose="00000A00000000000000" pitchFamily="2" charset="0"/>
                <a:cs typeface="Arial"/>
                <a:sym typeface="Arial"/>
              </a:rPr>
              <a:t>nhiêu</a:t>
            </a:r>
            <a:r>
              <a:rPr kumimoji="0" lang="en-US" sz="2600" b="0" i="0" u="none" strike="noStrike" kern="0" cap="none" spc="0" normalizeH="0" baseline="0" noProof="0" dirty="0">
                <a:ln>
                  <a:noFill/>
                </a:ln>
                <a:solidFill>
                  <a:srgbClr val="002060"/>
                </a:solidFill>
                <a:effectLst/>
                <a:uLnTx/>
                <a:uFillTx/>
                <a:latin typeface="Nunito Black" panose="00000A00000000000000" pitchFamily="2" charset="0"/>
                <a:cs typeface="Arial"/>
                <a:sym typeface="Arial"/>
              </a:rPr>
              <a:t> </a:t>
            </a:r>
            <a:r>
              <a:rPr kumimoji="0" lang="en-US" sz="2600" b="0" i="0" u="none" strike="noStrike" kern="0" cap="none" spc="0" normalizeH="0" baseline="0" noProof="0" dirty="0" err="1">
                <a:ln>
                  <a:noFill/>
                </a:ln>
                <a:solidFill>
                  <a:srgbClr val="002060"/>
                </a:solidFill>
                <a:effectLst/>
                <a:uLnTx/>
                <a:uFillTx/>
                <a:latin typeface="Nunito Black" panose="00000A00000000000000" pitchFamily="2" charset="0"/>
                <a:cs typeface="Arial"/>
                <a:sym typeface="Arial"/>
              </a:rPr>
              <a:t>thứ</a:t>
            </a:r>
            <a:r>
              <a:rPr kumimoji="0" lang="en-US" sz="2600" b="0" i="0" u="none" strike="noStrike" kern="0" cap="none" spc="0" normalizeH="0" baseline="0" noProof="0" dirty="0">
                <a:ln>
                  <a:noFill/>
                </a:ln>
                <a:solidFill>
                  <a:srgbClr val="002060"/>
                </a:solidFill>
                <a:effectLst/>
                <a:uLnTx/>
                <a:uFillTx/>
                <a:latin typeface="Nunito Black" panose="00000A00000000000000" pitchFamily="2" charset="0"/>
                <a:cs typeface="Arial"/>
                <a:sym typeface="Arial"/>
              </a:rPr>
              <a:t> </a:t>
            </a:r>
            <a:r>
              <a:rPr kumimoji="0" lang="en-US" sz="2600" b="0" i="0" u="none" strike="noStrike" kern="0" cap="none" spc="0" normalizeH="0" baseline="0" noProof="0" dirty="0" err="1">
                <a:ln>
                  <a:noFill/>
                </a:ln>
                <a:solidFill>
                  <a:srgbClr val="002060"/>
                </a:solidFill>
                <a:effectLst/>
                <a:uLnTx/>
                <a:uFillTx/>
                <a:latin typeface="Nunito Black" panose="00000A00000000000000" pitchFamily="2" charset="0"/>
                <a:cs typeface="Arial"/>
                <a:sym typeface="Arial"/>
              </a:rPr>
              <a:t>đó</a:t>
            </a:r>
            <a:r>
              <a:rPr kumimoji="0" lang="en-US" sz="2600" b="0" i="0" u="none" strike="noStrike" kern="0" cap="none" spc="0" normalizeH="0" baseline="0" noProof="0" dirty="0">
                <a:ln>
                  <a:noFill/>
                </a:ln>
                <a:solidFill>
                  <a:srgbClr val="002060"/>
                </a:solidFill>
                <a:effectLst/>
                <a:uLnTx/>
                <a:uFillTx/>
                <a:latin typeface="Nunito Black" panose="00000A00000000000000" pitchFamily="2" charset="0"/>
                <a:cs typeface="Arial"/>
                <a:sym typeface="Arial"/>
              </a:rPr>
              <a:t>, </a:t>
            </a:r>
            <a:r>
              <a:rPr kumimoji="0" lang="en-US" sz="2600" b="0" i="0" u="none" strike="noStrike" kern="0" cap="none" spc="0" normalizeH="0" baseline="0" noProof="0" dirty="0" err="1">
                <a:ln>
                  <a:noFill/>
                </a:ln>
                <a:solidFill>
                  <a:srgbClr val="002060"/>
                </a:solidFill>
                <a:effectLst/>
                <a:uLnTx/>
                <a:uFillTx/>
                <a:latin typeface="Nunito Black" panose="00000A00000000000000" pitchFamily="2" charset="0"/>
                <a:cs typeface="Arial"/>
                <a:sym typeface="Arial"/>
              </a:rPr>
              <a:t>bấy</a:t>
            </a:r>
            <a:r>
              <a:rPr kumimoji="0" lang="en-US" sz="2600" b="0" i="0" u="none" strike="noStrike" kern="0" cap="none" spc="0" normalizeH="0" baseline="0" noProof="0" dirty="0">
                <a:ln>
                  <a:noFill/>
                </a:ln>
                <a:solidFill>
                  <a:srgbClr val="002060"/>
                </a:solidFill>
                <a:effectLst/>
                <a:uLnTx/>
                <a:uFillTx/>
                <a:latin typeface="Nunito Black" panose="00000A00000000000000" pitchFamily="2" charset="0"/>
                <a:cs typeface="Arial"/>
                <a:sym typeface="Arial"/>
              </a:rPr>
              <a:t> </a:t>
            </a:r>
            <a:r>
              <a:rPr kumimoji="0" lang="en-US" sz="2600" b="0" i="0" u="none" strike="noStrike" kern="0" cap="none" spc="0" normalizeH="0" baseline="0" noProof="0" dirty="0" err="1">
                <a:ln>
                  <a:noFill/>
                </a:ln>
                <a:solidFill>
                  <a:srgbClr val="002060"/>
                </a:solidFill>
                <a:effectLst/>
                <a:uLnTx/>
                <a:uFillTx/>
                <a:latin typeface="Nunito Black" panose="00000A00000000000000" pitchFamily="2" charset="0"/>
                <a:cs typeface="Arial"/>
                <a:sym typeface="Arial"/>
              </a:rPr>
              <a:t>nhiêu</a:t>
            </a:r>
            <a:r>
              <a:rPr kumimoji="0" lang="en-US" sz="2600" b="0" i="0" u="none" strike="noStrike" kern="0" cap="none" spc="0" normalizeH="0" baseline="0" noProof="0" dirty="0">
                <a:ln>
                  <a:noFill/>
                </a:ln>
                <a:solidFill>
                  <a:srgbClr val="002060"/>
                </a:solidFill>
                <a:effectLst/>
                <a:uLnTx/>
                <a:uFillTx/>
                <a:latin typeface="Nunito Black" panose="00000A00000000000000" pitchFamily="2" charset="0"/>
                <a:cs typeface="Arial"/>
                <a:sym typeface="Arial"/>
              </a:rPr>
              <a:t> </a:t>
            </a:r>
            <a:r>
              <a:rPr kumimoji="0" lang="en-US" sz="2600" b="0" i="0" u="none" strike="noStrike" kern="0" cap="none" spc="0" normalizeH="0" baseline="0" noProof="0" dirty="0" err="1">
                <a:ln>
                  <a:noFill/>
                </a:ln>
                <a:solidFill>
                  <a:srgbClr val="002060"/>
                </a:solidFill>
                <a:effectLst/>
                <a:uLnTx/>
                <a:uFillTx/>
                <a:latin typeface="Nunito Black" panose="00000A00000000000000" pitchFamily="2" charset="0"/>
                <a:cs typeface="Arial"/>
                <a:sym typeface="Arial"/>
              </a:rPr>
              <a:t>thương</a:t>
            </a:r>
            <a:r>
              <a:rPr kumimoji="0" lang="en-US" sz="2600" b="0" i="0" u="none" strike="noStrike" kern="0" cap="none" spc="0" normalizeH="0" baseline="0" noProof="0" dirty="0">
                <a:ln>
                  <a:noFill/>
                </a:ln>
                <a:solidFill>
                  <a:srgbClr val="002060"/>
                </a:solidFill>
                <a:effectLst/>
                <a:uLnTx/>
                <a:uFillTx/>
                <a:latin typeface="Nunito Black" panose="00000A00000000000000" pitchFamily="2" charset="0"/>
                <a:cs typeface="Arial"/>
                <a:sym typeface="Arial"/>
              </a:rPr>
              <a:t> </a:t>
            </a:r>
            <a:r>
              <a:rPr kumimoji="0" lang="en-US" sz="2600" b="0" i="0" u="none" strike="noStrike" kern="0" cap="none" spc="0" normalizeH="0" baseline="0" noProof="0" dirty="0" err="1">
                <a:ln>
                  <a:noFill/>
                </a:ln>
                <a:solidFill>
                  <a:srgbClr val="002060"/>
                </a:solidFill>
                <a:effectLst/>
                <a:uLnTx/>
                <a:uFillTx/>
                <a:latin typeface="Nunito Black" panose="00000A00000000000000" pitchFamily="2" charset="0"/>
                <a:cs typeface="Arial"/>
                <a:sym typeface="Arial"/>
              </a:rPr>
              <a:t>yêu</a:t>
            </a:r>
            <a:r>
              <a:rPr kumimoji="0" lang="en-US" sz="2600" b="0" i="0" u="none" strike="noStrike" kern="0" cap="none" spc="0" normalizeH="0" baseline="0" noProof="0" dirty="0">
                <a:ln>
                  <a:noFill/>
                </a:ln>
                <a:solidFill>
                  <a:srgbClr val="002060"/>
                </a:solidFill>
                <a:effectLst/>
                <a:uLnTx/>
                <a:uFillTx/>
                <a:latin typeface="Nunito Black" panose="00000A00000000000000" pitchFamily="2" charset="0"/>
                <a:cs typeface="Arial"/>
                <a:sym typeface="Arial"/>
              </a:rPr>
              <a:t>, </a:t>
            </a:r>
            <a:r>
              <a:rPr kumimoji="0" lang="en-US" sz="2600" b="0" i="0" u="none" strike="noStrike" kern="0" cap="none" spc="0" normalizeH="0" baseline="0" noProof="0" dirty="0" err="1">
                <a:ln>
                  <a:noFill/>
                </a:ln>
                <a:solidFill>
                  <a:srgbClr val="002060"/>
                </a:solidFill>
                <a:effectLst/>
                <a:uLnTx/>
                <a:uFillTx/>
                <a:latin typeface="Nunito Black" panose="00000A00000000000000" pitchFamily="2" charset="0"/>
                <a:cs typeface="Arial"/>
                <a:sym typeface="Arial"/>
              </a:rPr>
              <a:t>khiến</a:t>
            </a:r>
            <a:r>
              <a:rPr kumimoji="0" lang="en-US" sz="2600" b="0" i="0" u="none" strike="noStrike" kern="0" cap="none" spc="0" normalizeH="0" baseline="0" noProof="0" dirty="0">
                <a:ln>
                  <a:noFill/>
                </a:ln>
                <a:solidFill>
                  <a:srgbClr val="002060"/>
                </a:solidFill>
                <a:effectLst/>
                <a:uLnTx/>
                <a:uFillTx/>
                <a:latin typeface="Nunito Black" panose="00000A00000000000000" pitchFamily="2" charset="0"/>
                <a:cs typeface="Arial"/>
                <a:sym typeface="Arial"/>
              </a:rPr>
              <a:t> </a:t>
            </a:r>
            <a:r>
              <a:rPr kumimoji="0" lang="en-US" sz="2600" b="0" i="0" u="none" strike="noStrike" kern="0" cap="none" spc="0" normalizeH="0" baseline="0" noProof="0" dirty="0" err="1">
                <a:ln>
                  <a:noFill/>
                </a:ln>
                <a:solidFill>
                  <a:srgbClr val="002060"/>
                </a:solidFill>
                <a:effectLst/>
                <a:uLnTx/>
                <a:uFillTx/>
                <a:latin typeface="Nunito Black" panose="00000A00000000000000" pitchFamily="2" charset="0"/>
                <a:cs typeface="Arial"/>
                <a:sym typeface="Arial"/>
              </a:rPr>
              <a:t>người</a:t>
            </a:r>
            <a:r>
              <a:rPr kumimoji="0" lang="en-US" sz="2600" b="0" i="0" u="none" strike="noStrike" kern="0" cap="none" spc="0" normalizeH="0" baseline="0" noProof="0" dirty="0">
                <a:ln>
                  <a:noFill/>
                </a:ln>
                <a:solidFill>
                  <a:srgbClr val="002060"/>
                </a:solidFill>
                <a:effectLst/>
                <a:uLnTx/>
                <a:uFillTx/>
                <a:latin typeface="Nunito Black" panose="00000A00000000000000" pitchFamily="2" charset="0"/>
                <a:cs typeface="Arial"/>
                <a:sym typeface="Arial"/>
              </a:rPr>
              <a:t> ta </a:t>
            </a:r>
            <a:r>
              <a:rPr kumimoji="0" lang="en-US" sz="2600" b="0" i="0" u="none" strike="noStrike" kern="0" cap="none" spc="0" normalizeH="0" baseline="0" noProof="0" dirty="0" err="1">
                <a:ln>
                  <a:noFill/>
                </a:ln>
                <a:solidFill>
                  <a:srgbClr val="002060"/>
                </a:solidFill>
                <a:effectLst/>
                <a:uLnTx/>
                <a:uFillTx/>
                <a:latin typeface="Nunito Black" panose="00000A00000000000000" pitchFamily="2" charset="0"/>
                <a:cs typeface="Arial"/>
                <a:sym typeface="Arial"/>
              </a:rPr>
              <a:t>cảm</a:t>
            </a:r>
            <a:r>
              <a:rPr kumimoji="0" lang="en-US" sz="2600" b="0" i="0" u="none" strike="noStrike" kern="0" cap="none" spc="0" normalizeH="0" baseline="0" noProof="0" dirty="0">
                <a:ln>
                  <a:noFill/>
                </a:ln>
                <a:solidFill>
                  <a:srgbClr val="002060"/>
                </a:solidFill>
                <a:effectLst/>
                <a:uLnTx/>
                <a:uFillTx/>
                <a:latin typeface="Nunito Black" panose="00000A00000000000000" pitchFamily="2" charset="0"/>
                <a:cs typeface="Arial"/>
                <a:sym typeface="Arial"/>
              </a:rPr>
              <a:t> </a:t>
            </a:r>
            <a:r>
              <a:rPr kumimoji="0" lang="en-US" sz="2600" b="0" i="0" u="none" strike="noStrike" kern="0" cap="none" spc="0" normalizeH="0" baseline="0" noProof="0" dirty="0" err="1">
                <a:ln>
                  <a:noFill/>
                </a:ln>
                <a:solidFill>
                  <a:srgbClr val="002060"/>
                </a:solidFill>
                <a:effectLst/>
                <a:uLnTx/>
                <a:uFillTx/>
                <a:latin typeface="Nunito Black" panose="00000A00000000000000" pitchFamily="2" charset="0"/>
                <a:cs typeface="Arial"/>
                <a:sym typeface="Arial"/>
              </a:rPr>
              <a:t>thấy</a:t>
            </a:r>
            <a:r>
              <a:rPr kumimoji="0" lang="en-US" sz="2600" b="0" i="0" u="none" strike="noStrike" kern="0" cap="none" spc="0" normalizeH="0" baseline="0" noProof="0" dirty="0">
                <a:ln>
                  <a:noFill/>
                </a:ln>
                <a:solidFill>
                  <a:srgbClr val="002060"/>
                </a:solidFill>
                <a:effectLst/>
                <a:uLnTx/>
                <a:uFillTx/>
                <a:latin typeface="Nunito Black" panose="00000A00000000000000" pitchFamily="2" charset="0"/>
                <a:cs typeface="Arial"/>
                <a:sym typeface="Arial"/>
              </a:rPr>
              <a:t> </a:t>
            </a:r>
            <a:r>
              <a:rPr kumimoji="0" lang="en-US" sz="2600" b="0" i="0" u="none" strike="noStrike" kern="0" cap="none" spc="0" normalizeH="0" baseline="0" noProof="0" dirty="0" err="1">
                <a:ln>
                  <a:noFill/>
                </a:ln>
                <a:solidFill>
                  <a:srgbClr val="002060"/>
                </a:solidFill>
                <a:effectLst/>
                <a:uLnTx/>
                <a:uFillTx/>
                <a:latin typeface="Nunito Black" panose="00000A00000000000000" pitchFamily="2" charset="0"/>
                <a:cs typeface="Arial"/>
                <a:sym typeface="Arial"/>
              </a:rPr>
              <a:t>như</a:t>
            </a:r>
            <a:r>
              <a:rPr kumimoji="0" lang="en-US" sz="2600" b="0" i="0" u="none" strike="noStrike" kern="0" cap="none" spc="0" normalizeH="0" baseline="0" noProof="0" dirty="0">
                <a:ln>
                  <a:noFill/>
                </a:ln>
                <a:solidFill>
                  <a:srgbClr val="002060"/>
                </a:solidFill>
                <a:effectLst/>
                <a:uLnTx/>
                <a:uFillTx/>
                <a:latin typeface="Nunito Black" panose="00000A00000000000000" pitchFamily="2" charset="0"/>
                <a:cs typeface="Arial"/>
                <a:sym typeface="Arial"/>
              </a:rPr>
              <a:t> </a:t>
            </a:r>
            <a:r>
              <a:rPr kumimoji="0" lang="en-US" sz="2600" b="0" i="0" u="none" strike="noStrike" kern="0" cap="none" spc="0" normalizeH="0" baseline="0" noProof="0" dirty="0" err="1">
                <a:ln>
                  <a:noFill/>
                </a:ln>
                <a:solidFill>
                  <a:srgbClr val="002060"/>
                </a:solidFill>
                <a:effectLst/>
                <a:uLnTx/>
                <a:uFillTx/>
                <a:latin typeface="Nunito Black" panose="00000A00000000000000" pitchFamily="2" charset="0"/>
                <a:cs typeface="Arial"/>
                <a:sym typeface="Arial"/>
              </a:rPr>
              <a:t>ngây</a:t>
            </a:r>
            <a:r>
              <a:rPr kumimoji="0" lang="en-US" sz="2600" b="0" i="0" u="none" strike="noStrike" kern="0" cap="none" spc="0" normalizeH="0" baseline="0" noProof="0" dirty="0">
                <a:ln>
                  <a:noFill/>
                </a:ln>
                <a:solidFill>
                  <a:srgbClr val="002060"/>
                </a:solidFill>
                <a:effectLst/>
                <a:uLnTx/>
                <a:uFillTx/>
                <a:latin typeface="Nunito Black" panose="00000A00000000000000" pitchFamily="2" charset="0"/>
                <a:cs typeface="Arial"/>
                <a:sym typeface="Arial"/>
              </a:rPr>
              <a:t> </a:t>
            </a:r>
            <a:r>
              <a:rPr kumimoji="0" lang="en-US" sz="2600" b="0" i="0" u="none" strike="noStrike" kern="0" cap="none" spc="0" normalizeH="0" baseline="0" noProof="0" dirty="0" err="1">
                <a:ln>
                  <a:noFill/>
                </a:ln>
                <a:solidFill>
                  <a:srgbClr val="002060"/>
                </a:solidFill>
                <a:effectLst/>
                <a:uLnTx/>
                <a:uFillTx/>
                <a:latin typeface="Nunito Black" panose="00000A00000000000000" pitchFamily="2" charset="0"/>
                <a:cs typeface="Arial"/>
                <a:sym typeface="Arial"/>
              </a:rPr>
              <a:t>ngất</a:t>
            </a:r>
            <a:r>
              <a:rPr kumimoji="0" lang="en-US" sz="2600" b="0" i="0" u="none" strike="noStrike" kern="0" cap="none" spc="0" normalizeH="0" baseline="0" noProof="0" dirty="0">
                <a:ln>
                  <a:noFill/>
                </a:ln>
                <a:solidFill>
                  <a:srgbClr val="002060"/>
                </a:solidFill>
                <a:effectLst/>
                <a:uLnTx/>
                <a:uFillTx/>
                <a:latin typeface="Nunito Black" panose="00000A00000000000000" pitchFamily="2" charset="0"/>
                <a:cs typeface="Arial"/>
                <a:sym typeface="Arial"/>
              </a:rPr>
              <a:t>, </a:t>
            </a:r>
            <a:r>
              <a:rPr kumimoji="0" lang="en-US" sz="2600" b="0" i="0" u="none" strike="noStrike" kern="0" cap="none" spc="0" normalizeH="0" baseline="0" noProof="0" dirty="0" err="1">
                <a:ln>
                  <a:noFill/>
                </a:ln>
                <a:solidFill>
                  <a:srgbClr val="002060"/>
                </a:solidFill>
                <a:effectLst/>
                <a:uLnTx/>
                <a:uFillTx/>
                <a:latin typeface="Nunito Black" panose="00000A00000000000000" pitchFamily="2" charset="0"/>
                <a:cs typeface="Arial"/>
                <a:sym typeface="Arial"/>
              </a:rPr>
              <a:t>như</a:t>
            </a:r>
            <a:r>
              <a:rPr kumimoji="0" lang="en-US" sz="2600" b="0" i="0" u="none" strike="noStrike" kern="0" cap="none" spc="0" normalizeH="0" baseline="0" noProof="0" dirty="0">
                <a:ln>
                  <a:noFill/>
                </a:ln>
                <a:solidFill>
                  <a:srgbClr val="002060"/>
                </a:solidFill>
                <a:effectLst/>
                <a:uLnTx/>
                <a:uFillTx/>
                <a:latin typeface="Nunito Black" panose="00000A00000000000000" pitchFamily="2" charset="0"/>
                <a:cs typeface="Arial"/>
                <a:sym typeface="Arial"/>
              </a:rPr>
              <a:t> say </a:t>
            </a:r>
            <a:r>
              <a:rPr kumimoji="0" lang="en-US" sz="2600" b="0" i="0" u="none" strike="noStrike" kern="0" cap="none" spc="0" normalizeH="0" baseline="0" noProof="0" dirty="0" err="1">
                <a:ln>
                  <a:noFill/>
                </a:ln>
                <a:solidFill>
                  <a:srgbClr val="002060"/>
                </a:solidFill>
                <a:effectLst/>
                <a:uLnTx/>
                <a:uFillTx/>
                <a:latin typeface="Nunito Black" panose="00000A00000000000000" pitchFamily="2" charset="0"/>
                <a:cs typeface="Arial"/>
                <a:sym typeface="Arial"/>
              </a:rPr>
              <a:t>một</a:t>
            </a:r>
            <a:r>
              <a:rPr kumimoji="0" lang="en-US" sz="2600" b="0" i="0" u="none" strike="noStrike" kern="0" cap="none" spc="0" normalizeH="0" baseline="0" noProof="0" dirty="0">
                <a:ln>
                  <a:noFill/>
                </a:ln>
                <a:solidFill>
                  <a:srgbClr val="002060"/>
                </a:solidFill>
                <a:effectLst/>
                <a:uLnTx/>
                <a:uFillTx/>
                <a:latin typeface="Nunito Black" panose="00000A00000000000000" pitchFamily="2" charset="0"/>
                <a:cs typeface="Arial"/>
                <a:sym typeface="Arial"/>
              </a:rPr>
              <a:t> </a:t>
            </a:r>
            <a:r>
              <a:rPr kumimoji="0" lang="en-US" sz="2600" b="0" i="0" u="none" strike="noStrike" kern="0" cap="none" spc="0" normalizeH="0" baseline="0" noProof="0" dirty="0" err="1">
                <a:ln>
                  <a:noFill/>
                </a:ln>
                <a:solidFill>
                  <a:srgbClr val="002060"/>
                </a:solidFill>
                <a:effectLst/>
                <a:uLnTx/>
                <a:uFillTx/>
                <a:latin typeface="Nunito Black" panose="00000A00000000000000" pitchFamily="2" charset="0"/>
                <a:cs typeface="Arial"/>
                <a:sym typeface="Arial"/>
              </a:rPr>
              <a:t>thứ</a:t>
            </a:r>
            <a:r>
              <a:rPr kumimoji="0" lang="en-US" sz="2600" b="0" i="0" u="none" strike="noStrike" kern="0" cap="none" spc="0" normalizeH="0" baseline="0" noProof="0" dirty="0">
                <a:ln>
                  <a:noFill/>
                </a:ln>
                <a:solidFill>
                  <a:srgbClr val="002060"/>
                </a:solidFill>
                <a:effectLst/>
                <a:uLnTx/>
                <a:uFillTx/>
                <a:latin typeface="Nunito Black" panose="00000A00000000000000" pitchFamily="2" charset="0"/>
                <a:cs typeface="Arial"/>
                <a:sym typeface="Arial"/>
              </a:rPr>
              <a:t> men </a:t>
            </a:r>
            <a:r>
              <a:rPr kumimoji="0" lang="en-US" sz="2600" b="0" i="0" u="none" strike="noStrike" kern="0" cap="none" spc="0" normalizeH="0" baseline="0" noProof="0" dirty="0" err="1">
                <a:ln>
                  <a:noFill/>
                </a:ln>
                <a:solidFill>
                  <a:srgbClr val="002060"/>
                </a:solidFill>
                <a:effectLst/>
                <a:uLnTx/>
                <a:uFillTx/>
                <a:latin typeface="Nunito Black" panose="00000A00000000000000" pitchFamily="2" charset="0"/>
                <a:cs typeface="Arial"/>
                <a:sym typeface="Arial"/>
              </a:rPr>
              <a:t>gì</a:t>
            </a:r>
            <a:r>
              <a:rPr kumimoji="0" lang="en-US" sz="2600" b="0" i="0" u="none" strike="noStrike" kern="0" cap="none" spc="0" normalizeH="0" baseline="0" noProof="0" dirty="0">
                <a:ln>
                  <a:noFill/>
                </a:ln>
                <a:solidFill>
                  <a:srgbClr val="002060"/>
                </a:solidFill>
                <a:effectLst/>
                <a:uLnTx/>
                <a:uFillTx/>
                <a:latin typeface="Nunito Black" panose="00000A00000000000000" pitchFamily="2" charset="0"/>
                <a:cs typeface="Arial"/>
                <a:sym typeface="Arial"/>
              </a:rPr>
              <a:t>.</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200" b="0" i="0" u="none" strike="noStrike" kern="0" cap="none" spc="0" normalizeH="0" baseline="0" noProof="0" dirty="0">
              <a:ln>
                <a:noFill/>
              </a:ln>
              <a:solidFill>
                <a:srgbClr val="002060"/>
              </a:solidFill>
              <a:effectLst/>
              <a:uLnTx/>
              <a:uFillTx/>
              <a:latin typeface="Nunito Black" panose="00000A00000000000000" pitchFamily="2" charset="0"/>
              <a:cs typeface="Arial"/>
              <a:sym typeface="Arial"/>
            </a:endParaRPr>
          </a:p>
        </p:txBody>
      </p:sp>
      <p:pic>
        <p:nvPicPr>
          <p:cNvPr id="21" name="Picture 2" descr="Hình ảnh hoa xoan trong thơ"/>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99348">
                        <a14:foregroundMark x1="10652" y1="2778" x2="3478" y2="11111"/>
                        <a14:foregroundMark x1="77174" y1="4938" x2="95870" y2="8333"/>
                        <a14:foregroundMark x1="40000" y1="63889" x2="39348" y2="82407"/>
                        <a14:foregroundMark x1="7174" y1="32716" x2="7826" y2="39815"/>
                        <a14:backgroundMark x1="74783" y1="76235" x2="91957" y2="80864"/>
                        <a14:backgroundMark x1="33043" y1="75926" x2="16739" y2="93519"/>
                        <a14:backgroundMark x1="46087" y1="94753" x2="39783" y2="99383"/>
                        <a14:backgroundMark x1="42826" y1="70370" x2="43913" y2="78395"/>
                        <a14:backgroundMark x1="61957" y1="74074" x2="64565" y2="74074"/>
                        <a14:backgroundMark x1="16957" y1="69444" x2="13478" y2="69753"/>
                        <a14:backgroundMark x1="91304" y1="22222" x2="98913" y2="29630"/>
                        <a14:backgroundMark x1="4783" y1="37654" x2="4565" y2="59259"/>
                        <a14:backgroundMark x1="30870" y1="48765" x2="16087" y2="63580"/>
                        <a14:backgroundMark x1="50000" y1="50309" x2="69565" y2="91667"/>
                        <a14:backgroundMark x1="86087" y1="90123" x2="49565" y2="94444"/>
                        <a14:backgroundMark x1="62174" y1="48148" x2="62826" y2="70988"/>
                        <a14:backgroundMark x1="43478" y1="52778" x2="49783" y2="70062"/>
                        <a14:backgroundMark x1="33696" y1="74383" x2="45217" y2="65432"/>
                        <a14:backgroundMark x1="38261" y1="64198" x2="40000" y2="82716"/>
                        <a14:backgroundMark x1="40217" y1="62963" x2="38913" y2="85802"/>
                        <a14:backgroundMark x1="38696" y1="68827" x2="38913" y2="75926"/>
                        <a14:backgroundMark x1="38478" y1="69753" x2="41087" y2="76852"/>
                        <a14:backgroundMark x1="36522" y1="68827" x2="43261" y2="79321"/>
                        <a14:backgroundMark x1="34348" y1="66975" x2="42174" y2="77160"/>
                        <a14:backgroundMark x1="33261" y1="69753" x2="43913" y2="80864"/>
                        <a14:backgroundMark x1="37609" y1="67284" x2="37826" y2="84259"/>
                        <a14:backgroundMark x1="38043" y1="69753" x2="42391" y2="82716"/>
                        <a14:backgroundMark x1="28261" y1="70679" x2="45435" y2="77469"/>
                        <a14:backgroundMark x1="35870" y1="64506" x2="54783" y2="70370"/>
                        <a14:backgroundMark x1="42609" y1="61111" x2="60217" y2="68519"/>
                        <a14:backgroundMark x1="55652" y1="42901" x2="55652" y2="49691"/>
                        <a14:backgroundMark x1="60435" y1="44753" x2="65217" y2="50000"/>
                        <a14:backgroundMark x1="59348" y1="41358" x2="63261" y2="47222"/>
                      </a14:backgroundRemoval>
                    </a14:imgEffect>
                  </a14:imgLayer>
                </a14:imgProps>
              </a:ext>
              <a:ext uri="{28A0092B-C50C-407E-A947-70E740481C1C}">
                <a14:useLocalDpi xmlns:a14="http://schemas.microsoft.com/office/drawing/2010/main" val="0"/>
              </a:ext>
            </a:extLst>
          </a:blip>
          <a:srcRect/>
          <a:stretch>
            <a:fillRect/>
          </a:stretch>
        </p:blipFill>
        <p:spPr bwMode="auto">
          <a:xfrm>
            <a:off x="4813963" y="223796"/>
            <a:ext cx="4038914" cy="2844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43443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ircle(in)">
                                      <p:cBhvr>
                                        <p:cTn id="1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9" grpId="0"/>
    </p:bldLst>
  </p:timing>
</p:sld>
</file>

<file path=ppt/theme/theme1.xml><?xml version="1.0" encoding="utf-8"?>
<a:theme xmlns:a="http://schemas.openxmlformats.org/drawingml/2006/main" name="www.jpppt.com">
  <a:themeElements>
    <a:clrScheme name="Simple Light">
      <a:dk1>
        <a:srgbClr val="595959"/>
      </a:dk1>
      <a:lt1>
        <a:srgbClr val="F1C232"/>
      </a:lt1>
      <a:dk2>
        <a:srgbClr val="595959"/>
      </a:dk2>
      <a:lt2>
        <a:srgbClr val="A8D68C"/>
      </a:lt2>
      <a:accent1>
        <a:srgbClr val="F1C232"/>
      </a:accent1>
      <a:accent2>
        <a:srgbClr val="B44141"/>
      </a:accent2>
      <a:accent3>
        <a:srgbClr val="F1C232"/>
      </a:accent3>
      <a:accent4>
        <a:srgbClr val="DF7070"/>
      </a:accent4>
      <a:accent5>
        <a:srgbClr val="7A9E64"/>
      </a:accent5>
      <a:accent6>
        <a:srgbClr val="595959"/>
      </a:accent6>
      <a:hlink>
        <a:srgbClr val="59595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www.jpppt.com">
  <a:themeElements>
    <a:clrScheme name="Simple Light">
      <a:dk1>
        <a:srgbClr val="595959"/>
      </a:dk1>
      <a:lt1>
        <a:srgbClr val="F1C232"/>
      </a:lt1>
      <a:dk2>
        <a:srgbClr val="595959"/>
      </a:dk2>
      <a:lt2>
        <a:srgbClr val="A8D68C"/>
      </a:lt2>
      <a:accent1>
        <a:srgbClr val="F1C232"/>
      </a:accent1>
      <a:accent2>
        <a:srgbClr val="B44141"/>
      </a:accent2>
      <a:accent3>
        <a:srgbClr val="F1C232"/>
      </a:accent3>
      <a:accent4>
        <a:srgbClr val="DF7070"/>
      </a:accent4>
      <a:accent5>
        <a:srgbClr val="7A9E64"/>
      </a:accent5>
      <a:accent6>
        <a:srgbClr val="595959"/>
      </a:accent6>
      <a:hlink>
        <a:srgbClr val="59595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618</TotalTime>
  <Words>2051</Words>
  <Application>Microsoft Office PowerPoint</Application>
  <PresentationFormat>On-screen Show (16:9)</PresentationFormat>
  <Paragraphs>91</Paragraphs>
  <Slides>23</Slides>
  <Notes>16</Notes>
  <HiddenSlides>0</HiddenSlides>
  <MMClips>0</MMClips>
  <ScaleCrop>false</ScaleCrop>
  <HeadingPairs>
    <vt:vector size="6" baseType="variant">
      <vt:variant>
        <vt:lpstr>Fonts Used</vt:lpstr>
      </vt:variant>
      <vt:variant>
        <vt:i4>16</vt:i4>
      </vt:variant>
      <vt:variant>
        <vt:lpstr>Theme</vt:lpstr>
      </vt:variant>
      <vt:variant>
        <vt:i4>2</vt:i4>
      </vt:variant>
      <vt:variant>
        <vt:lpstr>Slide Titles</vt:lpstr>
      </vt:variant>
      <vt:variant>
        <vt:i4>23</vt:i4>
      </vt:variant>
    </vt:vector>
  </HeadingPairs>
  <TitlesOfParts>
    <vt:vector size="41" baseType="lpstr">
      <vt:lpstr>UTM Neutra</vt:lpstr>
      <vt:lpstr>#9Slide03 AmpleSoft</vt:lpstr>
      <vt:lpstr>Nunito</vt:lpstr>
      <vt:lpstr>Times New Roman</vt:lpstr>
      <vt:lpstr>Coming Soon</vt:lpstr>
      <vt:lpstr>Arial</vt:lpstr>
      <vt:lpstr>UVF Remachine Script</vt:lpstr>
      <vt:lpstr>Roboto Mono Regular</vt:lpstr>
      <vt:lpstr>UTM Cookies</vt:lpstr>
      <vt:lpstr>#9Slide07 IcielPony</vt:lpstr>
      <vt:lpstr>Anonymous Pro</vt:lpstr>
      <vt:lpstr>Concert One</vt:lpstr>
      <vt:lpstr>Amazone</vt:lpstr>
      <vt:lpstr>Nunito Black</vt:lpstr>
      <vt:lpstr>印品黑体</vt:lpstr>
      <vt:lpstr>Tahoma</vt:lpstr>
      <vt:lpstr>www.jpppt.com</vt:lpstr>
      <vt:lpstr>1_www.jpppt.com</vt:lpstr>
      <vt:lpstr>PowerPoint Presentation</vt:lpstr>
      <vt:lpstr>PowerPoint Presentation</vt:lpstr>
      <vt:lpstr>PowerPoint Presentation</vt:lpstr>
      <vt:lpstr>PowerPoint Presentation</vt:lpstr>
      <vt:lpstr>PowerPoint Presentation</vt:lpstr>
      <vt:lpstr>PowerPoint Presentation</vt:lpstr>
      <vt:lpstr>Cách miêu tả</vt:lpstr>
      <vt:lpstr>Cách miêu tả</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www.jpppt.com</Manager>
  <Company>www.jpppt.com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templates</dc:title>
  <dc:creator>măngnon</dc:creator>
  <cp:keywords>Mangnon</cp:keywords>
  <dc:description>www.jpppt.com</dc:description>
  <cp:lastModifiedBy>Dương Thị Lan Anh</cp:lastModifiedBy>
  <cp:revision>76</cp:revision>
  <dcterms:modified xsi:type="dcterms:W3CDTF">2023-02-21T16:08:43Z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2023-02-21T16:08:40Z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3c9d8b18-f1bd-48fc-8661-d754f605dd22</vt:lpwstr>
  </property>
  <property fmtid="{D5CDD505-2E9C-101B-9397-08002B2CF9AE}" pid="7" name="MSIP_Label_defa4170-0d19-0005-0004-bc88714345d2_ActionId">
    <vt:lpwstr>2272d26e-5ea2-45fc-86aa-8b9eeca48afe</vt:lpwstr>
  </property>
  <property fmtid="{D5CDD505-2E9C-101B-9397-08002B2CF9AE}" pid="8" name="MSIP_Label_defa4170-0d19-0005-0004-bc88714345d2_ContentBits">
    <vt:lpwstr>0</vt:lpwstr>
  </property>
</Properties>
</file>