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6" r:id="rId1"/>
  </p:sldMasterIdLst>
  <p:notesMasterIdLst>
    <p:notesMasterId r:id="rId30"/>
  </p:notesMasterIdLst>
  <p:sldIdLst>
    <p:sldId id="281" r:id="rId2"/>
    <p:sldId id="267" r:id="rId3"/>
    <p:sldId id="256" r:id="rId4"/>
    <p:sldId id="279" r:id="rId5"/>
    <p:sldId id="274" r:id="rId6"/>
    <p:sldId id="275" r:id="rId7"/>
    <p:sldId id="278" r:id="rId8"/>
    <p:sldId id="277" r:id="rId9"/>
    <p:sldId id="298" r:id="rId10"/>
    <p:sldId id="264" r:id="rId11"/>
    <p:sldId id="280" r:id="rId12"/>
    <p:sldId id="269" r:id="rId13"/>
    <p:sldId id="270" r:id="rId14"/>
    <p:sldId id="282" r:id="rId15"/>
    <p:sldId id="283" r:id="rId16"/>
    <p:sldId id="284" r:id="rId17"/>
    <p:sldId id="265" r:id="rId18"/>
    <p:sldId id="285" r:id="rId19"/>
    <p:sldId id="289" r:id="rId20"/>
    <p:sldId id="292" r:id="rId21"/>
    <p:sldId id="291" r:id="rId22"/>
    <p:sldId id="293" r:id="rId23"/>
    <p:sldId id="294" r:id="rId24"/>
    <p:sldId id="266" r:id="rId25"/>
    <p:sldId id="287" r:id="rId26"/>
    <p:sldId id="288" r:id="rId27"/>
    <p:sldId id="295" r:id="rId28"/>
    <p:sldId id="290" r:id="rId29"/>
  </p:sldIdLst>
  <p:sldSz cx="12192000" cy="6858000"/>
  <p:notesSz cx="6858000" cy="9144000"/>
  <p:embeddedFontLst>
    <p:embeddedFont>
      <p:font typeface="#9Slide03 AmpleSoft Bold" panose="020B0604020202020204" charset="0"/>
      <p:regular r:id="rId31"/>
    </p:embeddedFont>
    <p:embeddedFont>
      <p:font typeface="#9Slide03 Montserrat ExtraBold" panose="020B0604020202020204" charset="0"/>
      <p:bold r:id="rId32"/>
    </p:embeddedFont>
    <p:embeddedFont>
      <p:font typeface="#9Slide07 SVNBeachwood Sans" charset="0"/>
      <p:bold r:id="rId33"/>
    </p:embeddedFont>
    <p:embeddedFont>
      <p:font typeface="#9Slide07 SVNZiclets" panose="02000603000000000000" charset="0"/>
      <p:regular r:id="rId34"/>
    </p:embeddedFont>
    <p:embeddedFont>
      <p:font typeface="Barriecito" panose="020B0604020202020204" charset="0"/>
      <p:regular r:id="rId35"/>
    </p:embeddedFont>
    <p:embeddedFont>
      <p:font typeface="Calibri" panose="020F0502020204030204" pitchFamily="34" charset="0"/>
      <p:regular r:id="rId36"/>
      <p:bold r:id="rId37"/>
      <p:italic r:id="rId38"/>
      <p:boldItalic r:id="rId39"/>
    </p:embeddedFont>
    <p:embeddedFont>
      <p:font typeface="Gochi Hand" panose="020B0604020202020204" charset="0"/>
      <p:regular r:id="rId40"/>
    </p:embeddedFont>
    <p:embeddedFont>
      <p:font typeface="Handlee" panose="020B0604020202020204" charset="0"/>
      <p:regular r:id="rId41"/>
    </p:embeddedFont>
    <p:embeddedFont>
      <p:font typeface="Ranchers" panose="020B0604020202020204" charset="0"/>
      <p:regular r:id="rId42"/>
    </p:embeddedFont>
    <p:embeddedFont>
      <p:font typeface="SVN-Block" panose="02040603050506020204" pitchFamily="18"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8" autoAdjust="0"/>
  </p:normalViewPr>
  <p:slideViewPr>
    <p:cSldViewPr snapToGrid="0">
      <p:cViewPr varScale="1">
        <p:scale>
          <a:sx n="65" d="100"/>
          <a:sy n="65" d="100"/>
        </p:scale>
        <p:origin x="1776"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794562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969e3572d5_0_1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0" name="Google Shape;800;g969e3572d5_0_1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9"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9"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Home">
  <p:cSld name="CUSTOM">
    <p:bg>
      <p:bgPr>
        <a:solidFill>
          <a:schemeClr val="lt2"/>
        </a:solidFill>
        <a:effectLst/>
      </p:bgPr>
    </p:bg>
    <p:spTree>
      <p:nvGrpSpPr>
        <p:cNvPr id="1" name="Shape 12"/>
        <p:cNvGrpSpPr/>
        <p:nvPr/>
      </p:nvGrpSpPr>
      <p:grpSpPr>
        <a:xfrm>
          <a:off x="0" y="0"/>
          <a:ext cx="0" cy="0"/>
          <a:chOff x="0" y="0"/>
          <a:chExt cx="0" cy="0"/>
        </a:xfrm>
      </p:grpSpPr>
      <p:sp>
        <p:nvSpPr>
          <p:cNvPr id="13" name="Google Shape;13;p2"/>
          <p:cNvSpPr/>
          <p:nvPr/>
        </p:nvSpPr>
        <p:spPr>
          <a:xfrm>
            <a:off x="546082" y="555386"/>
            <a:ext cx="9524198"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 name="Google Shape;14;p2"/>
          <p:cNvSpPr/>
          <p:nvPr/>
        </p:nvSpPr>
        <p:spPr>
          <a:xfrm>
            <a:off x="792475" y="555375"/>
            <a:ext cx="9113400"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5" name="Google Shape;15;p2"/>
          <p:cNvGrpSpPr/>
          <p:nvPr/>
        </p:nvGrpSpPr>
        <p:grpSpPr>
          <a:xfrm>
            <a:off x="9064675" y="1143525"/>
            <a:ext cx="2637427" cy="1003200"/>
            <a:chOff x="9064675" y="1143525"/>
            <a:chExt cx="2637427" cy="1003200"/>
          </a:xfrm>
        </p:grpSpPr>
        <p:sp>
          <p:nvSpPr>
            <p:cNvPr id="16" name="Google Shape;16;p2"/>
            <p:cNvSpPr/>
            <p:nvPr/>
          </p:nvSpPr>
          <p:spPr>
            <a:xfrm>
              <a:off x="9064675" y="1327575"/>
              <a:ext cx="731700" cy="63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 name="Google Shape;17;p2"/>
            <p:cNvSpPr/>
            <p:nvPr/>
          </p:nvSpPr>
          <p:spPr>
            <a:xfrm rot="-5400000">
              <a:off x="10223450" y="688575"/>
              <a:ext cx="1003200" cy="1913100"/>
            </a:xfrm>
            <a:prstGeom prst="trapezoid">
              <a:avLst>
                <a:gd name="adj" fmla="val 19525"/>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8" name="Google Shape;18;p2"/>
            <p:cNvSpPr/>
            <p:nvPr/>
          </p:nvSpPr>
          <p:spPr>
            <a:xfrm>
              <a:off x="9064675" y="13275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9" name="Google Shape;19;p2"/>
            <p:cNvSpPr txBox="1"/>
            <p:nvPr/>
          </p:nvSpPr>
          <p:spPr>
            <a:xfrm>
              <a:off x="9932402" y="14450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i="0" u="none" strike="noStrike" cap="none">
                  <a:solidFill>
                    <a:schemeClr val="dk2"/>
                  </a:solidFill>
                  <a:latin typeface="Ranchers"/>
                  <a:ea typeface="Ranchers"/>
                  <a:cs typeface="Ranchers"/>
                  <a:sym typeface="Ranchers"/>
                </a:rPr>
                <a:t>MONDAY</a:t>
              </a:r>
              <a:endParaRPr sz="2300">
                <a:solidFill>
                  <a:schemeClr val="dk2"/>
                </a:solidFill>
                <a:latin typeface="Ranchers"/>
                <a:ea typeface="Ranchers"/>
                <a:cs typeface="Ranchers"/>
                <a:sym typeface="Ranchers"/>
              </a:endParaRPr>
            </a:p>
          </p:txBody>
        </p:sp>
      </p:grpSp>
      <p:grpSp>
        <p:nvGrpSpPr>
          <p:cNvPr id="20" name="Google Shape;20;p2"/>
          <p:cNvGrpSpPr/>
          <p:nvPr/>
        </p:nvGrpSpPr>
        <p:grpSpPr>
          <a:xfrm>
            <a:off x="8939750" y="5320875"/>
            <a:ext cx="2619075" cy="1003200"/>
            <a:chOff x="8939750" y="5320875"/>
            <a:chExt cx="2619075" cy="1003200"/>
          </a:xfrm>
        </p:grpSpPr>
        <p:sp>
          <p:nvSpPr>
            <p:cNvPr id="21" name="Google Shape;21;p2"/>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 name="Google Shape;22;p2"/>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3" name="Google Shape;23;p2"/>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4" name="Google Shape;24;p2"/>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sp>
          <p:nvSpPr>
            <p:cNvPr id="25" name="Google Shape;25;p2"/>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6" name="Google Shape;26;p2"/>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7" name="Google Shape;27;p2"/>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8" name="Google Shape;28;p2"/>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grpSp>
      <p:grpSp>
        <p:nvGrpSpPr>
          <p:cNvPr id="29" name="Google Shape;29;p2"/>
          <p:cNvGrpSpPr/>
          <p:nvPr/>
        </p:nvGrpSpPr>
        <p:grpSpPr>
          <a:xfrm>
            <a:off x="9064675" y="4501725"/>
            <a:ext cx="2637427" cy="1003200"/>
            <a:chOff x="9064675" y="4501725"/>
            <a:chExt cx="2637427" cy="1003200"/>
          </a:xfrm>
        </p:grpSpPr>
        <p:sp>
          <p:nvSpPr>
            <p:cNvPr id="30" name="Google Shape;30;p2"/>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1" name="Google Shape;31;p2"/>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2" name="Google Shape;32;p2"/>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3" name="Google Shape;33;p2"/>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sp>
          <p:nvSpPr>
            <p:cNvPr id="34" name="Google Shape;34;p2"/>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5" name="Google Shape;35;p2"/>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6" name="Google Shape;36;p2"/>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7" name="Google Shape;37;p2"/>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grpSp>
      <p:grpSp>
        <p:nvGrpSpPr>
          <p:cNvPr id="38" name="Google Shape;38;p2"/>
          <p:cNvGrpSpPr/>
          <p:nvPr/>
        </p:nvGrpSpPr>
        <p:grpSpPr>
          <a:xfrm>
            <a:off x="9064675" y="2822625"/>
            <a:ext cx="2713620" cy="1003200"/>
            <a:chOff x="9064675" y="2822625"/>
            <a:chExt cx="2713620" cy="1003200"/>
          </a:xfrm>
        </p:grpSpPr>
        <p:sp>
          <p:nvSpPr>
            <p:cNvPr id="39" name="Google Shape;39;p2"/>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0" name="Google Shape;40;p2"/>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1" name="Google Shape;41;p2"/>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2" name="Google Shape;42;p2"/>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sp>
          <p:nvSpPr>
            <p:cNvPr id="43" name="Google Shape;43;p2"/>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4" name="Google Shape;44;p2"/>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5" name="Google Shape;45;p2"/>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6" name="Google Shape;46;p2"/>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grpSp>
      <p:grpSp>
        <p:nvGrpSpPr>
          <p:cNvPr id="47" name="Google Shape;47;p2"/>
          <p:cNvGrpSpPr/>
          <p:nvPr/>
        </p:nvGrpSpPr>
        <p:grpSpPr>
          <a:xfrm>
            <a:off x="8939750" y="1962675"/>
            <a:ext cx="2695275" cy="1003200"/>
            <a:chOff x="8939750" y="1962675"/>
            <a:chExt cx="2695275" cy="1003200"/>
          </a:xfrm>
        </p:grpSpPr>
        <p:sp>
          <p:nvSpPr>
            <p:cNvPr id="48" name="Google Shape;48;p2"/>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9" name="Google Shape;49;p2"/>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0" name="Google Shape;50;p2"/>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1" name="Google Shape;51;p2"/>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sp>
          <p:nvSpPr>
            <p:cNvPr id="52" name="Google Shape;52;p2"/>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3" name="Google Shape;53;p2"/>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4" name="Google Shape;54;p2"/>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5" name="Google Shape;55;p2"/>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grpSp>
      <p:grpSp>
        <p:nvGrpSpPr>
          <p:cNvPr id="56" name="Google Shape;56;p2"/>
          <p:cNvGrpSpPr/>
          <p:nvPr/>
        </p:nvGrpSpPr>
        <p:grpSpPr>
          <a:xfrm>
            <a:off x="8939750" y="3641775"/>
            <a:ext cx="2771475" cy="1003200"/>
            <a:chOff x="8939750" y="3641775"/>
            <a:chExt cx="2771475" cy="1003200"/>
          </a:xfrm>
        </p:grpSpPr>
        <p:sp>
          <p:nvSpPr>
            <p:cNvPr id="57" name="Google Shape;57;p2"/>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8" name="Google Shape;58;p2"/>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9" name="Google Shape;59;p2"/>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60" name="Google Shape;60;p2"/>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sp>
          <p:nvSpPr>
            <p:cNvPr id="61" name="Google Shape;61;p2"/>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62" name="Google Shape;62;p2"/>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63" name="Google Shape;63;p2"/>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64" name="Google Shape;64;p2"/>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grpSp>
      <p:sp>
        <p:nvSpPr>
          <p:cNvPr id="65" name="Google Shape;65;p2"/>
          <p:cNvSpPr/>
          <p:nvPr/>
        </p:nvSpPr>
        <p:spPr>
          <a:xfrm>
            <a:off x="854481" y="778477"/>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 name="Google Shape;66;p2"/>
          <p:cNvSpPr/>
          <p:nvPr/>
        </p:nvSpPr>
        <p:spPr>
          <a:xfrm>
            <a:off x="825212" y="737097"/>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 name="Google Shape;67;p2"/>
          <p:cNvSpPr/>
          <p:nvPr/>
        </p:nvSpPr>
        <p:spPr>
          <a:xfrm>
            <a:off x="765664" y="792607"/>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 name="Google Shape;68;p2"/>
          <p:cNvSpPr/>
          <p:nvPr/>
        </p:nvSpPr>
        <p:spPr>
          <a:xfrm>
            <a:off x="766674" y="739116"/>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69" name="Google Shape;69;p2" descr="A picture containing drawing&#10;&#10;Description automatically generated"/>
          <p:cNvPicPr preferRelativeResize="0"/>
          <p:nvPr/>
        </p:nvPicPr>
        <p:blipFill rotWithShape="1">
          <a:blip r:embed="rId2">
            <a:alphaModFix amt="14000"/>
          </a:blip>
          <a:srcRect b="20992"/>
          <a:stretch/>
        </p:blipFill>
        <p:spPr>
          <a:xfrm>
            <a:off x="1130925" y="1509650"/>
            <a:ext cx="8219524" cy="4628899"/>
          </a:xfrm>
          <a:prstGeom prst="rect">
            <a:avLst/>
          </a:prstGeom>
          <a:noFill/>
          <a:ln>
            <a:noFill/>
          </a:ln>
        </p:spPr>
      </p:pic>
      <p:sp>
        <p:nvSpPr>
          <p:cNvPr id="91" name="Google Shape;91;p2"/>
          <p:cNvSpPr/>
          <p:nvPr/>
        </p:nvSpPr>
        <p:spPr>
          <a:xfrm>
            <a:off x="825206" y="737100"/>
            <a:ext cx="8887327" cy="1126018"/>
          </a:xfrm>
          <a:custGeom>
            <a:avLst/>
            <a:gdLst/>
            <a:ahLst/>
            <a:cxnLst/>
            <a:rect l="l" t="t" r="r" b="b"/>
            <a:pathLst>
              <a:path w="8887327" h="1126018"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747749"/>
                </a:lnTo>
                <a:lnTo>
                  <a:pt x="8819387" y="744513"/>
                </a:lnTo>
                <a:lnTo>
                  <a:pt x="8698274" y="780847"/>
                </a:lnTo>
                <a:lnTo>
                  <a:pt x="8631662" y="998850"/>
                </a:lnTo>
                <a:lnTo>
                  <a:pt x="8365215" y="1023072"/>
                </a:lnTo>
                <a:cubicBezTo>
                  <a:pt x="8359831" y="1017688"/>
                  <a:pt x="8340998" y="998854"/>
                  <a:pt x="8340992" y="998850"/>
                </a:cubicBezTo>
                <a:cubicBezTo>
                  <a:pt x="8327433" y="988003"/>
                  <a:pt x="8312733" y="978664"/>
                  <a:pt x="8298603" y="968571"/>
                </a:cubicBezTo>
                <a:lnTo>
                  <a:pt x="8122990" y="829292"/>
                </a:lnTo>
                <a:lnTo>
                  <a:pt x="8056378" y="823236"/>
                </a:lnTo>
                <a:lnTo>
                  <a:pt x="7802041" y="926182"/>
                </a:lnTo>
                <a:lnTo>
                  <a:pt x="7717262" y="1083628"/>
                </a:lnTo>
                <a:lnTo>
                  <a:pt x="7414481" y="1095740"/>
                </a:lnTo>
                <a:lnTo>
                  <a:pt x="7105644" y="823236"/>
                </a:lnTo>
                <a:lnTo>
                  <a:pt x="6609082" y="853514"/>
                </a:lnTo>
                <a:lnTo>
                  <a:pt x="6748362" y="944349"/>
                </a:lnTo>
                <a:lnTo>
                  <a:pt x="6076187" y="1023072"/>
                </a:lnTo>
                <a:lnTo>
                  <a:pt x="5664404" y="865626"/>
                </a:lnTo>
                <a:lnTo>
                  <a:pt x="5482735" y="805069"/>
                </a:lnTo>
                <a:lnTo>
                  <a:pt x="5083064" y="938293"/>
                </a:lnTo>
                <a:lnTo>
                  <a:pt x="4943784" y="1077573"/>
                </a:lnTo>
                <a:lnTo>
                  <a:pt x="4586502" y="926182"/>
                </a:lnTo>
                <a:lnTo>
                  <a:pt x="4235276" y="962516"/>
                </a:lnTo>
                <a:lnTo>
                  <a:pt x="4156552" y="998850"/>
                </a:lnTo>
                <a:lnTo>
                  <a:pt x="3884049" y="1041239"/>
                </a:lnTo>
                <a:lnTo>
                  <a:pt x="3787159" y="974627"/>
                </a:lnTo>
                <a:cubicBezTo>
                  <a:pt x="3756138" y="974627"/>
                  <a:pt x="3823657" y="975207"/>
                  <a:pt x="3720547" y="956460"/>
                </a:cubicBezTo>
                <a:cubicBezTo>
                  <a:pt x="3696633" y="952112"/>
                  <a:pt x="3672102" y="952423"/>
                  <a:pt x="3647880" y="950405"/>
                </a:cubicBezTo>
                <a:lnTo>
                  <a:pt x="3478322" y="956460"/>
                </a:lnTo>
                <a:lnTo>
                  <a:pt x="3393543" y="1023072"/>
                </a:lnTo>
                <a:cubicBezTo>
                  <a:pt x="3368338" y="1023072"/>
                  <a:pt x="3389403" y="1022434"/>
                  <a:pt x="3332987" y="1041239"/>
                </a:cubicBezTo>
                <a:lnTo>
                  <a:pt x="3236097" y="1071517"/>
                </a:lnTo>
                <a:lnTo>
                  <a:pt x="3127096" y="1071517"/>
                </a:lnTo>
                <a:lnTo>
                  <a:pt x="2769813" y="1059406"/>
                </a:lnTo>
                <a:cubicBezTo>
                  <a:pt x="2674578" y="1059406"/>
                  <a:pt x="2720978" y="1063739"/>
                  <a:pt x="2630534" y="1047295"/>
                </a:cubicBezTo>
                <a:lnTo>
                  <a:pt x="2648701" y="1010961"/>
                </a:lnTo>
                <a:lnTo>
                  <a:pt x="2781925" y="883793"/>
                </a:lnTo>
                <a:lnTo>
                  <a:pt x="2569978" y="895904"/>
                </a:lnTo>
                <a:lnTo>
                  <a:pt x="2485199" y="914071"/>
                </a:lnTo>
                <a:lnTo>
                  <a:pt x="2509421" y="1119962"/>
                </a:lnTo>
                <a:lnTo>
                  <a:pt x="1994693" y="1053350"/>
                </a:lnTo>
                <a:cubicBezTo>
                  <a:pt x="1960921" y="1036465"/>
                  <a:pt x="2009892" y="1064780"/>
                  <a:pt x="1976526" y="1023072"/>
                </a:cubicBezTo>
                <a:cubicBezTo>
                  <a:pt x="1964901" y="1008540"/>
                  <a:pt x="1948267" y="998849"/>
                  <a:pt x="1934137" y="986738"/>
                </a:cubicBezTo>
                <a:lnTo>
                  <a:pt x="1637411" y="883793"/>
                </a:lnTo>
                <a:lnTo>
                  <a:pt x="1322518" y="956460"/>
                </a:lnTo>
                <a:lnTo>
                  <a:pt x="1377019" y="1059406"/>
                </a:lnTo>
                <a:lnTo>
                  <a:pt x="1165072" y="1095740"/>
                </a:lnTo>
                <a:cubicBezTo>
                  <a:pt x="1161035" y="1095740"/>
                  <a:pt x="1156709" y="1097240"/>
                  <a:pt x="1152960" y="1095740"/>
                </a:cubicBezTo>
                <a:cubicBezTo>
                  <a:pt x="1131017" y="1086962"/>
                  <a:pt x="1109595" y="1054229"/>
                  <a:pt x="1098460" y="1041239"/>
                </a:cubicBezTo>
                <a:lnTo>
                  <a:pt x="874401" y="889848"/>
                </a:lnTo>
                <a:lnTo>
                  <a:pt x="777511" y="877737"/>
                </a:lnTo>
                <a:lnTo>
                  <a:pt x="462619" y="1126018"/>
                </a:lnTo>
                <a:lnTo>
                  <a:pt x="0" y="912501"/>
                </a:ln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92" name="Google Shape;92;p2"/>
          <p:cNvGrpSpPr/>
          <p:nvPr/>
        </p:nvGrpSpPr>
        <p:grpSpPr>
          <a:xfrm>
            <a:off x="1326140" y="278554"/>
            <a:ext cx="7817443" cy="939587"/>
            <a:chOff x="1371600" y="234214"/>
            <a:chExt cx="7736979" cy="822900"/>
          </a:xfrm>
        </p:grpSpPr>
        <p:sp>
          <p:nvSpPr>
            <p:cNvPr id="93" name="Google Shape;93;p2"/>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94;p2"/>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95;p2"/>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96;p2"/>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97;p2"/>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98;p2"/>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99;p2"/>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00;p2"/>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01;p2"/>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 name="Google Shape;102;p2"/>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 name="Google Shape;103;p2"/>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 name="Google Shape;104;p2"/>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 name="Google Shape;105;p2"/>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 name="Google Shape;106;p2"/>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 name="Google Shape;107;p2"/>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 name="Google Shape;108;p2"/>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09" name="Google Shape;109;p2">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 name="Picture 1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3799820" y="5416250"/>
            <a:ext cx="2918460" cy="496824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Monday">
  <p:cSld name="CUSTOM_14">
    <p:bg>
      <p:bgPr>
        <a:solidFill>
          <a:schemeClr val="accent1"/>
        </a:solidFill>
        <a:effectLst/>
      </p:bgPr>
    </p:bg>
    <p:spTree>
      <p:nvGrpSpPr>
        <p:cNvPr id="1" name="Shape 115"/>
        <p:cNvGrpSpPr/>
        <p:nvPr/>
      </p:nvGrpSpPr>
      <p:grpSpPr>
        <a:xfrm>
          <a:off x="0" y="0"/>
          <a:ext cx="0" cy="0"/>
          <a:chOff x="0" y="0"/>
          <a:chExt cx="0" cy="0"/>
        </a:xfrm>
      </p:grpSpPr>
      <p:sp>
        <p:nvSpPr>
          <p:cNvPr id="116" name="Google Shape;116;p3"/>
          <p:cNvSpPr/>
          <p:nvPr/>
        </p:nvSpPr>
        <p:spPr>
          <a:xfrm>
            <a:off x="546082" y="555386"/>
            <a:ext cx="9524198"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 name="Google Shape;117;p3"/>
          <p:cNvSpPr/>
          <p:nvPr/>
        </p:nvSpPr>
        <p:spPr>
          <a:xfrm>
            <a:off x="792475" y="555375"/>
            <a:ext cx="9113400"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18" name="Google Shape;118;p3"/>
          <p:cNvGrpSpPr/>
          <p:nvPr/>
        </p:nvGrpSpPr>
        <p:grpSpPr>
          <a:xfrm>
            <a:off x="8939750" y="5320875"/>
            <a:ext cx="2619075" cy="1003200"/>
            <a:chOff x="8939750" y="5320875"/>
            <a:chExt cx="2619075" cy="1003200"/>
          </a:xfrm>
        </p:grpSpPr>
        <p:sp>
          <p:nvSpPr>
            <p:cNvPr id="119" name="Google Shape;119;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0" name="Google Shape;120;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1" name="Google Shape;121;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2" name="Google Shape;122;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sp>
          <p:nvSpPr>
            <p:cNvPr id="123" name="Google Shape;123;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4" name="Google Shape;124;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5" name="Google Shape;125;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6" name="Google Shape;126;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grpSp>
      <p:grpSp>
        <p:nvGrpSpPr>
          <p:cNvPr id="127" name="Google Shape;127;p3"/>
          <p:cNvGrpSpPr/>
          <p:nvPr/>
        </p:nvGrpSpPr>
        <p:grpSpPr>
          <a:xfrm>
            <a:off x="9064675" y="4501725"/>
            <a:ext cx="2637427" cy="1003200"/>
            <a:chOff x="9064675" y="4501725"/>
            <a:chExt cx="2637427" cy="1003200"/>
          </a:xfrm>
        </p:grpSpPr>
        <p:sp>
          <p:nvSpPr>
            <p:cNvPr id="128" name="Google Shape;128;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29" name="Google Shape;129;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0" name="Google Shape;130;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1" name="Google Shape;131;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sp>
          <p:nvSpPr>
            <p:cNvPr id="132" name="Google Shape;132;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3" name="Google Shape;133;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4" name="Google Shape;134;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5" name="Google Shape;135;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grpSp>
      <p:grpSp>
        <p:nvGrpSpPr>
          <p:cNvPr id="136" name="Google Shape;136;p3"/>
          <p:cNvGrpSpPr/>
          <p:nvPr/>
        </p:nvGrpSpPr>
        <p:grpSpPr>
          <a:xfrm>
            <a:off x="9064675" y="2822625"/>
            <a:ext cx="2713620" cy="1003200"/>
            <a:chOff x="9064675" y="2822625"/>
            <a:chExt cx="2713620" cy="1003200"/>
          </a:xfrm>
        </p:grpSpPr>
        <p:sp>
          <p:nvSpPr>
            <p:cNvPr id="137" name="Google Shape;137;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8" name="Google Shape;138;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9" name="Google Shape;139;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0" name="Google Shape;140;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sp>
          <p:nvSpPr>
            <p:cNvPr id="141" name="Google Shape;141;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2" name="Google Shape;142;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3" name="Google Shape;143;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4" name="Google Shape;144;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grpSp>
      <p:grpSp>
        <p:nvGrpSpPr>
          <p:cNvPr id="145" name="Google Shape;145;p3"/>
          <p:cNvGrpSpPr/>
          <p:nvPr/>
        </p:nvGrpSpPr>
        <p:grpSpPr>
          <a:xfrm>
            <a:off x="8939750" y="1962675"/>
            <a:ext cx="2695275" cy="1003200"/>
            <a:chOff x="8939750" y="1962675"/>
            <a:chExt cx="2695275" cy="1003200"/>
          </a:xfrm>
        </p:grpSpPr>
        <p:sp>
          <p:nvSpPr>
            <p:cNvPr id="146" name="Google Shape;146;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7" name="Google Shape;147;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8" name="Google Shape;148;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9" name="Google Shape;149;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sp>
          <p:nvSpPr>
            <p:cNvPr id="150" name="Google Shape;150;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1" name="Google Shape;151;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2" name="Google Shape;152;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3" name="Google Shape;153;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grpSp>
      <p:grpSp>
        <p:nvGrpSpPr>
          <p:cNvPr id="154" name="Google Shape;154;p3"/>
          <p:cNvGrpSpPr/>
          <p:nvPr/>
        </p:nvGrpSpPr>
        <p:grpSpPr>
          <a:xfrm>
            <a:off x="8939750" y="3641775"/>
            <a:ext cx="2771475" cy="1003200"/>
            <a:chOff x="8939750" y="3641775"/>
            <a:chExt cx="2771475" cy="1003200"/>
          </a:xfrm>
        </p:grpSpPr>
        <p:sp>
          <p:nvSpPr>
            <p:cNvPr id="155" name="Google Shape;155;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6" name="Google Shape;156;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7" name="Google Shape;157;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8" name="Google Shape;158;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sp>
          <p:nvSpPr>
            <p:cNvPr id="159" name="Google Shape;159;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0" name="Google Shape;160;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1" name="Google Shape;161;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2" name="Google Shape;162;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grpSp>
      <p:sp>
        <p:nvSpPr>
          <p:cNvPr id="163" name="Google Shape;163;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4" name="Google Shape;164;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5" name="Google Shape;165;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6" name="Google Shape;166;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7" name="Google Shape;167;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8" name="Google Shape;168;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9" name="Google Shape;169;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0" name="Google Shape;170;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1" name="Google Shape;171;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2" name="Google Shape;172;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3" name="Google Shape;173;p3"/>
          <p:cNvSpPr/>
          <p:nvPr/>
        </p:nvSpPr>
        <p:spPr>
          <a:xfrm>
            <a:off x="854481" y="778477"/>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4" name="Google Shape;174;p3"/>
          <p:cNvSpPr/>
          <p:nvPr/>
        </p:nvSpPr>
        <p:spPr>
          <a:xfrm>
            <a:off x="825212" y="737097"/>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5" name="Google Shape;175;p3"/>
          <p:cNvSpPr/>
          <p:nvPr/>
        </p:nvSpPr>
        <p:spPr>
          <a:xfrm>
            <a:off x="765664" y="792607"/>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6" name="Google Shape;176;p3"/>
          <p:cNvSpPr/>
          <p:nvPr/>
        </p:nvSpPr>
        <p:spPr>
          <a:xfrm>
            <a:off x="766674" y="739116"/>
            <a:ext cx="888732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 name="Google Shape;177;p3" descr="A picture containing drawing&#10;&#10;Description automatically generated"/>
          <p:cNvPicPr preferRelativeResize="0"/>
          <p:nvPr/>
        </p:nvPicPr>
        <p:blipFill rotWithShape="1">
          <a:blip r:embed="rId2">
            <a:alphaModFix amt="14000"/>
          </a:blip>
          <a:srcRect b="20992"/>
          <a:stretch/>
        </p:blipFill>
        <p:spPr>
          <a:xfrm>
            <a:off x="1130925" y="1509650"/>
            <a:ext cx="8219524" cy="4628899"/>
          </a:xfrm>
          <a:prstGeom prst="rect">
            <a:avLst/>
          </a:prstGeom>
          <a:noFill/>
          <a:ln>
            <a:noFill/>
          </a:ln>
        </p:spPr>
      </p:pic>
      <p:grpSp>
        <p:nvGrpSpPr>
          <p:cNvPr id="178" name="Google Shape;178;p3"/>
          <p:cNvGrpSpPr/>
          <p:nvPr/>
        </p:nvGrpSpPr>
        <p:grpSpPr>
          <a:xfrm>
            <a:off x="1326140" y="278554"/>
            <a:ext cx="7817443" cy="939587"/>
            <a:chOff x="1371600" y="234214"/>
            <a:chExt cx="7736979" cy="822900"/>
          </a:xfrm>
        </p:grpSpPr>
        <p:sp>
          <p:nvSpPr>
            <p:cNvPr id="179"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8"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9"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0"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1"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2"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3"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4"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95" name="Google Shape;195;p3"/>
          <p:cNvSpPr txBox="1">
            <a:spLocks noGrp="1"/>
          </p:cNvSpPr>
          <p:nvPr>
            <p:ph type="body" idx="1"/>
          </p:nvPr>
        </p:nvSpPr>
        <p:spPr>
          <a:xfrm>
            <a:off x="1130925" y="1815950"/>
            <a:ext cx="4041000" cy="4094100"/>
          </a:xfrm>
          <a:prstGeom prst="rect">
            <a:avLst/>
          </a:prstGeom>
        </p:spPr>
        <p:txBody>
          <a:bodyPr spcFirstLastPara="1" wrap="square" lIns="121900" tIns="121900" rIns="121900" bIns="121900" anchor="t" anchorCtr="0">
            <a:noAutofit/>
          </a:bodyPr>
          <a:lstStyle>
            <a:lvl1pPr marL="457200" lvl="0" indent="-381000" rtl="0">
              <a:lnSpc>
                <a:spcPct val="100000"/>
              </a:lnSpc>
              <a:spcBef>
                <a:spcPts val="0"/>
              </a:spcBef>
              <a:spcAft>
                <a:spcPts val="0"/>
              </a:spcAft>
              <a:buSzPts val="2400"/>
              <a:buFont typeface="Gochi Hand"/>
              <a:buChar char="●"/>
              <a:defRPr sz="2400">
                <a:latin typeface="Gochi Hand"/>
                <a:ea typeface="Gochi Hand"/>
                <a:cs typeface="Gochi Hand"/>
                <a:sym typeface="Gochi Hand"/>
              </a:defRPr>
            </a:lvl1pPr>
            <a:lvl2pPr marL="914400" lvl="1"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2pPr>
            <a:lvl3pPr marL="1371600" lvl="2"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3pPr>
            <a:lvl4pPr marL="1828800" lvl="3"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4pPr>
            <a:lvl5pPr marL="2286000" lvl="4"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5pPr>
            <a:lvl6pPr marL="2743200" lvl="5"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6pPr>
            <a:lvl7pPr marL="3200400" lvl="6"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7pPr>
            <a:lvl8pPr marL="3657600" lvl="7"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8pPr>
            <a:lvl9pPr marL="4114800" lvl="8"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9pPr>
          </a:lstStyle>
          <a:p>
            <a:endParaRPr/>
          </a:p>
        </p:txBody>
      </p:sp>
      <p:grpSp>
        <p:nvGrpSpPr>
          <p:cNvPr id="196" name="Google Shape;196;p3"/>
          <p:cNvGrpSpPr/>
          <p:nvPr/>
        </p:nvGrpSpPr>
        <p:grpSpPr>
          <a:xfrm rot="-1067895" flipH="1">
            <a:off x="927274" y="4793679"/>
            <a:ext cx="576933" cy="1053355"/>
            <a:chOff x="5930618" y="1536098"/>
            <a:chExt cx="1609023" cy="2932306"/>
          </a:xfrm>
        </p:grpSpPr>
        <p:grpSp>
          <p:nvGrpSpPr>
            <p:cNvPr id="197" name="Google Shape;197;p3"/>
            <p:cNvGrpSpPr/>
            <p:nvPr/>
          </p:nvGrpSpPr>
          <p:grpSpPr>
            <a:xfrm>
              <a:off x="5930618" y="1536098"/>
              <a:ext cx="1609023" cy="2932306"/>
              <a:chOff x="6208295" y="550435"/>
              <a:chExt cx="1609023" cy="2932306"/>
            </a:xfrm>
          </p:grpSpPr>
          <p:sp>
            <p:nvSpPr>
              <p:cNvPr id="198" name="Google Shape;198;p3"/>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9" name="Google Shape;199;p3"/>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0" name="Google Shape;200;p3"/>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1" name="Google Shape;201;p3"/>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2" name="Google Shape;202;p3"/>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3" name="Google Shape;203;p3"/>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4" name="Google Shape;204;p3"/>
              <p:cNvSpPr/>
              <p:nvPr/>
            </p:nvSpPr>
            <p:spPr>
              <a:xfrm>
                <a:off x="6208295" y="1063591"/>
                <a:ext cx="1597800" cy="375300"/>
              </a:xfrm>
              <a:prstGeom prst="roundRect">
                <a:avLst>
                  <a:gd name="adj" fmla="val 16667"/>
                </a:avLst>
              </a:prstGeom>
              <a:solidFill>
                <a:srgbClr val="A8BFD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5" name="Google Shape;205;p3"/>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6" name="Google Shape;206;p3"/>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07" name="Google Shape;207;p3"/>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8" name="Google Shape;208;p3"/>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9" name="Google Shape;209;p3"/>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0" name="Google Shape;210;p3"/>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1" name="Google Shape;211;p3"/>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2" name="Google Shape;212;p3"/>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3" name="Google Shape;213;p3"/>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4" name="Google Shape;214;p3"/>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5" name="Google Shape;215;p3"/>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6" name="Google Shape;216;p3"/>
          <p:cNvSpPr/>
          <p:nvPr/>
        </p:nvSpPr>
        <p:spPr>
          <a:xfrm flipH="1">
            <a:off x="1345668" y="5808625"/>
            <a:ext cx="844600" cy="407150"/>
          </a:xfrm>
          <a:custGeom>
            <a:avLst/>
            <a:gdLst/>
            <a:ahLst/>
            <a:cxnLst/>
            <a:rect l="l" t="t" r="r" b="b"/>
            <a:pathLst>
              <a:path w="33784" h="16286" extrusionOk="0">
                <a:moveTo>
                  <a:pt x="33784" y="0"/>
                </a:moveTo>
                <a:cubicBezTo>
                  <a:pt x="32358" y="155"/>
                  <a:pt x="25586" y="-388"/>
                  <a:pt x="25229" y="932"/>
                </a:cubicBezTo>
                <a:cubicBezTo>
                  <a:pt x="24873" y="2252"/>
                  <a:pt x="33280" y="6679"/>
                  <a:pt x="31645" y="7921"/>
                </a:cubicBezTo>
                <a:cubicBezTo>
                  <a:pt x="30010" y="9164"/>
                  <a:pt x="16570" y="7048"/>
                  <a:pt x="15417" y="8387"/>
                </a:cubicBezTo>
                <a:cubicBezTo>
                  <a:pt x="14264" y="9727"/>
                  <a:pt x="27296" y="14869"/>
                  <a:pt x="24726" y="15958"/>
                </a:cubicBezTo>
                <a:cubicBezTo>
                  <a:pt x="22157" y="17047"/>
                  <a:pt x="4121" y="15092"/>
                  <a:pt x="0" y="14919"/>
                </a:cubicBezTo>
              </a:path>
            </a:pathLst>
          </a:custGeom>
          <a:noFill/>
          <a:ln w="28575" cap="flat" cmpd="sng">
            <a:solidFill>
              <a:schemeClr val="dk1"/>
            </a:solidFill>
            <a:prstDash val="solid"/>
            <a:round/>
            <a:headEnd type="none" w="med" len="med"/>
            <a:tailEnd type="none" w="med" len="med"/>
          </a:ln>
        </p:spPr>
      </p:sp>
      <p:sp>
        <p:nvSpPr>
          <p:cNvPr id="217" name="Google Shape;217;p3"/>
          <p:cNvSpPr txBox="1">
            <a:spLocks noGrp="1"/>
          </p:cNvSpPr>
          <p:nvPr>
            <p:ph type="subTitle" idx="2"/>
          </p:nvPr>
        </p:nvSpPr>
        <p:spPr>
          <a:xfrm>
            <a:off x="5994450" y="2721225"/>
            <a:ext cx="2945400" cy="563400"/>
          </a:xfrm>
          <a:prstGeom prst="rect">
            <a:avLst/>
          </a:prstGeom>
        </p:spPr>
        <p:txBody>
          <a:bodyPr spcFirstLastPara="1" wrap="square" lIns="121900" tIns="121900" rIns="121900" bIns="121900" anchor="t" anchorCtr="0">
            <a:noAutofit/>
          </a:bodyPr>
          <a:lstStyle>
            <a:lvl1pPr lvl="0">
              <a:spcBef>
                <a:spcPts val="0"/>
              </a:spcBef>
              <a:spcAft>
                <a:spcPts val="0"/>
              </a:spcAft>
              <a:buSzPts val="2900"/>
              <a:buNone/>
              <a:defRPr sz="2900"/>
            </a:lvl1pPr>
            <a:lvl2pPr lvl="1">
              <a:spcBef>
                <a:spcPts val="2100"/>
              </a:spcBef>
              <a:spcAft>
                <a:spcPts val="0"/>
              </a:spcAft>
              <a:buSzPts val="2300"/>
              <a:buNone/>
              <a:defRPr sz="2300"/>
            </a:lvl2pPr>
            <a:lvl3pPr lvl="2">
              <a:spcBef>
                <a:spcPts val="2100"/>
              </a:spcBef>
              <a:spcAft>
                <a:spcPts val="0"/>
              </a:spcAft>
              <a:buSzPts val="2300"/>
              <a:buNone/>
              <a:defRPr sz="2300"/>
            </a:lvl3pPr>
            <a:lvl4pPr lvl="3">
              <a:spcBef>
                <a:spcPts val="2100"/>
              </a:spcBef>
              <a:spcAft>
                <a:spcPts val="0"/>
              </a:spcAft>
              <a:buSzPts val="2300"/>
              <a:buNone/>
              <a:defRPr sz="2300"/>
            </a:lvl4pPr>
            <a:lvl5pPr lvl="4">
              <a:spcBef>
                <a:spcPts val="2100"/>
              </a:spcBef>
              <a:spcAft>
                <a:spcPts val="0"/>
              </a:spcAft>
              <a:buSzPts val="2300"/>
              <a:buNone/>
              <a:defRPr sz="2300"/>
            </a:lvl5pPr>
            <a:lvl6pPr lvl="5">
              <a:spcBef>
                <a:spcPts val="2100"/>
              </a:spcBef>
              <a:spcAft>
                <a:spcPts val="0"/>
              </a:spcAft>
              <a:buSzPts val="2300"/>
              <a:buNone/>
              <a:defRPr sz="2300"/>
            </a:lvl6pPr>
            <a:lvl7pPr lvl="6">
              <a:spcBef>
                <a:spcPts val="2100"/>
              </a:spcBef>
              <a:spcAft>
                <a:spcPts val="0"/>
              </a:spcAft>
              <a:buSzPts val="2300"/>
              <a:buNone/>
              <a:defRPr sz="2300"/>
            </a:lvl7pPr>
            <a:lvl8pPr lvl="7">
              <a:spcBef>
                <a:spcPts val="2100"/>
              </a:spcBef>
              <a:spcAft>
                <a:spcPts val="0"/>
              </a:spcAft>
              <a:buSzPts val="2300"/>
              <a:buNone/>
              <a:defRPr sz="2300"/>
            </a:lvl8pPr>
            <a:lvl9pPr lvl="8">
              <a:spcBef>
                <a:spcPts val="2100"/>
              </a:spcBef>
              <a:spcAft>
                <a:spcPts val="2100"/>
              </a:spcAft>
              <a:buSzPts val="2300"/>
              <a:buNone/>
              <a:defRPr sz="2300"/>
            </a:lvl9pPr>
          </a:lstStyle>
          <a:p>
            <a:endParaRPr/>
          </a:p>
        </p:txBody>
      </p:sp>
      <p:sp>
        <p:nvSpPr>
          <p:cNvPr id="218" name="Google Shape;218;p3"/>
          <p:cNvSpPr txBox="1">
            <a:spLocks noGrp="1"/>
          </p:cNvSpPr>
          <p:nvPr>
            <p:ph type="subTitle" idx="3"/>
          </p:nvPr>
        </p:nvSpPr>
        <p:spPr>
          <a:xfrm>
            <a:off x="5994450" y="3368925"/>
            <a:ext cx="2945400"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19" name="Google Shape;219;p3"/>
          <p:cNvSpPr txBox="1">
            <a:spLocks noGrp="1"/>
          </p:cNvSpPr>
          <p:nvPr>
            <p:ph type="subTitle" idx="4"/>
          </p:nvPr>
        </p:nvSpPr>
        <p:spPr>
          <a:xfrm>
            <a:off x="5994450" y="4016625"/>
            <a:ext cx="2945400"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0" name="Google Shape;220;p3"/>
          <p:cNvSpPr txBox="1">
            <a:spLocks noGrp="1"/>
          </p:cNvSpPr>
          <p:nvPr>
            <p:ph type="subTitle" idx="5"/>
          </p:nvPr>
        </p:nvSpPr>
        <p:spPr>
          <a:xfrm>
            <a:off x="5994450" y="4664325"/>
            <a:ext cx="2945400"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1" name="Google Shape;221;p3"/>
          <p:cNvSpPr txBox="1">
            <a:spLocks noGrp="1"/>
          </p:cNvSpPr>
          <p:nvPr>
            <p:ph type="subTitle" idx="6"/>
          </p:nvPr>
        </p:nvSpPr>
        <p:spPr>
          <a:xfrm>
            <a:off x="5994450" y="5312025"/>
            <a:ext cx="2945400"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grpSp>
        <p:nvGrpSpPr>
          <p:cNvPr id="222" name="Google Shape;222;p3"/>
          <p:cNvGrpSpPr/>
          <p:nvPr/>
        </p:nvGrpSpPr>
        <p:grpSpPr>
          <a:xfrm>
            <a:off x="9064675" y="1143525"/>
            <a:ext cx="2637427" cy="1003200"/>
            <a:chOff x="9064675" y="1143525"/>
            <a:chExt cx="2637427" cy="1003200"/>
          </a:xfrm>
        </p:grpSpPr>
        <p:sp>
          <p:nvSpPr>
            <p:cNvPr id="223" name="Google Shape;223;p3"/>
            <p:cNvSpPr/>
            <p:nvPr/>
          </p:nvSpPr>
          <p:spPr>
            <a:xfrm>
              <a:off x="9064675" y="1327575"/>
              <a:ext cx="731700" cy="63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4" name="Google Shape;224;p3"/>
            <p:cNvSpPr/>
            <p:nvPr/>
          </p:nvSpPr>
          <p:spPr>
            <a:xfrm rot="-5400000">
              <a:off x="10223450" y="688575"/>
              <a:ext cx="1003200" cy="1913100"/>
            </a:xfrm>
            <a:prstGeom prst="trapezoid">
              <a:avLst>
                <a:gd name="adj" fmla="val 19525"/>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5" name="Google Shape;225;p3"/>
            <p:cNvSpPr/>
            <p:nvPr/>
          </p:nvSpPr>
          <p:spPr>
            <a:xfrm>
              <a:off x="9064675" y="13275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6" name="Google Shape;226;p3"/>
            <p:cNvSpPr txBox="1"/>
            <p:nvPr/>
          </p:nvSpPr>
          <p:spPr>
            <a:xfrm>
              <a:off x="9932402" y="14450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i="0" u="none" strike="noStrike" cap="none">
                  <a:solidFill>
                    <a:schemeClr val="dk2"/>
                  </a:solidFill>
                  <a:latin typeface="Ranchers"/>
                  <a:ea typeface="Ranchers"/>
                  <a:cs typeface="Ranchers"/>
                  <a:sym typeface="Ranchers"/>
                </a:rPr>
                <a:t>MONDAY</a:t>
              </a:r>
              <a:endParaRPr sz="2300">
                <a:solidFill>
                  <a:schemeClr val="dk2"/>
                </a:solidFill>
                <a:latin typeface="Ranchers"/>
                <a:ea typeface="Ranchers"/>
                <a:cs typeface="Ranchers"/>
                <a:sym typeface="Ranchers"/>
              </a:endParaRPr>
            </a:p>
          </p:txBody>
        </p:sp>
      </p:grpSp>
      <p:sp>
        <p:nvSpPr>
          <p:cNvPr id="227" name="Google Shape;227;p3">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1" name="Picture 36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888230" y="3157846"/>
            <a:ext cx="2918460" cy="496824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solidFill>
            <a:srgbClr val="FFFFFF">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slide" Target="slide6.xml"/><Relationship Id="rId2" Type="http://schemas.openxmlformats.org/officeDocument/2006/relationships/slide" Target="slide1.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hdphoto" Target="../media/hdphoto8.wdp"/><Relationship Id="rId7"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9.wdp"/><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hdphoto" Target="../media/hdphoto8.wdp"/><Relationship Id="rId7" Type="http://schemas.openxmlformats.org/officeDocument/2006/relationships/image" Target="../media/image28.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27.jpeg"/><Relationship Id="rId5" Type="http://schemas.microsoft.com/office/2007/relationships/hdphoto" Target="../media/hdphoto9.wdp"/><Relationship Id="rId10" Type="http://schemas.openxmlformats.org/officeDocument/2006/relationships/image" Target="../media/image31.jpeg"/><Relationship Id="rId4" Type="http://schemas.openxmlformats.org/officeDocument/2006/relationships/image" Target="../media/image13.png"/><Relationship Id="rId9" Type="http://schemas.openxmlformats.org/officeDocument/2006/relationships/image" Target="../media/image30.jpeg"/></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3" Type="http://schemas.microsoft.com/office/2007/relationships/hdphoto" Target="../media/hdphoto8.wdp"/><Relationship Id="rId7" Type="http://schemas.openxmlformats.org/officeDocument/2006/relationships/image" Target="../media/image33.jpe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32.jpeg"/><Relationship Id="rId5" Type="http://schemas.microsoft.com/office/2007/relationships/hdphoto" Target="../media/hdphoto9.wdp"/><Relationship Id="rId4" Type="http://schemas.openxmlformats.org/officeDocument/2006/relationships/image" Target="../media/image13.png"/><Relationship Id="rId9"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8.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5.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7.png"/><Relationship Id="rId14" Type="http://schemas.microsoft.com/office/2007/relationships/hdphoto" Target="../media/hdphoto4.wdp"/></Relationships>
</file>

<file path=ppt/slides/_rels/slide6.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9.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6.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7.png"/><Relationship Id="rId1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0.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5.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7.png"/><Relationship Id="rId14"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1.png"/><Relationship Id="rId3" Type="http://schemas.openxmlformats.org/officeDocument/2006/relationships/slide" Target="slide1.xml"/><Relationship Id="rId7" Type="http://schemas.openxmlformats.org/officeDocument/2006/relationships/slide" Target="slide5.xml"/><Relationship Id="rId12"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6.png"/><Relationship Id="rId5" Type="http://schemas.openxmlformats.org/officeDocument/2006/relationships/slide" Target="slide3.xml"/><Relationship Id="rId10" Type="http://schemas.microsoft.com/office/2007/relationships/hdphoto" Target="../media/hdphoto3.wdp"/><Relationship Id="rId4" Type="http://schemas.openxmlformats.org/officeDocument/2006/relationships/slide" Target="slide2.xml"/><Relationship Id="rId9" Type="http://schemas.openxmlformats.org/officeDocument/2006/relationships/image" Target="../media/image7.png"/><Relationship Id="rId14"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5910"/>
            <a:ext cx="12192000" cy="7683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ubtitle 3"/>
          <p:cNvSpPr>
            <a:spLocks noGrp="1"/>
          </p:cNvSpPr>
          <p:nvPr>
            <p:ph type="subTitle" idx="3"/>
          </p:nvPr>
        </p:nvSpPr>
        <p:spPr>
          <a:xfrm>
            <a:off x="0" y="2709148"/>
            <a:ext cx="2945400" cy="563400"/>
          </a:xfrm>
        </p:spPr>
        <p:txBody>
          <a:bodyPr/>
          <a:lstStyle/>
          <a:p>
            <a:r>
              <a:rPr lang="en-US" dirty="0"/>
              <a:t>DA NANG CITY</a:t>
            </a:r>
          </a:p>
        </p:txBody>
      </p:sp>
      <p:pic>
        <p:nvPicPr>
          <p:cNvPr id="15362" name="Picture 2" descr="C:\Users\HP\Desktop\cau-rong2_hmp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676" y="8862060"/>
            <a:ext cx="12192000" cy="6888480"/>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928;p14"/>
          <p:cNvSpPr/>
          <p:nvPr/>
        </p:nvSpPr>
        <p:spPr>
          <a:xfrm>
            <a:off x="5626340" y="128338"/>
            <a:ext cx="568810" cy="154251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7 SVNBeachwood Sans" pitchFamily="2" charset="0"/>
              </a:rPr>
              <a:t>l</a:t>
            </a:r>
            <a:endParaRPr b="0" i="0" dirty="0">
              <a:ln w="28575" cap="flat" cmpd="sng">
                <a:solidFill>
                  <a:schemeClr val="dk1"/>
                </a:solidFill>
                <a:prstDash val="solid"/>
                <a:round/>
                <a:headEnd type="none" w="sm" len="sm"/>
                <a:tailEnd type="none" w="sm" len="sm"/>
              </a:ln>
              <a:solidFill>
                <a:schemeClr val="accent1"/>
              </a:solidFill>
              <a:latin typeface="#9Slide07 SVNBeachwood Sans" pitchFamily="2" charset="0"/>
            </a:endParaRPr>
          </a:p>
        </p:txBody>
      </p:sp>
      <p:sp>
        <p:nvSpPr>
          <p:cNvPr id="14" name="Google Shape;929;p14"/>
          <p:cNvSpPr/>
          <p:nvPr/>
        </p:nvSpPr>
        <p:spPr>
          <a:xfrm>
            <a:off x="6224784" y="634430"/>
            <a:ext cx="768158" cy="104920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solidFill>
                <a:latin typeface="#9Slide07 SVNBeachwood Sans" pitchFamily="2" charset="0"/>
              </a:rPr>
              <a:t>u</a:t>
            </a:r>
            <a:endParaRPr b="0" i="0" dirty="0">
              <a:ln w="28575" cap="flat" cmpd="sng">
                <a:solidFill>
                  <a:schemeClr val="dk1"/>
                </a:solidFill>
                <a:prstDash val="solid"/>
                <a:round/>
                <a:headEnd type="none" w="sm" len="sm"/>
                <a:tailEnd type="none" w="sm" len="sm"/>
              </a:ln>
              <a:solidFill>
                <a:schemeClr val="accent2"/>
              </a:solidFill>
              <a:latin typeface="#9Slide07 SVNBeachwood Sans" pitchFamily="2" charset="0"/>
            </a:endParaRPr>
          </a:p>
        </p:txBody>
      </p:sp>
      <p:sp>
        <p:nvSpPr>
          <p:cNvPr id="15" name="Google Shape;930;p14"/>
          <p:cNvSpPr/>
          <p:nvPr/>
        </p:nvSpPr>
        <p:spPr>
          <a:xfrm>
            <a:off x="7052695" y="585123"/>
            <a:ext cx="683749" cy="141174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7 SVNBeachwood Sans" pitchFamily="2" charset="0"/>
              </a:rPr>
              <a:t>y</a:t>
            </a:r>
            <a:endParaRPr b="0" i="0" dirty="0">
              <a:ln w="28575" cap="flat" cmpd="sng">
                <a:solidFill>
                  <a:schemeClr val="dk1"/>
                </a:solidFill>
                <a:prstDash val="solid"/>
                <a:round/>
                <a:headEnd type="none" w="sm" len="sm"/>
                <a:tailEnd type="none" w="sm" len="sm"/>
              </a:ln>
              <a:solidFill>
                <a:schemeClr val="accent3"/>
              </a:solidFill>
              <a:latin typeface="#9Slide07 SVNBeachwood Sans" pitchFamily="2" charset="0"/>
            </a:endParaRPr>
          </a:p>
        </p:txBody>
      </p:sp>
      <p:sp>
        <p:nvSpPr>
          <p:cNvPr id="16" name="Google Shape;931;p14"/>
          <p:cNvSpPr/>
          <p:nvPr/>
        </p:nvSpPr>
        <p:spPr>
          <a:xfrm>
            <a:off x="7736445" y="528647"/>
            <a:ext cx="98562" cy="666901"/>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4"/>
              </a:solidFill>
              <a:latin typeface="#9Slide07 SVNBeachwood Sans" pitchFamily="2" charset="0"/>
            </a:endParaRPr>
          </a:p>
        </p:txBody>
      </p:sp>
      <p:sp>
        <p:nvSpPr>
          <p:cNvPr id="17" name="Google Shape;932;p14"/>
          <p:cNvSpPr/>
          <p:nvPr/>
        </p:nvSpPr>
        <p:spPr>
          <a:xfrm>
            <a:off x="9505533" y="319097"/>
            <a:ext cx="630100" cy="1397974"/>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7 SVNBeachwood Sans" pitchFamily="2" charset="0"/>
              </a:rPr>
              <a:t>t</a:t>
            </a:r>
            <a:endParaRPr b="0" i="0" dirty="0">
              <a:ln w="28575" cap="flat" cmpd="sng">
                <a:solidFill>
                  <a:schemeClr val="dk1"/>
                </a:solidFill>
                <a:prstDash val="solid"/>
                <a:round/>
                <a:headEnd type="none" w="sm" len="sm"/>
                <a:tailEnd type="none" w="sm" len="sm"/>
              </a:ln>
              <a:solidFill>
                <a:schemeClr val="accent5"/>
              </a:solidFill>
              <a:latin typeface="#9Slide07 SVNBeachwood Sans" pitchFamily="2" charset="0"/>
            </a:endParaRPr>
          </a:p>
        </p:txBody>
      </p:sp>
      <p:sp>
        <p:nvSpPr>
          <p:cNvPr id="18" name="Google Shape;933;p14"/>
          <p:cNvSpPr/>
          <p:nvPr/>
        </p:nvSpPr>
        <p:spPr>
          <a:xfrm>
            <a:off x="10135633" y="462980"/>
            <a:ext cx="685831" cy="136243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7 SVNBeachwood Sans" pitchFamily="2" charset="0"/>
              </a:rPr>
              <a:t>Ậ</a:t>
            </a:r>
            <a:endParaRPr b="0" i="0" dirty="0">
              <a:ln w="28575" cap="flat" cmpd="sng">
                <a:solidFill>
                  <a:schemeClr val="dk1"/>
                </a:solidFill>
                <a:prstDash val="solid"/>
                <a:round/>
                <a:headEnd type="none" w="sm" len="sm"/>
                <a:tailEnd type="none" w="sm" len="sm"/>
              </a:ln>
              <a:solidFill>
                <a:schemeClr val="accent6"/>
              </a:solidFill>
              <a:latin typeface="#9Slide07 SVNBeachwood Sans" pitchFamily="2" charset="0"/>
            </a:endParaRPr>
          </a:p>
        </p:txBody>
      </p:sp>
      <p:sp>
        <p:nvSpPr>
          <p:cNvPr id="19" name="Google Shape;934;p14"/>
          <p:cNvSpPr/>
          <p:nvPr/>
        </p:nvSpPr>
        <p:spPr>
          <a:xfrm>
            <a:off x="10924847" y="691849"/>
            <a:ext cx="638437" cy="134907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7 SVNBeachwood Sans" pitchFamily="2" charset="0"/>
              </a:rPr>
              <a:t>p</a:t>
            </a:r>
            <a:endParaRPr b="0" i="0" dirty="0">
              <a:ln w="28575" cap="flat" cmpd="sng">
                <a:solidFill>
                  <a:schemeClr val="dk1"/>
                </a:solidFill>
                <a:prstDash val="solid"/>
                <a:round/>
                <a:headEnd type="none" w="sm" len="sm"/>
                <a:tailEnd type="none" w="sm" len="sm"/>
              </a:ln>
              <a:solidFill>
                <a:schemeClr val="lt1"/>
              </a:solidFill>
              <a:latin typeface="#9Slide07 SVNBeachwood Sans" pitchFamily="2" charset="0"/>
            </a:endParaRPr>
          </a:p>
        </p:txBody>
      </p:sp>
      <p:sp>
        <p:nvSpPr>
          <p:cNvPr id="20" name="Google Shape;930;p14"/>
          <p:cNvSpPr/>
          <p:nvPr/>
        </p:nvSpPr>
        <p:spPr>
          <a:xfrm>
            <a:off x="7821590" y="321199"/>
            <a:ext cx="512633" cy="1675667"/>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lumMod val="50000"/>
                  </a:schemeClr>
                </a:solidFill>
                <a:latin typeface="#9Slide07 SVNBeachwood Sans" pitchFamily="2" charset="0"/>
              </a:rPr>
              <a:t>Ệ</a:t>
            </a:r>
            <a:endParaRPr b="0" i="0" dirty="0">
              <a:ln w="28575" cap="flat" cmpd="sng">
                <a:solidFill>
                  <a:schemeClr val="dk1"/>
                </a:solidFill>
                <a:prstDash val="solid"/>
                <a:round/>
                <a:headEnd type="none" w="sm" len="sm"/>
                <a:tailEnd type="none" w="sm" len="sm"/>
              </a:ln>
              <a:solidFill>
                <a:schemeClr val="accent2">
                  <a:lumMod val="50000"/>
                </a:schemeClr>
              </a:solidFill>
              <a:latin typeface="#9Slide07 SVNBeachwood Sans" pitchFamily="2" charset="0"/>
            </a:endParaRPr>
          </a:p>
        </p:txBody>
      </p:sp>
      <p:sp>
        <p:nvSpPr>
          <p:cNvPr id="21" name="Google Shape;930;p14"/>
          <p:cNvSpPr/>
          <p:nvPr/>
        </p:nvSpPr>
        <p:spPr>
          <a:xfrm>
            <a:off x="8483702" y="528647"/>
            <a:ext cx="575306" cy="1142201"/>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bg1">
                    <a:lumMod val="50000"/>
                  </a:schemeClr>
                </a:solidFill>
                <a:latin typeface="#9Slide07 SVNBeachwood Sans" pitchFamily="2" charset="0"/>
              </a:rPr>
              <a:t>n</a:t>
            </a:r>
            <a:endParaRPr b="0" i="0" dirty="0">
              <a:ln w="28575" cap="flat" cmpd="sng">
                <a:solidFill>
                  <a:schemeClr val="dk1"/>
                </a:solidFill>
                <a:prstDash val="solid"/>
                <a:round/>
                <a:headEnd type="none" w="sm" len="sm"/>
                <a:tailEnd type="none" w="sm" len="sm"/>
              </a:ln>
              <a:solidFill>
                <a:schemeClr val="bg1">
                  <a:lumMod val="50000"/>
                </a:schemeClr>
              </a:solidFill>
              <a:latin typeface="#9Slide07 SVNBeachwood Sans" pitchFamily="2" charset="0"/>
            </a:endParaRPr>
          </a:p>
        </p:txBody>
      </p:sp>
      <p:sp>
        <p:nvSpPr>
          <p:cNvPr id="12" name="Google Shape;936;p14"/>
          <p:cNvSpPr/>
          <p:nvPr/>
        </p:nvSpPr>
        <p:spPr>
          <a:xfrm>
            <a:off x="10047454" y="519408"/>
            <a:ext cx="176360" cy="684577"/>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1"/>
              </a:solidFill>
              <a:latin typeface="#9Slide07 SVNBeachwood Sans" pitchFamily="2" charset="0"/>
            </a:endParaRPr>
          </a:p>
        </p:txBody>
      </p:sp>
      <p:sp>
        <p:nvSpPr>
          <p:cNvPr id="8" name="TextBox 7"/>
          <p:cNvSpPr txBox="1"/>
          <p:nvPr/>
        </p:nvSpPr>
        <p:spPr>
          <a:xfrm>
            <a:off x="2629767" y="2326331"/>
            <a:ext cx="9562233" cy="1261884"/>
          </a:xfrm>
          <a:prstGeom prst="rect">
            <a:avLst/>
          </a:prstGeom>
          <a:noFill/>
        </p:spPr>
        <p:txBody>
          <a:bodyPr wrap="none" rtlCol="0">
            <a:spAutoFit/>
          </a:bodyPr>
          <a:lstStyle/>
          <a:p>
            <a:r>
              <a:rPr lang="en-US" sz="7600" dirty="0">
                <a:ln w="38100">
                  <a:solidFill>
                    <a:schemeClr val="tx1">
                      <a:lumMod val="95000"/>
                      <a:lumOff val="5000"/>
                    </a:schemeClr>
                  </a:solidFill>
                </a:ln>
                <a:solidFill>
                  <a:schemeClr val="accent6">
                    <a:lumMod val="20000"/>
                    <a:lumOff val="80000"/>
                  </a:schemeClr>
                </a:solidFill>
                <a:latin typeface="SVN-Block" panose="02040603050506020204" pitchFamily="18" charset="0"/>
              </a:rPr>
              <a:t>GIỚI THIỆU ĐỊA PHƯƠNG</a:t>
            </a:r>
          </a:p>
        </p:txBody>
      </p:sp>
      <p:grpSp>
        <p:nvGrpSpPr>
          <p:cNvPr id="10" name="Group 9"/>
          <p:cNvGrpSpPr/>
          <p:nvPr/>
        </p:nvGrpSpPr>
        <p:grpSpPr>
          <a:xfrm>
            <a:off x="-1020623" y="-573232"/>
            <a:ext cx="15170922" cy="8137890"/>
            <a:chOff x="-1020623" y="-573232"/>
            <a:chExt cx="15170922" cy="8137890"/>
          </a:xfrm>
        </p:grpSpPr>
        <p:sp>
          <p:nvSpPr>
            <p:cNvPr id="24" name="TextBox 23"/>
            <p:cNvSpPr txBox="1"/>
            <p:nvPr/>
          </p:nvSpPr>
          <p:spPr>
            <a:xfrm flipH="1">
              <a:off x="12109053" y="6872160"/>
              <a:ext cx="2041246" cy="461665"/>
            </a:xfrm>
            <a:prstGeom prst="rect">
              <a:avLst/>
            </a:prstGeom>
            <a:noFill/>
          </p:spPr>
          <p:txBody>
            <a:bodyPr wrap="square" rtlCol="0">
              <a:spAutoFit/>
            </a:bodyPr>
            <a:lstStyle/>
            <a:p>
              <a:r>
                <a:rPr lang="en-US" sz="2400" dirty="0">
                  <a:solidFill>
                    <a:schemeClr val="tx1">
                      <a:lumMod val="65000"/>
                      <a:lumOff val="35000"/>
                    </a:schemeClr>
                  </a:solidFill>
                  <a:latin typeface="#9Slide07 SVNZiclets" pitchFamily="2" charset="0"/>
                </a:rPr>
                <a:t>MĂNG NON</a:t>
              </a:r>
            </a:p>
          </p:txBody>
        </p:sp>
        <p:sp>
          <p:nvSpPr>
            <p:cNvPr id="25" name="TextBox 24"/>
            <p:cNvSpPr txBox="1"/>
            <p:nvPr/>
          </p:nvSpPr>
          <p:spPr>
            <a:xfrm flipH="1">
              <a:off x="-1020623" y="7102993"/>
              <a:ext cx="2041246" cy="461665"/>
            </a:xfrm>
            <a:prstGeom prst="rect">
              <a:avLst/>
            </a:prstGeom>
            <a:noFill/>
          </p:spPr>
          <p:txBody>
            <a:bodyPr wrap="square" rtlCol="0">
              <a:spAutoFit/>
            </a:bodyPr>
            <a:lstStyle/>
            <a:p>
              <a:r>
                <a:rPr lang="en-US" sz="2400" dirty="0">
                  <a:solidFill>
                    <a:schemeClr val="tx1">
                      <a:lumMod val="65000"/>
                      <a:lumOff val="35000"/>
                    </a:schemeClr>
                  </a:solidFill>
                  <a:latin typeface="#9Slide07 SVNZiclets" pitchFamily="2" charset="0"/>
                </a:rPr>
                <a:t>MĂNG NON</a:t>
              </a:r>
            </a:p>
          </p:txBody>
        </p:sp>
        <p:sp>
          <p:nvSpPr>
            <p:cNvPr id="26" name="TextBox 25"/>
            <p:cNvSpPr txBox="1"/>
            <p:nvPr/>
          </p:nvSpPr>
          <p:spPr>
            <a:xfrm flipH="1">
              <a:off x="11400090" y="-573232"/>
              <a:ext cx="2041246" cy="461665"/>
            </a:xfrm>
            <a:prstGeom prst="rect">
              <a:avLst/>
            </a:prstGeom>
            <a:noFill/>
          </p:spPr>
          <p:txBody>
            <a:bodyPr wrap="square" rtlCol="0">
              <a:spAutoFit/>
            </a:bodyPr>
            <a:lstStyle/>
            <a:p>
              <a:r>
                <a:rPr lang="en-US" sz="2400" dirty="0">
                  <a:solidFill>
                    <a:schemeClr val="tx1">
                      <a:lumMod val="50000"/>
                      <a:lumOff val="50000"/>
                    </a:schemeClr>
                  </a:solidFill>
                  <a:latin typeface="#9Slide07 SVNZiclets" pitchFamily="2" charset="0"/>
                </a:rPr>
                <a:t>HẢO</a:t>
              </a:r>
            </a:p>
          </p:txBody>
        </p:sp>
      </p:grpSp>
    </p:spTree>
    <p:extLst>
      <p:ext uri="{BB962C8B-B14F-4D97-AF65-F5344CB8AC3E}">
        <p14:creationId xmlns:p14="http://schemas.microsoft.com/office/powerpoint/2010/main" val="82289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800" decel="100000"/>
                                        <p:tgtEl>
                                          <p:spTgt spid="13"/>
                                        </p:tgtEl>
                                      </p:cBhvr>
                                    </p:animEffect>
                                    <p:anim calcmode="lin" valueType="num">
                                      <p:cBhvr>
                                        <p:cTn id="8" dur="800" decel="100000" fill="hold"/>
                                        <p:tgtEl>
                                          <p:spTgt spid="13"/>
                                        </p:tgtEl>
                                        <p:attrNameLst>
                                          <p:attrName>style.rotation</p:attrName>
                                        </p:attrNameLst>
                                      </p:cBhvr>
                                      <p:tavLst>
                                        <p:tav tm="0">
                                          <p:val>
                                            <p:fltVal val="-90"/>
                                          </p:val>
                                        </p:tav>
                                        <p:tav tm="100000">
                                          <p:val>
                                            <p:fltVal val="0"/>
                                          </p:val>
                                        </p:tav>
                                      </p:tavLst>
                                    </p:anim>
                                    <p:anim calcmode="lin" valueType="num">
                                      <p:cBhvr>
                                        <p:cTn id="9" dur="800" decel="100000" fill="hold"/>
                                        <p:tgtEl>
                                          <p:spTgt spid="13"/>
                                        </p:tgtEl>
                                        <p:attrNameLst>
                                          <p:attrName>ppt_x</p:attrName>
                                        </p:attrNameLst>
                                      </p:cBhvr>
                                      <p:tavLst>
                                        <p:tav tm="0">
                                          <p:val>
                                            <p:strVal val="#ppt_x+0.4"/>
                                          </p:val>
                                        </p:tav>
                                        <p:tav tm="100000">
                                          <p:val>
                                            <p:strVal val="#ppt_x-0.05"/>
                                          </p:val>
                                        </p:tav>
                                      </p:tavLst>
                                    </p:anim>
                                    <p:anim calcmode="lin" valueType="num">
                                      <p:cBhvr>
                                        <p:cTn id="10" dur="800" decel="100000" fill="hold"/>
                                        <p:tgtEl>
                                          <p:spTgt spid="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4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800" decel="100000"/>
                                        <p:tgtEl>
                                          <p:spTgt spid="14"/>
                                        </p:tgtEl>
                                      </p:cBhvr>
                                    </p:animEffect>
                                    <p:anim calcmode="lin" valueType="num">
                                      <p:cBhvr>
                                        <p:cTn id="16" dur="800" decel="100000" fill="hold"/>
                                        <p:tgtEl>
                                          <p:spTgt spid="14"/>
                                        </p:tgtEl>
                                        <p:attrNameLst>
                                          <p:attrName>style.rotation</p:attrName>
                                        </p:attrNameLst>
                                      </p:cBhvr>
                                      <p:tavLst>
                                        <p:tav tm="0">
                                          <p:val>
                                            <p:fltVal val="-90"/>
                                          </p:val>
                                        </p:tav>
                                        <p:tav tm="100000">
                                          <p:val>
                                            <p:fltVal val="0"/>
                                          </p:val>
                                        </p:tav>
                                      </p:tavLst>
                                    </p:anim>
                                    <p:anim calcmode="lin" valueType="num">
                                      <p:cBhvr>
                                        <p:cTn id="17" dur="800" decel="100000" fill="hold"/>
                                        <p:tgtEl>
                                          <p:spTgt spid="14"/>
                                        </p:tgtEl>
                                        <p:attrNameLst>
                                          <p:attrName>ppt_x</p:attrName>
                                        </p:attrNameLst>
                                      </p:cBhvr>
                                      <p:tavLst>
                                        <p:tav tm="0">
                                          <p:val>
                                            <p:strVal val="#ppt_x+0.4"/>
                                          </p:val>
                                        </p:tav>
                                        <p:tav tm="100000">
                                          <p:val>
                                            <p:strVal val="#ppt_x-0.05"/>
                                          </p:val>
                                        </p:tav>
                                      </p:tavLst>
                                    </p:anim>
                                    <p:anim calcmode="lin" valueType="num">
                                      <p:cBhvr>
                                        <p:cTn id="18" dur="800" decel="100000" fill="hold"/>
                                        <p:tgtEl>
                                          <p:spTgt spid="14"/>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7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800" decel="100000"/>
                                        <p:tgtEl>
                                          <p:spTgt spid="15"/>
                                        </p:tgtEl>
                                      </p:cBhvr>
                                    </p:animEffect>
                                    <p:anim calcmode="lin" valueType="num">
                                      <p:cBhvr>
                                        <p:cTn id="24" dur="800" decel="100000" fill="hold"/>
                                        <p:tgtEl>
                                          <p:spTgt spid="15"/>
                                        </p:tgtEl>
                                        <p:attrNameLst>
                                          <p:attrName>style.rotation</p:attrName>
                                        </p:attrNameLst>
                                      </p:cBhvr>
                                      <p:tavLst>
                                        <p:tav tm="0">
                                          <p:val>
                                            <p:fltVal val="-90"/>
                                          </p:val>
                                        </p:tav>
                                        <p:tav tm="100000">
                                          <p:val>
                                            <p:fltVal val="0"/>
                                          </p:val>
                                        </p:tav>
                                      </p:tavLst>
                                    </p:anim>
                                    <p:anim calcmode="lin" valueType="num">
                                      <p:cBhvr>
                                        <p:cTn id="25" dur="800" decel="100000" fill="hold"/>
                                        <p:tgtEl>
                                          <p:spTgt spid="15"/>
                                        </p:tgtEl>
                                        <p:attrNameLst>
                                          <p:attrName>ppt_x</p:attrName>
                                        </p:attrNameLst>
                                      </p:cBhvr>
                                      <p:tavLst>
                                        <p:tav tm="0">
                                          <p:val>
                                            <p:strVal val="#ppt_x+0.4"/>
                                          </p:val>
                                        </p:tav>
                                        <p:tav tm="100000">
                                          <p:val>
                                            <p:strVal val="#ppt_x-0.05"/>
                                          </p:val>
                                        </p:tav>
                                      </p:tavLst>
                                    </p:anim>
                                    <p:anim calcmode="lin" valueType="num">
                                      <p:cBhvr>
                                        <p:cTn id="26" dur="800" decel="100000" fill="hold"/>
                                        <p:tgtEl>
                                          <p:spTgt spid="15"/>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100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800" decel="100000"/>
                                        <p:tgtEl>
                                          <p:spTgt spid="20"/>
                                        </p:tgtEl>
                                      </p:cBhvr>
                                    </p:animEffect>
                                    <p:anim calcmode="lin" valueType="num">
                                      <p:cBhvr>
                                        <p:cTn id="32" dur="800" decel="100000" fill="hold"/>
                                        <p:tgtEl>
                                          <p:spTgt spid="20"/>
                                        </p:tgtEl>
                                        <p:attrNameLst>
                                          <p:attrName>style.rotation</p:attrName>
                                        </p:attrNameLst>
                                      </p:cBhvr>
                                      <p:tavLst>
                                        <p:tav tm="0">
                                          <p:val>
                                            <p:fltVal val="-90"/>
                                          </p:val>
                                        </p:tav>
                                        <p:tav tm="100000">
                                          <p:val>
                                            <p:fltVal val="0"/>
                                          </p:val>
                                        </p:tav>
                                      </p:tavLst>
                                    </p:anim>
                                    <p:anim calcmode="lin" valueType="num">
                                      <p:cBhvr>
                                        <p:cTn id="33" dur="800" decel="100000" fill="hold"/>
                                        <p:tgtEl>
                                          <p:spTgt spid="20"/>
                                        </p:tgtEl>
                                        <p:attrNameLst>
                                          <p:attrName>ppt_x</p:attrName>
                                        </p:attrNameLst>
                                      </p:cBhvr>
                                      <p:tavLst>
                                        <p:tav tm="0">
                                          <p:val>
                                            <p:strVal val="#ppt_x+0.4"/>
                                          </p:val>
                                        </p:tav>
                                        <p:tav tm="100000">
                                          <p:val>
                                            <p:strVal val="#ppt_x-0.05"/>
                                          </p:val>
                                        </p:tav>
                                      </p:tavLst>
                                    </p:anim>
                                    <p:anim calcmode="lin" valueType="num">
                                      <p:cBhvr>
                                        <p:cTn id="34" dur="800" decel="100000" fill="hold"/>
                                        <p:tgtEl>
                                          <p:spTgt spid="2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130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800" decel="100000"/>
                                        <p:tgtEl>
                                          <p:spTgt spid="21"/>
                                        </p:tgtEl>
                                      </p:cBhvr>
                                    </p:animEffect>
                                    <p:anim calcmode="lin" valueType="num">
                                      <p:cBhvr>
                                        <p:cTn id="40" dur="800" decel="100000" fill="hold"/>
                                        <p:tgtEl>
                                          <p:spTgt spid="21"/>
                                        </p:tgtEl>
                                        <p:attrNameLst>
                                          <p:attrName>style.rotation</p:attrName>
                                        </p:attrNameLst>
                                      </p:cBhvr>
                                      <p:tavLst>
                                        <p:tav tm="0">
                                          <p:val>
                                            <p:fltVal val="-90"/>
                                          </p:val>
                                        </p:tav>
                                        <p:tav tm="100000">
                                          <p:val>
                                            <p:fltVal val="0"/>
                                          </p:val>
                                        </p:tav>
                                      </p:tavLst>
                                    </p:anim>
                                    <p:anim calcmode="lin" valueType="num">
                                      <p:cBhvr>
                                        <p:cTn id="41" dur="800" decel="100000" fill="hold"/>
                                        <p:tgtEl>
                                          <p:spTgt spid="21"/>
                                        </p:tgtEl>
                                        <p:attrNameLst>
                                          <p:attrName>ppt_x</p:attrName>
                                        </p:attrNameLst>
                                      </p:cBhvr>
                                      <p:tavLst>
                                        <p:tav tm="0">
                                          <p:val>
                                            <p:strVal val="#ppt_x+0.4"/>
                                          </p:val>
                                        </p:tav>
                                        <p:tav tm="100000">
                                          <p:val>
                                            <p:strVal val="#ppt_x-0.05"/>
                                          </p:val>
                                        </p:tav>
                                      </p:tavLst>
                                    </p:anim>
                                    <p:anim calcmode="lin" valueType="num">
                                      <p:cBhvr>
                                        <p:cTn id="42" dur="800" decel="100000" fill="hold"/>
                                        <p:tgtEl>
                                          <p:spTgt spid="21"/>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160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800" decel="100000"/>
                                        <p:tgtEl>
                                          <p:spTgt spid="17"/>
                                        </p:tgtEl>
                                      </p:cBhvr>
                                    </p:animEffect>
                                    <p:anim calcmode="lin" valueType="num">
                                      <p:cBhvr>
                                        <p:cTn id="48" dur="800" decel="100000" fill="hold"/>
                                        <p:tgtEl>
                                          <p:spTgt spid="17"/>
                                        </p:tgtEl>
                                        <p:attrNameLst>
                                          <p:attrName>style.rotation</p:attrName>
                                        </p:attrNameLst>
                                      </p:cBhvr>
                                      <p:tavLst>
                                        <p:tav tm="0">
                                          <p:val>
                                            <p:fltVal val="-90"/>
                                          </p:val>
                                        </p:tav>
                                        <p:tav tm="100000">
                                          <p:val>
                                            <p:fltVal val="0"/>
                                          </p:val>
                                        </p:tav>
                                      </p:tavLst>
                                    </p:anim>
                                    <p:anim calcmode="lin" valueType="num">
                                      <p:cBhvr>
                                        <p:cTn id="49" dur="800" decel="100000" fill="hold"/>
                                        <p:tgtEl>
                                          <p:spTgt spid="17"/>
                                        </p:tgtEl>
                                        <p:attrNameLst>
                                          <p:attrName>ppt_x</p:attrName>
                                        </p:attrNameLst>
                                      </p:cBhvr>
                                      <p:tavLst>
                                        <p:tav tm="0">
                                          <p:val>
                                            <p:strVal val="#ppt_x+0.4"/>
                                          </p:val>
                                        </p:tav>
                                        <p:tav tm="100000">
                                          <p:val>
                                            <p:strVal val="#ppt_x-0.05"/>
                                          </p:val>
                                        </p:tav>
                                      </p:tavLst>
                                    </p:anim>
                                    <p:anim calcmode="lin" valueType="num">
                                      <p:cBhvr>
                                        <p:cTn id="50" dur="800" decel="100000" fill="hold"/>
                                        <p:tgtEl>
                                          <p:spTgt spid="17"/>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200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800" decel="100000"/>
                                        <p:tgtEl>
                                          <p:spTgt spid="18"/>
                                        </p:tgtEl>
                                      </p:cBhvr>
                                    </p:animEffect>
                                    <p:anim calcmode="lin" valueType="num">
                                      <p:cBhvr>
                                        <p:cTn id="56" dur="800" decel="100000" fill="hold"/>
                                        <p:tgtEl>
                                          <p:spTgt spid="18"/>
                                        </p:tgtEl>
                                        <p:attrNameLst>
                                          <p:attrName>style.rotation</p:attrName>
                                        </p:attrNameLst>
                                      </p:cBhvr>
                                      <p:tavLst>
                                        <p:tav tm="0">
                                          <p:val>
                                            <p:fltVal val="-90"/>
                                          </p:val>
                                        </p:tav>
                                        <p:tav tm="100000">
                                          <p:val>
                                            <p:fltVal val="0"/>
                                          </p:val>
                                        </p:tav>
                                      </p:tavLst>
                                    </p:anim>
                                    <p:anim calcmode="lin" valueType="num">
                                      <p:cBhvr>
                                        <p:cTn id="57" dur="800" decel="100000" fill="hold"/>
                                        <p:tgtEl>
                                          <p:spTgt spid="18"/>
                                        </p:tgtEl>
                                        <p:attrNameLst>
                                          <p:attrName>ppt_x</p:attrName>
                                        </p:attrNameLst>
                                      </p:cBhvr>
                                      <p:tavLst>
                                        <p:tav tm="0">
                                          <p:val>
                                            <p:strVal val="#ppt_x+0.4"/>
                                          </p:val>
                                        </p:tav>
                                        <p:tav tm="100000">
                                          <p:val>
                                            <p:strVal val="#ppt_x-0.05"/>
                                          </p:val>
                                        </p:tav>
                                      </p:tavLst>
                                    </p:anim>
                                    <p:anim calcmode="lin" valueType="num">
                                      <p:cBhvr>
                                        <p:cTn id="58" dur="800" decel="100000" fill="hold"/>
                                        <p:tgtEl>
                                          <p:spTgt spid="18"/>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260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800" decel="100000"/>
                                        <p:tgtEl>
                                          <p:spTgt spid="19"/>
                                        </p:tgtEl>
                                      </p:cBhvr>
                                    </p:animEffect>
                                    <p:anim calcmode="lin" valueType="num">
                                      <p:cBhvr>
                                        <p:cTn id="64" dur="800" decel="100000" fill="hold"/>
                                        <p:tgtEl>
                                          <p:spTgt spid="19"/>
                                        </p:tgtEl>
                                        <p:attrNameLst>
                                          <p:attrName>style.rotation</p:attrName>
                                        </p:attrNameLst>
                                      </p:cBhvr>
                                      <p:tavLst>
                                        <p:tav tm="0">
                                          <p:val>
                                            <p:fltVal val="-90"/>
                                          </p:val>
                                        </p:tav>
                                        <p:tav tm="100000">
                                          <p:val>
                                            <p:fltVal val="0"/>
                                          </p:val>
                                        </p:tav>
                                      </p:tavLst>
                                    </p:anim>
                                    <p:anim calcmode="lin" valueType="num">
                                      <p:cBhvr>
                                        <p:cTn id="65" dur="800" decel="100000" fill="hold"/>
                                        <p:tgtEl>
                                          <p:spTgt spid="19"/>
                                        </p:tgtEl>
                                        <p:attrNameLst>
                                          <p:attrName>ppt_x</p:attrName>
                                        </p:attrNameLst>
                                      </p:cBhvr>
                                      <p:tavLst>
                                        <p:tav tm="0">
                                          <p:val>
                                            <p:strVal val="#ppt_x+0.4"/>
                                          </p:val>
                                        </p:tav>
                                        <p:tav tm="100000">
                                          <p:val>
                                            <p:strVal val="#ppt_x-0.05"/>
                                          </p:val>
                                        </p:tav>
                                      </p:tavLst>
                                    </p:anim>
                                    <p:anim calcmode="lin" valueType="num">
                                      <p:cBhvr>
                                        <p:cTn id="66" dur="800" decel="100000" fill="hold"/>
                                        <p:tgtEl>
                                          <p:spTgt spid="19"/>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1000"/>
                                        <p:tgtEl>
                                          <p:spTgt spid="8"/>
                                        </p:tgtEl>
                                      </p:cBhvr>
                                    </p:animEffect>
                                    <p:anim calcmode="lin" valueType="num">
                                      <p:cBhvr>
                                        <p:cTn id="74" dur="1000" fill="hold"/>
                                        <p:tgtEl>
                                          <p:spTgt spid="8"/>
                                        </p:tgtEl>
                                        <p:attrNameLst>
                                          <p:attrName>ppt_x</p:attrName>
                                        </p:attrNameLst>
                                      </p:cBhvr>
                                      <p:tavLst>
                                        <p:tav tm="0">
                                          <p:val>
                                            <p:strVal val="#ppt_x"/>
                                          </p:val>
                                        </p:tav>
                                        <p:tav tm="100000">
                                          <p:val>
                                            <p:strVal val="#ppt_x"/>
                                          </p:val>
                                        </p:tav>
                                      </p:tavLst>
                                    </p:anim>
                                    <p:anim calcmode="lin" valueType="num">
                                      <p:cBhvr>
                                        <p:cTn id="7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18" grpId="0"/>
      <p:bldP spid="19" grpId="0"/>
      <p:bldP spid="20" grpId="0"/>
      <p:bldP spid="21"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3782131" y="2206313"/>
            <a:ext cx="957949" cy="1385639"/>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4802606" y="2235132"/>
            <a:ext cx="915154" cy="1367516"/>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5842143" y="1854200"/>
            <a:ext cx="925030" cy="174844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Á</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4592567" y="4150710"/>
            <a:ext cx="1334874" cy="1347744"/>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P</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6000155" y="4150700"/>
            <a:ext cx="929319" cy="1357630"/>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7148034" y="3799551"/>
            <a:ext cx="1030766" cy="1708790"/>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Á</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6929473" y="2233726"/>
            <a:ext cx="1342459" cy="1403763"/>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M</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41200" y="4209426"/>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txBody>
          <a:bodyPr/>
          <a:lstStyle/>
          <a:p>
            <a:endParaRPr lang="en-GB"/>
          </a:p>
        </p:txBody>
      </p:sp>
      <p:grpSp>
        <p:nvGrpSpPr>
          <p:cNvPr id="19" name="Google Shape;71;p2"/>
          <p:cNvGrpSpPr/>
          <p:nvPr/>
        </p:nvGrpSpPr>
        <p:grpSpPr>
          <a:xfrm rot="-985835">
            <a:off x="1357221" y="2152562"/>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extLst>
      <p:ext uri="{BB962C8B-B14F-4D97-AF65-F5344CB8AC3E}">
        <p14:creationId xmlns:p14="http://schemas.microsoft.com/office/powerpoint/2010/main" val="23317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9"/>
                                        </p:tgtEl>
                                        <p:attrNameLst>
                                          <p:attrName>style.visibility</p:attrName>
                                        </p:attrNameLst>
                                      </p:cBhvr>
                                      <p:to>
                                        <p:strVal val="visible"/>
                                      </p:to>
                                    </p:set>
                                    <p:anim calcmode="lin" valueType="num">
                                      <p:cBhvr>
                                        <p:cTn id="31" dur="1000" fill="hold"/>
                                        <p:tgtEl>
                                          <p:spTgt spid="789"/>
                                        </p:tgtEl>
                                        <p:attrNameLst>
                                          <p:attrName>ppt_w</p:attrName>
                                        </p:attrNameLst>
                                      </p:cBhvr>
                                      <p:tavLst>
                                        <p:tav tm="0">
                                          <p:val>
                                            <p:fltVal val="0"/>
                                          </p:val>
                                        </p:tav>
                                        <p:tav tm="100000">
                                          <p:val>
                                            <p:strVal val="#ppt_w"/>
                                          </p:val>
                                        </p:tav>
                                      </p:tavLst>
                                    </p:anim>
                                    <p:anim calcmode="lin" valueType="num">
                                      <p:cBhvr>
                                        <p:cTn id="32" dur="1000" fill="hold"/>
                                        <p:tgtEl>
                                          <p:spTgt spid="789"/>
                                        </p:tgtEl>
                                        <p:attrNameLst>
                                          <p:attrName>ppt_h</p:attrName>
                                        </p:attrNameLst>
                                      </p:cBhvr>
                                      <p:tavLst>
                                        <p:tav tm="0">
                                          <p:val>
                                            <p:fltVal val="0"/>
                                          </p:val>
                                        </p:tav>
                                        <p:tav tm="100000">
                                          <p:val>
                                            <p:strVal val="#ppt_h"/>
                                          </p:val>
                                        </p:tav>
                                      </p:tavLst>
                                    </p:anim>
                                    <p:anim calcmode="lin" valueType="num">
                                      <p:cBhvr>
                                        <p:cTn id="33" dur="1000" fill="hold"/>
                                        <p:tgtEl>
                                          <p:spTgt spid="789"/>
                                        </p:tgtEl>
                                        <p:attrNameLst>
                                          <p:attrName>style.rotation</p:attrName>
                                        </p:attrNameLst>
                                      </p:cBhvr>
                                      <p:tavLst>
                                        <p:tav tm="0">
                                          <p:val>
                                            <p:fltVal val="90"/>
                                          </p:val>
                                        </p:tav>
                                        <p:tav tm="100000">
                                          <p:val>
                                            <p:fltVal val="0"/>
                                          </p:val>
                                        </p:tav>
                                      </p:tavLst>
                                    </p:anim>
                                    <p:animEffect transition="in" filter="fade">
                                      <p:cBhvr>
                                        <p:cTn id="34" dur="1000"/>
                                        <p:tgtEl>
                                          <p:spTgt spid="789"/>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8"/>
                                        </p:tgtEl>
                                        <p:attrNameLst>
                                          <p:attrName>style.visibility</p:attrName>
                                        </p:attrNameLst>
                                      </p:cBhvr>
                                      <p:to>
                                        <p:strVal val="visible"/>
                                      </p:to>
                                    </p:set>
                                    <p:anim calcmode="lin" valueType="num">
                                      <p:cBhvr>
                                        <p:cTn id="37" dur="1000" fill="hold"/>
                                        <p:tgtEl>
                                          <p:spTgt spid="788"/>
                                        </p:tgtEl>
                                        <p:attrNameLst>
                                          <p:attrName>ppt_w</p:attrName>
                                        </p:attrNameLst>
                                      </p:cBhvr>
                                      <p:tavLst>
                                        <p:tav tm="0">
                                          <p:val>
                                            <p:fltVal val="0"/>
                                          </p:val>
                                        </p:tav>
                                        <p:tav tm="100000">
                                          <p:val>
                                            <p:strVal val="#ppt_w"/>
                                          </p:val>
                                        </p:tav>
                                      </p:tavLst>
                                    </p:anim>
                                    <p:anim calcmode="lin" valueType="num">
                                      <p:cBhvr>
                                        <p:cTn id="38" dur="1000" fill="hold"/>
                                        <p:tgtEl>
                                          <p:spTgt spid="788"/>
                                        </p:tgtEl>
                                        <p:attrNameLst>
                                          <p:attrName>ppt_h</p:attrName>
                                        </p:attrNameLst>
                                      </p:cBhvr>
                                      <p:tavLst>
                                        <p:tav tm="0">
                                          <p:val>
                                            <p:fltVal val="0"/>
                                          </p:val>
                                        </p:tav>
                                        <p:tav tm="100000">
                                          <p:val>
                                            <p:strVal val="#ppt_h"/>
                                          </p:val>
                                        </p:tav>
                                      </p:tavLst>
                                    </p:anim>
                                    <p:anim calcmode="lin" valueType="num">
                                      <p:cBhvr>
                                        <p:cTn id="39" dur="1000" fill="hold"/>
                                        <p:tgtEl>
                                          <p:spTgt spid="788"/>
                                        </p:tgtEl>
                                        <p:attrNameLst>
                                          <p:attrName>style.rotation</p:attrName>
                                        </p:attrNameLst>
                                      </p:cBhvr>
                                      <p:tavLst>
                                        <p:tav tm="0">
                                          <p:val>
                                            <p:fltVal val="90"/>
                                          </p:val>
                                        </p:tav>
                                        <p:tav tm="100000">
                                          <p:val>
                                            <p:fltVal val="0"/>
                                          </p:val>
                                        </p:tav>
                                      </p:tavLst>
                                    </p:anim>
                                    <p:animEffect transition="in" filter="fade">
                                      <p:cBhvr>
                                        <p:cTn id="40" dur="1000"/>
                                        <p:tgtEl>
                                          <p:spTgt spid="78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7"/>
                                        </p:tgtEl>
                                        <p:attrNameLst>
                                          <p:attrName>style.visibility</p:attrName>
                                        </p:attrNameLst>
                                      </p:cBhvr>
                                      <p:to>
                                        <p:strVal val="visible"/>
                                      </p:to>
                                    </p:set>
                                    <p:anim calcmode="lin" valueType="num">
                                      <p:cBhvr>
                                        <p:cTn id="43" dur="1000" fill="hold"/>
                                        <p:tgtEl>
                                          <p:spTgt spid="787"/>
                                        </p:tgtEl>
                                        <p:attrNameLst>
                                          <p:attrName>ppt_w</p:attrName>
                                        </p:attrNameLst>
                                      </p:cBhvr>
                                      <p:tavLst>
                                        <p:tav tm="0">
                                          <p:val>
                                            <p:fltVal val="0"/>
                                          </p:val>
                                        </p:tav>
                                        <p:tav tm="100000">
                                          <p:val>
                                            <p:strVal val="#ppt_w"/>
                                          </p:val>
                                        </p:tav>
                                      </p:tavLst>
                                    </p:anim>
                                    <p:anim calcmode="lin" valueType="num">
                                      <p:cBhvr>
                                        <p:cTn id="44" dur="1000" fill="hold"/>
                                        <p:tgtEl>
                                          <p:spTgt spid="787"/>
                                        </p:tgtEl>
                                        <p:attrNameLst>
                                          <p:attrName>ppt_h</p:attrName>
                                        </p:attrNameLst>
                                      </p:cBhvr>
                                      <p:tavLst>
                                        <p:tav tm="0">
                                          <p:val>
                                            <p:fltVal val="0"/>
                                          </p:val>
                                        </p:tav>
                                        <p:tav tm="100000">
                                          <p:val>
                                            <p:strVal val="#ppt_h"/>
                                          </p:val>
                                        </p:tav>
                                      </p:tavLst>
                                    </p:anim>
                                    <p:anim calcmode="lin" valueType="num">
                                      <p:cBhvr>
                                        <p:cTn id="45" dur="1000" fill="hold"/>
                                        <p:tgtEl>
                                          <p:spTgt spid="787"/>
                                        </p:tgtEl>
                                        <p:attrNameLst>
                                          <p:attrName>style.rotation</p:attrName>
                                        </p:attrNameLst>
                                      </p:cBhvr>
                                      <p:tavLst>
                                        <p:tav tm="0">
                                          <p:val>
                                            <p:fltVal val="90"/>
                                          </p:val>
                                        </p:tav>
                                        <p:tav tm="100000">
                                          <p:val>
                                            <p:fltVal val="0"/>
                                          </p:val>
                                        </p:tav>
                                      </p:tavLst>
                                    </p:anim>
                                    <p:animEffect transition="in" filter="fade">
                                      <p:cBhvr>
                                        <p:cTn id="46" dur="1000"/>
                                        <p:tgtEl>
                                          <p:spTgt spid="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619923" y="571095"/>
            <a:ext cx="6237296" cy="643000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860830" y="2689434"/>
            <a:ext cx="3185160"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Bài</a:t>
            </a:r>
            <a:r>
              <a:rPr lang="en-US" sz="2800" b="1" dirty="0">
                <a:solidFill>
                  <a:schemeClr val="tx1"/>
                </a:solidFill>
                <a:latin typeface="#9Slide03 AmpleSoft Bold" pitchFamily="2" charset="0"/>
                <a:cs typeface="Times New Roman" pitchFamily="18" charset="0"/>
              </a:rPr>
              <a:t> 1: </a:t>
            </a:r>
            <a:r>
              <a:rPr lang="en-US" sz="2800" b="1" dirty="0" err="1">
                <a:solidFill>
                  <a:schemeClr val="tx1"/>
                </a:solidFill>
                <a:latin typeface="#9Slide03 AmpleSoft Bold" pitchFamily="2" charset="0"/>
                <a:cs typeface="Times New Roman" pitchFamily="18" charset="0"/>
              </a:rPr>
              <a:t>Đọc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bài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văn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Nét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ở </a:t>
            </a:r>
            <a:r>
              <a:rPr lang="en-US" sz="2800" b="1" dirty="0" err="1">
                <a:solidFill>
                  <a:schemeClr val="tx1"/>
                </a:solidFill>
                <a:latin typeface="#9Slide03 AmpleSoft Bold" pitchFamily="2" charset="0"/>
                <a:cs typeface="Times New Roman" pitchFamily="18" charset="0"/>
              </a:rPr>
              <a:t>Vĩnh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trả</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lời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câu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hỏi</a:t>
            </a:r>
            <a:r>
              <a:rPr lang="en-US" sz="2800" b="1" dirty="0">
                <a:solidFill>
                  <a:schemeClr val="tx1"/>
                </a:solidFill>
                <a:latin typeface="#9Slide03 AmpleSoft Bold" pitchFamily="2" charset="0"/>
                <a:cs typeface="Times New Roman" pitchFamily="18" charset="0"/>
              </a:rPr>
              <a:t> (SGK/19).</a:t>
            </a:r>
          </a:p>
        </p:txBody>
      </p:sp>
      <p:sp>
        <p:nvSpPr>
          <p:cNvPr id="39" name="Rectangle 22"/>
          <p:cNvSpPr>
            <a:spLocks noChangeArrowheads="1"/>
          </p:cNvSpPr>
          <p:nvPr/>
        </p:nvSpPr>
        <p:spPr bwMode="auto">
          <a:xfrm>
            <a:off x="4747895" y="1793713"/>
            <a:ext cx="4177903" cy="1384995"/>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sz="2800" b="1" dirty="0">
                <a:solidFill>
                  <a:schemeClr val="tx1"/>
                </a:solidFill>
                <a:latin typeface="#9Slide03 AmpleSoft Bold" pitchFamily="2" charset="0"/>
              </a:rPr>
              <a:t>a. </a:t>
            </a:r>
            <a:r>
              <a:rPr lang="en-US" sz="2800" b="1" dirty="0" err="1">
                <a:solidFill>
                  <a:schemeClr val="tx1"/>
                </a:solidFill>
                <a:latin typeface="#9Slide03 AmpleSoft Bold" pitchFamily="2" charset="0"/>
              </a:rPr>
              <a:t>Bài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văn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giới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thiệu</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những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đổi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mới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của</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địa</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phương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nào</a:t>
            </a:r>
            <a:r>
              <a:rPr lang="en-US" sz="2800" b="1" dirty="0">
                <a:solidFill>
                  <a:schemeClr val="tx1"/>
                </a:solidFill>
                <a:latin typeface="#9Slide03 AmpleSoft Bold" pitchFamily="2" charset="0"/>
              </a:rPr>
              <a:t> ?</a:t>
            </a:r>
          </a:p>
        </p:txBody>
      </p:sp>
      <p:sp>
        <p:nvSpPr>
          <p:cNvPr id="40" name="Rectangle 23"/>
          <p:cNvSpPr>
            <a:spLocks noChangeArrowheads="1"/>
          </p:cNvSpPr>
          <p:nvPr/>
        </p:nvSpPr>
        <p:spPr bwMode="auto">
          <a:xfrm>
            <a:off x="4747894" y="3506324"/>
            <a:ext cx="4177903" cy="954107"/>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rPr>
              <a:t>b.Kể</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lại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những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nét</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đổi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mới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nói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trên</a:t>
            </a:r>
            <a:r>
              <a:rPr lang="en-US" sz="2800" b="1" dirty="0">
                <a:solidFill>
                  <a:schemeClr val="tx1"/>
                </a:solidFill>
                <a:latin typeface="#9Slide03 AmpleSoft Bold" pitchFamily="2" charset="0"/>
              </a:rPr>
              <a:t>.</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980105" y="4698495"/>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287922" y="4495800"/>
            <a:ext cx="2312782" cy="2517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17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900" decel="100000" fill="hold"/>
                                        <p:tgtEl>
                                          <p:spTgt spid="2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box(in)">
                                      <p:cBhvr>
                                        <p:cTn id="20" dur="500"/>
                                        <p:tgtEl>
                                          <p:spTgt spid="3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linds(horizontal)">
                                      <p:cBhvr>
                                        <p:cTn id="2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39" grpId="0" animBg="1"/>
      <p:bldP spid="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803534" y="5966221"/>
            <a:ext cx="2294218" cy="369332"/>
          </a:xfrm>
          <a:prstGeom prst="rect">
            <a:avLst/>
          </a:prstGeom>
        </p:spPr>
        <p:txBody>
          <a:bodyPr wrap="none">
            <a:spAutoFit/>
          </a:bodyPr>
          <a:lstStyle/>
          <a:p>
            <a:pPr algn="r"/>
            <a:r>
              <a:rPr lang="en-US" sz="1800" dirty="0">
                <a:latin typeface="#9Slide03 AmpleSoft Bold" pitchFamily="2" charset="0"/>
              </a:rPr>
              <a:t>Theo </a:t>
            </a:r>
            <a:r>
              <a:rPr lang="en-US" sz="1800" dirty="0" err="1">
                <a:latin typeface="#9Slide03 AmpleSoft Bold" pitchFamily="2" charset="0"/>
              </a:rPr>
              <a:t>báo</a:t>
            </a:r>
            <a:r>
              <a:rPr lang="en-US" sz="1800" dirty="0">
                <a:latin typeface="#9Slide03 AmpleSoft Bold" pitchFamily="2" charset="0"/>
              </a:rPr>
              <a:t> NHÂN DÂN</a:t>
            </a:r>
          </a:p>
        </p:txBody>
      </p:sp>
      <p:sp>
        <p:nvSpPr>
          <p:cNvPr id="10" name="Google Shape;116;p3"/>
          <p:cNvSpPr/>
          <p:nvPr/>
        </p:nvSpPr>
        <p:spPr>
          <a:xfrm>
            <a:off x="350520" y="278554"/>
            <a:ext cx="10988040" cy="6254121"/>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1" name="Google Shape;118;p3"/>
          <p:cNvGrpSpPr/>
          <p:nvPr/>
        </p:nvGrpSpPr>
        <p:grpSpPr>
          <a:xfrm>
            <a:off x="9591268" y="5263114"/>
            <a:ext cx="2967841" cy="1049662"/>
            <a:chOff x="8939750" y="5320875"/>
            <a:chExt cx="2619075" cy="1003200"/>
          </a:xfrm>
        </p:grpSpPr>
        <p:sp>
          <p:nvSpPr>
            <p:cNvPr id="12" name="Google Shape;119;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3" name="Google Shape;120;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4" name="Google Shape;121;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5" name="Google Shape;122;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sp>
          <p:nvSpPr>
            <p:cNvPr id="16" name="Google Shape;123;p3"/>
            <p:cNvSpPr/>
            <p:nvPr/>
          </p:nvSpPr>
          <p:spPr>
            <a:xfrm>
              <a:off x="8939750" y="5504925"/>
              <a:ext cx="731700"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 name="Google Shape;124;p3"/>
            <p:cNvSpPr/>
            <p:nvPr/>
          </p:nvSpPr>
          <p:spPr>
            <a:xfrm rot="-5400000">
              <a:off x="10068575" y="4865925"/>
              <a:ext cx="1003200" cy="1913100"/>
            </a:xfrm>
            <a:prstGeom prst="trapezoid">
              <a:avLst>
                <a:gd name="adj" fmla="val 19525"/>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8" name="Google Shape;125;p3"/>
            <p:cNvSpPr/>
            <p:nvPr/>
          </p:nvSpPr>
          <p:spPr>
            <a:xfrm>
              <a:off x="8939750" y="55049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9" name="Google Shape;126;p3"/>
            <p:cNvSpPr txBox="1"/>
            <p:nvPr/>
          </p:nvSpPr>
          <p:spPr>
            <a:xfrm>
              <a:off x="9789125" y="56223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INFO</a:t>
              </a:r>
              <a:endParaRPr sz="2300">
                <a:solidFill>
                  <a:schemeClr val="dk2"/>
                </a:solidFill>
                <a:latin typeface="Ranchers"/>
                <a:ea typeface="Ranchers"/>
                <a:cs typeface="Ranchers"/>
                <a:sym typeface="Ranchers"/>
              </a:endParaRPr>
            </a:p>
          </p:txBody>
        </p:sp>
      </p:grpSp>
      <p:grpSp>
        <p:nvGrpSpPr>
          <p:cNvPr id="20" name="Google Shape;127;p3"/>
          <p:cNvGrpSpPr/>
          <p:nvPr/>
        </p:nvGrpSpPr>
        <p:grpSpPr>
          <a:xfrm>
            <a:off x="9716193" y="4443964"/>
            <a:ext cx="2988637" cy="1049662"/>
            <a:chOff x="9064675" y="4501725"/>
            <a:chExt cx="2637427" cy="1003200"/>
          </a:xfrm>
        </p:grpSpPr>
        <p:sp>
          <p:nvSpPr>
            <p:cNvPr id="21" name="Google Shape;128;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2" name="Google Shape;129;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3" name="Google Shape;130;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4" name="Google Shape;131;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sp>
          <p:nvSpPr>
            <p:cNvPr id="25" name="Google Shape;132;p3"/>
            <p:cNvSpPr/>
            <p:nvPr/>
          </p:nvSpPr>
          <p:spPr>
            <a:xfrm>
              <a:off x="9064675" y="4685775"/>
              <a:ext cx="731700"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6" name="Google Shape;133;p3"/>
            <p:cNvSpPr/>
            <p:nvPr/>
          </p:nvSpPr>
          <p:spPr>
            <a:xfrm rot="-5400000">
              <a:off x="10223450" y="4046775"/>
              <a:ext cx="1003200" cy="1913100"/>
            </a:xfrm>
            <a:prstGeom prst="trapezoid">
              <a:avLst>
                <a:gd name="adj" fmla="val 19525"/>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7" name="Google Shape;134;p3"/>
            <p:cNvSpPr/>
            <p:nvPr/>
          </p:nvSpPr>
          <p:spPr>
            <a:xfrm>
              <a:off x="9064675" y="46857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28" name="Google Shape;135;p3"/>
            <p:cNvSpPr txBox="1"/>
            <p:nvPr/>
          </p:nvSpPr>
          <p:spPr>
            <a:xfrm>
              <a:off x="9932402" y="48032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FRIDAY</a:t>
              </a:r>
              <a:endParaRPr sz="2300">
                <a:solidFill>
                  <a:schemeClr val="dk2"/>
                </a:solidFill>
                <a:latin typeface="Ranchers"/>
                <a:ea typeface="Ranchers"/>
                <a:cs typeface="Ranchers"/>
                <a:sym typeface="Ranchers"/>
              </a:endParaRPr>
            </a:p>
          </p:txBody>
        </p:sp>
      </p:grpSp>
      <p:grpSp>
        <p:nvGrpSpPr>
          <p:cNvPr id="29" name="Google Shape;136;p3"/>
          <p:cNvGrpSpPr/>
          <p:nvPr/>
        </p:nvGrpSpPr>
        <p:grpSpPr>
          <a:xfrm>
            <a:off x="9716193" y="2764864"/>
            <a:ext cx="3074976" cy="1049662"/>
            <a:chOff x="9064675" y="2822625"/>
            <a:chExt cx="2713620" cy="1003200"/>
          </a:xfrm>
        </p:grpSpPr>
        <p:sp>
          <p:nvSpPr>
            <p:cNvPr id="30" name="Google Shape;137;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1" name="Google Shape;138;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2" name="Google Shape;139;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3" name="Google Shape;140;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sp>
          <p:nvSpPr>
            <p:cNvPr id="34" name="Google Shape;141;p3"/>
            <p:cNvSpPr/>
            <p:nvPr/>
          </p:nvSpPr>
          <p:spPr>
            <a:xfrm>
              <a:off x="9064675" y="3006675"/>
              <a:ext cx="731700"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5" name="Google Shape;142;p3"/>
            <p:cNvSpPr/>
            <p:nvPr/>
          </p:nvSpPr>
          <p:spPr>
            <a:xfrm rot="-5400000">
              <a:off x="10223450" y="2367675"/>
              <a:ext cx="1003200" cy="1913100"/>
            </a:xfrm>
            <a:prstGeom prst="trapezoid">
              <a:avLst>
                <a:gd name="adj" fmla="val 19525"/>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6" name="Google Shape;143;p3"/>
            <p:cNvSpPr/>
            <p:nvPr/>
          </p:nvSpPr>
          <p:spPr>
            <a:xfrm>
              <a:off x="9064675" y="30066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37" name="Google Shape;144;p3"/>
            <p:cNvSpPr txBox="1"/>
            <p:nvPr/>
          </p:nvSpPr>
          <p:spPr>
            <a:xfrm>
              <a:off x="10008595" y="3124137"/>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WEDNESDAY</a:t>
              </a:r>
              <a:endParaRPr sz="2300">
                <a:solidFill>
                  <a:schemeClr val="dk2"/>
                </a:solidFill>
                <a:latin typeface="Ranchers"/>
                <a:ea typeface="Ranchers"/>
                <a:cs typeface="Ranchers"/>
                <a:sym typeface="Ranchers"/>
              </a:endParaRPr>
            </a:p>
          </p:txBody>
        </p:sp>
      </p:grpSp>
      <p:grpSp>
        <p:nvGrpSpPr>
          <p:cNvPr id="38" name="Google Shape;145;p3"/>
          <p:cNvGrpSpPr/>
          <p:nvPr/>
        </p:nvGrpSpPr>
        <p:grpSpPr>
          <a:xfrm>
            <a:off x="9591268" y="1904914"/>
            <a:ext cx="3054189" cy="1049662"/>
            <a:chOff x="8939750" y="1962675"/>
            <a:chExt cx="2695275" cy="1003200"/>
          </a:xfrm>
        </p:grpSpPr>
        <p:sp>
          <p:nvSpPr>
            <p:cNvPr id="39" name="Google Shape;146;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0" name="Google Shape;147;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1" name="Google Shape;148;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2" name="Google Shape;149;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sp>
          <p:nvSpPr>
            <p:cNvPr id="43" name="Google Shape;150;p3"/>
            <p:cNvSpPr/>
            <p:nvPr/>
          </p:nvSpPr>
          <p:spPr>
            <a:xfrm>
              <a:off x="8939750" y="2146725"/>
              <a:ext cx="731700"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4" name="Google Shape;151;p3"/>
            <p:cNvSpPr/>
            <p:nvPr/>
          </p:nvSpPr>
          <p:spPr>
            <a:xfrm rot="-5400000">
              <a:off x="10068575" y="1507725"/>
              <a:ext cx="1003200" cy="1913100"/>
            </a:xfrm>
            <a:prstGeom prst="trapezoid">
              <a:avLst>
                <a:gd name="adj" fmla="val 19525"/>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5" name="Google Shape;152;p3"/>
            <p:cNvSpPr/>
            <p:nvPr/>
          </p:nvSpPr>
          <p:spPr>
            <a:xfrm>
              <a:off x="8939750" y="21467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6" name="Google Shape;153;p3"/>
            <p:cNvSpPr txBox="1"/>
            <p:nvPr/>
          </p:nvSpPr>
          <p:spPr>
            <a:xfrm>
              <a:off x="9865325" y="22641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TUESDAY</a:t>
              </a:r>
              <a:endParaRPr sz="2300">
                <a:solidFill>
                  <a:schemeClr val="dk2"/>
                </a:solidFill>
                <a:latin typeface="Ranchers"/>
                <a:ea typeface="Ranchers"/>
                <a:cs typeface="Ranchers"/>
                <a:sym typeface="Ranchers"/>
              </a:endParaRPr>
            </a:p>
          </p:txBody>
        </p:sp>
      </p:grpSp>
      <p:grpSp>
        <p:nvGrpSpPr>
          <p:cNvPr id="47" name="Google Shape;154;p3"/>
          <p:cNvGrpSpPr/>
          <p:nvPr/>
        </p:nvGrpSpPr>
        <p:grpSpPr>
          <a:xfrm>
            <a:off x="9591268" y="3584014"/>
            <a:ext cx="3140536" cy="1049662"/>
            <a:chOff x="8939750" y="3641775"/>
            <a:chExt cx="2771475" cy="1003200"/>
          </a:xfrm>
        </p:grpSpPr>
        <p:sp>
          <p:nvSpPr>
            <p:cNvPr id="48" name="Google Shape;155;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49" name="Google Shape;156;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0" name="Google Shape;157;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1" name="Google Shape;158;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sp>
          <p:nvSpPr>
            <p:cNvPr id="52" name="Google Shape;159;p3"/>
            <p:cNvSpPr/>
            <p:nvPr/>
          </p:nvSpPr>
          <p:spPr>
            <a:xfrm>
              <a:off x="8939750" y="3825825"/>
              <a:ext cx="731700"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3" name="Google Shape;160;p3"/>
            <p:cNvSpPr/>
            <p:nvPr/>
          </p:nvSpPr>
          <p:spPr>
            <a:xfrm rot="-5400000">
              <a:off x="10068575" y="3186825"/>
              <a:ext cx="1003200" cy="1913100"/>
            </a:xfrm>
            <a:prstGeom prst="trapezoid">
              <a:avLst>
                <a:gd name="adj" fmla="val 19525"/>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4" name="Google Shape;161;p3"/>
            <p:cNvSpPr/>
            <p:nvPr/>
          </p:nvSpPr>
          <p:spPr>
            <a:xfrm>
              <a:off x="8939750" y="382582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55" name="Google Shape;162;p3"/>
            <p:cNvSpPr txBox="1"/>
            <p:nvPr/>
          </p:nvSpPr>
          <p:spPr>
            <a:xfrm>
              <a:off x="9941525" y="394327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a:solidFill>
                    <a:schemeClr val="dk2"/>
                  </a:solidFill>
                  <a:latin typeface="Ranchers"/>
                  <a:ea typeface="Ranchers"/>
                  <a:cs typeface="Ranchers"/>
                  <a:sym typeface="Ranchers"/>
                </a:rPr>
                <a:t>THURSDAY</a:t>
              </a:r>
              <a:endParaRPr sz="2300">
                <a:solidFill>
                  <a:schemeClr val="dk2"/>
                </a:solidFill>
                <a:latin typeface="Ranchers"/>
                <a:ea typeface="Ranchers"/>
                <a:cs typeface="Ranchers"/>
                <a:sym typeface="Ranchers"/>
              </a:endParaRPr>
            </a:p>
          </p:txBody>
        </p:sp>
      </p:grpSp>
      <p:grpSp>
        <p:nvGrpSpPr>
          <p:cNvPr id="73" name="Google Shape;222;p3"/>
          <p:cNvGrpSpPr/>
          <p:nvPr/>
        </p:nvGrpSpPr>
        <p:grpSpPr>
          <a:xfrm>
            <a:off x="9716193" y="1085764"/>
            <a:ext cx="2988637" cy="1049662"/>
            <a:chOff x="9064675" y="1143525"/>
            <a:chExt cx="2637427" cy="1003200"/>
          </a:xfrm>
        </p:grpSpPr>
        <p:sp>
          <p:nvSpPr>
            <p:cNvPr id="74" name="Google Shape;223;p3"/>
            <p:cNvSpPr/>
            <p:nvPr/>
          </p:nvSpPr>
          <p:spPr>
            <a:xfrm>
              <a:off x="9064675" y="1327575"/>
              <a:ext cx="731700" cy="6351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5" name="Google Shape;224;p3"/>
            <p:cNvSpPr/>
            <p:nvPr/>
          </p:nvSpPr>
          <p:spPr>
            <a:xfrm rot="-5400000">
              <a:off x="10223450" y="688575"/>
              <a:ext cx="1003200" cy="1913100"/>
            </a:xfrm>
            <a:prstGeom prst="trapezoid">
              <a:avLst>
                <a:gd name="adj" fmla="val 19525"/>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6" name="Google Shape;225;p3"/>
            <p:cNvSpPr/>
            <p:nvPr/>
          </p:nvSpPr>
          <p:spPr>
            <a:xfrm>
              <a:off x="9064675" y="1327575"/>
              <a:ext cx="731700"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77" name="Google Shape;226;p3"/>
            <p:cNvSpPr txBox="1"/>
            <p:nvPr/>
          </p:nvSpPr>
          <p:spPr>
            <a:xfrm>
              <a:off x="9932402" y="1445025"/>
              <a:ext cx="1769700" cy="400200"/>
            </a:xfrm>
            <a:prstGeom prst="rect">
              <a:avLst/>
            </a:prstGeom>
            <a:noFill/>
            <a:ln>
              <a:noFill/>
            </a:ln>
            <a:effectLst>
              <a:outerShdw dist="38100" dir="3960000" algn="bl" rotWithShape="0">
                <a:srgbClr val="000000"/>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2300" i="0" u="none" strike="noStrike" cap="none">
                  <a:solidFill>
                    <a:schemeClr val="dk2"/>
                  </a:solidFill>
                  <a:latin typeface="Ranchers"/>
                  <a:ea typeface="Ranchers"/>
                  <a:cs typeface="Ranchers"/>
                  <a:sym typeface="Ranchers"/>
                </a:rPr>
                <a:t>MONDAY</a:t>
              </a:r>
              <a:endParaRPr sz="2300">
                <a:solidFill>
                  <a:schemeClr val="dk2"/>
                </a:solidFill>
                <a:latin typeface="Ranchers"/>
                <a:ea typeface="Ranchers"/>
                <a:cs typeface="Ranchers"/>
                <a:sym typeface="Ranchers"/>
              </a:endParaRPr>
            </a:p>
          </p:txBody>
        </p:sp>
      </p:grpSp>
      <p:sp>
        <p:nvSpPr>
          <p:cNvPr id="78" name="Google Shape;227;p3">
            <a:hlinkClick r:id="rId2" action="ppaction://hlinksldjump"/>
          </p:cNvPr>
          <p:cNvSpPr/>
          <p:nvPr/>
        </p:nvSpPr>
        <p:spPr>
          <a:xfrm>
            <a:off x="10423042" y="12411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28;p3">
            <a:hlinkClick r:id="rId3" action="ppaction://hlinksldjump"/>
          </p:cNvPr>
          <p:cNvSpPr/>
          <p:nvPr/>
        </p:nvSpPr>
        <p:spPr>
          <a:xfrm>
            <a:off x="10423042" y="20793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29;p3">
            <a:hlinkClick r:id="rId4" action="ppaction://hlinksldjump"/>
          </p:cNvPr>
          <p:cNvSpPr/>
          <p:nvPr/>
        </p:nvSpPr>
        <p:spPr>
          <a:xfrm>
            <a:off x="10423042" y="29175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0;p3">
            <a:hlinkClick r:id="rId5" action="ppaction://hlinksldjump"/>
          </p:cNvPr>
          <p:cNvSpPr/>
          <p:nvPr/>
        </p:nvSpPr>
        <p:spPr>
          <a:xfrm>
            <a:off x="10423042" y="37557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1;p3">
            <a:hlinkClick r:id="rId6" action="ppaction://hlinksldjump"/>
          </p:cNvPr>
          <p:cNvSpPr/>
          <p:nvPr/>
        </p:nvSpPr>
        <p:spPr>
          <a:xfrm>
            <a:off x="10423042" y="46701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p3">
            <a:hlinkClick r:id="rId7" action="ppaction://hlinksldjump"/>
          </p:cNvPr>
          <p:cNvSpPr/>
          <p:nvPr/>
        </p:nvSpPr>
        <p:spPr>
          <a:xfrm>
            <a:off x="10423042" y="5508325"/>
            <a:ext cx="2200831" cy="7348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76;p3"/>
          <p:cNvSpPr/>
          <p:nvPr/>
        </p:nvSpPr>
        <p:spPr>
          <a:xfrm>
            <a:off x="609600" y="472441"/>
            <a:ext cx="9904142" cy="6273676"/>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85" name="Google Shape;178;p3"/>
          <p:cNvGrpSpPr/>
          <p:nvPr/>
        </p:nvGrpSpPr>
        <p:grpSpPr>
          <a:xfrm>
            <a:off x="1326140" y="235038"/>
            <a:ext cx="8858445" cy="983103"/>
            <a:chOff x="1371600" y="234214"/>
            <a:chExt cx="7736979" cy="822900"/>
          </a:xfrm>
        </p:grpSpPr>
        <p:sp>
          <p:nvSpPr>
            <p:cNvPr id="86"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7"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8"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0"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2"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3"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02" name="Rectangle 101"/>
          <p:cNvSpPr/>
          <p:nvPr/>
        </p:nvSpPr>
        <p:spPr>
          <a:xfrm>
            <a:off x="731519" y="1145477"/>
            <a:ext cx="9623359" cy="5509200"/>
          </a:xfrm>
          <a:prstGeom prst="rect">
            <a:avLst/>
          </a:prstGeom>
        </p:spPr>
        <p:txBody>
          <a:bodyPr wrap="square">
            <a:spAutoFit/>
          </a:bodyPr>
          <a:lstStyle/>
          <a:p>
            <a:r>
              <a:rPr lang="en-US" sz="2200" dirty="0">
                <a:latin typeface="#9Slide03 AmpleSoft Bold" pitchFamily="2" charset="0"/>
              </a:rPr>
              <a:t>          </a:t>
            </a:r>
            <a:r>
              <a:rPr lang="en-US" sz="2200" dirty="0" err="1">
                <a:latin typeface="#9Slide03 AmpleSoft Bold" pitchFamily="2" charset="0"/>
              </a:rPr>
              <a:t>Vĩnh</a:t>
            </a:r>
            <a:r>
              <a:rPr lang="en-US" sz="2200" dirty="0">
                <a:latin typeface="#9Slide03 AmpleSoft Bold" pitchFamily="2" charset="0"/>
              </a:rPr>
              <a:t> </a:t>
            </a:r>
            <a:r>
              <a:rPr lang="en-US" sz="2200" dirty="0" err="1">
                <a:latin typeface="#9Slide03 AmpleSoft Bold" pitchFamily="2" charset="0"/>
              </a:rPr>
              <a:t>sơn</a:t>
            </a:r>
            <a:r>
              <a:rPr lang="en-US" sz="2200" dirty="0">
                <a:latin typeface="#9Slide03 AmpleSoft Bold" pitchFamily="2" charset="0"/>
              </a:rPr>
              <a:t> </a:t>
            </a:r>
            <a:r>
              <a:rPr lang="en-US" sz="2200" dirty="0" err="1">
                <a:latin typeface="#9Slide03 AmpleSoft Bold" pitchFamily="2" charset="0"/>
              </a:rPr>
              <a:t>là</a:t>
            </a:r>
            <a:r>
              <a:rPr lang="en-US" sz="2200" dirty="0">
                <a:latin typeface="#9Slide03 AmpleSoft Bold" pitchFamily="2" charset="0"/>
              </a:rPr>
              <a:t> </a:t>
            </a:r>
            <a:r>
              <a:rPr lang="en-US" sz="2200" dirty="0" err="1">
                <a:latin typeface="#9Slide03 AmpleSoft Bold" pitchFamily="2" charset="0"/>
              </a:rPr>
              <a:t>một</a:t>
            </a:r>
            <a:r>
              <a:rPr lang="en-US" sz="2200" dirty="0">
                <a:latin typeface="#9Slide03 AmpleSoft Bold" pitchFamily="2" charset="0"/>
              </a:rPr>
              <a:t> </a:t>
            </a:r>
            <a:r>
              <a:rPr lang="en-US" sz="2200" dirty="0" err="1">
                <a:latin typeface="#9Slide03 AmpleSoft Bold" pitchFamily="2" charset="0"/>
              </a:rPr>
              <a:t>xã</a:t>
            </a:r>
            <a:r>
              <a:rPr lang="en-US" sz="2200" dirty="0">
                <a:latin typeface="#9Slide03 AmpleSoft Bold" pitchFamily="2" charset="0"/>
              </a:rPr>
              <a:t> </a:t>
            </a:r>
            <a:r>
              <a:rPr lang="en-US" sz="2200" dirty="0" err="1">
                <a:latin typeface="#9Slide03 AmpleSoft Bold" pitchFamily="2" charset="0"/>
              </a:rPr>
              <a:t>vùng</a:t>
            </a:r>
            <a:r>
              <a:rPr lang="en-US" sz="2200" dirty="0">
                <a:latin typeface="#9Slide03 AmpleSoft Bold" pitchFamily="2" charset="0"/>
              </a:rPr>
              <a:t> </a:t>
            </a:r>
            <a:r>
              <a:rPr lang="en-US" sz="2200" dirty="0" err="1">
                <a:latin typeface="#9Slide03 AmpleSoft Bold" pitchFamily="2" charset="0"/>
              </a:rPr>
              <a:t>núi</a:t>
            </a:r>
            <a:r>
              <a:rPr lang="en-US" sz="2200" dirty="0">
                <a:latin typeface="#9Slide03 AmpleSoft Bold" pitchFamily="2" charset="0"/>
              </a:rPr>
              <a:t> </a:t>
            </a:r>
            <a:r>
              <a:rPr lang="en-US" sz="2200" dirty="0" err="1">
                <a:latin typeface="#9Slide03 AmpleSoft Bold" pitchFamily="2" charset="0"/>
              </a:rPr>
              <a:t>thuộc</a:t>
            </a:r>
            <a:r>
              <a:rPr lang="en-US" sz="2200" dirty="0">
                <a:latin typeface="#9Slide03 AmpleSoft Bold" pitchFamily="2" charset="0"/>
              </a:rPr>
              <a:t> </a:t>
            </a:r>
            <a:r>
              <a:rPr lang="en-US" sz="2200" dirty="0" err="1">
                <a:latin typeface="#9Slide03 AmpleSoft Bold" pitchFamily="2" charset="0"/>
              </a:rPr>
              <a:t>huyện</a:t>
            </a:r>
            <a:r>
              <a:rPr lang="en-US" sz="2200" dirty="0">
                <a:latin typeface="#9Slide03 AmpleSoft Bold" pitchFamily="2" charset="0"/>
              </a:rPr>
              <a:t> </a:t>
            </a:r>
            <a:r>
              <a:rPr lang="en-US" sz="2200" dirty="0" err="1">
                <a:latin typeface="#9Slide03 AmpleSoft Bold" pitchFamily="2" charset="0"/>
              </a:rPr>
              <a:t>Vĩnh</a:t>
            </a:r>
            <a:r>
              <a:rPr lang="en-US" sz="2200" dirty="0">
                <a:latin typeface="#9Slide03 AmpleSoft Bold" pitchFamily="2" charset="0"/>
              </a:rPr>
              <a:t> </a:t>
            </a:r>
            <a:r>
              <a:rPr lang="en-US" sz="2200" dirty="0" err="1">
                <a:latin typeface="#9Slide03 AmpleSoft Bold" pitchFamily="2" charset="0"/>
              </a:rPr>
              <a:t>Thạnh</a:t>
            </a:r>
            <a:r>
              <a:rPr lang="en-US" sz="2200" dirty="0">
                <a:latin typeface="#9Slide03 AmpleSoft Bold" pitchFamily="2" charset="0"/>
              </a:rPr>
              <a:t>, </a:t>
            </a:r>
            <a:r>
              <a:rPr lang="en-US" sz="2200" dirty="0" err="1">
                <a:latin typeface="#9Slide03 AmpleSoft Bold" pitchFamily="2" charset="0"/>
              </a:rPr>
              <a:t>tỉnh</a:t>
            </a:r>
            <a:r>
              <a:rPr lang="en-US" sz="2200" dirty="0">
                <a:latin typeface="#9Slide03 AmpleSoft Bold" pitchFamily="2" charset="0"/>
              </a:rPr>
              <a:t> </a:t>
            </a:r>
            <a:r>
              <a:rPr lang="en-US" sz="2200" dirty="0" err="1">
                <a:latin typeface="#9Slide03 AmpleSoft Bold" pitchFamily="2" charset="0"/>
              </a:rPr>
              <a:t>Bình</a:t>
            </a:r>
            <a:r>
              <a:rPr lang="en-US" sz="2200" dirty="0">
                <a:latin typeface="#9Slide03 AmpleSoft Bold" pitchFamily="2" charset="0"/>
              </a:rPr>
              <a:t> </a:t>
            </a:r>
            <a:r>
              <a:rPr lang="en-US" sz="2200" dirty="0" err="1">
                <a:latin typeface="#9Slide03 AmpleSoft Bold" pitchFamily="2" charset="0"/>
              </a:rPr>
              <a:t>Định</a:t>
            </a:r>
            <a:r>
              <a:rPr lang="en-US" sz="2200" dirty="0">
                <a:latin typeface="#9Slide03 AmpleSoft Bold" pitchFamily="2" charset="0"/>
              </a:rPr>
              <a:t> ; </a:t>
            </a:r>
          </a:p>
          <a:p>
            <a:r>
              <a:rPr lang="en-US" sz="2200" dirty="0" err="1">
                <a:latin typeface="#9Slide03 AmpleSoft Bold" pitchFamily="2" charset="0"/>
              </a:rPr>
              <a:t>đồng</a:t>
            </a:r>
            <a:r>
              <a:rPr lang="en-US" sz="2200" dirty="0">
                <a:latin typeface="#9Slide03 AmpleSoft Bold" pitchFamily="2" charset="0"/>
              </a:rPr>
              <a:t> </a:t>
            </a:r>
            <a:r>
              <a:rPr lang="en-US" sz="2200" dirty="0" err="1">
                <a:latin typeface="#9Slide03 AmpleSoft Bold" pitchFamily="2" charset="0"/>
              </a:rPr>
              <a:t>bào</a:t>
            </a:r>
            <a:r>
              <a:rPr lang="en-US" sz="2200" dirty="0">
                <a:latin typeface="#9Slide03 AmpleSoft Bold" pitchFamily="2" charset="0"/>
              </a:rPr>
              <a:t> </a:t>
            </a:r>
            <a:r>
              <a:rPr lang="en-US" sz="2200" dirty="0" err="1">
                <a:latin typeface="#9Slide03 AmpleSoft Bold" pitchFamily="2" charset="0"/>
              </a:rPr>
              <a:t>phần</a:t>
            </a:r>
            <a:r>
              <a:rPr lang="en-US" sz="2200" dirty="0">
                <a:latin typeface="#9Slide03 AmpleSoft Bold" pitchFamily="2" charset="0"/>
              </a:rPr>
              <a:t> </a:t>
            </a:r>
            <a:r>
              <a:rPr lang="en-US" sz="2200" dirty="0" err="1">
                <a:latin typeface="#9Slide03 AmpleSoft Bold" pitchFamily="2" charset="0"/>
              </a:rPr>
              <a:t>lớn</a:t>
            </a:r>
            <a:r>
              <a:rPr lang="en-US" sz="2200" dirty="0">
                <a:latin typeface="#9Slide03 AmpleSoft Bold" pitchFamily="2" charset="0"/>
              </a:rPr>
              <a:t> </a:t>
            </a:r>
            <a:r>
              <a:rPr lang="en-US" sz="2200" dirty="0" err="1">
                <a:latin typeface="#9Slide03 AmpleSoft Bold" pitchFamily="2" charset="0"/>
              </a:rPr>
              <a:t>là</a:t>
            </a:r>
            <a:r>
              <a:rPr lang="en-US" sz="2200" dirty="0">
                <a:latin typeface="#9Slide03 AmpleSoft Bold" pitchFamily="2" charset="0"/>
              </a:rPr>
              <a:t> </a:t>
            </a:r>
            <a:r>
              <a:rPr lang="en-US" sz="2200" dirty="0" err="1">
                <a:latin typeface="#9Slide03 AmpleSoft Bold" pitchFamily="2" charset="0"/>
              </a:rPr>
              <a:t>người</a:t>
            </a:r>
            <a:r>
              <a:rPr lang="en-US" sz="2200" dirty="0">
                <a:latin typeface="#9Slide03 AmpleSoft Bold" pitchFamily="2" charset="0"/>
              </a:rPr>
              <a:t> </a:t>
            </a:r>
            <a:r>
              <a:rPr lang="en-US" sz="2200" dirty="0" err="1">
                <a:latin typeface="#9Slide03 AmpleSoft Bold" pitchFamily="2" charset="0"/>
              </a:rPr>
              <a:t>dân</a:t>
            </a:r>
            <a:r>
              <a:rPr lang="en-US" sz="2200" dirty="0">
                <a:latin typeface="#9Slide03 AmpleSoft Bold" pitchFamily="2" charset="0"/>
              </a:rPr>
              <a:t> </a:t>
            </a:r>
            <a:r>
              <a:rPr lang="en-US" sz="2200" dirty="0" err="1">
                <a:latin typeface="#9Slide03 AmpleSoft Bold" pitchFamily="2" charset="0"/>
              </a:rPr>
              <a:t>tộc</a:t>
            </a:r>
            <a:r>
              <a:rPr lang="en-US" sz="2200" dirty="0">
                <a:latin typeface="#9Slide03 AmpleSoft Bold" pitchFamily="2" charset="0"/>
              </a:rPr>
              <a:t> Ba Na. </a:t>
            </a:r>
            <a:r>
              <a:rPr lang="en-US" sz="2200" dirty="0" err="1">
                <a:latin typeface="#9Slide03 AmpleSoft Bold" pitchFamily="2" charset="0"/>
              </a:rPr>
              <a:t>Vốn</a:t>
            </a:r>
            <a:r>
              <a:rPr lang="en-US" sz="2200" dirty="0">
                <a:latin typeface="#9Slide03 AmpleSoft Bold" pitchFamily="2" charset="0"/>
              </a:rPr>
              <a:t> </a:t>
            </a:r>
            <a:r>
              <a:rPr lang="en-US" sz="2200" dirty="0" err="1">
                <a:latin typeface="#9Slide03 AmpleSoft Bold" pitchFamily="2" charset="0"/>
              </a:rPr>
              <a:t>là</a:t>
            </a:r>
            <a:r>
              <a:rPr lang="en-US" sz="2200" dirty="0">
                <a:latin typeface="#9Slide03 AmpleSoft Bold" pitchFamily="2" charset="0"/>
              </a:rPr>
              <a:t> </a:t>
            </a:r>
            <a:r>
              <a:rPr lang="en-US" sz="2200" dirty="0" err="1">
                <a:latin typeface="#9Slide03 AmpleSoft Bold" pitchFamily="2" charset="0"/>
              </a:rPr>
              <a:t>xã</a:t>
            </a:r>
            <a:r>
              <a:rPr lang="en-US" sz="2200" dirty="0">
                <a:latin typeface="#9Slide03 AmpleSoft Bold" pitchFamily="2" charset="0"/>
              </a:rPr>
              <a:t> </a:t>
            </a:r>
            <a:r>
              <a:rPr lang="en-US" sz="2200" dirty="0" err="1">
                <a:latin typeface="#9Slide03 AmpleSoft Bold" pitchFamily="2" charset="0"/>
              </a:rPr>
              <a:t>nhiều</a:t>
            </a:r>
            <a:r>
              <a:rPr lang="en-US" sz="2200" dirty="0">
                <a:latin typeface="#9Slide03 AmpleSoft Bold" pitchFamily="2" charset="0"/>
              </a:rPr>
              <a:t> </a:t>
            </a:r>
            <a:r>
              <a:rPr lang="en-US" sz="2200" dirty="0" err="1">
                <a:latin typeface="#9Slide03 AmpleSoft Bold" pitchFamily="2" charset="0"/>
              </a:rPr>
              <a:t>khó</a:t>
            </a:r>
            <a:r>
              <a:rPr lang="en-US" sz="2200" dirty="0">
                <a:latin typeface="#9Slide03 AmpleSoft Bold" pitchFamily="2" charset="0"/>
              </a:rPr>
              <a:t> </a:t>
            </a:r>
            <a:r>
              <a:rPr lang="en-US" sz="2200" dirty="0" err="1">
                <a:latin typeface="#9Slide03 AmpleSoft Bold" pitchFamily="2" charset="0"/>
              </a:rPr>
              <a:t>khăn</a:t>
            </a:r>
            <a:r>
              <a:rPr lang="en-US" sz="2200" dirty="0">
                <a:latin typeface="#9Slide03 AmpleSoft Bold" pitchFamily="2" charset="0"/>
              </a:rPr>
              <a:t> </a:t>
            </a:r>
            <a:r>
              <a:rPr lang="en-US" sz="2200" dirty="0" err="1">
                <a:latin typeface="#9Slide03 AmpleSoft Bold" pitchFamily="2" charset="0"/>
              </a:rPr>
              <a:t>nhất</a:t>
            </a:r>
            <a:r>
              <a:rPr lang="en-US" sz="2200" dirty="0">
                <a:latin typeface="#9Slide03 AmpleSoft Bold" pitchFamily="2" charset="0"/>
              </a:rPr>
              <a:t> </a:t>
            </a:r>
            <a:r>
              <a:rPr lang="en-US" sz="2200" dirty="0" err="1">
                <a:latin typeface="#9Slide03 AmpleSoft Bold" pitchFamily="2" charset="0"/>
              </a:rPr>
              <a:t>huyện</a:t>
            </a:r>
            <a:r>
              <a:rPr lang="en-US" sz="2200" dirty="0">
                <a:latin typeface="#9Slide03 AmpleSoft Bold" pitchFamily="2" charset="0"/>
              </a:rPr>
              <a:t>, </a:t>
            </a:r>
            <a:r>
              <a:rPr lang="en-US" sz="2200" dirty="0" err="1">
                <a:latin typeface="#9Slide03 AmpleSoft Bold" pitchFamily="2" charset="0"/>
              </a:rPr>
              <a:t>đói</a:t>
            </a:r>
            <a:r>
              <a:rPr lang="en-US" sz="2200" dirty="0">
                <a:latin typeface="#9Slide03 AmpleSoft Bold" pitchFamily="2" charset="0"/>
              </a:rPr>
              <a:t> </a:t>
            </a:r>
            <a:r>
              <a:rPr lang="en-US" sz="2200" dirty="0" err="1">
                <a:latin typeface="#9Slide03 AmpleSoft Bold" pitchFamily="2" charset="0"/>
              </a:rPr>
              <a:t>nghèo</a:t>
            </a:r>
            <a:r>
              <a:rPr lang="en-US" sz="2200" dirty="0">
                <a:latin typeface="#9Slide03 AmpleSoft Bold" pitchFamily="2" charset="0"/>
              </a:rPr>
              <a:t> </a:t>
            </a:r>
            <a:r>
              <a:rPr lang="en-US" sz="2200" dirty="0" err="1">
                <a:latin typeface="#9Slide03 AmpleSoft Bold" pitchFamily="2" charset="0"/>
              </a:rPr>
              <a:t>đeo</a:t>
            </a:r>
            <a:r>
              <a:rPr lang="en-US" sz="2200" dirty="0">
                <a:latin typeface="#9Slide03 AmpleSoft Bold" pitchFamily="2" charset="0"/>
              </a:rPr>
              <a:t> </a:t>
            </a:r>
            <a:r>
              <a:rPr lang="en-US" sz="2200" dirty="0" err="1">
                <a:latin typeface="#9Slide03 AmpleSoft Bold" pitchFamily="2" charset="0"/>
              </a:rPr>
              <a:t>đẳng</a:t>
            </a:r>
            <a:r>
              <a:rPr lang="en-US" sz="2200" dirty="0">
                <a:latin typeface="#9Slide03 AmpleSoft Bold" pitchFamily="2" charset="0"/>
              </a:rPr>
              <a:t> </a:t>
            </a:r>
            <a:r>
              <a:rPr lang="en-US" sz="2200" dirty="0" err="1">
                <a:latin typeface="#9Slide03 AmpleSoft Bold" pitchFamily="2" charset="0"/>
              </a:rPr>
              <a:t>quanh</a:t>
            </a:r>
            <a:r>
              <a:rPr lang="en-US" sz="2200" dirty="0">
                <a:latin typeface="#9Slide03 AmpleSoft Bold" pitchFamily="2" charset="0"/>
              </a:rPr>
              <a:t> </a:t>
            </a:r>
            <a:r>
              <a:rPr lang="en-US" sz="2200" dirty="0" err="1">
                <a:latin typeface="#9Slide03 AmpleSoft Bold" pitchFamily="2" charset="0"/>
              </a:rPr>
              <a:t>năm</a:t>
            </a:r>
            <a:r>
              <a:rPr lang="en-US" sz="2200" dirty="0">
                <a:latin typeface="#9Slide03 AmpleSoft Bold" pitchFamily="2" charset="0"/>
              </a:rPr>
              <a:t>, </a:t>
            </a:r>
            <a:r>
              <a:rPr lang="en-US" sz="2200" dirty="0" err="1">
                <a:latin typeface="#9Slide03 AmpleSoft Bold" pitchFamily="2" charset="0"/>
              </a:rPr>
              <a:t>cuộc</a:t>
            </a:r>
            <a:r>
              <a:rPr lang="en-US" sz="2200" dirty="0">
                <a:latin typeface="#9Slide03 AmpleSoft Bold" pitchFamily="2" charset="0"/>
              </a:rPr>
              <a:t> </a:t>
            </a:r>
            <a:r>
              <a:rPr lang="en-US" sz="2200" dirty="0" err="1">
                <a:latin typeface="#9Slide03 AmpleSoft Bold" pitchFamily="2" charset="0"/>
              </a:rPr>
              <a:t>sống</a:t>
            </a:r>
            <a:r>
              <a:rPr lang="en-US" sz="2200" dirty="0">
                <a:latin typeface="#9Slide03 AmpleSoft Bold" pitchFamily="2" charset="0"/>
              </a:rPr>
              <a:t> ở </a:t>
            </a:r>
            <a:r>
              <a:rPr lang="en-US" sz="2200" dirty="0" err="1">
                <a:latin typeface="#9Slide03 AmpleSoft Bold" pitchFamily="2" charset="0"/>
              </a:rPr>
              <a:t>xã</a:t>
            </a:r>
            <a:r>
              <a:rPr lang="en-US" sz="2200" dirty="0">
                <a:latin typeface="#9Slide03 AmpleSoft Bold" pitchFamily="2" charset="0"/>
              </a:rPr>
              <a:t> </a:t>
            </a:r>
            <a:r>
              <a:rPr lang="en-US" sz="2200" dirty="0" err="1">
                <a:latin typeface="#9Slide03 AmpleSoft Bold" pitchFamily="2" charset="0"/>
              </a:rPr>
              <a:t>vùng</a:t>
            </a:r>
            <a:r>
              <a:rPr lang="en-US" sz="2200" dirty="0">
                <a:latin typeface="#9Slide03 AmpleSoft Bold" pitchFamily="2" charset="0"/>
              </a:rPr>
              <a:t> </a:t>
            </a:r>
            <a:r>
              <a:rPr lang="en-US" sz="2200" dirty="0" err="1">
                <a:latin typeface="#9Slide03 AmpleSoft Bold" pitchFamily="2" charset="0"/>
              </a:rPr>
              <a:t>cao</a:t>
            </a:r>
            <a:r>
              <a:rPr lang="en-US" sz="2200" dirty="0">
                <a:latin typeface="#9Slide03 AmpleSoft Bold" pitchFamily="2" charset="0"/>
              </a:rPr>
              <a:t> </a:t>
            </a:r>
            <a:r>
              <a:rPr lang="en-US" sz="2200" dirty="0" err="1">
                <a:latin typeface="#9Slide03 AmpleSoft Bold" pitchFamily="2" charset="0"/>
              </a:rPr>
              <a:t>này</a:t>
            </a:r>
            <a:r>
              <a:rPr lang="en-US" sz="2200" dirty="0">
                <a:latin typeface="#9Slide03 AmpleSoft Bold" pitchFamily="2" charset="0"/>
              </a:rPr>
              <a:t> </a:t>
            </a:r>
            <a:r>
              <a:rPr lang="en-US" sz="2200" dirty="0" err="1">
                <a:latin typeface="#9Slide03 AmpleSoft Bold" pitchFamily="2" charset="0"/>
              </a:rPr>
              <a:t>giờ</a:t>
            </a:r>
            <a:r>
              <a:rPr lang="en-US" sz="2200" dirty="0">
                <a:latin typeface="#9Slide03 AmpleSoft Bold" pitchFamily="2" charset="0"/>
              </a:rPr>
              <a:t> </a:t>
            </a:r>
            <a:r>
              <a:rPr lang="en-US" sz="2200" dirty="0" err="1">
                <a:latin typeface="#9Slide03 AmpleSoft Bold" pitchFamily="2" charset="0"/>
              </a:rPr>
              <a:t>đây</a:t>
            </a:r>
            <a:r>
              <a:rPr lang="en-US" sz="2200" dirty="0">
                <a:latin typeface="#9Slide03 AmpleSoft Bold" pitchFamily="2" charset="0"/>
              </a:rPr>
              <a:t> </a:t>
            </a:r>
            <a:r>
              <a:rPr lang="en-US" sz="2200" dirty="0" err="1">
                <a:latin typeface="#9Slide03 AmpleSoft Bold" pitchFamily="2" charset="0"/>
              </a:rPr>
              <a:t>đã</a:t>
            </a:r>
            <a:r>
              <a:rPr lang="en-US" sz="2200" dirty="0">
                <a:latin typeface="#9Slide03 AmpleSoft Bold" pitchFamily="2" charset="0"/>
              </a:rPr>
              <a:t> </a:t>
            </a:r>
            <a:r>
              <a:rPr lang="en-US" sz="2200" dirty="0" err="1">
                <a:latin typeface="#9Slide03 AmpleSoft Bold" pitchFamily="2" charset="0"/>
              </a:rPr>
              <a:t>có</a:t>
            </a:r>
            <a:r>
              <a:rPr lang="en-US" sz="2200" dirty="0">
                <a:latin typeface="#9Slide03 AmpleSoft Bold" pitchFamily="2" charset="0"/>
              </a:rPr>
              <a:t> </a:t>
            </a:r>
            <a:r>
              <a:rPr lang="en-US" sz="2200" dirty="0" err="1">
                <a:latin typeface="#9Slide03 AmpleSoft Bold" pitchFamily="2" charset="0"/>
              </a:rPr>
              <a:t>nhiều</a:t>
            </a:r>
            <a:r>
              <a:rPr lang="en-US" sz="2200" dirty="0">
                <a:latin typeface="#9Slide03 AmpleSoft Bold" pitchFamily="2" charset="0"/>
              </a:rPr>
              <a:t> </a:t>
            </a:r>
            <a:r>
              <a:rPr lang="en-US" sz="2200" dirty="0" err="1">
                <a:latin typeface="#9Slide03 AmpleSoft Bold" pitchFamily="2" charset="0"/>
              </a:rPr>
              <a:t>đổi</a:t>
            </a:r>
            <a:r>
              <a:rPr lang="en-US" sz="2200" dirty="0">
                <a:latin typeface="#9Slide03 AmpleSoft Bold" pitchFamily="2" charset="0"/>
              </a:rPr>
              <a:t> </a:t>
            </a:r>
            <a:r>
              <a:rPr lang="en-US" sz="2200" dirty="0" err="1">
                <a:latin typeface="#9Slide03 AmpleSoft Bold" pitchFamily="2" charset="0"/>
              </a:rPr>
              <a:t>khác</a:t>
            </a:r>
            <a:r>
              <a:rPr lang="en-US" sz="2200" dirty="0">
                <a:latin typeface="#9Slide03 AmpleSoft Bold" pitchFamily="2" charset="0"/>
              </a:rPr>
              <a:t>.</a:t>
            </a:r>
          </a:p>
          <a:p>
            <a:r>
              <a:rPr lang="en-US" sz="2200" dirty="0">
                <a:latin typeface="#9Slide03 AmpleSoft Bold" pitchFamily="2" charset="0"/>
              </a:rPr>
              <a:t>        </a:t>
            </a:r>
            <a:r>
              <a:rPr lang="en-US" sz="2200" dirty="0" err="1">
                <a:latin typeface="#9Slide03 AmpleSoft Bold" pitchFamily="2" charset="0"/>
              </a:rPr>
              <a:t>Nét</a:t>
            </a:r>
            <a:r>
              <a:rPr lang="en-US" sz="2200" dirty="0">
                <a:latin typeface="#9Slide03 AmpleSoft Bold" pitchFamily="2" charset="0"/>
              </a:rPr>
              <a:t> </a:t>
            </a:r>
            <a:r>
              <a:rPr lang="en-US" sz="2200" dirty="0" err="1">
                <a:latin typeface="#9Slide03 AmpleSoft Bold" pitchFamily="2" charset="0"/>
              </a:rPr>
              <a:t>nổi</a:t>
            </a:r>
            <a:r>
              <a:rPr lang="en-US" sz="2200" dirty="0">
                <a:latin typeface="#9Slide03 AmpleSoft Bold" pitchFamily="2" charset="0"/>
              </a:rPr>
              <a:t> </a:t>
            </a:r>
            <a:r>
              <a:rPr lang="en-US" sz="2200" dirty="0" err="1">
                <a:latin typeface="#9Slide03 AmpleSoft Bold" pitchFamily="2" charset="0"/>
              </a:rPr>
              <a:t>bật</a:t>
            </a:r>
            <a:r>
              <a:rPr lang="en-US" sz="2200" dirty="0">
                <a:latin typeface="#9Slide03 AmpleSoft Bold" pitchFamily="2" charset="0"/>
              </a:rPr>
              <a:t> </a:t>
            </a:r>
            <a:r>
              <a:rPr lang="en-US" sz="2200" dirty="0" err="1">
                <a:latin typeface="#9Slide03 AmpleSoft Bold" pitchFamily="2" charset="0"/>
              </a:rPr>
              <a:t>nhất</a:t>
            </a:r>
            <a:r>
              <a:rPr lang="en-US" sz="2200" dirty="0">
                <a:latin typeface="#9Slide03 AmpleSoft Bold" pitchFamily="2" charset="0"/>
              </a:rPr>
              <a:t> ở </a:t>
            </a:r>
            <a:r>
              <a:rPr lang="en-US" sz="2200" dirty="0" err="1">
                <a:latin typeface="#9Slide03 AmpleSoft Bold" pitchFamily="2" charset="0"/>
              </a:rPr>
              <a:t>Vĩnh</a:t>
            </a:r>
            <a:r>
              <a:rPr lang="en-US" sz="2200" dirty="0">
                <a:latin typeface="#9Slide03 AmpleSoft Bold" pitchFamily="2" charset="0"/>
              </a:rPr>
              <a:t> </a:t>
            </a:r>
            <a:r>
              <a:rPr lang="en-US" sz="2200" dirty="0" err="1">
                <a:latin typeface="#9Slide03 AmpleSoft Bold" pitchFamily="2" charset="0"/>
              </a:rPr>
              <a:t>Sơn</a:t>
            </a:r>
            <a:r>
              <a:rPr lang="en-US" sz="2200" dirty="0">
                <a:latin typeface="#9Slide03 AmpleSoft Bold" pitchFamily="2" charset="0"/>
              </a:rPr>
              <a:t> </a:t>
            </a:r>
            <a:r>
              <a:rPr lang="en-US" sz="2200" dirty="0" err="1">
                <a:latin typeface="#9Slide03 AmpleSoft Bold" pitchFamily="2" charset="0"/>
              </a:rPr>
              <a:t>hôm</a:t>
            </a:r>
            <a:r>
              <a:rPr lang="en-US" sz="2200" dirty="0">
                <a:latin typeface="#9Slide03 AmpleSoft Bold" pitchFamily="2" charset="0"/>
              </a:rPr>
              <a:t> nay </a:t>
            </a:r>
            <a:r>
              <a:rPr lang="en-US" sz="2200" dirty="0" err="1">
                <a:latin typeface="#9Slide03 AmpleSoft Bold" pitchFamily="2" charset="0"/>
              </a:rPr>
              <a:t>là</a:t>
            </a:r>
            <a:r>
              <a:rPr lang="en-US" sz="2200" dirty="0">
                <a:latin typeface="#9Slide03 AmpleSoft Bold" pitchFamily="2" charset="0"/>
              </a:rPr>
              <a:t> </a:t>
            </a:r>
            <a:r>
              <a:rPr lang="en-US" sz="2200" dirty="0" err="1">
                <a:latin typeface="#9Slide03 AmpleSoft Bold" pitchFamily="2" charset="0"/>
              </a:rPr>
              <a:t>người</a:t>
            </a:r>
            <a:r>
              <a:rPr lang="en-US" sz="2200" dirty="0">
                <a:latin typeface="#9Slide03 AmpleSoft Bold" pitchFamily="2" charset="0"/>
              </a:rPr>
              <a:t> </a:t>
            </a:r>
            <a:r>
              <a:rPr lang="en-US" sz="2200" dirty="0" err="1">
                <a:latin typeface="#9Slide03 AmpleSoft Bold" pitchFamily="2" charset="0"/>
              </a:rPr>
              <a:t>dân</a:t>
            </a:r>
            <a:r>
              <a:rPr lang="en-US" sz="2200" dirty="0">
                <a:latin typeface="#9Slide03 AmpleSoft Bold" pitchFamily="2" charset="0"/>
              </a:rPr>
              <a:t> </a:t>
            </a:r>
            <a:r>
              <a:rPr lang="en-US" sz="2200" dirty="0" err="1">
                <a:latin typeface="#9Slide03 AmpleSoft Bold" pitchFamily="2" charset="0"/>
              </a:rPr>
              <a:t>đã</a:t>
            </a:r>
            <a:r>
              <a:rPr lang="en-US" sz="2200" dirty="0">
                <a:latin typeface="#9Slide03 AmpleSoft Bold" pitchFamily="2" charset="0"/>
              </a:rPr>
              <a:t> </a:t>
            </a:r>
            <a:r>
              <a:rPr lang="en-US" sz="2200" dirty="0" err="1">
                <a:latin typeface="#9Slide03 AmpleSoft Bold" pitchFamily="2" charset="0"/>
              </a:rPr>
              <a:t>biết</a:t>
            </a:r>
            <a:r>
              <a:rPr lang="en-US" sz="2200" dirty="0">
                <a:latin typeface="#9Slide03 AmpleSoft Bold" pitchFamily="2" charset="0"/>
              </a:rPr>
              <a:t> </a:t>
            </a:r>
            <a:r>
              <a:rPr lang="en-US" sz="2200" dirty="0" err="1">
                <a:latin typeface="#9Slide03 AmpleSoft Bold" pitchFamily="2" charset="0"/>
              </a:rPr>
              <a:t>trồng</a:t>
            </a:r>
            <a:r>
              <a:rPr lang="en-US" sz="2200" dirty="0">
                <a:latin typeface="#9Slide03 AmpleSoft Bold" pitchFamily="2" charset="0"/>
              </a:rPr>
              <a:t> </a:t>
            </a:r>
            <a:r>
              <a:rPr lang="en-US" sz="2200" dirty="0" err="1">
                <a:latin typeface="#9Slide03 AmpleSoft Bold" pitchFamily="2" charset="0"/>
              </a:rPr>
              <a:t>lúa</a:t>
            </a:r>
            <a:r>
              <a:rPr lang="en-US" sz="2200" dirty="0">
                <a:latin typeface="#9Slide03 AmpleSoft Bold" pitchFamily="2" charset="0"/>
              </a:rPr>
              <a:t> </a:t>
            </a:r>
            <a:r>
              <a:rPr lang="en-US" sz="2200" dirty="0" err="1">
                <a:latin typeface="#9Slide03 AmpleSoft Bold" pitchFamily="2" charset="0"/>
              </a:rPr>
              <a:t>nước</a:t>
            </a:r>
            <a:r>
              <a:rPr lang="en-US" sz="2200" dirty="0">
                <a:latin typeface="#9Slide03 AmpleSoft Bold" pitchFamily="2" charset="0"/>
              </a:rPr>
              <a:t>. </a:t>
            </a:r>
            <a:r>
              <a:rPr lang="en-US" sz="2200" dirty="0" err="1">
                <a:latin typeface="#9Slide03 AmpleSoft Bold" pitchFamily="2" charset="0"/>
              </a:rPr>
              <a:t>Ngày</a:t>
            </a:r>
            <a:r>
              <a:rPr lang="en-US" sz="2200" dirty="0">
                <a:latin typeface="#9Slide03 AmpleSoft Bold" pitchFamily="2" charset="0"/>
              </a:rPr>
              <a:t> </a:t>
            </a:r>
            <a:r>
              <a:rPr lang="en-US" sz="2200" dirty="0" err="1">
                <a:latin typeface="#9Slide03 AmpleSoft Bold" pitchFamily="2" charset="0"/>
              </a:rPr>
              <a:t>trước</a:t>
            </a:r>
            <a:r>
              <a:rPr lang="en-US" sz="2200" dirty="0">
                <a:latin typeface="#9Slide03 AmpleSoft Bold" pitchFamily="2" charset="0"/>
              </a:rPr>
              <a:t> </a:t>
            </a:r>
            <a:r>
              <a:rPr lang="en-US" sz="2200" dirty="0" err="1">
                <a:latin typeface="#9Slide03 AmpleSoft Bold" pitchFamily="2" charset="0"/>
              </a:rPr>
              <a:t>chỉ</a:t>
            </a:r>
            <a:r>
              <a:rPr lang="en-US" sz="2200" dirty="0">
                <a:latin typeface="#9Slide03 AmpleSoft Bold" pitchFamily="2" charset="0"/>
              </a:rPr>
              <a:t> </a:t>
            </a:r>
            <a:r>
              <a:rPr lang="en-US" sz="2200" dirty="0" err="1">
                <a:latin typeface="#9Slide03 AmpleSoft Bold" pitchFamily="2" charset="0"/>
              </a:rPr>
              <a:t>quen</a:t>
            </a:r>
            <a:r>
              <a:rPr lang="en-US" sz="2200" dirty="0">
                <a:latin typeface="#9Slide03 AmpleSoft Bold" pitchFamily="2" charset="0"/>
              </a:rPr>
              <a:t> </a:t>
            </a:r>
            <a:r>
              <a:rPr lang="en-US" sz="2200" dirty="0" err="1">
                <a:latin typeface="#9Slide03 AmpleSoft Bold" pitchFamily="2" charset="0"/>
              </a:rPr>
              <a:t>phát</a:t>
            </a:r>
            <a:r>
              <a:rPr lang="en-US" sz="2200" dirty="0">
                <a:latin typeface="#9Slide03 AmpleSoft Bold" pitchFamily="2" charset="0"/>
              </a:rPr>
              <a:t> </a:t>
            </a:r>
            <a:r>
              <a:rPr lang="en-US" sz="2200" dirty="0" err="1">
                <a:latin typeface="#9Slide03 AmpleSoft Bold" pitchFamily="2" charset="0"/>
              </a:rPr>
              <a:t>rẩy</a:t>
            </a:r>
            <a:r>
              <a:rPr lang="en-US" sz="2200" dirty="0">
                <a:latin typeface="#9Slide03 AmpleSoft Bold" pitchFamily="2" charset="0"/>
              </a:rPr>
              <a:t> </a:t>
            </a:r>
            <a:r>
              <a:rPr lang="en-US" sz="2200" dirty="0" err="1">
                <a:latin typeface="#9Slide03 AmpleSoft Bold" pitchFamily="2" charset="0"/>
              </a:rPr>
              <a:t>làm</a:t>
            </a:r>
            <a:r>
              <a:rPr lang="en-US" sz="2200" dirty="0">
                <a:latin typeface="#9Slide03 AmpleSoft Bold" pitchFamily="2" charset="0"/>
              </a:rPr>
              <a:t> </a:t>
            </a:r>
            <a:r>
              <a:rPr lang="en-US" sz="2200" dirty="0" err="1">
                <a:latin typeface="#9Slide03 AmpleSoft Bold" pitchFamily="2" charset="0"/>
              </a:rPr>
              <a:t>nương</a:t>
            </a:r>
            <a:r>
              <a:rPr lang="en-US" sz="2200" dirty="0">
                <a:latin typeface="#9Slide03 AmpleSoft Bold" pitchFamily="2" charset="0"/>
              </a:rPr>
              <a:t> nay </a:t>
            </a:r>
            <a:r>
              <a:rPr lang="en-US" sz="2200" dirty="0" err="1">
                <a:latin typeface="#9Slide03 AmpleSoft Bold" pitchFamily="2" charset="0"/>
              </a:rPr>
              <a:t>đây</a:t>
            </a:r>
            <a:r>
              <a:rPr lang="en-US" sz="2200" dirty="0">
                <a:latin typeface="#9Slide03 AmpleSoft Bold" pitchFamily="2" charset="0"/>
              </a:rPr>
              <a:t> </a:t>
            </a:r>
            <a:r>
              <a:rPr lang="en-US" sz="2200" dirty="0" err="1">
                <a:latin typeface="#9Slide03 AmpleSoft Bold" pitchFamily="2" charset="0"/>
              </a:rPr>
              <a:t>mai</a:t>
            </a:r>
            <a:r>
              <a:rPr lang="en-US" sz="2200" dirty="0">
                <a:latin typeface="#9Slide03 AmpleSoft Bold" pitchFamily="2" charset="0"/>
              </a:rPr>
              <a:t> </a:t>
            </a:r>
            <a:r>
              <a:rPr lang="en-US" sz="2200" dirty="0" err="1">
                <a:latin typeface="#9Slide03 AmpleSoft Bold" pitchFamily="2" charset="0"/>
              </a:rPr>
              <a:t>đó</a:t>
            </a:r>
            <a:r>
              <a:rPr lang="en-US" sz="2200" dirty="0">
                <a:latin typeface="#9Slide03 AmpleSoft Bold" pitchFamily="2" charset="0"/>
              </a:rPr>
              <a:t>, </a:t>
            </a:r>
            <a:r>
              <a:rPr lang="en-US" sz="2200" dirty="0" err="1">
                <a:latin typeface="#9Slide03 AmpleSoft Bold" pitchFamily="2" charset="0"/>
              </a:rPr>
              <a:t>giờ</a:t>
            </a:r>
            <a:r>
              <a:rPr lang="en-US" sz="2200" dirty="0">
                <a:latin typeface="#9Slide03 AmpleSoft Bold" pitchFamily="2" charset="0"/>
              </a:rPr>
              <a:t> </a:t>
            </a:r>
            <a:r>
              <a:rPr lang="en-US" sz="2200" dirty="0" err="1">
                <a:latin typeface="#9Slide03 AmpleSoft Bold" pitchFamily="2" charset="0"/>
              </a:rPr>
              <a:t>đây</a:t>
            </a:r>
            <a:r>
              <a:rPr lang="en-US" sz="2200" dirty="0">
                <a:latin typeface="#9Slide03 AmpleSoft Bold" pitchFamily="2" charset="0"/>
              </a:rPr>
              <a:t> </a:t>
            </a:r>
            <a:r>
              <a:rPr lang="en-US" sz="2200" dirty="0" err="1">
                <a:latin typeface="#9Slide03 AmpleSoft Bold" pitchFamily="2" charset="0"/>
              </a:rPr>
              <a:t>toàn</a:t>
            </a:r>
            <a:r>
              <a:rPr lang="en-US" sz="2200" dirty="0">
                <a:latin typeface="#9Slide03 AmpleSoft Bold" pitchFamily="2" charset="0"/>
              </a:rPr>
              <a:t> </a:t>
            </a:r>
            <a:r>
              <a:rPr lang="en-US" sz="2200" dirty="0" err="1">
                <a:latin typeface="#9Slide03 AmpleSoft Bold" pitchFamily="2" charset="0"/>
              </a:rPr>
              <a:t>xã</a:t>
            </a:r>
            <a:r>
              <a:rPr lang="en-US" sz="2200" dirty="0">
                <a:latin typeface="#9Slide03 AmpleSoft Bold" pitchFamily="2" charset="0"/>
              </a:rPr>
              <a:t> </a:t>
            </a:r>
            <a:r>
              <a:rPr lang="en-US" sz="2200" dirty="0" err="1">
                <a:latin typeface="#9Slide03 AmpleSoft Bold" pitchFamily="2" charset="0"/>
              </a:rPr>
              <a:t>hội</a:t>
            </a:r>
            <a:r>
              <a:rPr lang="en-US" sz="2200" dirty="0">
                <a:latin typeface="#9Slide03 AmpleSoft Bold" pitchFamily="2" charset="0"/>
              </a:rPr>
              <a:t> </a:t>
            </a:r>
            <a:r>
              <a:rPr lang="en-US" sz="2200" dirty="0" err="1">
                <a:latin typeface="#9Slide03 AmpleSoft Bold" pitchFamily="2" charset="0"/>
              </a:rPr>
              <a:t>đã</a:t>
            </a:r>
            <a:r>
              <a:rPr lang="en-US" sz="2200" dirty="0">
                <a:latin typeface="#9Slide03 AmpleSoft Bold" pitchFamily="2" charset="0"/>
              </a:rPr>
              <a:t> </a:t>
            </a:r>
            <a:r>
              <a:rPr lang="en-US" sz="2200" dirty="0" err="1">
                <a:latin typeface="#9Slide03 AmpleSoft Bold" pitchFamily="2" charset="0"/>
              </a:rPr>
              <a:t>trồng</a:t>
            </a:r>
            <a:r>
              <a:rPr lang="en-US" sz="2200" dirty="0">
                <a:latin typeface="#9Slide03 AmpleSoft Bold" pitchFamily="2" charset="0"/>
              </a:rPr>
              <a:t> </a:t>
            </a:r>
            <a:r>
              <a:rPr lang="en-US" sz="2200" dirty="0" err="1">
                <a:latin typeface="#9Slide03 AmpleSoft Bold" pitchFamily="2" charset="0"/>
              </a:rPr>
              <a:t>lúa</a:t>
            </a:r>
            <a:r>
              <a:rPr lang="en-US" sz="2200" dirty="0">
                <a:latin typeface="#9Slide03 AmpleSoft Bold" pitchFamily="2" charset="0"/>
              </a:rPr>
              <a:t> </a:t>
            </a:r>
            <a:r>
              <a:rPr lang="en-US" sz="2200" dirty="0" err="1">
                <a:latin typeface="#9Slide03 AmpleSoft Bold" pitchFamily="2" charset="0"/>
              </a:rPr>
              <a:t>nước</a:t>
            </a:r>
            <a:r>
              <a:rPr lang="en-US" sz="2200" dirty="0">
                <a:latin typeface="#9Slide03 AmpleSoft Bold" pitchFamily="2" charset="0"/>
              </a:rPr>
              <a:t> </a:t>
            </a:r>
            <a:r>
              <a:rPr lang="en-US" sz="2200" dirty="0" err="1">
                <a:latin typeface="#9Slide03 AmpleSoft Bold" pitchFamily="2" charset="0"/>
              </a:rPr>
              <a:t>hai</a:t>
            </a:r>
            <a:r>
              <a:rPr lang="en-US" sz="2200" dirty="0">
                <a:latin typeface="#9Slide03 AmpleSoft Bold" pitchFamily="2" charset="0"/>
              </a:rPr>
              <a:t> </a:t>
            </a:r>
            <a:r>
              <a:rPr lang="en-US" sz="2200" dirty="0" err="1">
                <a:latin typeface="#9Slide03 AmpleSoft Bold" pitchFamily="2" charset="0"/>
              </a:rPr>
              <a:t>vụ</a:t>
            </a:r>
            <a:r>
              <a:rPr lang="en-US" sz="2200" dirty="0">
                <a:latin typeface="#9Slide03 AmpleSoft Bold" pitchFamily="2" charset="0"/>
              </a:rPr>
              <a:t> </a:t>
            </a:r>
            <a:r>
              <a:rPr lang="en-US" sz="2200" dirty="0" err="1">
                <a:latin typeface="#9Slide03 AmpleSoft Bold" pitchFamily="2" charset="0"/>
              </a:rPr>
              <a:t>một</a:t>
            </a:r>
            <a:r>
              <a:rPr lang="en-US" sz="2200" dirty="0">
                <a:latin typeface="#9Slide03 AmpleSoft Bold" pitchFamily="2" charset="0"/>
              </a:rPr>
              <a:t> </a:t>
            </a:r>
            <a:r>
              <a:rPr lang="en-US" sz="2200" dirty="0" err="1">
                <a:latin typeface="#9Slide03 AmpleSoft Bold" pitchFamily="2" charset="0"/>
              </a:rPr>
              <a:t>năm</a:t>
            </a:r>
            <a:r>
              <a:rPr lang="en-US" sz="2200" dirty="0">
                <a:latin typeface="#9Slide03 AmpleSoft Bold" pitchFamily="2" charset="0"/>
              </a:rPr>
              <a:t> </a:t>
            </a:r>
            <a:r>
              <a:rPr lang="en-US" sz="2200" dirty="0" err="1">
                <a:latin typeface="#9Slide03 AmpleSoft Bold" pitchFamily="2" charset="0"/>
              </a:rPr>
              <a:t>với</a:t>
            </a:r>
            <a:r>
              <a:rPr lang="en-US" sz="2200" dirty="0">
                <a:latin typeface="#9Slide03 AmpleSoft Bold" pitchFamily="2" charset="0"/>
              </a:rPr>
              <a:t> </a:t>
            </a:r>
            <a:r>
              <a:rPr lang="en-US" sz="2200" dirty="0" err="1">
                <a:latin typeface="#9Slide03 AmpleSoft Bold" pitchFamily="2" charset="0"/>
              </a:rPr>
              <a:t>năng</a:t>
            </a:r>
            <a:r>
              <a:rPr lang="en-US" sz="2200" dirty="0">
                <a:latin typeface="#9Slide03 AmpleSoft Bold" pitchFamily="2" charset="0"/>
              </a:rPr>
              <a:t> </a:t>
            </a:r>
            <a:r>
              <a:rPr lang="en-US" sz="2200" dirty="0" err="1">
                <a:latin typeface="#9Slide03 AmpleSoft Bold" pitchFamily="2" charset="0"/>
              </a:rPr>
              <a:t>suất</a:t>
            </a:r>
            <a:r>
              <a:rPr lang="en-US" sz="2200" dirty="0">
                <a:latin typeface="#9Slide03 AmpleSoft Bold" pitchFamily="2" charset="0"/>
              </a:rPr>
              <a:t> </a:t>
            </a:r>
            <a:r>
              <a:rPr lang="en-US" sz="2200" dirty="0" err="1">
                <a:latin typeface="#9Slide03 AmpleSoft Bold" pitchFamily="2" charset="0"/>
              </a:rPr>
              <a:t>khá</a:t>
            </a:r>
            <a:r>
              <a:rPr lang="en-US" sz="2200" dirty="0">
                <a:latin typeface="#9Slide03 AmpleSoft Bold" pitchFamily="2" charset="0"/>
              </a:rPr>
              <a:t> </a:t>
            </a:r>
            <a:r>
              <a:rPr lang="en-US" sz="2200" dirty="0" err="1">
                <a:latin typeface="#9Slide03 AmpleSoft Bold" pitchFamily="2" charset="0"/>
              </a:rPr>
              <a:t>cao</a:t>
            </a:r>
            <a:r>
              <a:rPr lang="en-US" sz="2200" dirty="0">
                <a:latin typeface="#9Slide03 AmpleSoft Bold" pitchFamily="2" charset="0"/>
              </a:rPr>
              <a:t>. </a:t>
            </a:r>
            <a:r>
              <a:rPr lang="en-US" sz="2200" dirty="0" err="1">
                <a:latin typeface="#9Slide03 AmpleSoft Bold" pitchFamily="2" charset="0"/>
              </a:rPr>
              <a:t>Bà</a:t>
            </a:r>
            <a:r>
              <a:rPr lang="en-US" sz="2200" dirty="0">
                <a:latin typeface="#9Slide03 AmpleSoft Bold" pitchFamily="2" charset="0"/>
              </a:rPr>
              <a:t> con </a:t>
            </a:r>
            <a:r>
              <a:rPr lang="en-US" sz="2200" dirty="0" err="1">
                <a:latin typeface="#9Slide03 AmpleSoft Bold" pitchFamily="2" charset="0"/>
              </a:rPr>
              <a:t>trong</a:t>
            </a:r>
            <a:r>
              <a:rPr lang="en-US" sz="2200" dirty="0">
                <a:latin typeface="#9Slide03 AmpleSoft Bold" pitchFamily="2" charset="0"/>
              </a:rPr>
              <a:t> </a:t>
            </a:r>
            <a:r>
              <a:rPr lang="en-US" sz="2200" dirty="0" err="1">
                <a:latin typeface="#9Slide03 AmpleSoft Bold" pitchFamily="2" charset="0"/>
              </a:rPr>
              <a:t>xã</a:t>
            </a:r>
            <a:r>
              <a:rPr lang="en-US" sz="2200" dirty="0">
                <a:latin typeface="#9Slide03 AmpleSoft Bold" pitchFamily="2" charset="0"/>
              </a:rPr>
              <a:t> </a:t>
            </a:r>
            <a:r>
              <a:rPr lang="en-US" sz="2200" dirty="0" err="1">
                <a:latin typeface="#9Slide03 AmpleSoft Bold" pitchFamily="2" charset="0"/>
              </a:rPr>
              <a:t>không</a:t>
            </a:r>
            <a:r>
              <a:rPr lang="en-US" sz="2200" dirty="0">
                <a:latin typeface="#9Slide03 AmpleSoft Bold" pitchFamily="2" charset="0"/>
              </a:rPr>
              <a:t> </a:t>
            </a:r>
            <a:r>
              <a:rPr lang="en-US" sz="2200" dirty="0" err="1">
                <a:latin typeface="#9Slide03 AmpleSoft Bold" pitchFamily="2" charset="0"/>
              </a:rPr>
              <a:t>những</a:t>
            </a:r>
            <a:r>
              <a:rPr lang="en-US" sz="2200" dirty="0">
                <a:latin typeface="#9Slide03 AmpleSoft Bold" pitchFamily="2" charset="0"/>
              </a:rPr>
              <a:t> </a:t>
            </a:r>
            <a:r>
              <a:rPr lang="en-US" sz="2200" dirty="0" err="1">
                <a:latin typeface="#9Slide03 AmpleSoft Bold" pitchFamily="2" charset="0"/>
              </a:rPr>
              <a:t>không</a:t>
            </a:r>
            <a:r>
              <a:rPr lang="en-US" sz="2200" dirty="0">
                <a:latin typeface="#9Slide03 AmpleSoft Bold" pitchFamily="2" charset="0"/>
              </a:rPr>
              <a:t> lo </a:t>
            </a:r>
            <a:r>
              <a:rPr lang="en-US" sz="2200" dirty="0" err="1">
                <a:latin typeface="#9Slide03 AmpleSoft Bold" pitchFamily="2" charset="0"/>
              </a:rPr>
              <a:t>thiếu</a:t>
            </a:r>
            <a:r>
              <a:rPr lang="en-US" sz="2200" dirty="0">
                <a:latin typeface="#9Slide03 AmpleSoft Bold" pitchFamily="2" charset="0"/>
              </a:rPr>
              <a:t> </a:t>
            </a:r>
            <a:r>
              <a:rPr lang="en-US" sz="2200" dirty="0" err="1">
                <a:latin typeface="#9Slide03 AmpleSoft Bold" pitchFamily="2" charset="0"/>
              </a:rPr>
              <a:t>ăn</a:t>
            </a:r>
            <a:r>
              <a:rPr lang="en-US" sz="2200" dirty="0">
                <a:latin typeface="#9Slide03 AmpleSoft Bold" pitchFamily="2" charset="0"/>
              </a:rPr>
              <a:t>, </a:t>
            </a:r>
            <a:r>
              <a:rPr lang="en-US" sz="2200" dirty="0" err="1">
                <a:latin typeface="#9Slide03 AmpleSoft Bold" pitchFamily="2" charset="0"/>
              </a:rPr>
              <a:t>mà</a:t>
            </a:r>
            <a:r>
              <a:rPr lang="en-US" sz="2200" dirty="0">
                <a:latin typeface="#9Slide03 AmpleSoft Bold" pitchFamily="2" charset="0"/>
              </a:rPr>
              <a:t> </a:t>
            </a:r>
            <a:r>
              <a:rPr lang="en-US" sz="2200" dirty="0" err="1">
                <a:latin typeface="#9Slide03 AmpleSoft Bold" pitchFamily="2" charset="0"/>
              </a:rPr>
              <a:t>còn</a:t>
            </a:r>
            <a:r>
              <a:rPr lang="en-US" sz="2200" dirty="0">
                <a:latin typeface="#9Slide03 AmpleSoft Bold" pitchFamily="2" charset="0"/>
              </a:rPr>
              <a:t> </a:t>
            </a:r>
            <a:r>
              <a:rPr lang="en-US" sz="2200" dirty="0" err="1">
                <a:latin typeface="#9Slide03 AmpleSoft Bold" pitchFamily="2" charset="0"/>
              </a:rPr>
              <a:t>có</a:t>
            </a:r>
            <a:r>
              <a:rPr lang="en-US" sz="2200" dirty="0">
                <a:latin typeface="#9Slide03 AmpleSoft Bold" pitchFamily="2" charset="0"/>
              </a:rPr>
              <a:t> </a:t>
            </a:r>
            <a:r>
              <a:rPr lang="en-US" sz="2200" dirty="0" err="1">
                <a:latin typeface="#9Slide03 AmpleSoft Bold" pitchFamily="2" charset="0"/>
              </a:rPr>
              <a:t>lương</a:t>
            </a:r>
            <a:r>
              <a:rPr lang="en-US" sz="2200" dirty="0">
                <a:latin typeface="#9Slide03 AmpleSoft Bold" pitchFamily="2" charset="0"/>
              </a:rPr>
              <a:t>  </a:t>
            </a:r>
            <a:r>
              <a:rPr lang="en-US" sz="2200" dirty="0" err="1">
                <a:latin typeface="#9Slide03 AmpleSoft Bold" pitchFamily="2" charset="0"/>
              </a:rPr>
              <a:t>thực</a:t>
            </a:r>
            <a:r>
              <a:rPr lang="en-US" sz="2200" dirty="0">
                <a:latin typeface="#9Slide03 AmpleSoft Bold" pitchFamily="2" charset="0"/>
              </a:rPr>
              <a:t> </a:t>
            </a:r>
            <a:r>
              <a:rPr lang="en-US" sz="2200" dirty="0" err="1">
                <a:latin typeface="#9Slide03 AmpleSoft Bold" pitchFamily="2" charset="0"/>
              </a:rPr>
              <a:t>để</a:t>
            </a:r>
            <a:r>
              <a:rPr lang="en-US" sz="2200" dirty="0">
                <a:latin typeface="#9Slide03 AmpleSoft Bold" pitchFamily="2" charset="0"/>
              </a:rPr>
              <a:t> </a:t>
            </a:r>
            <a:r>
              <a:rPr lang="en-US" sz="2200" dirty="0" err="1">
                <a:latin typeface="#9Slide03 AmpleSoft Bold" pitchFamily="2" charset="0"/>
              </a:rPr>
              <a:t>chăn</a:t>
            </a:r>
            <a:r>
              <a:rPr lang="en-US" sz="2200" dirty="0">
                <a:latin typeface="#9Slide03 AmpleSoft Bold" pitchFamily="2" charset="0"/>
              </a:rPr>
              <a:t> </a:t>
            </a:r>
            <a:r>
              <a:rPr lang="en-US" sz="2200" dirty="0" err="1">
                <a:latin typeface="#9Slide03 AmpleSoft Bold" pitchFamily="2" charset="0"/>
              </a:rPr>
              <a:t>nuôi</a:t>
            </a:r>
            <a:r>
              <a:rPr lang="en-US" sz="2200" dirty="0">
                <a:latin typeface="#9Slide03 AmpleSoft Bold" pitchFamily="2" charset="0"/>
              </a:rPr>
              <a:t>. </a:t>
            </a:r>
            <a:r>
              <a:rPr lang="en-US" sz="2200" dirty="0" err="1">
                <a:latin typeface="#9Slide03 AmpleSoft Bold" pitchFamily="2" charset="0"/>
              </a:rPr>
              <a:t>Một</a:t>
            </a:r>
            <a:r>
              <a:rPr lang="en-US" sz="2200" dirty="0">
                <a:latin typeface="#9Slide03 AmpleSoft Bold" pitchFamily="2" charset="0"/>
              </a:rPr>
              <a:t> </a:t>
            </a:r>
            <a:r>
              <a:rPr lang="en-US" sz="2200" dirty="0" err="1">
                <a:latin typeface="#9Slide03 AmpleSoft Bold" pitchFamily="2" charset="0"/>
              </a:rPr>
              <a:t>điều</a:t>
            </a:r>
            <a:r>
              <a:rPr lang="en-US" sz="2200" dirty="0">
                <a:latin typeface="#9Slide03 AmpleSoft Bold" pitchFamily="2" charset="0"/>
              </a:rPr>
              <a:t> </a:t>
            </a:r>
            <a:r>
              <a:rPr lang="en-US" sz="2200" dirty="0" err="1">
                <a:latin typeface="#9Slide03 AmpleSoft Bold" pitchFamily="2" charset="0"/>
              </a:rPr>
              <a:t>nổi</a:t>
            </a:r>
            <a:r>
              <a:rPr lang="en-US" sz="2200" dirty="0">
                <a:latin typeface="#9Slide03 AmpleSoft Bold" pitchFamily="2" charset="0"/>
              </a:rPr>
              <a:t> </a:t>
            </a:r>
            <a:r>
              <a:rPr lang="en-US" sz="2200" dirty="0" err="1">
                <a:latin typeface="#9Slide03 AmpleSoft Bold" pitchFamily="2" charset="0"/>
              </a:rPr>
              <a:t>bật</a:t>
            </a:r>
            <a:r>
              <a:rPr lang="en-US" sz="2200" dirty="0">
                <a:latin typeface="#9Slide03 AmpleSoft Bold" pitchFamily="2" charset="0"/>
              </a:rPr>
              <a:t> </a:t>
            </a:r>
            <a:r>
              <a:rPr lang="en-US" sz="2200" dirty="0" err="1">
                <a:latin typeface="#9Slide03 AmpleSoft Bold" pitchFamily="2" charset="0"/>
              </a:rPr>
              <a:t>nữa</a:t>
            </a:r>
            <a:r>
              <a:rPr lang="en-US" sz="2200" dirty="0">
                <a:latin typeface="#9Slide03 AmpleSoft Bold" pitchFamily="2" charset="0"/>
              </a:rPr>
              <a:t> ở </a:t>
            </a:r>
            <a:r>
              <a:rPr lang="en-US" sz="2200" dirty="0" err="1">
                <a:latin typeface="#9Slide03 AmpleSoft Bold" pitchFamily="2" charset="0"/>
              </a:rPr>
              <a:t>Vĩnh</a:t>
            </a:r>
            <a:r>
              <a:rPr lang="en-US" sz="2200" dirty="0">
                <a:latin typeface="#9Slide03 AmpleSoft Bold" pitchFamily="2" charset="0"/>
              </a:rPr>
              <a:t> </a:t>
            </a:r>
            <a:r>
              <a:rPr lang="en-US" sz="2200" dirty="0" err="1">
                <a:latin typeface="#9Slide03 AmpleSoft Bold" pitchFamily="2" charset="0"/>
              </a:rPr>
              <a:t>Sơn</a:t>
            </a:r>
            <a:r>
              <a:rPr lang="en-US" sz="2200" dirty="0">
                <a:latin typeface="#9Slide03 AmpleSoft Bold" pitchFamily="2" charset="0"/>
              </a:rPr>
              <a:t> </a:t>
            </a:r>
            <a:r>
              <a:rPr lang="en-US" sz="2200" dirty="0" err="1">
                <a:latin typeface="#9Slide03 AmpleSoft Bold" pitchFamily="2" charset="0"/>
              </a:rPr>
              <a:t>là</a:t>
            </a:r>
            <a:r>
              <a:rPr lang="en-US" sz="2200" dirty="0">
                <a:latin typeface="#9Slide03 AmpleSoft Bold" pitchFamily="2" charset="0"/>
              </a:rPr>
              <a:t> </a:t>
            </a:r>
            <a:r>
              <a:rPr lang="en-US" sz="2200" dirty="0" err="1">
                <a:latin typeface="#9Slide03 AmpleSoft Bold" pitchFamily="2" charset="0"/>
              </a:rPr>
              <a:t>phát</a:t>
            </a:r>
            <a:r>
              <a:rPr lang="en-US" sz="2200" dirty="0">
                <a:latin typeface="#9Slide03 AmpleSoft Bold" pitchFamily="2" charset="0"/>
              </a:rPr>
              <a:t> </a:t>
            </a:r>
            <a:r>
              <a:rPr lang="en-US" sz="2200" dirty="0" err="1">
                <a:latin typeface="#9Slide03 AmpleSoft Bold" pitchFamily="2" charset="0"/>
              </a:rPr>
              <a:t>triển</a:t>
            </a:r>
            <a:r>
              <a:rPr lang="en-US" sz="2200" dirty="0">
                <a:latin typeface="#9Slide03 AmpleSoft Bold" pitchFamily="2" charset="0"/>
              </a:rPr>
              <a:t> </a:t>
            </a:r>
            <a:r>
              <a:rPr lang="en-US" sz="2200" dirty="0" err="1">
                <a:latin typeface="#9Slide03 AmpleSoft Bold" pitchFamily="2" charset="0"/>
              </a:rPr>
              <a:t>nghề</a:t>
            </a:r>
            <a:r>
              <a:rPr lang="en-US" sz="2200" dirty="0">
                <a:latin typeface="#9Slide03 AmpleSoft Bold" pitchFamily="2" charset="0"/>
              </a:rPr>
              <a:t> </a:t>
            </a:r>
            <a:r>
              <a:rPr lang="en-US" sz="2200" dirty="0" err="1">
                <a:latin typeface="#9Slide03 AmpleSoft Bold" pitchFamily="2" charset="0"/>
              </a:rPr>
              <a:t>nuôi</a:t>
            </a:r>
            <a:r>
              <a:rPr lang="en-US" sz="2200" dirty="0">
                <a:latin typeface="#9Slide03 AmpleSoft Bold" pitchFamily="2" charset="0"/>
              </a:rPr>
              <a:t> </a:t>
            </a:r>
            <a:r>
              <a:rPr lang="en-US" sz="2200" dirty="0" err="1">
                <a:latin typeface="#9Slide03 AmpleSoft Bold" pitchFamily="2" charset="0"/>
              </a:rPr>
              <a:t>cá</a:t>
            </a:r>
            <a:r>
              <a:rPr lang="en-US" sz="2200" dirty="0">
                <a:latin typeface="#9Slide03 AmpleSoft Bold" pitchFamily="2" charset="0"/>
              </a:rPr>
              <a:t>. </a:t>
            </a:r>
            <a:r>
              <a:rPr lang="en-US" sz="2200" dirty="0" err="1">
                <a:latin typeface="#9Slide03 AmpleSoft Bold" pitchFamily="2" charset="0"/>
              </a:rPr>
              <a:t>Nhiều</a:t>
            </a:r>
            <a:r>
              <a:rPr lang="en-US" sz="2200" dirty="0">
                <a:latin typeface="#9Slide03 AmpleSoft Bold" pitchFamily="2" charset="0"/>
              </a:rPr>
              <a:t> </a:t>
            </a:r>
            <a:r>
              <a:rPr lang="en-US" sz="2200" dirty="0" err="1">
                <a:latin typeface="#9Slide03 AmpleSoft Bold" pitchFamily="2" charset="0"/>
              </a:rPr>
              <a:t>ao</a:t>
            </a:r>
            <a:r>
              <a:rPr lang="en-US" sz="2200" dirty="0">
                <a:latin typeface="#9Slide03 AmpleSoft Bold" pitchFamily="2" charset="0"/>
              </a:rPr>
              <a:t> </a:t>
            </a:r>
            <a:r>
              <a:rPr lang="en-US" sz="2200" dirty="0" err="1">
                <a:latin typeface="#9Slide03 AmpleSoft Bold" pitchFamily="2" charset="0"/>
              </a:rPr>
              <a:t>hồ</a:t>
            </a:r>
            <a:r>
              <a:rPr lang="en-US" sz="2200" dirty="0">
                <a:latin typeface="#9Slide03 AmpleSoft Bold" pitchFamily="2" charset="0"/>
              </a:rPr>
              <a:t> </a:t>
            </a:r>
            <a:r>
              <a:rPr lang="en-US" sz="2200" dirty="0" err="1">
                <a:latin typeface="#9Slide03 AmpleSoft Bold" pitchFamily="2" charset="0"/>
              </a:rPr>
              <a:t>được</a:t>
            </a:r>
            <a:r>
              <a:rPr lang="en-US" sz="2200" dirty="0">
                <a:latin typeface="#9Slide03 AmpleSoft Bold" pitchFamily="2" charset="0"/>
              </a:rPr>
              <a:t> </a:t>
            </a:r>
            <a:r>
              <a:rPr lang="en-US" sz="2200" dirty="0" err="1">
                <a:latin typeface="#9Slide03 AmpleSoft Bold" pitchFamily="2" charset="0"/>
              </a:rPr>
              <a:t>người</a:t>
            </a:r>
            <a:r>
              <a:rPr lang="en-US" sz="2200" dirty="0">
                <a:latin typeface="#9Slide03 AmpleSoft Bold" pitchFamily="2" charset="0"/>
              </a:rPr>
              <a:t> </a:t>
            </a:r>
            <a:r>
              <a:rPr lang="en-US" sz="2200" dirty="0" err="1">
                <a:latin typeface="#9Slide03 AmpleSoft Bold" pitchFamily="2" charset="0"/>
              </a:rPr>
              <a:t>dân</a:t>
            </a:r>
            <a:r>
              <a:rPr lang="en-US" sz="2200" dirty="0">
                <a:latin typeface="#9Slide03 AmpleSoft Bold" pitchFamily="2" charset="0"/>
              </a:rPr>
              <a:t> </a:t>
            </a:r>
            <a:r>
              <a:rPr lang="en-US" sz="2200" dirty="0" err="1">
                <a:latin typeface="#9Slide03 AmpleSoft Bold" pitchFamily="2" charset="0"/>
              </a:rPr>
              <a:t>dùng</a:t>
            </a:r>
            <a:r>
              <a:rPr lang="en-US" sz="2200" dirty="0">
                <a:latin typeface="#9Slide03 AmpleSoft Bold" pitchFamily="2" charset="0"/>
              </a:rPr>
              <a:t> </a:t>
            </a:r>
            <a:r>
              <a:rPr lang="en-US" sz="2200" dirty="0" err="1">
                <a:latin typeface="#9Slide03 AmpleSoft Bold" pitchFamily="2" charset="0"/>
              </a:rPr>
              <a:t>nuôi</a:t>
            </a:r>
            <a:r>
              <a:rPr lang="en-US" sz="2200" dirty="0">
                <a:latin typeface="#9Slide03 AmpleSoft Bold" pitchFamily="2" charset="0"/>
              </a:rPr>
              <a:t> </a:t>
            </a:r>
            <a:r>
              <a:rPr lang="en-US" sz="2200" dirty="0" err="1">
                <a:latin typeface="#9Slide03 AmpleSoft Bold" pitchFamily="2" charset="0"/>
              </a:rPr>
              <a:t>cá</a:t>
            </a:r>
            <a:r>
              <a:rPr lang="en-US" sz="2200" dirty="0">
                <a:latin typeface="#9Slide03 AmpleSoft Bold" pitchFamily="2" charset="0"/>
              </a:rPr>
              <a:t> </a:t>
            </a:r>
            <a:r>
              <a:rPr lang="en-US" sz="2200" dirty="0" err="1">
                <a:latin typeface="#9Slide03 AmpleSoft Bold" pitchFamily="2" charset="0"/>
              </a:rPr>
              <a:t>với</a:t>
            </a:r>
            <a:r>
              <a:rPr lang="en-US" sz="2200" dirty="0">
                <a:latin typeface="#9Slide03 AmpleSoft Bold" pitchFamily="2" charset="0"/>
              </a:rPr>
              <a:t> </a:t>
            </a:r>
            <a:r>
              <a:rPr lang="en-US" sz="2200" dirty="0" err="1">
                <a:latin typeface="#9Slide03 AmpleSoft Bold" pitchFamily="2" charset="0"/>
              </a:rPr>
              <a:t>sản</a:t>
            </a:r>
            <a:r>
              <a:rPr lang="en-US" sz="2200" dirty="0">
                <a:latin typeface="#9Slide03 AmpleSoft Bold" pitchFamily="2" charset="0"/>
              </a:rPr>
              <a:t> </a:t>
            </a:r>
            <a:r>
              <a:rPr lang="en-US" sz="2200" dirty="0" err="1">
                <a:latin typeface="#9Slide03 AmpleSoft Bold" pitchFamily="2" charset="0"/>
              </a:rPr>
              <a:t>lượng</a:t>
            </a:r>
            <a:r>
              <a:rPr lang="en-US" sz="2200" dirty="0">
                <a:latin typeface="#9Slide03 AmpleSoft Bold" pitchFamily="2" charset="0"/>
              </a:rPr>
              <a:t> </a:t>
            </a:r>
            <a:r>
              <a:rPr lang="en-US" sz="2200" dirty="0" err="1">
                <a:latin typeface="#9Slide03 AmpleSoft Bold" pitchFamily="2" charset="0"/>
              </a:rPr>
              <a:t>hằng</a:t>
            </a:r>
            <a:r>
              <a:rPr lang="en-US" sz="2200" dirty="0">
                <a:latin typeface="#9Slide03 AmpleSoft Bold" pitchFamily="2" charset="0"/>
              </a:rPr>
              <a:t> </a:t>
            </a:r>
            <a:r>
              <a:rPr lang="en-US" sz="2200" dirty="0" err="1">
                <a:latin typeface="#9Slide03 AmpleSoft Bold" pitchFamily="2" charset="0"/>
              </a:rPr>
              <a:t>năm</a:t>
            </a:r>
            <a:r>
              <a:rPr lang="en-US" sz="2200" dirty="0">
                <a:latin typeface="#9Slide03 AmpleSoft Bold" pitchFamily="2" charset="0"/>
              </a:rPr>
              <a:t> </a:t>
            </a:r>
            <a:r>
              <a:rPr lang="en-US" sz="2200" dirty="0" err="1">
                <a:latin typeface="#9Slide03 AmpleSoft Bold" pitchFamily="2" charset="0"/>
              </a:rPr>
              <a:t>tới</a:t>
            </a:r>
            <a:r>
              <a:rPr lang="en-US" sz="2200" dirty="0">
                <a:latin typeface="#9Slide03 AmpleSoft Bold" pitchFamily="2" charset="0"/>
              </a:rPr>
              <a:t> </a:t>
            </a:r>
            <a:r>
              <a:rPr lang="en-US" sz="2200" dirty="0" err="1">
                <a:latin typeface="#9Slide03 AmpleSoft Bold" pitchFamily="2" charset="0"/>
              </a:rPr>
              <a:t>hai</a:t>
            </a:r>
            <a:r>
              <a:rPr lang="en-US" sz="2200" dirty="0">
                <a:latin typeface="#9Slide03 AmpleSoft Bold" pitchFamily="2" charset="0"/>
              </a:rPr>
              <a:t> </a:t>
            </a:r>
            <a:r>
              <a:rPr lang="en-US" sz="2200" dirty="0" err="1">
                <a:latin typeface="#9Slide03 AmpleSoft Bold" pitchFamily="2" charset="0"/>
              </a:rPr>
              <a:t>tấn</a:t>
            </a:r>
            <a:r>
              <a:rPr lang="en-US" sz="2200" dirty="0">
                <a:latin typeface="#9Slide03 AmpleSoft Bold" pitchFamily="2" charset="0"/>
              </a:rPr>
              <a:t> </a:t>
            </a:r>
            <a:r>
              <a:rPr lang="en-US" sz="2200" dirty="0" err="1">
                <a:latin typeface="#9Slide03 AmpleSoft Bold" pitchFamily="2" charset="0"/>
              </a:rPr>
              <a:t>rưỡi</a:t>
            </a:r>
            <a:r>
              <a:rPr lang="en-US" sz="2200" dirty="0">
                <a:latin typeface="#9Slide03 AmpleSoft Bold" pitchFamily="2" charset="0"/>
              </a:rPr>
              <a:t> </a:t>
            </a:r>
            <a:r>
              <a:rPr lang="en-US" sz="2200" dirty="0" err="1">
                <a:latin typeface="#9Slide03 AmpleSoft Bold" pitchFamily="2" charset="0"/>
              </a:rPr>
              <a:t>trên</a:t>
            </a:r>
            <a:r>
              <a:rPr lang="en-US" sz="2200" dirty="0">
                <a:latin typeface="#9Slide03 AmpleSoft Bold" pitchFamily="2" charset="0"/>
              </a:rPr>
              <a:t> </a:t>
            </a:r>
            <a:r>
              <a:rPr lang="en-US" sz="2200" dirty="0" err="1">
                <a:latin typeface="#9Slide03 AmpleSoft Bold" pitchFamily="2" charset="0"/>
              </a:rPr>
              <a:t>một</a:t>
            </a:r>
            <a:r>
              <a:rPr lang="en-US" sz="2200" dirty="0">
                <a:latin typeface="#9Slide03 AmpleSoft Bold" pitchFamily="2" charset="0"/>
              </a:rPr>
              <a:t> </a:t>
            </a:r>
            <a:r>
              <a:rPr lang="en-US" sz="2200" dirty="0" err="1">
                <a:latin typeface="#9Slide03 AmpleSoft Bold" pitchFamily="2" charset="0"/>
              </a:rPr>
              <a:t>héc-ta.Ước</a:t>
            </a:r>
            <a:r>
              <a:rPr lang="en-US" sz="2200" dirty="0">
                <a:latin typeface="#9Slide03 AmpleSoft Bold" pitchFamily="2" charset="0"/>
              </a:rPr>
              <a:t> </a:t>
            </a:r>
            <a:r>
              <a:rPr lang="en-US" sz="2200" dirty="0" err="1">
                <a:latin typeface="#9Slide03 AmpleSoft Bold" pitchFamily="2" charset="0"/>
              </a:rPr>
              <a:t>muốn</a:t>
            </a:r>
            <a:r>
              <a:rPr lang="en-US" sz="2200" dirty="0">
                <a:latin typeface="#9Slide03 AmpleSoft Bold" pitchFamily="2" charset="0"/>
              </a:rPr>
              <a:t> </a:t>
            </a:r>
            <a:r>
              <a:rPr lang="en-US" sz="2200" dirty="0" err="1">
                <a:latin typeface="#9Slide03 AmpleSoft Bold" pitchFamily="2" charset="0"/>
              </a:rPr>
              <a:t>của</a:t>
            </a:r>
            <a:r>
              <a:rPr lang="en-US" sz="2200" dirty="0">
                <a:latin typeface="#9Slide03 AmpleSoft Bold" pitchFamily="2" charset="0"/>
              </a:rPr>
              <a:t> </a:t>
            </a:r>
            <a:r>
              <a:rPr lang="en-US" sz="2200" dirty="0" err="1">
                <a:latin typeface="#9Slide03 AmpleSoft Bold" pitchFamily="2" charset="0"/>
              </a:rPr>
              <a:t>người</a:t>
            </a:r>
            <a:r>
              <a:rPr lang="en-US" sz="2200" dirty="0">
                <a:latin typeface="#9Slide03 AmpleSoft Bold" pitchFamily="2" charset="0"/>
              </a:rPr>
              <a:t> </a:t>
            </a:r>
            <a:r>
              <a:rPr lang="en-US" sz="2200" dirty="0" err="1">
                <a:latin typeface="#9Slide03 AmpleSoft Bold" pitchFamily="2" charset="0"/>
              </a:rPr>
              <a:t>dân</a:t>
            </a:r>
            <a:r>
              <a:rPr lang="en-US" sz="2200" dirty="0">
                <a:latin typeface="#9Slide03 AmpleSoft Bold" pitchFamily="2" charset="0"/>
              </a:rPr>
              <a:t> </a:t>
            </a:r>
            <a:r>
              <a:rPr lang="en-US" sz="2200" dirty="0" err="1">
                <a:latin typeface="#9Slide03 AmpleSoft Bold" pitchFamily="2" charset="0"/>
              </a:rPr>
              <a:t>vùng</a:t>
            </a:r>
            <a:r>
              <a:rPr lang="en-US" sz="2200" dirty="0">
                <a:latin typeface="#9Slide03 AmpleSoft Bold" pitchFamily="2" charset="0"/>
              </a:rPr>
              <a:t> </a:t>
            </a:r>
            <a:r>
              <a:rPr lang="en-US" sz="2200" dirty="0" err="1">
                <a:latin typeface="#9Slide03 AmpleSoft Bold" pitchFamily="2" charset="0"/>
              </a:rPr>
              <a:t>cao</a:t>
            </a:r>
            <a:r>
              <a:rPr lang="en-US" sz="2200" dirty="0">
                <a:latin typeface="#9Slide03 AmpleSoft Bold" pitchFamily="2" charset="0"/>
              </a:rPr>
              <a:t> </a:t>
            </a:r>
            <a:r>
              <a:rPr lang="en-US" sz="2200" dirty="0" err="1">
                <a:latin typeface="#9Slide03 AmpleSoft Bold" pitchFamily="2" charset="0"/>
              </a:rPr>
              <a:t>chở</a:t>
            </a:r>
            <a:r>
              <a:rPr lang="en-US" sz="2200" dirty="0">
                <a:latin typeface="#9Slide03 AmpleSoft Bold" pitchFamily="2" charset="0"/>
              </a:rPr>
              <a:t> </a:t>
            </a:r>
            <a:r>
              <a:rPr lang="en-US" sz="2200" dirty="0" err="1">
                <a:latin typeface="#9Slide03 AmpleSoft Bold" pitchFamily="2" charset="0"/>
              </a:rPr>
              <a:t>cá</a:t>
            </a:r>
            <a:r>
              <a:rPr lang="en-US" sz="2200" dirty="0">
                <a:latin typeface="#9Slide03 AmpleSoft Bold" pitchFamily="2" charset="0"/>
              </a:rPr>
              <a:t> </a:t>
            </a:r>
            <a:r>
              <a:rPr lang="en-US" sz="2200" dirty="0" err="1">
                <a:latin typeface="#9Slide03 AmpleSoft Bold" pitchFamily="2" charset="0"/>
              </a:rPr>
              <a:t>ngược</a:t>
            </a:r>
            <a:r>
              <a:rPr lang="en-US" sz="2200" dirty="0">
                <a:latin typeface="#9Slide03 AmpleSoft Bold" pitchFamily="2" charset="0"/>
              </a:rPr>
              <a:t> </a:t>
            </a:r>
            <a:r>
              <a:rPr lang="en-US" sz="2200" dirty="0" err="1">
                <a:latin typeface="#9Slide03 AmpleSoft Bold" pitchFamily="2" charset="0"/>
              </a:rPr>
              <a:t>về</a:t>
            </a:r>
            <a:r>
              <a:rPr lang="en-US" sz="2200" dirty="0">
                <a:latin typeface="#9Slide03 AmpleSoft Bold" pitchFamily="2" charset="0"/>
              </a:rPr>
              <a:t> </a:t>
            </a:r>
            <a:r>
              <a:rPr lang="en-US" sz="2200" dirty="0" err="1">
                <a:latin typeface="#9Slide03 AmpleSoft Bold" pitchFamily="2" charset="0"/>
              </a:rPr>
              <a:t>xuôi</a:t>
            </a:r>
            <a:r>
              <a:rPr lang="en-US" sz="2200" dirty="0">
                <a:latin typeface="#9Slide03 AmpleSoft Bold" pitchFamily="2" charset="0"/>
              </a:rPr>
              <a:t> </a:t>
            </a:r>
            <a:r>
              <a:rPr lang="en-US" sz="2200" dirty="0" err="1">
                <a:latin typeface="#9Slide03 AmpleSoft Bold" pitchFamily="2" charset="0"/>
              </a:rPr>
              <a:t>bán</a:t>
            </a:r>
            <a:r>
              <a:rPr lang="en-US" sz="2200" dirty="0">
                <a:latin typeface="#9Slide03 AmpleSoft Bold" pitchFamily="2" charset="0"/>
              </a:rPr>
              <a:t> </a:t>
            </a:r>
            <a:r>
              <a:rPr lang="en-US" sz="2200" dirty="0" err="1">
                <a:latin typeface="#9Slide03 AmpleSoft Bold" pitchFamily="2" charset="0"/>
              </a:rPr>
              <a:t>đã</a:t>
            </a:r>
            <a:r>
              <a:rPr lang="en-US" sz="2200" dirty="0">
                <a:latin typeface="#9Slide03 AmpleSoft Bold" pitchFamily="2" charset="0"/>
              </a:rPr>
              <a:t> </a:t>
            </a:r>
            <a:r>
              <a:rPr lang="en-US" sz="2200" dirty="0" err="1">
                <a:latin typeface="#9Slide03 AmpleSoft Bold" pitchFamily="2" charset="0"/>
              </a:rPr>
              <a:t>trở</a:t>
            </a:r>
            <a:r>
              <a:rPr lang="en-US" sz="2200" dirty="0">
                <a:latin typeface="#9Slide03 AmpleSoft Bold" pitchFamily="2" charset="0"/>
              </a:rPr>
              <a:t> </a:t>
            </a:r>
            <a:r>
              <a:rPr lang="en-US" sz="2200" dirty="0" err="1">
                <a:latin typeface="#9Slide03 AmpleSoft Bold" pitchFamily="2" charset="0"/>
              </a:rPr>
              <a:t>thành</a:t>
            </a:r>
            <a:r>
              <a:rPr lang="en-US" sz="2200" dirty="0">
                <a:latin typeface="#9Slide03 AmpleSoft Bold" pitchFamily="2" charset="0"/>
              </a:rPr>
              <a:t> </a:t>
            </a:r>
            <a:r>
              <a:rPr lang="en-US" sz="2200" dirty="0" err="1">
                <a:latin typeface="#9Slide03 AmpleSoft Bold" pitchFamily="2" charset="0"/>
              </a:rPr>
              <a:t>hiện</a:t>
            </a:r>
            <a:r>
              <a:rPr lang="en-US" sz="2200" dirty="0">
                <a:latin typeface="#9Slide03 AmpleSoft Bold" pitchFamily="2" charset="0"/>
              </a:rPr>
              <a:t> </a:t>
            </a:r>
            <a:r>
              <a:rPr lang="en-US" sz="2200" dirty="0" err="1">
                <a:latin typeface="#9Slide03 AmpleSoft Bold" pitchFamily="2" charset="0"/>
              </a:rPr>
              <a:t>thực</a:t>
            </a:r>
            <a:r>
              <a:rPr lang="en-US" sz="2200" dirty="0">
                <a:latin typeface="#9Slide03 AmpleSoft Bold" pitchFamily="2" charset="0"/>
              </a:rPr>
              <a:t>.</a:t>
            </a:r>
          </a:p>
          <a:p>
            <a:r>
              <a:rPr lang="en-US" sz="2200" dirty="0">
                <a:latin typeface="#9Slide03 AmpleSoft Bold" pitchFamily="2" charset="0"/>
              </a:rPr>
              <a:t>      </a:t>
            </a:r>
            <a:r>
              <a:rPr lang="en-US" sz="2200" dirty="0" err="1">
                <a:latin typeface="#9Slide03 AmpleSoft Bold" pitchFamily="2" charset="0"/>
              </a:rPr>
              <a:t>Nhờ</a:t>
            </a:r>
            <a:r>
              <a:rPr lang="en-US" sz="2200" dirty="0">
                <a:latin typeface="#9Slide03 AmpleSoft Bold" pitchFamily="2" charset="0"/>
              </a:rPr>
              <a:t> </a:t>
            </a:r>
            <a:r>
              <a:rPr lang="en-US" sz="2200" dirty="0" err="1">
                <a:latin typeface="#9Slide03 AmpleSoft Bold" pitchFamily="2" charset="0"/>
              </a:rPr>
              <a:t>phát</a:t>
            </a:r>
            <a:r>
              <a:rPr lang="en-US" sz="2200" dirty="0">
                <a:latin typeface="#9Slide03 AmpleSoft Bold" pitchFamily="2" charset="0"/>
              </a:rPr>
              <a:t> </a:t>
            </a:r>
            <a:r>
              <a:rPr lang="en-US" sz="2200" dirty="0" err="1">
                <a:latin typeface="#9Slide03 AmpleSoft Bold" pitchFamily="2" charset="0"/>
              </a:rPr>
              <a:t>triển</a:t>
            </a:r>
            <a:r>
              <a:rPr lang="en-US" sz="2200" dirty="0">
                <a:latin typeface="#9Slide03 AmpleSoft Bold" pitchFamily="2" charset="0"/>
              </a:rPr>
              <a:t> </a:t>
            </a:r>
            <a:r>
              <a:rPr lang="en-US" sz="2200" dirty="0" err="1">
                <a:latin typeface="#9Slide03 AmpleSoft Bold" pitchFamily="2" charset="0"/>
              </a:rPr>
              <a:t>kinh</a:t>
            </a:r>
            <a:r>
              <a:rPr lang="en-US" sz="2200" dirty="0">
                <a:latin typeface="#9Slide03 AmpleSoft Bold" pitchFamily="2" charset="0"/>
              </a:rPr>
              <a:t> </a:t>
            </a:r>
            <a:r>
              <a:rPr lang="en-US" sz="2200" dirty="0" err="1">
                <a:latin typeface="#9Slide03 AmpleSoft Bold" pitchFamily="2" charset="0"/>
              </a:rPr>
              <a:t>tế</a:t>
            </a:r>
            <a:r>
              <a:rPr lang="en-US" sz="2200" dirty="0">
                <a:latin typeface="#9Slide03 AmpleSoft Bold" pitchFamily="2" charset="0"/>
              </a:rPr>
              <a:t>, </a:t>
            </a:r>
            <a:r>
              <a:rPr lang="en-US" sz="2200" dirty="0" err="1">
                <a:latin typeface="#9Slide03 AmpleSoft Bold" pitchFamily="2" charset="0"/>
              </a:rPr>
              <a:t>đời</a:t>
            </a:r>
            <a:r>
              <a:rPr lang="en-US" sz="2200" dirty="0">
                <a:latin typeface="#9Slide03 AmpleSoft Bold" pitchFamily="2" charset="0"/>
              </a:rPr>
              <a:t> </a:t>
            </a:r>
            <a:r>
              <a:rPr lang="en-US" sz="2200" dirty="0" err="1">
                <a:latin typeface="#9Slide03 AmpleSoft Bold" pitchFamily="2" charset="0"/>
              </a:rPr>
              <a:t>sống</a:t>
            </a:r>
            <a:r>
              <a:rPr lang="en-US" sz="2200" dirty="0">
                <a:latin typeface="#9Slide03 AmpleSoft Bold" pitchFamily="2" charset="0"/>
              </a:rPr>
              <a:t> </a:t>
            </a:r>
            <a:r>
              <a:rPr lang="en-US" sz="2200" dirty="0" err="1">
                <a:latin typeface="#9Slide03 AmpleSoft Bold" pitchFamily="2" charset="0"/>
              </a:rPr>
              <a:t>người</a:t>
            </a:r>
            <a:r>
              <a:rPr lang="en-US" sz="2200" dirty="0">
                <a:latin typeface="#9Slide03 AmpleSoft Bold" pitchFamily="2" charset="0"/>
              </a:rPr>
              <a:t> </a:t>
            </a:r>
            <a:r>
              <a:rPr lang="en-US" sz="2200" dirty="0" err="1">
                <a:latin typeface="#9Slide03 AmpleSoft Bold" pitchFamily="2" charset="0"/>
              </a:rPr>
              <a:t>dân</a:t>
            </a:r>
            <a:r>
              <a:rPr lang="en-US" sz="2200" dirty="0">
                <a:latin typeface="#9Slide03 AmpleSoft Bold" pitchFamily="2" charset="0"/>
              </a:rPr>
              <a:t> </a:t>
            </a:r>
            <a:r>
              <a:rPr lang="en-US" sz="2200" dirty="0" err="1">
                <a:latin typeface="#9Slide03 AmpleSoft Bold" pitchFamily="2" charset="0"/>
              </a:rPr>
              <a:t>được</a:t>
            </a:r>
            <a:r>
              <a:rPr lang="en-US" sz="2200" dirty="0">
                <a:latin typeface="#9Slide03 AmpleSoft Bold" pitchFamily="2" charset="0"/>
              </a:rPr>
              <a:t> </a:t>
            </a:r>
            <a:r>
              <a:rPr lang="en-US" sz="2200" dirty="0" err="1">
                <a:latin typeface="#9Slide03 AmpleSoft Bold" pitchFamily="2" charset="0"/>
              </a:rPr>
              <a:t>cải</a:t>
            </a:r>
            <a:r>
              <a:rPr lang="en-US" sz="2200" dirty="0">
                <a:latin typeface="#9Slide03 AmpleSoft Bold" pitchFamily="2" charset="0"/>
              </a:rPr>
              <a:t> </a:t>
            </a:r>
            <a:r>
              <a:rPr lang="en-US" sz="2200" dirty="0" err="1">
                <a:latin typeface="#9Slide03 AmpleSoft Bold" pitchFamily="2" charset="0"/>
              </a:rPr>
              <a:t>thiện</a:t>
            </a:r>
            <a:r>
              <a:rPr lang="en-US" sz="2200" dirty="0">
                <a:latin typeface="#9Slide03 AmpleSoft Bold" pitchFamily="2" charset="0"/>
              </a:rPr>
              <a:t> </a:t>
            </a:r>
            <a:r>
              <a:rPr lang="en-US" sz="2200" dirty="0" err="1">
                <a:latin typeface="#9Slide03 AmpleSoft Bold" pitchFamily="2" charset="0"/>
              </a:rPr>
              <a:t>rõ</a:t>
            </a:r>
            <a:r>
              <a:rPr lang="en-US" sz="2200" dirty="0">
                <a:latin typeface="#9Slide03 AmpleSoft Bold" pitchFamily="2" charset="0"/>
              </a:rPr>
              <a:t> </a:t>
            </a:r>
            <a:r>
              <a:rPr lang="en-US" sz="2200" dirty="0" err="1">
                <a:latin typeface="#9Slide03 AmpleSoft Bold" pitchFamily="2" charset="0"/>
              </a:rPr>
              <a:t>rệt</a:t>
            </a:r>
            <a:r>
              <a:rPr lang="en-US" sz="2200" dirty="0">
                <a:latin typeface="#9Slide03 AmpleSoft Bold" pitchFamily="2" charset="0"/>
              </a:rPr>
              <a:t>. </a:t>
            </a:r>
            <a:r>
              <a:rPr lang="en-US" sz="2200" dirty="0" err="1">
                <a:latin typeface="#9Slide03 AmpleSoft Bold" pitchFamily="2" charset="0"/>
              </a:rPr>
              <a:t>Trong</a:t>
            </a:r>
            <a:r>
              <a:rPr lang="en-US" sz="2200" dirty="0">
                <a:latin typeface="#9Slide03 AmpleSoft Bold" pitchFamily="2" charset="0"/>
              </a:rPr>
              <a:t> </a:t>
            </a:r>
            <a:r>
              <a:rPr lang="en-US" sz="2200" dirty="0" err="1">
                <a:latin typeface="#9Slide03 AmpleSoft Bold" pitchFamily="2" charset="0"/>
              </a:rPr>
              <a:t>xã</a:t>
            </a:r>
            <a:r>
              <a:rPr lang="en-US" sz="2200" dirty="0">
                <a:latin typeface="#9Slide03 AmpleSoft Bold" pitchFamily="2" charset="0"/>
              </a:rPr>
              <a:t>, </a:t>
            </a:r>
            <a:r>
              <a:rPr lang="en-US" sz="2200" dirty="0" err="1">
                <a:latin typeface="#9Slide03 AmpleSoft Bold" pitchFamily="2" charset="0"/>
              </a:rPr>
              <a:t>cứ</a:t>
            </a:r>
            <a:r>
              <a:rPr lang="en-US" sz="2200" dirty="0">
                <a:latin typeface="#9Slide03 AmpleSoft Bold" pitchFamily="2" charset="0"/>
              </a:rPr>
              <a:t> 10 </a:t>
            </a:r>
            <a:r>
              <a:rPr lang="en-US" sz="2200" dirty="0" err="1">
                <a:latin typeface="#9Slide03 AmpleSoft Bold" pitchFamily="2" charset="0"/>
              </a:rPr>
              <a:t>hộ</a:t>
            </a:r>
            <a:r>
              <a:rPr lang="en-US" sz="2200" dirty="0">
                <a:latin typeface="#9Slide03 AmpleSoft Bold" pitchFamily="2" charset="0"/>
              </a:rPr>
              <a:t> </a:t>
            </a:r>
            <a:r>
              <a:rPr lang="en-US" sz="2200" dirty="0" err="1">
                <a:latin typeface="#9Slide03 AmpleSoft Bold" pitchFamily="2" charset="0"/>
              </a:rPr>
              <a:t>thì</a:t>
            </a:r>
            <a:r>
              <a:rPr lang="en-US" sz="2200" dirty="0">
                <a:latin typeface="#9Slide03 AmpleSoft Bold" pitchFamily="2" charset="0"/>
              </a:rPr>
              <a:t> </a:t>
            </a:r>
            <a:r>
              <a:rPr lang="en-US" sz="2200" dirty="0" err="1">
                <a:latin typeface="#9Slide03 AmpleSoft Bold" pitchFamily="2" charset="0"/>
              </a:rPr>
              <a:t>có</a:t>
            </a:r>
            <a:r>
              <a:rPr lang="en-US" sz="2200" dirty="0">
                <a:latin typeface="#9Slide03 AmpleSoft Bold" pitchFamily="2" charset="0"/>
              </a:rPr>
              <a:t> 9 </a:t>
            </a:r>
            <a:r>
              <a:rPr lang="en-US" sz="2200" dirty="0" err="1">
                <a:latin typeface="#9Slide03 AmpleSoft Bold" pitchFamily="2" charset="0"/>
              </a:rPr>
              <a:t>hộ</a:t>
            </a:r>
            <a:r>
              <a:rPr lang="en-US" sz="2200" dirty="0">
                <a:latin typeface="#9Slide03 AmpleSoft Bold" pitchFamily="2" charset="0"/>
              </a:rPr>
              <a:t> </a:t>
            </a:r>
            <a:r>
              <a:rPr lang="en-US" sz="2200" dirty="0" err="1">
                <a:latin typeface="#9Slide03 AmpleSoft Bold" pitchFamily="2" charset="0"/>
              </a:rPr>
              <a:t>có</a:t>
            </a:r>
            <a:r>
              <a:rPr lang="en-US" sz="2200" dirty="0">
                <a:latin typeface="#9Slide03 AmpleSoft Bold" pitchFamily="2" charset="0"/>
              </a:rPr>
              <a:t> </a:t>
            </a:r>
            <a:r>
              <a:rPr lang="en-US" sz="2200" dirty="0" err="1">
                <a:latin typeface="#9Slide03 AmpleSoft Bold" pitchFamily="2" charset="0"/>
              </a:rPr>
              <a:t>điện</a:t>
            </a:r>
            <a:r>
              <a:rPr lang="en-US" sz="2200" dirty="0">
                <a:latin typeface="#9Slide03 AmpleSoft Bold" pitchFamily="2" charset="0"/>
              </a:rPr>
              <a:t> </a:t>
            </a:r>
            <a:r>
              <a:rPr lang="en-US" sz="2200" dirty="0" err="1">
                <a:latin typeface="#9Slide03 AmpleSoft Bold" pitchFamily="2" charset="0"/>
              </a:rPr>
              <a:t>dùng</a:t>
            </a:r>
            <a:r>
              <a:rPr lang="en-US" sz="2200" dirty="0">
                <a:latin typeface="#9Slide03 AmpleSoft Bold" pitchFamily="2" charset="0"/>
              </a:rPr>
              <a:t>, 8 </a:t>
            </a:r>
            <a:r>
              <a:rPr lang="en-US" sz="2200" dirty="0" err="1">
                <a:latin typeface="#9Slide03 AmpleSoft Bold" pitchFamily="2" charset="0"/>
              </a:rPr>
              <a:t>hộ</a:t>
            </a:r>
            <a:r>
              <a:rPr lang="en-US" sz="2200" dirty="0">
                <a:latin typeface="#9Slide03 AmpleSoft Bold" pitchFamily="2" charset="0"/>
              </a:rPr>
              <a:t> </a:t>
            </a:r>
            <a:r>
              <a:rPr lang="en-US" sz="2200" dirty="0" err="1">
                <a:latin typeface="#9Slide03 AmpleSoft Bold" pitchFamily="2" charset="0"/>
              </a:rPr>
              <a:t>có</a:t>
            </a:r>
            <a:r>
              <a:rPr lang="en-US" sz="2200" dirty="0">
                <a:latin typeface="#9Slide03 AmpleSoft Bold" pitchFamily="2" charset="0"/>
              </a:rPr>
              <a:t> </a:t>
            </a:r>
            <a:r>
              <a:rPr lang="en-US" sz="2200" dirty="0" err="1">
                <a:latin typeface="#9Slide03 AmpleSoft Bold" pitchFamily="2" charset="0"/>
              </a:rPr>
              <a:t>phương</a:t>
            </a:r>
            <a:r>
              <a:rPr lang="en-US" sz="2200" dirty="0">
                <a:latin typeface="#9Slide03 AmpleSoft Bold" pitchFamily="2" charset="0"/>
              </a:rPr>
              <a:t> </a:t>
            </a:r>
            <a:r>
              <a:rPr lang="en-US" sz="2200" dirty="0" err="1">
                <a:latin typeface="#9Slide03 AmpleSoft Bold" pitchFamily="2" charset="0"/>
              </a:rPr>
              <a:t>tiện</a:t>
            </a:r>
            <a:r>
              <a:rPr lang="en-US" sz="2200" dirty="0">
                <a:latin typeface="#9Slide03 AmpleSoft Bold" pitchFamily="2" charset="0"/>
              </a:rPr>
              <a:t> </a:t>
            </a:r>
            <a:r>
              <a:rPr lang="en-US" sz="2200" dirty="0" err="1">
                <a:latin typeface="#9Slide03 AmpleSoft Bold" pitchFamily="2" charset="0"/>
              </a:rPr>
              <a:t>nghe</a:t>
            </a:r>
            <a:r>
              <a:rPr lang="en-US" sz="2200" dirty="0">
                <a:latin typeface="#9Slide03 AmpleSoft Bold" pitchFamily="2" charset="0"/>
              </a:rPr>
              <a:t> – </a:t>
            </a:r>
            <a:r>
              <a:rPr lang="en-US" sz="2200" dirty="0" err="1">
                <a:latin typeface="#9Slide03 AmpleSoft Bold" pitchFamily="2" charset="0"/>
              </a:rPr>
              <a:t>nhìn</a:t>
            </a:r>
            <a:r>
              <a:rPr lang="en-US" sz="2200" dirty="0">
                <a:latin typeface="#9Slide03 AmpleSoft Bold" pitchFamily="2" charset="0"/>
              </a:rPr>
              <a:t>, 3 </a:t>
            </a:r>
            <a:r>
              <a:rPr lang="en-US" sz="2200" dirty="0" err="1">
                <a:latin typeface="#9Slide03 AmpleSoft Bold" pitchFamily="2" charset="0"/>
              </a:rPr>
              <a:t>hộ</a:t>
            </a:r>
            <a:r>
              <a:rPr lang="en-US" sz="2200" dirty="0">
                <a:latin typeface="#9Slide03 AmpleSoft Bold" pitchFamily="2" charset="0"/>
              </a:rPr>
              <a:t> </a:t>
            </a:r>
            <a:r>
              <a:rPr lang="en-US" sz="2200" dirty="0" err="1">
                <a:latin typeface="#9Slide03 AmpleSoft Bold" pitchFamily="2" charset="0"/>
              </a:rPr>
              <a:t>có</a:t>
            </a:r>
            <a:r>
              <a:rPr lang="en-US" sz="2200" dirty="0">
                <a:latin typeface="#9Slide03 AmpleSoft Bold" pitchFamily="2" charset="0"/>
              </a:rPr>
              <a:t> </a:t>
            </a:r>
            <a:r>
              <a:rPr lang="en-US" sz="2200" dirty="0" err="1">
                <a:latin typeface="#9Slide03 AmpleSoft Bold" pitchFamily="2" charset="0"/>
              </a:rPr>
              <a:t>xe</a:t>
            </a:r>
            <a:r>
              <a:rPr lang="en-US" sz="2200" dirty="0">
                <a:latin typeface="#9Slide03 AmpleSoft Bold" pitchFamily="2" charset="0"/>
              </a:rPr>
              <a:t> </a:t>
            </a:r>
            <a:r>
              <a:rPr lang="en-US" sz="2200" dirty="0" err="1">
                <a:latin typeface="#9Slide03 AmpleSoft Bold" pitchFamily="2" charset="0"/>
              </a:rPr>
              <a:t>máy</a:t>
            </a:r>
            <a:r>
              <a:rPr lang="en-US" sz="2200" dirty="0">
                <a:latin typeface="#9Slide03 AmpleSoft Bold" pitchFamily="2" charset="0"/>
              </a:rPr>
              <a:t>. </a:t>
            </a:r>
            <a:r>
              <a:rPr lang="en-US" sz="2200" dirty="0" err="1">
                <a:latin typeface="#9Slide03 AmpleSoft Bold" pitchFamily="2" charset="0"/>
              </a:rPr>
              <a:t>Đầu</a:t>
            </a:r>
            <a:r>
              <a:rPr lang="en-US" sz="2200" dirty="0">
                <a:latin typeface="#9Slide03 AmpleSoft Bold" pitchFamily="2" charset="0"/>
              </a:rPr>
              <a:t> </a:t>
            </a:r>
            <a:r>
              <a:rPr lang="en-US" sz="2200" dirty="0" err="1">
                <a:latin typeface="#9Slide03 AmpleSoft Bold" pitchFamily="2" charset="0"/>
              </a:rPr>
              <a:t>năm</a:t>
            </a:r>
            <a:r>
              <a:rPr lang="en-US" sz="2200" dirty="0">
                <a:latin typeface="#9Slide03 AmpleSoft Bold" pitchFamily="2" charset="0"/>
              </a:rPr>
              <a:t> </a:t>
            </a:r>
            <a:r>
              <a:rPr lang="en-US" sz="2200" dirty="0" err="1">
                <a:latin typeface="#9Slide03 AmpleSoft Bold" pitchFamily="2" charset="0"/>
              </a:rPr>
              <a:t>học</a:t>
            </a:r>
            <a:r>
              <a:rPr lang="en-US" sz="2200" dirty="0">
                <a:latin typeface="#9Slide03 AmpleSoft Bold" pitchFamily="2" charset="0"/>
              </a:rPr>
              <a:t> 2000 – 2001, </a:t>
            </a:r>
            <a:r>
              <a:rPr lang="en-US" sz="2200" dirty="0" err="1">
                <a:latin typeface="#9Slide03 AmpleSoft Bold" pitchFamily="2" charset="0"/>
              </a:rPr>
              <a:t>số</a:t>
            </a:r>
            <a:r>
              <a:rPr lang="en-US" sz="2200" dirty="0">
                <a:latin typeface="#9Slide03 AmpleSoft Bold" pitchFamily="2" charset="0"/>
              </a:rPr>
              <a:t> </a:t>
            </a:r>
            <a:r>
              <a:rPr lang="en-US" sz="2200" dirty="0" err="1">
                <a:latin typeface="#9Slide03 AmpleSoft Bold" pitchFamily="2" charset="0"/>
              </a:rPr>
              <a:t>học</a:t>
            </a:r>
            <a:r>
              <a:rPr lang="en-US" sz="2200" dirty="0">
                <a:latin typeface="#9Slide03 AmpleSoft Bold" pitchFamily="2" charset="0"/>
              </a:rPr>
              <a:t> </a:t>
            </a:r>
            <a:r>
              <a:rPr lang="en-US" sz="2200" dirty="0" err="1">
                <a:latin typeface="#9Slide03 AmpleSoft Bold" pitchFamily="2" charset="0"/>
              </a:rPr>
              <a:t>sinh</a:t>
            </a:r>
            <a:r>
              <a:rPr lang="en-US" sz="2200" dirty="0">
                <a:latin typeface="#9Slide03 AmpleSoft Bold" pitchFamily="2" charset="0"/>
              </a:rPr>
              <a:t> </a:t>
            </a:r>
            <a:r>
              <a:rPr lang="en-US" sz="2200" dirty="0" err="1">
                <a:latin typeface="#9Slide03 AmpleSoft Bold" pitchFamily="2" charset="0"/>
              </a:rPr>
              <a:t>đến</a:t>
            </a:r>
            <a:r>
              <a:rPr lang="en-US" sz="2200" dirty="0">
                <a:latin typeface="#9Slide03 AmpleSoft Bold" pitchFamily="2" charset="0"/>
              </a:rPr>
              <a:t> </a:t>
            </a:r>
            <a:r>
              <a:rPr lang="en-US" sz="2200" dirty="0" err="1">
                <a:latin typeface="#9Slide03 AmpleSoft Bold" pitchFamily="2" charset="0"/>
              </a:rPr>
              <a:t>trường</a:t>
            </a:r>
            <a:r>
              <a:rPr lang="en-US" sz="2200" dirty="0">
                <a:latin typeface="#9Slide03 AmpleSoft Bold" pitchFamily="2" charset="0"/>
              </a:rPr>
              <a:t> </a:t>
            </a:r>
            <a:r>
              <a:rPr lang="en-US" sz="2200" dirty="0" err="1">
                <a:latin typeface="#9Slide03 AmpleSoft Bold" pitchFamily="2" charset="0"/>
              </a:rPr>
              <a:t>tăng</a:t>
            </a:r>
            <a:r>
              <a:rPr lang="en-US" sz="2200" dirty="0">
                <a:latin typeface="#9Slide03 AmpleSoft Bold" pitchFamily="2" charset="0"/>
              </a:rPr>
              <a:t> </a:t>
            </a:r>
            <a:r>
              <a:rPr lang="en-US" sz="2200" dirty="0" err="1">
                <a:latin typeface="#9Slide03 AmpleSoft Bold" pitchFamily="2" charset="0"/>
              </a:rPr>
              <a:t>gấp</a:t>
            </a:r>
            <a:r>
              <a:rPr lang="en-US" sz="2200" dirty="0">
                <a:latin typeface="#9Slide03 AmpleSoft Bold" pitchFamily="2" charset="0"/>
              </a:rPr>
              <a:t> </a:t>
            </a:r>
            <a:r>
              <a:rPr lang="en-US" sz="2200" dirty="0" err="1">
                <a:latin typeface="#9Slide03 AmpleSoft Bold" pitchFamily="2" charset="0"/>
              </a:rPr>
              <a:t>rưỡi</a:t>
            </a:r>
            <a:r>
              <a:rPr lang="en-US" sz="2200" dirty="0">
                <a:latin typeface="#9Slide03 AmpleSoft Bold" pitchFamily="2" charset="0"/>
              </a:rPr>
              <a:t> so </a:t>
            </a:r>
            <a:r>
              <a:rPr lang="en-US" sz="2200" dirty="0" err="1">
                <a:latin typeface="#9Slide03 AmpleSoft Bold" pitchFamily="2" charset="0"/>
              </a:rPr>
              <a:t>với</a:t>
            </a:r>
            <a:r>
              <a:rPr lang="en-US" sz="2200" dirty="0">
                <a:latin typeface="#9Slide03 AmpleSoft Bold" pitchFamily="2" charset="0"/>
              </a:rPr>
              <a:t> </a:t>
            </a:r>
            <a:r>
              <a:rPr lang="en-US" sz="2200" dirty="0" err="1">
                <a:latin typeface="#9Slide03 AmpleSoft Bold" pitchFamily="2" charset="0"/>
              </a:rPr>
              <a:t>năm</a:t>
            </a:r>
            <a:r>
              <a:rPr lang="en-US" sz="2200" dirty="0">
                <a:latin typeface="#9Slide03 AmpleSoft Bold" pitchFamily="2" charset="0"/>
              </a:rPr>
              <a:t> </a:t>
            </a:r>
            <a:r>
              <a:rPr lang="en-US" sz="2200" dirty="0" err="1">
                <a:latin typeface="#9Slide03 AmpleSoft Bold" pitchFamily="2" charset="0"/>
              </a:rPr>
              <a:t>học</a:t>
            </a:r>
            <a:r>
              <a:rPr lang="en-US" sz="2200" dirty="0">
                <a:latin typeface="#9Slide03 AmpleSoft Bold" pitchFamily="2" charset="0"/>
              </a:rPr>
              <a:t> </a:t>
            </a:r>
            <a:r>
              <a:rPr lang="en-US" sz="2200" dirty="0" err="1">
                <a:latin typeface="#9Slide03 AmpleSoft Bold" pitchFamily="2" charset="0"/>
              </a:rPr>
              <a:t>trước</a:t>
            </a:r>
            <a:r>
              <a:rPr lang="en-US" sz="2200" dirty="0">
                <a:latin typeface="#9Slide03 AmpleSoft Bold" pitchFamily="2" charset="0"/>
              </a:rPr>
              <a:t>.  </a:t>
            </a:r>
          </a:p>
        </p:txBody>
      </p:sp>
    </p:spTree>
    <p:extLst>
      <p:ext uri="{BB962C8B-B14F-4D97-AF65-F5344CB8AC3E}">
        <p14:creationId xmlns:p14="http://schemas.microsoft.com/office/powerpoint/2010/main" val="671648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qq.jpg"/>
          <p:cNvPicPr>
            <a:picLocks noChangeAspect="1" noChangeArrowheads="1"/>
          </p:cNvPicPr>
          <p:nvPr/>
        </p:nvPicPr>
        <p:blipFill rotWithShape="1">
          <a:blip r:embed="rId2">
            <a:extLst>
              <a:ext uri="{28A0092B-C50C-407E-A947-70E740481C1C}">
                <a14:useLocalDpi xmlns:a14="http://schemas.microsoft.com/office/drawing/2010/main" val="0"/>
              </a:ext>
            </a:extLst>
          </a:blip>
          <a:srcRect t="15358"/>
          <a:stretch/>
        </p:blipFill>
        <p:spPr bwMode="auto">
          <a:xfrm rot="20548983">
            <a:off x="305449" y="680643"/>
            <a:ext cx="4953000" cy="27927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47" name="Picture 3" descr="C:\Users\HP\Desktop\14-27-41_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007" y="862370"/>
            <a:ext cx="4603977" cy="30739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48" name="Picture 4" descr="C:\Users\HP\Desktop\Untitled-1-min-1-2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4069" y="3311468"/>
            <a:ext cx="3336597" cy="33365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Rectangle 22"/>
          <p:cNvSpPr>
            <a:spLocks noChangeArrowheads="1"/>
          </p:cNvSpPr>
          <p:nvPr/>
        </p:nvSpPr>
        <p:spPr bwMode="auto">
          <a:xfrm>
            <a:off x="5733882" y="4502714"/>
            <a:ext cx="3518976" cy="954107"/>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sz="2800" b="1" dirty="0" err="1">
                <a:solidFill>
                  <a:schemeClr val="tx1"/>
                </a:solidFill>
                <a:latin typeface="#9Slide03 AmpleSoft Bold" pitchFamily="2" charset="0"/>
              </a:rPr>
              <a:t>Huyện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Vĩnh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Thạnh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ngày</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xưa</a:t>
            </a:r>
            <a:r>
              <a:rPr lang="en-US" sz="2800" b="1" dirty="0">
                <a:solidFill>
                  <a:schemeClr val="tx1"/>
                </a:solidFill>
                <a:latin typeface="#9Slide03 AmpleSoft Bold" pitchFamily="2" charset="0"/>
              </a:rPr>
              <a:t>)</a:t>
            </a:r>
          </a:p>
        </p:txBody>
      </p:sp>
      <p:pic>
        <p:nvPicPr>
          <p:cNvPr id="6149" name="Picture 5" descr="C:\Users\HP\Desktop\du-lich-vinh-thanh-binh-dinh-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749" y="217715"/>
            <a:ext cx="4724400" cy="35433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50" name="Picture 6" descr="C:\Users\HP\Desktop\HO DINH BINH .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256360">
            <a:off x="5115943" y="719080"/>
            <a:ext cx="5400000" cy="3600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51" name="Picture 7" descr="C:\Users\HP\Desktop\sua-1452162606278_PSXC_thum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920" y="3196205"/>
            <a:ext cx="6096000" cy="34518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6" name="Rectangle 22"/>
          <p:cNvSpPr>
            <a:spLocks noChangeArrowheads="1"/>
          </p:cNvSpPr>
          <p:nvPr/>
        </p:nvSpPr>
        <p:spPr bwMode="auto">
          <a:xfrm>
            <a:off x="6506768" y="5165131"/>
            <a:ext cx="3518976" cy="954107"/>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sz="2800" b="1" dirty="0" err="1">
                <a:solidFill>
                  <a:schemeClr val="tx1"/>
                </a:solidFill>
                <a:latin typeface="#9Slide03 AmpleSoft Bold" pitchFamily="2" charset="0"/>
              </a:rPr>
              <a:t>Huyện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Vĩnh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Thạnh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ngày</a:t>
            </a:r>
            <a:r>
              <a:rPr lang="en-US" sz="2800" b="1" dirty="0">
                <a:solidFill>
                  <a:schemeClr val="tx1"/>
                </a:solidFill>
                <a:latin typeface="#9Slide03 AmpleSoft Bold" pitchFamily="2" charset="0"/>
              </a:rPr>
              <a:t> nay)</a:t>
            </a:r>
          </a:p>
        </p:txBody>
      </p:sp>
    </p:spTree>
    <p:extLst>
      <p:ext uri="{BB962C8B-B14F-4D97-AF65-F5344CB8AC3E}">
        <p14:creationId xmlns:p14="http://schemas.microsoft.com/office/powerpoint/2010/main" val="67164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500"/>
                                        <p:tgtEl>
                                          <p:spTgt spid="6146"/>
                                        </p:tgtEl>
                                      </p:cBhvr>
                                    </p:animEffect>
                                  </p:childTnLst>
                                </p:cTn>
                              </p:par>
                              <p:par>
                                <p:cTn id="8" presetID="14" presetClass="entr" presetSubtype="10" fill="hold" nodeType="withEffect">
                                  <p:stCondLst>
                                    <p:cond delay="0"/>
                                  </p:stCondLst>
                                  <p:childTnLst>
                                    <p:set>
                                      <p:cBhvr>
                                        <p:cTn id="9" dur="1" fill="hold">
                                          <p:stCondLst>
                                            <p:cond delay="0"/>
                                          </p:stCondLst>
                                        </p:cTn>
                                        <p:tgtEl>
                                          <p:spTgt spid="6148"/>
                                        </p:tgtEl>
                                        <p:attrNameLst>
                                          <p:attrName>style.visibility</p:attrName>
                                        </p:attrNameLst>
                                      </p:cBhvr>
                                      <p:to>
                                        <p:strVal val="visible"/>
                                      </p:to>
                                    </p:set>
                                    <p:animEffect transition="in" filter="randombar(horizontal)">
                                      <p:cBhvr>
                                        <p:cTn id="10" dur="500"/>
                                        <p:tgtEl>
                                          <p:spTgt spid="6148"/>
                                        </p:tgtEl>
                                      </p:cBhvr>
                                    </p:animEffect>
                                  </p:childTnLst>
                                </p:cTn>
                              </p:par>
                              <p:par>
                                <p:cTn id="11" presetID="14" presetClass="entr" presetSubtype="10" fill="hold" nodeType="withEffect">
                                  <p:stCondLst>
                                    <p:cond delay="0"/>
                                  </p:stCondLst>
                                  <p:childTnLst>
                                    <p:set>
                                      <p:cBhvr>
                                        <p:cTn id="12" dur="1" fill="hold">
                                          <p:stCondLst>
                                            <p:cond delay="0"/>
                                          </p:stCondLst>
                                        </p:cTn>
                                        <p:tgtEl>
                                          <p:spTgt spid="6147"/>
                                        </p:tgtEl>
                                        <p:attrNameLst>
                                          <p:attrName>style.visibility</p:attrName>
                                        </p:attrNameLst>
                                      </p:cBhvr>
                                      <p:to>
                                        <p:strVal val="visible"/>
                                      </p:to>
                                    </p:set>
                                    <p:animEffect transition="in" filter="randombar(horizontal)">
                                      <p:cBhvr>
                                        <p:cTn id="13" dur="500"/>
                                        <p:tgtEl>
                                          <p:spTgt spid="6147"/>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ox(i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6146"/>
                                        </p:tgtEl>
                                      </p:cBhvr>
                                    </p:animEffect>
                                    <p:anim calcmode="lin" valueType="num">
                                      <p:cBhvr>
                                        <p:cTn id="21" dur="1000"/>
                                        <p:tgtEl>
                                          <p:spTgt spid="6146"/>
                                        </p:tgtEl>
                                        <p:attrNameLst>
                                          <p:attrName>ppt_x</p:attrName>
                                        </p:attrNameLst>
                                      </p:cBhvr>
                                      <p:tavLst>
                                        <p:tav tm="0">
                                          <p:val>
                                            <p:strVal val="ppt_x"/>
                                          </p:val>
                                        </p:tav>
                                        <p:tav tm="100000">
                                          <p:val>
                                            <p:strVal val="ppt_x"/>
                                          </p:val>
                                        </p:tav>
                                      </p:tavLst>
                                    </p:anim>
                                    <p:anim calcmode="lin" valueType="num">
                                      <p:cBhvr>
                                        <p:cTn id="22" dur="1000"/>
                                        <p:tgtEl>
                                          <p:spTgt spid="6146"/>
                                        </p:tgtEl>
                                        <p:attrNameLst>
                                          <p:attrName>ppt_y</p:attrName>
                                        </p:attrNameLst>
                                      </p:cBhvr>
                                      <p:tavLst>
                                        <p:tav tm="0">
                                          <p:val>
                                            <p:strVal val="ppt_y"/>
                                          </p:val>
                                        </p:tav>
                                        <p:tav tm="100000">
                                          <p:val>
                                            <p:strVal val="ppt_y+.1"/>
                                          </p:val>
                                        </p:tav>
                                      </p:tavLst>
                                    </p:anim>
                                    <p:set>
                                      <p:cBhvr>
                                        <p:cTn id="23" dur="1" fill="hold">
                                          <p:stCondLst>
                                            <p:cond delay="999"/>
                                          </p:stCondLst>
                                        </p:cTn>
                                        <p:tgtEl>
                                          <p:spTgt spid="6146"/>
                                        </p:tgtEl>
                                        <p:attrNameLst>
                                          <p:attrName>style.visibility</p:attrName>
                                        </p:attrNameLst>
                                      </p:cBhvr>
                                      <p:to>
                                        <p:strVal val="hidden"/>
                                      </p:to>
                                    </p:set>
                                  </p:childTnLst>
                                </p:cTn>
                              </p:par>
                              <p:par>
                                <p:cTn id="24" presetID="42" presetClass="exit" presetSubtype="0" fill="hold" nodeType="withEffect">
                                  <p:stCondLst>
                                    <p:cond delay="0"/>
                                  </p:stCondLst>
                                  <p:childTnLst>
                                    <p:animEffect transition="out" filter="fade">
                                      <p:cBhvr>
                                        <p:cTn id="25" dur="1000"/>
                                        <p:tgtEl>
                                          <p:spTgt spid="6148"/>
                                        </p:tgtEl>
                                      </p:cBhvr>
                                    </p:animEffect>
                                    <p:anim calcmode="lin" valueType="num">
                                      <p:cBhvr>
                                        <p:cTn id="26" dur="1000"/>
                                        <p:tgtEl>
                                          <p:spTgt spid="6148"/>
                                        </p:tgtEl>
                                        <p:attrNameLst>
                                          <p:attrName>ppt_x</p:attrName>
                                        </p:attrNameLst>
                                      </p:cBhvr>
                                      <p:tavLst>
                                        <p:tav tm="0">
                                          <p:val>
                                            <p:strVal val="ppt_x"/>
                                          </p:val>
                                        </p:tav>
                                        <p:tav tm="100000">
                                          <p:val>
                                            <p:strVal val="ppt_x"/>
                                          </p:val>
                                        </p:tav>
                                      </p:tavLst>
                                    </p:anim>
                                    <p:anim calcmode="lin" valueType="num">
                                      <p:cBhvr>
                                        <p:cTn id="27" dur="1000"/>
                                        <p:tgtEl>
                                          <p:spTgt spid="6148"/>
                                        </p:tgtEl>
                                        <p:attrNameLst>
                                          <p:attrName>ppt_y</p:attrName>
                                        </p:attrNameLst>
                                      </p:cBhvr>
                                      <p:tavLst>
                                        <p:tav tm="0">
                                          <p:val>
                                            <p:strVal val="ppt_y"/>
                                          </p:val>
                                        </p:tav>
                                        <p:tav tm="100000">
                                          <p:val>
                                            <p:strVal val="ppt_y+.1"/>
                                          </p:val>
                                        </p:tav>
                                      </p:tavLst>
                                    </p:anim>
                                    <p:set>
                                      <p:cBhvr>
                                        <p:cTn id="28" dur="1" fill="hold">
                                          <p:stCondLst>
                                            <p:cond delay="999"/>
                                          </p:stCondLst>
                                        </p:cTn>
                                        <p:tgtEl>
                                          <p:spTgt spid="6148"/>
                                        </p:tgtEl>
                                        <p:attrNameLst>
                                          <p:attrName>style.visibility</p:attrName>
                                        </p:attrNameLst>
                                      </p:cBhvr>
                                      <p:to>
                                        <p:strVal val="hidden"/>
                                      </p:to>
                                    </p:set>
                                  </p:childTnLst>
                                </p:cTn>
                              </p:par>
                              <p:par>
                                <p:cTn id="29" presetID="42" presetClass="exit" presetSubtype="0" fill="hold" nodeType="withEffect">
                                  <p:stCondLst>
                                    <p:cond delay="0"/>
                                  </p:stCondLst>
                                  <p:childTnLst>
                                    <p:animEffect transition="out" filter="fade">
                                      <p:cBhvr>
                                        <p:cTn id="30" dur="1000"/>
                                        <p:tgtEl>
                                          <p:spTgt spid="6147"/>
                                        </p:tgtEl>
                                      </p:cBhvr>
                                    </p:animEffect>
                                    <p:anim calcmode="lin" valueType="num">
                                      <p:cBhvr>
                                        <p:cTn id="31" dur="1000"/>
                                        <p:tgtEl>
                                          <p:spTgt spid="6147"/>
                                        </p:tgtEl>
                                        <p:attrNameLst>
                                          <p:attrName>ppt_x</p:attrName>
                                        </p:attrNameLst>
                                      </p:cBhvr>
                                      <p:tavLst>
                                        <p:tav tm="0">
                                          <p:val>
                                            <p:strVal val="ppt_x"/>
                                          </p:val>
                                        </p:tav>
                                        <p:tav tm="100000">
                                          <p:val>
                                            <p:strVal val="ppt_x"/>
                                          </p:val>
                                        </p:tav>
                                      </p:tavLst>
                                    </p:anim>
                                    <p:anim calcmode="lin" valueType="num">
                                      <p:cBhvr>
                                        <p:cTn id="32" dur="1000"/>
                                        <p:tgtEl>
                                          <p:spTgt spid="6147"/>
                                        </p:tgtEl>
                                        <p:attrNameLst>
                                          <p:attrName>ppt_y</p:attrName>
                                        </p:attrNameLst>
                                      </p:cBhvr>
                                      <p:tavLst>
                                        <p:tav tm="0">
                                          <p:val>
                                            <p:strVal val="ppt_y"/>
                                          </p:val>
                                        </p:tav>
                                        <p:tav tm="100000">
                                          <p:val>
                                            <p:strVal val="ppt_y+.1"/>
                                          </p:val>
                                        </p:tav>
                                      </p:tavLst>
                                    </p:anim>
                                    <p:set>
                                      <p:cBhvr>
                                        <p:cTn id="33" dur="1" fill="hold">
                                          <p:stCondLst>
                                            <p:cond delay="999"/>
                                          </p:stCondLst>
                                        </p:cTn>
                                        <p:tgtEl>
                                          <p:spTgt spid="6147"/>
                                        </p:tgtEl>
                                        <p:attrNameLst>
                                          <p:attrName>style.visibility</p:attrName>
                                        </p:attrNameLst>
                                      </p:cBhvr>
                                      <p:to>
                                        <p:strVal val="hidden"/>
                                      </p:to>
                                    </p:set>
                                  </p:childTnLst>
                                </p:cTn>
                              </p:par>
                              <p:par>
                                <p:cTn id="34" presetID="42" presetClass="exit" presetSubtype="0" fill="hold" grpId="1" nodeType="withEffect">
                                  <p:stCondLst>
                                    <p:cond delay="0"/>
                                  </p:stCondLst>
                                  <p:childTnLst>
                                    <p:animEffect transition="out" filter="fade">
                                      <p:cBhvr>
                                        <p:cTn id="35" dur="1000"/>
                                        <p:tgtEl>
                                          <p:spTgt spid="11"/>
                                        </p:tgtEl>
                                      </p:cBhvr>
                                    </p:animEffect>
                                    <p:anim calcmode="lin" valueType="num">
                                      <p:cBhvr>
                                        <p:cTn id="36" dur="1000"/>
                                        <p:tgtEl>
                                          <p:spTgt spid="11"/>
                                        </p:tgtEl>
                                        <p:attrNameLst>
                                          <p:attrName>ppt_x</p:attrName>
                                        </p:attrNameLst>
                                      </p:cBhvr>
                                      <p:tavLst>
                                        <p:tav tm="0">
                                          <p:val>
                                            <p:strVal val="ppt_x"/>
                                          </p:val>
                                        </p:tav>
                                        <p:tav tm="100000">
                                          <p:val>
                                            <p:strVal val="ppt_x"/>
                                          </p:val>
                                        </p:tav>
                                      </p:tavLst>
                                    </p:anim>
                                    <p:anim calcmode="lin" valueType="num">
                                      <p:cBhvr>
                                        <p:cTn id="37" dur="1000"/>
                                        <p:tgtEl>
                                          <p:spTgt spid="11"/>
                                        </p:tgtEl>
                                        <p:attrNameLst>
                                          <p:attrName>ppt_y</p:attrName>
                                        </p:attrNameLst>
                                      </p:cBhvr>
                                      <p:tavLst>
                                        <p:tav tm="0">
                                          <p:val>
                                            <p:strVal val="ppt_y"/>
                                          </p:val>
                                        </p:tav>
                                        <p:tav tm="100000">
                                          <p:val>
                                            <p:strVal val="ppt_y+.1"/>
                                          </p:val>
                                        </p:tav>
                                      </p:tavLst>
                                    </p:anim>
                                    <p:set>
                                      <p:cBhvr>
                                        <p:cTn id="38" dur="1" fill="hold">
                                          <p:stCondLst>
                                            <p:cond delay="999"/>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6149"/>
                                        </p:tgtEl>
                                        <p:attrNameLst>
                                          <p:attrName>style.visibility</p:attrName>
                                        </p:attrNameLst>
                                      </p:cBhvr>
                                      <p:to>
                                        <p:strVal val="visible"/>
                                      </p:to>
                                    </p:set>
                                    <p:animEffect transition="in" filter="randombar(horizontal)">
                                      <p:cBhvr>
                                        <p:cTn id="43" dur="500"/>
                                        <p:tgtEl>
                                          <p:spTgt spid="6149"/>
                                        </p:tgtEl>
                                      </p:cBhvr>
                                    </p:animEffect>
                                  </p:childTnLst>
                                </p:cTn>
                              </p:par>
                              <p:par>
                                <p:cTn id="44" presetID="14" presetClass="entr" presetSubtype="10" fill="hold" nodeType="withEffect">
                                  <p:stCondLst>
                                    <p:cond delay="0"/>
                                  </p:stCondLst>
                                  <p:childTnLst>
                                    <p:set>
                                      <p:cBhvr>
                                        <p:cTn id="45" dur="1" fill="hold">
                                          <p:stCondLst>
                                            <p:cond delay="0"/>
                                          </p:stCondLst>
                                        </p:cTn>
                                        <p:tgtEl>
                                          <p:spTgt spid="6150"/>
                                        </p:tgtEl>
                                        <p:attrNameLst>
                                          <p:attrName>style.visibility</p:attrName>
                                        </p:attrNameLst>
                                      </p:cBhvr>
                                      <p:to>
                                        <p:strVal val="visible"/>
                                      </p:to>
                                    </p:set>
                                    <p:animEffect transition="in" filter="randombar(horizontal)">
                                      <p:cBhvr>
                                        <p:cTn id="46" dur="500"/>
                                        <p:tgtEl>
                                          <p:spTgt spid="6150"/>
                                        </p:tgtEl>
                                      </p:cBhvr>
                                    </p:animEffect>
                                  </p:childTnLst>
                                </p:cTn>
                              </p:par>
                              <p:par>
                                <p:cTn id="47" presetID="14" presetClass="entr" presetSubtype="10" fill="hold" nodeType="withEffect">
                                  <p:stCondLst>
                                    <p:cond delay="0"/>
                                  </p:stCondLst>
                                  <p:childTnLst>
                                    <p:set>
                                      <p:cBhvr>
                                        <p:cTn id="48" dur="1" fill="hold">
                                          <p:stCondLst>
                                            <p:cond delay="0"/>
                                          </p:stCondLst>
                                        </p:cTn>
                                        <p:tgtEl>
                                          <p:spTgt spid="6151"/>
                                        </p:tgtEl>
                                        <p:attrNameLst>
                                          <p:attrName>style.visibility</p:attrName>
                                        </p:attrNameLst>
                                      </p:cBhvr>
                                      <p:to>
                                        <p:strVal val="visible"/>
                                      </p:to>
                                    </p:set>
                                    <p:animEffect transition="in" filter="randombar(horizontal)">
                                      <p:cBhvr>
                                        <p:cTn id="49" dur="500"/>
                                        <p:tgtEl>
                                          <p:spTgt spid="6151"/>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ox(in)">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HP\Desktop\300px-Múa_xoa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059" y="977673"/>
            <a:ext cx="3102428" cy="19131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194" name="Picture 2" descr="C:\Users\HP\Desktop\nguoiba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34082">
            <a:off x="5099955" y="431971"/>
            <a:ext cx="4268971" cy="32092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195" name="Picture 3" descr="C:\Users\HP\Desktop\unnamed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0258" y="3405187"/>
            <a:ext cx="3901440" cy="28727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196" name="Picture 4" descr="C:\Users\HP\Desktop\unnamed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3273" y="2803752"/>
            <a:ext cx="2293620" cy="39014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Rectangle 22"/>
          <p:cNvSpPr>
            <a:spLocks noChangeArrowheads="1"/>
          </p:cNvSpPr>
          <p:nvPr/>
        </p:nvSpPr>
        <p:spPr bwMode="auto">
          <a:xfrm>
            <a:off x="1474968" y="3596132"/>
            <a:ext cx="1322660" cy="954107"/>
          </a:xfrm>
          <a:prstGeom prst="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sz="2800" b="1" dirty="0" err="1">
                <a:solidFill>
                  <a:schemeClr val="tx1"/>
                </a:solidFill>
                <a:latin typeface="#9Slide03 AmpleSoft Bold" pitchFamily="2" charset="0"/>
              </a:rPr>
              <a:t>Người</a:t>
            </a:r>
            <a:r>
              <a:rPr lang="en-US" sz="2800" b="1" dirty="0">
                <a:solidFill>
                  <a:schemeClr val="tx1"/>
                </a:solidFill>
                <a:latin typeface="#9Slide03 AmpleSoft Bold" pitchFamily="2" charset="0"/>
              </a:rPr>
              <a:t> Ba Na</a:t>
            </a:r>
          </a:p>
        </p:txBody>
      </p:sp>
    </p:spTree>
    <p:extLst>
      <p:ext uri="{BB962C8B-B14F-4D97-AF65-F5344CB8AC3E}">
        <p14:creationId xmlns:p14="http://schemas.microsoft.com/office/powerpoint/2010/main" val="254488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randombar(horizontal)">
                                      <p:cBhvr>
                                        <p:cTn id="7" dur="500"/>
                                        <p:tgtEl>
                                          <p:spTgt spid="8196"/>
                                        </p:tgtEl>
                                      </p:cBhvr>
                                    </p:animEffect>
                                  </p:childTnLst>
                                </p:cTn>
                              </p:par>
                              <p:par>
                                <p:cTn id="8" presetID="14" presetClass="entr" presetSubtype="10"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randombar(horizontal)">
                                      <p:cBhvr>
                                        <p:cTn id="10" dur="500"/>
                                        <p:tgtEl>
                                          <p:spTgt spid="8194"/>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8195"/>
                                        </p:tgtEl>
                                        <p:attrNameLst>
                                          <p:attrName>style.visibility</p:attrName>
                                        </p:attrNameLst>
                                      </p:cBhvr>
                                      <p:to>
                                        <p:strVal val="visible"/>
                                      </p:to>
                                    </p:set>
                                    <p:animEffect transition="in" filter="randombar(horizontal)">
                                      <p:cBhvr>
                                        <p:cTn id="16" dur="500"/>
                                        <p:tgtEl>
                                          <p:spTgt spid="8195"/>
                                        </p:tgtEl>
                                      </p:cBhvr>
                                    </p:animEffect>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519525" y="544565"/>
            <a:ext cx="6860413" cy="8307862"/>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9" name="Rectangle 22"/>
          <p:cNvSpPr>
            <a:spLocks noChangeArrowheads="1"/>
          </p:cNvSpPr>
          <p:nvPr/>
        </p:nvSpPr>
        <p:spPr bwMode="auto">
          <a:xfrm>
            <a:off x="1292266" y="2322301"/>
            <a:ext cx="2818353" cy="2009061"/>
          </a:xfrm>
          <a:prstGeom prst="round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a:r>
              <a:rPr lang="en-US" sz="2800" b="1" dirty="0">
                <a:solidFill>
                  <a:schemeClr val="tx1"/>
                </a:solidFill>
                <a:latin typeface="#9Slide03 AmpleSoft Bold" pitchFamily="2" charset="0"/>
              </a:rPr>
              <a:t>a. </a:t>
            </a:r>
            <a:r>
              <a:rPr lang="en-US" sz="2800" b="1" dirty="0" err="1">
                <a:solidFill>
                  <a:schemeClr val="tx1"/>
                </a:solidFill>
                <a:latin typeface="#9Slide03 AmpleSoft Bold" pitchFamily="2" charset="0"/>
              </a:rPr>
              <a:t>Bài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văn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giới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thiệu</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những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đổi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mới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của</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địa</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phương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nào</a:t>
            </a:r>
            <a:r>
              <a:rPr lang="en-US" sz="2800" b="1" dirty="0">
                <a:solidFill>
                  <a:schemeClr val="tx1"/>
                </a:solidFill>
                <a:latin typeface="#9Slide03 AmpleSoft Bold" pitchFamily="2" charset="0"/>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333822" y="4393766"/>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01043" y="4247956"/>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24"/>
          <p:cNvSpPr>
            <a:spLocks noChangeArrowheads="1"/>
          </p:cNvSpPr>
          <p:nvPr/>
        </p:nvSpPr>
        <p:spPr bwMode="auto">
          <a:xfrm>
            <a:off x="4800600" y="1976793"/>
            <a:ext cx="42545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Giới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thiệu</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những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đổi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mới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của</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xã</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miền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núi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Vĩnh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Sơn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thuộc</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huyện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Vĩnh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Thạnh,tỉnh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Bình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Định</a:t>
            </a:r>
            <a:r>
              <a:rPr lang="en-US" sz="2800" b="1" dirty="0">
                <a:solidFill>
                  <a:schemeClr val="tx1"/>
                </a:solidFill>
                <a:latin typeface="#9Slide03 AmpleSoft Bold" pitchFamily="2" charset="0"/>
              </a:rPr>
              <a:t>.</a:t>
            </a:r>
          </a:p>
        </p:txBody>
      </p:sp>
      <p:sp>
        <p:nvSpPr>
          <p:cNvPr id="42" name="Rectangle 25"/>
          <p:cNvSpPr>
            <a:spLocks noChangeArrowheads="1"/>
          </p:cNvSpPr>
          <p:nvPr/>
        </p:nvSpPr>
        <p:spPr bwMode="auto">
          <a:xfrm>
            <a:off x="4927600" y="3857281"/>
            <a:ext cx="46863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Trước</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đây</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Khó</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khăn</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nghèo</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đói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quanh</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năm</a:t>
            </a:r>
            <a:endParaRPr lang="en-US" sz="2800" b="1" dirty="0">
              <a:solidFill>
                <a:schemeClr val="tx1"/>
              </a:solidFill>
              <a:latin typeface="#9Slide03 AmpleSoft Bold" pitchFamily="2" charset="0"/>
            </a:endParaRPr>
          </a:p>
        </p:txBody>
      </p:sp>
    </p:spTree>
    <p:extLst>
      <p:ext uri="{BB962C8B-B14F-4D97-AF65-F5344CB8AC3E}">
        <p14:creationId xmlns:p14="http://schemas.microsoft.com/office/powerpoint/2010/main" val="392179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ox(in)">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blinds(horizontal)">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linds(horizontal)">
                                      <p:cBhvr>
                                        <p:cTn id="2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9" grpId="0" animBg="1"/>
      <p:bldP spid="41"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648354" y="571095"/>
            <a:ext cx="6237296" cy="6430001"/>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3480427" cy="3712789"/>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40" name="Rectangle 23"/>
          <p:cNvSpPr>
            <a:spLocks noChangeArrowheads="1"/>
          </p:cNvSpPr>
          <p:nvPr/>
        </p:nvSpPr>
        <p:spPr bwMode="auto">
          <a:xfrm>
            <a:off x="1414168" y="2401101"/>
            <a:ext cx="2827631" cy="1532334"/>
          </a:xfrm>
          <a:prstGeom prst="roundRect">
            <a:avLst/>
          </a:prstGeom>
          <a:solidFill>
            <a:schemeClr val="accent6">
              <a:lumMod val="20000"/>
              <a:lumOff val="80000"/>
            </a:schemeClr>
          </a:solidFill>
          <a:ln w="38100">
            <a:solidFill>
              <a:schemeClr val="accent6"/>
            </a:solidFill>
            <a:prstDash val="sysDash"/>
          </a:ln>
          <a:effectLst/>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rPr>
              <a:t>b.Kể</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lại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những</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nét</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đổi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mới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nói</a:t>
            </a:r>
            <a:r>
              <a:rPr lang="en-US" sz="2800" b="1" dirty="0">
                <a:solidFill>
                  <a:schemeClr val="tx1"/>
                </a:solidFill>
                <a:latin typeface="#9Slide03 AmpleSoft Bold" pitchFamily="2" charset="0"/>
              </a:rPr>
              <a:t> </a:t>
            </a:r>
            <a:r>
              <a:rPr lang="en-US" sz="2800" b="1" dirty="0" err="1">
                <a:solidFill>
                  <a:schemeClr val="tx1"/>
                </a:solidFill>
                <a:latin typeface="#9Slide03 AmpleSoft Bold" pitchFamily="2" charset="0"/>
              </a:rPr>
              <a:t>trên</a:t>
            </a:r>
            <a:r>
              <a:rPr lang="en-US" sz="2800" b="1" dirty="0">
                <a:solidFill>
                  <a:schemeClr val="tx1"/>
                </a:solidFill>
                <a:latin typeface="#9Slide03 AmpleSoft Bold" pitchFamily="2" charset="0"/>
              </a:rPr>
              <a:t>.</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1225996" y="4116838"/>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458878" y="395902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6060300" y="1193544"/>
            <a:ext cx="1356541" cy="578882"/>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tx1"/>
                </a:solidFill>
                <a:latin typeface="#9Slide03 AmpleSoft Bold" pitchFamily="2" charset="0"/>
                <a:cs typeface="Times New Roman" pitchFamily="18" charset="0"/>
              </a:rPr>
              <a:t>GỢI Ý</a:t>
            </a:r>
          </a:p>
        </p:txBody>
      </p:sp>
      <p:sp>
        <p:nvSpPr>
          <p:cNvPr id="42" name="Text Box 21"/>
          <p:cNvSpPr txBox="1">
            <a:spLocks noChangeArrowheads="1"/>
          </p:cNvSpPr>
          <p:nvPr/>
        </p:nvSpPr>
        <p:spPr bwMode="auto">
          <a:xfrm>
            <a:off x="4740186" y="1973719"/>
            <a:ext cx="3697754" cy="954107"/>
          </a:xfrm>
          <a:prstGeom prst="rect">
            <a:avLst/>
          </a:prstGeom>
          <a:solidFill>
            <a:schemeClr val="accent2"/>
          </a:solidFill>
          <a:ln>
            <a:noFill/>
          </a:ln>
          <a:effectLst/>
        </p:spPr>
        <p:txBody>
          <a:bodyPr wrap="square">
            <a:spAutoFit/>
          </a:bodyPr>
          <a:lstStyle/>
          <a:p>
            <a:pPr eaLnBrk="1" hangingPunct="1">
              <a:spcBef>
                <a:spcPct val="50000"/>
              </a:spcBef>
            </a:pPr>
            <a:r>
              <a:rPr lang="en-US" sz="2800" b="1" dirty="0" err="1">
                <a:solidFill>
                  <a:schemeClr val="bg2"/>
                </a:solidFill>
                <a:latin typeface="#9Slide03 AmpleSoft Bold" pitchFamily="2" charset="0"/>
                <a:cs typeface="Times New Roman" pitchFamily="18" charset="0"/>
              </a:rPr>
              <a:t>Trước</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đây</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Khó</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khăn</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nghèo</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đói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quanh</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năm</a:t>
            </a:r>
            <a:r>
              <a:rPr lang="en-US" sz="2800" b="1" dirty="0">
                <a:solidFill>
                  <a:schemeClr val="bg2"/>
                </a:solidFill>
                <a:latin typeface="#9Slide03 AmpleSoft Bold" pitchFamily="2" charset="0"/>
                <a:cs typeface="Times New Roman" pitchFamily="18" charset="0"/>
              </a:rPr>
              <a:t>.</a:t>
            </a:r>
          </a:p>
        </p:txBody>
      </p:sp>
      <p:sp>
        <p:nvSpPr>
          <p:cNvPr id="43" name="Text Box 22"/>
          <p:cNvSpPr txBox="1">
            <a:spLocks noChangeArrowheads="1"/>
          </p:cNvSpPr>
          <p:nvPr/>
        </p:nvSpPr>
        <p:spPr bwMode="auto">
          <a:xfrm>
            <a:off x="4740186" y="3035860"/>
            <a:ext cx="5236681" cy="1384995"/>
          </a:xfrm>
          <a:prstGeom prst="rect">
            <a:avLst/>
          </a:prstGeom>
          <a:solidFill>
            <a:schemeClr val="accent5"/>
          </a:solidFill>
          <a:ln>
            <a:noFill/>
          </a:ln>
          <a:effectLst/>
        </p:spPr>
        <p:txBody>
          <a:bodyPr wrap="square">
            <a:spAutoFit/>
          </a:bodyPr>
          <a:lstStyle/>
          <a:p>
            <a:pPr eaLnBrk="1" hangingPunct="1">
              <a:spcBef>
                <a:spcPct val="50000"/>
              </a:spcBef>
            </a:pPr>
            <a:r>
              <a:rPr lang="en-US" sz="2800" b="1" dirty="0" err="1">
                <a:solidFill>
                  <a:schemeClr val="bg2"/>
                </a:solidFill>
                <a:latin typeface="#9Slide03 AmpleSoft Bold" pitchFamily="2" charset="0"/>
                <a:cs typeface="Times New Roman" pitchFamily="18" charset="0"/>
              </a:rPr>
              <a:t>Những</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nét</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đổi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mới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của</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Vĩnh</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Sơn</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Trồng</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lúa</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nước</a:t>
            </a:r>
            <a:r>
              <a:rPr lang="en-US" sz="2800" b="1" dirty="0">
                <a:solidFill>
                  <a:schemeClr val="bg2"/>
                </a:solidFill>
                <a:latin typeface="#9Slide03 AmpleSoft Bold" pitchFamily="2" charset="0"/>
                <a:cs typeface="Times New Roman" pitchFamily="18" charset="0"/>
              </a:rPr>
              <a:t>.                                  + </a:t>
            </a:r>
            <a:r>
              <a:rPr lang="en-US" sz="2800" b="1" dirty="0" err="1">
                <a:solidFill>
                  <a:schemeClr val="bg2"/>
                </a:solidFill>
                <a:latin typeface="#9Slide03 AmpleSoft Bold" pitchFamily="2" charset="0"/>
                <a:cs typeface="Times New Roman" pitchFamily="18" charset="0"/>
              </a:rPr>
              <a:t>Nghề</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nuôi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cá</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phát</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triển</a:t>
            </a:r>
            <a:r>
              <a:rPr lang="en-US" sz="2800" b="1" dirty="0">
                <a:solidFill>
                  <a:schemeClr val="bg2"/>
                </a:solidFill>
                <a:latin typeface="#9Slide03 AmpleSoft Bold" pitchFamily="2" charset="0"/>
                <a:cs typeface="Times New Roman" pitchFamily="18" charset="0"/>
              </a:rPr>
              <a:t>.</a:t>
            </a:r>
          </a:p>
        </p:txBody>
      </p:sp>
      <p:sp>
        <p:nvSpPr>
          <p:cNvPr id="44" name="Text Box 23"/>
          <p:cNvSpPr txBox="1">
            <a:spLocks noChangeArrowheads="1"/>
          </p:cNvSpPr>
          <p:nvPr/>
        </p:nvSpPr>
        <p:spPr bwMode="auto">
          <a:xfrm>
            <a:off x="4740186" y="4503536"/>
            <a:ext cx="3697754" cy="1384995"/>
          </a:xfrm>
          <a:prstGeom prst="rect">
            <a:avLst/>
          </a:prstGeom>
          <a:solidFill>
            <a:schemeClr val="accent6"/>
          </a:solidFill>
          <a:ln>
            <a:noFill/>
          </a:ln>
          <a:effectLst/>
        </p:spPr>
        <p:txBody>
          <a:bodyPr wrap="square">
            <a:spAutoFit/>
          </a:bodyPr>
          <a:lstStyle/>
          <a:p>
            <a:pPr algn="just" eaLnBrk="1" hangingPunct="1">
              <a:spcBef>
                <a:spcPct val="50000"/>
              </a:spcBef>
            </a:pPr>
            <a:r>
              <a:rPr lang="en-US" sz="2800" b="1" dirty="0" err="1">
                <a:solidFill>
                  <a:schemeClr val="bg2"/>
                </a:solidFill>
                <a:latin typeface="#9Slide03 AmpleSoft Bold" pitchFamily="2" charset="0"/>
                <a:cs typeface="Times New Roman" pitchFamily="18" charset="0"/>
              </a:rPr>
              <a:t>Kết</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quả</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của</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sự</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đổi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mới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Đời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sống</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được</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cải</a:t>
            </a:r>
            <a:r>
              <a:rPr lang="en-US" sz="2800" b="1" dirty="0">
                <a:solidFill>
                  <a:schemeClr val="bg2"/>
                </a:solidFill>
                <a:latin typeface="#9Slide03 AmpleSoft Bold" pitchFamily="2" charset="0"/>
                <a:cs typeface="Times New Roman" pitchFamily="18" charset="0"/>
              </a:rPr>
              <a:t> </a:t>
            </a:r>
            <a:r>
              <a:rPr lang="en-US" sz="2800" b="1" dirty="0" err="1">
                <a:solidFill>
                  <a:schemeClr val="bg2"/>
                </a:solidFill>
                <a:latin typeface="#9Slide03 AmpleSoft Bold" pitchFamily="2" charset="0"/>
                <a:cs typeface="Times New Roman" pitchFamily="18" charset="0"/>
              </a:rPr>
              <a:t>thiện</a:t>
            </a:r>
            <a:r>
              <a:rPr lang="en-US" sz="2800" b="1" dirty="0">
                <a:solidFill>
                  <a:schemeClr val="bg2"/>
                </a:solidFill>
                <a:latin typeface="#9Slide03 AmpleSoft Bold" pitchFamily="2" charset="0"/>
                <a:cs typeface="Times New Roman" pitchFamily="18" charset="0"/>
              </a:rPr>
              <a:t>.</a:t>
            </a:r>
          </a:p>
        </p:txBody>
      </p:sp>
    </p:spTree>
    <p:extLst>
      <p:ext uri="{BB962C8B-B14F-4D97-AF65-F5344CB8AC3E}">
        <p14:creationId xmlns:p14="http://schemas.microsoft.com/office/powerpoint/2010/main" val="345803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blinds(horizontal)">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blinds(horizontal)">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box(in)">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box(in)">
                                      <p:cBhvr>
                                        <p:cTn id="36"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0" grpId="0" animBg="1"/>
      <p:bldP spid="41" grpId="0" animBg="1"/>
      <p:bldP spid="42" grpId="0" animBg="1"/>
      <p:bldP spid="43" grpId="0" animBg="1"/>
      <p:bldP spid="4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3782131" y="2207700"/>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L</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4802606" y="2236500"/>
            <a:ext cx="915154"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U</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5842143" y="2236500"/>
            <a:ext cx="925030"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Y</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5055082" y="4154975"/>
            <a:ext cx="1334874" cy="134639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T</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6462670" y="4150700"/>
            <a:ext cx="1284330" cy="1557313"/>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Ậ</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7978520" y="4195879"/>
            <a:ext cx="993225" cy="1356271"/>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P</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0" name="Google Shape;790;p10"/>
          <p:cNvSpPr/>
          <p:nvPr/>
        </p:nvSpPr>
        <p:spPr>
          <a:xfrm>
            <a:off x="8288022" y="2299604"/>
            <a:ext cx="911862" cy="1348041"/>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6929473" y="1987250"/>
            <a:ext cx="1096927" cy="1812300"/>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Ệ</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41200" y="4209426"/>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txBody>
          <a:bodyPr/>
          <a:lstStyle/>
          <a:p>
            <a:endParaRPr lang="en-GB"/>
          </a:p>
        </p:txBody>
      </p:sp>
      <p:grpSp>
        <p:nvGrpSpPr>
          <p:cNvPr id="19" name="Google Shape;71;p2"/>
          <p:cNvGrpSpPr/>
          <p:nvPr/>
        </p:nvGrpSpPr>
        <p:grpSpPr>
          <a:xfrm rot="-985835">
            <a:off x="1357221" y="2152562"/>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extLst>
      <p:ext uri="{BB962C8B-B14F-4D97-AF65-F5344CB8AC3E}">
        <p14:creationId xmlns:p14="http://schemas.microsoft.com/office/powerpoint/2010/main" val="23317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90"/>
                                        </p:tgtEl>
                                        <p:attrNameLst>
                                          <p:attrName>style.visibility</p:attrName>
                                        </p:attrNameLst>
                                      </p:cBhvr>
                                      <p:to>
                                        <p:strVal val="visible"/>
                                      </p:to>
                                    </p:set>
                                    <p:anim calcmode="lin" valueType="num">
                                      <p:cBhvr>
                                        <p:cTn id="31" dur="1000" fill="hold"/>
                                        <p:tgtEl>
                                          <p:spTgt spid="790"/>
                                        </p:tgtEl>
                                        <p:attrNameLst>
                                          <p:attrName>ppt_w</p:attrName>
                                        </p:attrNameLst>
                                      </p:cBhvr>
                                      <p:tavLst>
                                        <p:tav tm="0">
                                          <p:val>
                                            <p:fltVal val="0"/>
                                          </p:val>
                                        </p:tav>
                                        <p:tav tm="100000">
                                          <p:val>
                                            <p:strVal val="#ppt_w"/>
                                          </p:val>
                                        </p:tav>
                                      </p:tavLst>
                                    </p:anim>
                                    <p:anim calcmode="lin" valueType="num">
                                      <p:cBhvr>
                                        <p:cTn id="32" dur="1000" fill="hold"/>
                                        <p:tgtEl>
                                          <p:spTgt spid="790"/>
                                        </p:tgtEl>
                                        <p:attrNameLst>
                                          <p:attrName>ppt_h</p:attrName>
                                        </p:attrNameLst>
                                      </p:cBhvr>
                                      <p:tavLst>
                                        <p:tav tm="0">
                                          <p:val>
                                            <p:fltVal val="0"/>
                                          </p:val>
                                        </p:tav>
                                        <p:tav tm="100000">
                                          <p:val>
                                            <p:strVal val="#ppt_h"/>
                                          </p:val>
                                        </p:tav>
                                      </p:tavLst>
                                    </p:anim>
                                    <p:anim calcmode="lin" valueType="num">
                                      <p:cBhvr>
                                        <p:cTn id="33" dur="1000" fill="hold"/>
                                        <p:tgtEl>
                                          <p:spTgt spid="790"/>
                                        </p:tgtEl>
                                        <p:attrNameLst>
                                          <p:attrName>style.rotation</p:attrName>
                                        </p:attrNameLst>
                                      </p:cBhvr>
                                      <p:tavLst>
                                        <p:tav tm="0">
                                          <p:val>
                                            <p:fltVal val="90"/>
                                          </p:val>
                                        </p:tav>
                                        <p:tav tm="100000">
                                          <p:val>
                                            <p:fltVal val="0"/>
                                          </p:val>
                                        </p:tav>
                                      </p:tavLst>
                                    </p:anim>
                                    <p:animEffect transition="in" filter="fade">
                                      <p:cBhvr>
                                        <p:cTn id="34" dur="1000"/>
                                        <p:tgtEl>
                                          <p:spTgt spid="790"/>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9"/>
                                        </p:tgtEl>
                                        <p:attrNameLst>
                                          <p:attrName>style.visibility</p:attrName>
                                        </p:attrNameLst>
                                      </p:cBhvr>
                                      <p:to>
                                        <p:strVal val="visible"/>
                                      </p:to>
                                    </p:set>
                                    <p:anim calcmode="lin" valueType="num">
                                      <p:cBhvr>
                                        <p:cTn id="37" dur="1000" fill="hold"/>
                                        <p:tgtEl>
                                          <p:spTgt spid="789"/>
                                        </p:tgtEl>
                                        <p:attrNameLst>
                                          <p:attrName>ppt_w</p:attrName>
                                        </p:attrNameLst>
                                      </p:cBhvr>
                                      <p:tavLst>
                                        <p:tav tm="0">
                                          <p:val>
                                            <p:fltVal val="0"/>
                                          </p:val>
                                        </p:tav>
                                        <p:tav tm="100000">
                                          <p:val>
                                            <p:strVal val="#ppt_w"/>
                                          </p:val>
                                        </p:tav>
                                      </p:tavLst>
                                    </p:anim>
                                    <p:anim calcmode="lin" valueType="num">
                                      <p:cBhvr>
                                        <p:cTn id="38" dur="1000" fill="hold"/>
                                        <p:tgtEl>
                                          <p:spTgt spid="789"/>
                                        </p:tgtEl>
                                        <p:attrNameLst>
                                          <p:attrName>ppt_h</p:attrName>
                                        </p:attrNameLst>
                                      </p:cBhvr>
                                      <p:tavLst>
                                        <p:tav tm="0">
                                          <p:val>
                                            <p:fltVal val="0"/>
                                          </p:val>
                                        </p:tav>
                                        <p:tav tm="100000">
                                          <p:val>
                                            <p:strVal val="#ppt_h"/>
                                          </p:val>
                                        </p:tav>
                                      </p:tavLst>
                                    </p:anim>
                                    <p:anim calcmode="lin" valueType="num">
                                      <p:cBhvr>
                                        <p:cTn id="39" dur="1000" fill="hold"/>
                                        <p:tgtEl>
                                          <p:spTgt spid="789"/>
                                        </p:tgtEl>
                                        <p:attrNameLst>
                                          <p:attrName>style.rotation</p:attrName>
                                        </p:attrNameLst>
                                      </p:cBhvr>
                                      <p:tavLst>
                                        <p:tav tm="0">
                                          <p:val>
                                            <p:fltVal val="90"/>
                                          </p:val>
                                        </p:tav>
                                        <p:tav tm="100000">
                                          <p:val>
                                            <p:fltVal val="0"/>
                                          </p:val>
                                        </p:tav>
                                      </p:tavLst>
                                    </p:anim>
                                    <p:animEffect transition="in" filter="fade">
                                      <p:cBhvr>
                                        <p:cTn id="40" dur="1000"/>
                                        <p:tgtEl>
                                          <p:spTgt spid="789"/>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8"/>
                                        </p:tgtEl>
                                        <p:attrNameLst>
                                          <p:attrName>style.visibility</p:attrName>
                                        </p:attrNameLst>
                                      </p:cBhvr>
                                      <p:to>
                                        <p:strVal val="visible"/>
                                      </p:to>
                                    </p:set>
                                    <p:anim calcmode="lin" valueType="num">
                                      <p:cBhvr>
                                        <p:cTn id="43" dur="1000" fill="hold"/>
                                        <p:tgtEl>
                                          <p:spTgt spid="788"/>
                                        </p:tgtEl>
                                        <p:attrNameLst>
                                          <p:attrName>ppt_w</p:attrName>
                                        </p:attrNameLst>
                                      </p:cBhvr>
                                      <p:tavLst>
                                        <p:tav tm="0">
                                          <p:val>
                                            <p:fltVal val="0"/>
                                          </p:val>
                                        </p:tav>
                                        <p:tav tm="100000">
                                          <p:val>
                                            <p:strVal val="#ppt_w"/>
                                          </p:val>
                                        </p:tav>
                                      </p:tavLst>
                                    </p:anim>
                                    <p:anim calcmode="lin" valueType="num">
                                      <p:cBhvr>
                                        <p:cTn id="44" dur="1000" fill="hold"/>
                                        <p:tgtEl>
                                          <p:spTgt spid="788"/>
                                        </p:tgtEl>
                                        <p:attrNameLst>
                                          <p:attrName>ppt_h</p:attrName>
                                        </p:attrNameLst>
                                      </p:cBhvr>
                                      <p:tavLst>
                                        <p:tav tm="0">
                                          <p:val>
                                            <p:fltVal val="0"/>
                                          </p:val>
                                        </p:tav>
                                        <p:tav tm="100000">
                                          <p:val>
                                            <p:strVal val="#ppt_h"/>
                                          </p:val>
                                        </p:tav>
                                      </p:tavLst>
                                    </p:anim>
                                    <p:anim calcmode="lin" valueType="num">
                                      <p:cBhvr>
                                        <p:cTn id="45" dur="1000" fill="hold"/>
                                        <p:tgtEl>
                                          <p:spTgt spid="788"/>
                                        </p:tgtEl>
                                        <p:attrNameLst>
                                          <p:attrName>style.rotation</p:attrName>
                                        </p:attrNameLst>
                                      </p:cBhvr>
                                      <p:tavLst>
                                        <p:tav tm="0">
                                          <p:val>
                                            <p:fltVal val="90"/>
                                          </p:val>
                                        </p:tav>
                                        <p:tav tm="100000">
                                          <p:val>
                                            <p:fltVal val="0"/>
                                          </p:val>
                                        </p:tav>
                                      </p:tavLst>
                                    </p:anim>
                                    <p:animEffect transition="in" filter="fade">
                                      <p:cBhvr>
                                        <p:cTn id="46" dur="1000"/>
                                        <p:tgtEl>
                                          <p:spTgt spid="78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787"/>
                                        </p:tgtEl>
                                        <p:attrNameLst>
                                          <p:attrName>style.visibility</p:attrName>
                                        </p:attrNameLst>
                                      </p:cBhvr>
                                      <p:to>
                                        <p:strVal val="visible"/>
                                      </p:to>
                                    </p:set>
                                    <p:anim calcmode="lin" valueType="num">
                                      <p:cBhvr>
                                        <p:cTn id="49" dur="1000" fill="hold"/>
                                        <p:tgtEl>
                                          <p:spTgt spid="787"/>
                                        </p:tgtEl>
                                        <p:attrNameLst>
                                          <p:attrName>ppt_w</p:attrName>
                                        </p:attrNameLst>
                                      </p:cBhvr>
                                      <p:tavLst>
                                        <p:tav tm="0">
                                          <p:val>
                                            <p:fltVal val="0"/>
                                          </p:val>
                                        </p:tav>
                                        <p:tav tm="100000">
                                          <p:val>
                                            <p:strVal val="#ppt_w"/>
                                          </p:val>
                                        </p:tav>
                                      </p:tavLst>
                                    </p:anim>
                                    <p:anim calcmode="lin" valueType="num">
                                      <p:cBhvr>
                                        <p:cTn id="50" dur="1000" fill="hold"/>
                                        <p:tgtEl>
                                          <p:spTgt spid="787"/>
                                        </p:tgtEl>
                                        <p:attrNameLst>
                                          <p:attrName>ppt_h</p:attrName>
                                        </p:attrNameLst>
                                      </p:cBhvr>
                                      <p:tavLst>
                                        <p:tav tm="0">
                                          <p:val>
                                            <p:fltVal val="0"/>
                                          </p:val>
                                        </p:tav>
                                        <p:tav tm="100000">
                                          <p:val>
                                            <p:strVal val="#ppt_h"/>
                                          </p:val>
                                        </p:tav>
                                      </p:tavLst>
                                    </p:anim>
                                    <p:anim calcmode="lin" valueType="num">
                                      <p:cBhvr>
                                        <p:cTn id="51" dur="1000" fill="hold"/>
                                        <p:tgtEl>
                                          <p:spTgt spid="787"/>
                                        </p:tgtEl>
                                        <p:attrNameLst>
                                          <p:attrName>style.rotation</p:attrName>
                                        </p:attrNameLst>
                                      </p:cBhvr>
                                      <p:tavLst>
                                        <p:tav tm="0">
                                          <p:val>
                                            <p:fltVal val="90"/>
                                          </p:val>
                                        </p:tav>
                                        <p:tav tm="100000">
                                          <p:val>
                                            <p:fltVal val="0"/>
                                          </p:val>
                                        </p:tav>
                                      </p:tavLst>
                                    </p:anim>
                                    <p:animEffect transition="in" filter="fade">
                                      <p:cBhvr>
                                        <p:cTn id="52" dur="1000"/>
                                        <p:tgtEl>
                                          <p:spTgt spid="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790"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080044" y="-234559"/>
            <a:ext cx="6988755" cy="8197143"/>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44223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265843" y="2187003"/>
            <a:ext cx="3776058"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Bài</a:t>
            </a:r>
            <a:r>
              <a:rPr lang="en-US" sz="2800" b="1" dirty="0">
                <a:solidFill>
                  <a:schemeClr val="tx1"/>
                </a:solidFill>
                <a:latin typeface="#9Slide03 AmpleSoft Bold" pitchFamily="2" charset="0"/>
                <a:cs typeface="Times New Roman" pitchFamily="18" charset="0"/>
              </a:rPr>
              <a:t> 2 : </a:t>
            </a:r>
            <a:r>
              <a:rPr lang="en-US" sz="2800" b="1" dirty="0" err="1">
                <a:solidFill>
                  <a:schemeClr val="tx1"/>
                </a:solidFill>
                <a:latin typeface="#9Slide03 AmpleSoft Bold" pitchFamily="2" charset="0"/>
                <a:cs typeface="Times New Roman" pitchFamily="18" charset="0"/>
              </a:rPr>
              <a:t>Hãy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kể</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về</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xóm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làng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hoặc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phố</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phường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160705"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91503" y="441610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7031453" y="839341"/>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sp>
        <p:nvSpPr>
          <p:cNvPr id="2" name="Rectangle 1"/>
          <p:cNvSpPr/>
          <p:nvPr/>
        </p:nvSpPr>
        <p:spPr>
          <a:xfrm>
            <a:off x="5551412" y="1786073"/>
            <a:ext cx="4425455" cy="1384995"/>
          </a:xfrm>
          <a:prstGeom prst="rect">
            <a:avLst/>
          </a:prstGeom>
          <a:solidFill>
            <a:schemeClr val="accent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eaLnBrk="1" hangingPunct="1">
              <a:spcBef>
                <a:spcPct val="50000"/>
              </a:spcBef>
            </a:pPr>
            <a:r>
              <a:rPr lang="en-US" sz="2800" b="1" dirty="0" err="1">
                <a:solidFill>
                  <a:schemeClr val="tx1"/>
                </a:solidFill>
                <a:latin typeface="#9Slide03 AmpleSoft Bold" pitchFamily="2" charset="0"/>
                <a:cs typeface="Times New Roman" pitchFamily="18" charset="0"/>
              </a:rPr>
              <a:t>Giới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thiệu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chung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về</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sinh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sống</a:t>
            </a:r>
            <a:r>
              <a:rPr lang="en-US" sz="2800" b="1" dirty="0">
                <a:solidFill>
                  <a:schemeClr val="tx1"/>
                </a:solidFill>
                <a:latin typeface="#9Slide03 AmpleSoft Bold" pitchFamily="2" charset="0"/>
                <a:cs typeface="Times New Roman" pitchFamily="18" charset="0"/>
              </a:rPr>
              <a:t> ( </a:t>
            </a:r>
            <a:r>
              <a:rPr lang="en-US" sz="2800" b="1" dirty="0" err="1">
                <a:solidFill>
                  <a:schemeClr val="tx1"/>
                </a:solidFill>
                <a:latin typeface="#9Slide03 AmpleSoft Bold" pitchFamily="2" charset="0"/>
                <a:cs typeface="Times New Roman" pitchFamily="18" charset="0"/>
              </a:rPr>
              <a:t>tên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đặc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điểm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chung</a:t>
            </a:r>
            <a:r>
              <a:rPr lang="en-US" sz="2800" b="1" dirty="0">
                <a:solidFill>
                  <a:schemeClr val="tx1"/>
                </a:solidFill>
                <a:latin typeface="#9Slide03 AmpleSoft Bold" pitchFamily="2" charset="0"/>
                <a:cs typeface="Times New Roman" pitchFamily="18" charset="0"/>
              </a:rPr>
              <a:t> ).</a:t>
            </a:r>
          </a:p>
        </p:txBody>
      </p:sp>
      <p:sp>
        <p:nvSpPr>
          <p:cNvPr id="3" name="Rectangle 2"/>
          <p:cNvSpPr/>
          <p:nvPr/>
        </p:nvSpPr>
        <p:spPr>
          <a:xfrm>
            <a:off x="5585688" y="3435870"/>
            <a:ext cx="4435675" cy="954107"/>
          </a:xfrm>
          <a:prstGeom prst="rect">
            <a:avLst/>
          </a:prstGeom>
          <a:solidFill>
            <a:schemeClr val="accent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2800" b="1" dirty="0" err="1">
                <a:solidFill>
                  <a:schemeClr val="tx1"/>
                </a:solidFill>
                <a:latin typeface="#9Slide03 AmpleSoft Bold" pitchFamily="2" charset="0"/>
                <a:cs typeface="Times New Roman" pitchFamily="18" charset="0"/>
              </a:rPr>
              <a:t>Giới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thiệu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ở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phương</a:t>
            </a:r>
            <a:endParaRPr lang="en-US" sz="2800" dirty="0">
              <a:solidFill>
                <a:schemeClr val="tx1"/>
              </a:solidFill>
              <a:latin typeface="#9Slide03 AmpleSoft Bold" pitchFamily="2" charset="0"/>
            </a:endParaRPr>
          </a:p>
        </p:txBody>
      </p:sp>
      <p:sp>
        <p:nvSpPr>
          <p:cNvPr id="4" name="Rectangle 3"/>
          <p:cNvSpPr/>
          <p:nvPr/>
        </p:nvSpPr>
        <p:spPr>
          <a:xfrm>
            <a:off x="5557809" y="4718886"/>
            <a:ext cx="4478344" cy="1384995"/>
          </a:xfrm>
          <a:prstGeom prst="rect">
            <a:avLst/>
          </a:prstGeom>
          <a:solidFill>
            <a:schemeClr val="tx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eaLnBrk="1" hangingPunct="1">
              <a:spcBef>
                <a:spcPct val="50000"/>
              </a:spcBef>
            </a:pPr>
            <a:r>
              <a:rPr lang="en-US" sz="2800" b="1" dirty="0" err="1">
                <a:solidFill>
                  <a:schemeClr val="tx1"/>
                </a:solidFill>
                <a:latin typeface="#9Slide03 AmpleSoft Bold" pitchFamily="2" charset="0"/>
                <a:cs typeface="Times New Roman" pitchFamily="18" charset="0"/>
              </a:rPr>
              <a:t>Nêu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kết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quả</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cảm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nghĩ</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về</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sự</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đó</a:t>
            </a:r>
            <a:r>
              <a:rPr lang="en-US" sz="2800" b="1" dirty="0">
                <a:solidFill>
                  <a:schemeClr val="tx1"/>
                </a:solidFill>
                <a:latin typeface="#9Slide03 AmpleSoft Bold" pitchFamily="2" charset="0"/>
                <a:cs typeface="Times New Roman" pitchFamily="18" charset="0"/>
              </a:rPr>
              <a:t>.</a:t>
            </a:r>
          </a:p>
        </p:txBody>
      </p:sp>
    </p:spTree>
    <p:extLst>
      <p:ext uri="{BB962C8B-B14F-4D97-AF65-F5344CB8AC3E}">
        <p14:creationId xmlns:p14="http://schemas.microsoft.com/office/powerpoint/2010/main" val="326329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900" decel="100000" fill="hold"/>
                                        <p:tgtEl>
                                          <p:spTgt spid="2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blinds(horizontal)">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41" grpId="0" animBg="1"/>
      <p:bldP spid="2" grpId="0" animBg="1"/>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860830" y="1793713"/>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183986" y="2191615"/>
            <a:ext cx="3776058"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Các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bạn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hãy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nhớ</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xem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chúng</a:t>
            </a:r>
            <a:r>
              <a:rPr lang="en-US" sz="2800" b="1" dirty="0">
                <a:solidFill>
                  <a:schemeClr val="tx1"/>
                </a:solidFill>
                <a:latin typeface="#9Slide03 AmpleSoft Bold" pitchFamily="2" charset="0"/>
                <a:cs typeface="Times New Roman" pitchFamily="18" charset="0"/>
              </a:rPr>
              <a:t> ta </a:t>
            </a:r>
            <a:r>
              <a:rPr lang="en-US" sz="2800" b="1" dirty="0" err="1">
                <a:solidFill>
                  <a:schemeClr val="tx1"/>
                </a:solidFill>
                <a:latin typeface="#9Slide03 AmpleSoft Bold" pitchFamily="2" charset="0"/>
                <a:cs typeface="Times New Roman" pitchFamily="18" charset="0"/>
              </a:rPr>
              <a:t>sống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đã</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thay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như</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thế</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nào</a:t>
            </a:r>
            <a:r>
              <a:rPr lang="en-US" sz="2800" b="1" dirty="0">
                <a:solidFill>
                  <a:schemeClr val="tx1"/>
                </a:solidFill>
                <a:latin typeface="#9Slide03 AmpleSoft Bold" pitchFamily="2" charset="0"/>
                <a:cs typeface="Times New Roman" pitchFamily="18" charset="0"/>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160705"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91503" y="441610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sp>
        <p:nvSpPr>
          <p:cNvPr id="39" name="Rounded Rectangle 38"/>
          <p:cNvSpPr/>
          <p:nvPr/>
        </p:nvSpPr>
        <p:spPr>
          <a:xfrm>
            <a:off x="5426718" y="941943"/>
            <a:ext cx="5699060" cy="4971574"/>
          </a:xfrm>
          <a:prstGeom prst="roundRect">
            <a:avLst/>
          </a:prstGeom>
          <a:solidFill>
            <a:schemeClr val="accent3">
              <a:lumMod val="20000"/>
              <a:lumOff val="80000"/>
            </a:schemeClr>
          </a:solidFill>
          <a:ln w="57150">
            <a:solidFill>
              <a:schemeClr val="tx1"/>
            </a:solidFill>
            <a:prstDash val="dash"/>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r>
              <a:rPr lang="vi-VN" sz="2600" b="1" dirty="0">
                <a:latin typeface="#9Slide03 AmpleSoft Bold" pitchFamily="2" charset="0"/>
              </a:rPr>
              <a:t> </a:t>
            </a:r>
            <a:r>
              <a:rPr lang="vi-VN" sz="2600" dirty="0">
                <a:latin typeface="#9Slide03 AmpleSoft Bold" pitchFamily="2" charset="0"/>
              </a:rPr>
              <a:t>Đà Nẵng đã được mệnh danh là thành phố đáng sống.</a:t>
            </a:r>
            <a:r>
              <a:rPr lang="en-US" sz="2600" dirty="0">
                <a:latin typeface="#9Slide03 AmpleSoft Bold" pitchFamily="2" charset="0"/>
              </a:rPr>
              <a:t> </a:t>
            </a:r>
            <a:r>
              <a:rPr lang="vi-VN" sz="2600" dirty="0">
                <a:latin typeface="#9Slide03 AmpleSoft Bold" pitchFamily="2" charset="0"/>
              </a:rPr>
              <a:t>Nếu ai đã từng đến Đà Nẵng cách đây khoảng mười lăm năm về trước và có dịp quay trở lại Đà Nẵng những năm gần đây thì mới cảm nhận được sự thay da đổi thịt toàn diện của thành phố này. Đà Nẵng của hôm nay phát triển toàn diện mà người dân Đà Nẵng cảm thấy xứng đáng để tự hào.</a:t>
            </a:r>
            <a:endParaRPr lang="en-US" sz="2600" dirty="0">
              <a:latin typeface="#9Slide03 AmpleSoft Bold" pitchFamily="2" charset="0"/>
            </a:endParaRPr>
          </a:p>
        </p:txBody>
      </p:sp>
    </p:spTree>
    <p:extLst>
      <p:ext uri="{BB962C8B-B14F-4D97-AF65-F5344CB8AC3E}">
        <p14:creationId xmlns:p14="http://schemas.microsoft.com/office/powerpoint/2010/main" val="303236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blinds(horizontal)">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blinds(horizontal)">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anim calcmode="lin" valueType="num">
                                      <p:cBhvr>
                                        <p:cTn id="26" dur="1000" fill="hold"/>
                                        <p:tgtEl>
                                          <p:spTgt spid="39"/>
                                        </p:tgtEl>
                                        <p:attrNameLst>
                                          <p:attrName>ppt_x</p:attrName>
                                        </p:attrNameLst>
                                      </p:cBhvr>
                                      <p:tavLst>
                                        <p:tav tm="0">
                                          <p:val>
                                            <p:strVal val="#ppt_x"/>
                                          </p:val>
                                        </p:tav>
                                        <p:tav tm="100000">
                                          <p:val>
                                            <p:strVal val="#ppt_x"/>
                                          </p:val>
                                        </p:tav>
                                      </p:tavLst>
                                    </p:anim>
                                    <p:anim calcmode="lin" valueType="num">
                                      <p:cBhvr>
                                        <p:cTn id="2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41" grpId="0" animBg="1"/>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7557405" y="2833920"/>
            <a:ext cx="2043795" cy="3416320"/>
          </a:xfrm>
          <a:prstGeom prst="rect">
            <a:avLst/>
          </a:prstGeom>
          <a:solidFill>
            <a:schemeClr val="accent6">
              <a:lumMod val="60000"/>
              <a:lumOff val="40000"/>
            </a:schemeClr>
          </a:solidFill>
          <a:ln w="57150">
            <a:solidFill>
              <a:schemeClr val="tx1"/>
            </a:solidFill>
          </a:ln>
        </p:spPr>
        <p:txBody>
          <a:bodyPr wrap="square">
            <a:spAutoFit/>
          </a:bodyPr>
          <a:lstStyle/>
          <a:p>
            <a:pPr algn="ctr"/>
            <a:r>
              <a:rPr lang="nl-NL" sz="2400" b="1" dirty="0">
                <a:ln>
                  <a:solidFill>
                    <a:schemeClr val="tx1"/>
                  </a:solidFill>
                </a:ln>
                <a:solidFill>
                  <a:schemeClr val="bg2"/>
                </a:solidFill>
                <a:latin typeface="#9Slide07 SVNZiclets" pitchFamily="2" charset="0"/>
              </a:rPr>
              <a:t>Năng lực</a:t>
            </a:r>
            <a:endParaRPr lang="nl-NL" sz="2400" dirty="0">
              <a:latin typeface="#9Slide03 AmpleSoft Bold" pitchFamily="2" charset="0"/>
            </a:endParaRPr>
          </a:p>
          <a:p>
            <a:pPr algn="ctr"/>
            <a:endParaRPr lang="nl-NL" sz="2400" dirty="0">
              <a:latin typeface="#9Slide03 AmpleSoft Bold" pitchFamily="2" charset="0"/>
            </a:endParaRPr>
          </a:p>
          <a:p>
            <a:pPr algn="ctr"/>
            <a:r>
              <a:rPr lang="nl-NL" sz="2400" dirty="0">
                <a:latin typeface="#9Slide03 AmpleSoft Bold" pitchFamily="2" charset="0"/>
              </a:rPr>
              <a:t>NL giải quyết vấn đề và sáng tạo, NL ngôn ngữ, NL tự học, NL giao tiếp.</a:t>
            </a:r>
          </a:p>
          <a:p>
            <a:pPr algn="ctr"/>
            <a:endParaRPr lang="en-US" sz="2400" dirty="0">
              <a:latin typeface="#9Slide03 AmpleSoft Bold" pitchFamily="2" charset="0"/>
            </a:endParaRPr>
          </a:p>
        </p:txBody>
      </p:sp>
      <p:sp>
        <p:nvSpPr>
          <p:cNvPr id="9" name="Rectangle 8"/>
          <p:cNvSpPr/>
          <p:nvPr/>
        </p:nvSpPr>
        <p:spPr>
          <a:xfrm>
            <a:off x="800100" y="2822252"/>
            <a:ext cx="2288723" cy="3416320"/>
          </a:xfrm>
          <a:prstGeom prst="rect">
            <a:avLst/>
          </a:prstGeom>
          <a:solidFill>
            <a:schemeClr val="bg1">
              <a:lumMod val="75000"/>
            </a:schemeClr>
          </a:solidFill>
          <a:ln w="57150">
            <a:solidFill>
              <a:schemeClr val="tx1"/>
            </a:solidFill>
          </a:ln>
        </p:spPr>
        <p:txBody>
          <a:bodyPr wrap="square">
            <a:spAutoFit/>
          </a:bodyPr>
          <a:lstStyle/>
          <a:p>
            <a:pPr algn="ctr"/>
            <a:r>
              <a:rPr lang="nl-NL" sz="2400" b="1" dirty="0">
                <a:ln>
                  <a:solidFill>
                    <a:schemeClr val="tx1"/>
                  </a:solidFill>
                </a:ln>
                <a:solidFill>
                  <a:schemeClr val="bg2"/>
                </a:solidFill>
                <a:latin typeface="#9Slide03 AmpleSoft Bold" pitchFamily="2" charset="0"/>
              </a:rPr>
              <a:t>    </a:t>
            </a:r>
            <a:r>
              <a:rPr lang="nl-NL" sz="2400" b="1" dirty="0">
                <a:ln>
                  <a:solidFill>
                    <a:schemeClr val="tx1"/>
                  </a:solidFill>
                </a:ln>
                <a:solidFill>
                  <a:schemeClr val="bg2"/>
                </a:solidFill>
                <a:latin typeface="#9Slide07 SVNZiclets" pitchFamily="2" charset="0"/>
              </a:rPr>
              <a:t>Kiến thức</a:t>
            </a:r>
            <a:endParaRPr lang="en-US" sz="2400" dirty="0">
              <a:ln>
                <a:solidFill>
                  <a:schemeClr val="tx1"/>
                </a:solidFill>
              </a:ln>
              <a:solidFill>
                <a:schemeClr val="bg2"/>
              </a:solidFill>
              <a:latin typeface="#9Slide07 SVNZiclets" pitchFamily="2" charset="0"/>
            </a:endParaRPr>
          </a:p>
          <a:p>
            <a:pPr algn="ctr"/>
            <a:r>
              <a:rPr lang="nl-NL" sz="2400" dirty="0">
                <a:latin typeface="#9Slide03 AmpleSoft Bold" pitchFamily="2" charset="0"/>
              </a:rPr>
              <a:t> Biết giới thiệu được những nét đổi mới ở quê hương để mọi người hình dung được diễn biến và hoạt động nổi bật.</a:t>
            </a:r>
            <a:endParaRPr lang="en-US" sz="2400" dirty="0">
              <a:latin typeface="#9Slide03 AmpleSoft Bold" pitchFamily="2" charset="0"/>
            </a:endParaRPr>
          </a:p>
        </p:txBody>
      </p:sp>
      <p:sp>
        <p:nvSpPr>
          <p:cNvPr id="10" name="Rectangle 9"/>
          <p:cNvSpPr/>
          <p:nvPr/>
        </p:nvSpPr>
        <p:spPr>
          <a:xfrm>
            <a:off x="3122533" y="2833920"/>
            <a:ext cx="2397499" cy="3416320"/>
          </a:xfrm>
          <a:prstGeom prst="rect">
            <a:avLst/>
          </a:prstGeom>
          <a:solidFill>
            <a:schemeClr val="accent5">
              <a:lumMod val="60000"/>
              <a:lumOff val="40000"/>
            </a:schemeClr>
          </a:solidFill>
          <a:ln w="57150">
            <a:solidFill>
              <a:schemeClr val="tx1"/>
            </a:solidFill>
          </a:ln>
        </p:spPr>
        <p:txBody>
          <a:bodyPr wrap="square">
            <a:spAutoFit/>
          </a:bodyPr>
          <a:lstStyle/>
          <a:p>
            <a:pPr algn="ctr"/>
            <a:r>
              <a:rPr lang="nl-NL" sz="2400" b="1" dirty="0">
                <a:latin typeface="#9Slide07 SVNZiclets" pitchFamily="2" charset="0"/>
              </a:rPr>
              <a:t> </a:t>
            </a:r>
            <a:r>
              <a:rPr lang="nl-NL" sz="2400" b="1" dirty="0">
                <a:ln>
                  <a:solidFill>
                    <a:schemeClr val="tx1"/>
                  </a:solidFill>
                </a:ln>
                <a:solidFill>
                  <a:schemeClr val="bg2"/>
                </a:solidFill>
                <a:latin typeface="#9Slide07 SVNZiclets" pitchFamily="2" charset="0"/>
              </a:rPr>
              <a:t>Kĩ năng</a:t>
            </a:r>
            <a:endParaRPr lang="en-US" sz="2400" dirty="0">
              <a:ln>
                <a:solidFill>
                  <a:schemeClr val="tx1"/>
                </a:solidFill>
              </a:ln>
              <a:solidFill>
                <a:schemeClr val="bg2"/>
              </a:solidFill>
              <a:latin typeface="#9Slide07 SVNZiclets" pitchFamily="2" charset="0"/>
            </a:endParaRPr>
          </a:p>
          <a:p>
            <a:pPr algn="ctr"/>
            <a:r>
              <a:rPr lang="nl-NL" sz="2400" dirty="0">
                <a:latin typeface="#9Slide03 AmpleSoft Bold" pitchFamily="2" charset="0"/>
              </a:rPr>
              <a:t> </a:t>
            </a:r>
          </a:p>
          <a:p>
            <a:pPr algn="ctr"/>
            <a:r>
              <a:rPr lang="nl-NL" sz="2400" dirty="0">
                <a:latin typeface="#9Slide03 AmpleSoft Bold" pitchFamily="2" charset="0"/>
              </a:rPr>
              <a:t>Dựa vào bài đọc Nét mới ở Vĩnh Sơn , thuật lại được các nét đổi mới đã giới thiệu trong bài.</a:t>
            </a:r>
          </a:p>
          <a:p>
            <a:pPr algn="ctr"/>
            <a:endParaRPr lang="en-US" sz="2400" dirty="0">
              <a:latin typeface="#9Slide03 AmpleSoft Bold" pitchFamily="2" charset="0"/>
            </a:endParaRPr>
          </a:p>
        </p:txBody>
      </p:sp>
      <p:sp>
        <p:nvSpPr>
          <p:cNvPr id="11" name="Rectangle 10"/>
          <p:cNvSpPr/>
          <p:nvPr/>
        </p:nvSpPr>
        <p:spPr>
          <a:xfrm>
            <a:off x="5520033" y="2833920"/>
            <a:ext cx="2037372" cy="3416320"/>
          </a:xfrm>
          <a:prstGeom prst="rect">
            <a:avLst/>
          </a:prstGeom>
          <a:solidFill>
            <a:schemeClr val="accent3">
              <a:lumMod val="75000"/>
            </a:schemeClr>
          </a:solidFill>
          <a:ln w="57150">
            <a:solidFill>
              <a:schemeClr val="tx1"/>
            </a:solidFill>
          </a:ln>
        </p:spPr>
        <p:txBody>
          <a:bodyPr wrap="square">
            <a:spAutoFit/>
          </a:bodyPr>
          <a:lstStyle/>
          <a:p>
            <a:pPr algn="ctr"/>
            <a:r>
              <a:rPr lang="nl-NL" sz="2400" b="1" dirty="0">
                <a:ln>
                  <a:solidFill>
                    <a:schemeClr val="tx1"/>
                  </a:solidFill>
                </a:ln>
                <a:solidFill>
                  <a:schemeClr val="bg2"/>
                </a:solidFill>
                <a:latin typeface="#9Slide07 SVNZiclets" pitchFamily="2" charset="0"/>
              </a:rPr>
              <a:t>Phẩm chất</a:t>
            </a:r>
            <a:endParaRPr lang="en-US" sz="2400" dirty="0">
              <a:ln>
                <a:solidFill>
                  <a:schemeClr val="tx1"/>
                </a:solidFill>
              </a:ln>
              <a:solidFill>
                <a:schemeClr val="bg2"/>
              </a:solidFill>
              <a:latin typeface="#9Slide07 SVNZiclets" pitchFamily="2" charset="0"/>
            </a:endParaRPr>
          </a:p>
          <a:p>
            <a:pPr algn="ctr"/>
            <a:endParaRPr lang="nl-NL" sz="2400" dirty="0">
              <a:latin typeface="#9Slide03 AmpleSoft Bold" pitchFamily="2" charset="0"/>
            </a:endParaRPr>
          </a:p>
          <a:p>
            <a:pPr algn="ctr"/>
            <a:endParaRPr lang="nl-NL" sz="2400" dirty="0">
              <a:latin typeface="#9Slide03 AmpleSoft Bold" pitchFamily="2" charset="0"/>
            </a:endParaRPr>
          </a:p>
          <a:p>
            <a:pPr algn="ctr"/>
            <a:r>
              <a:rPr lang="nl-NL" sz="2400" dirty="0">
                <a:latin typeface="#9Slide03 AmpleSoft Bold" pitchFamily="2" charset="0"/>
              </a:rPr>
              <a:t>Yêu nước, trách nhiệm</a:t>
            </a:r>
          </a:p>
          <a:p>
            <a:pPr algn="ctr"/>
            <a:endParaRPr lang="nl-NL" sz="2400" dirty="0">
              <a:latin typeface="#9Slide03 AmpleSoft Bold" pitchFamily="2" charset="0"/>
            </a:endParaRPr>
          </a:p>
          <a:p>
            <a:pPr algn="ctr"/>
            <a:endParaRPr lang="nl-NL" sz="2400" dirty="0">
              <a:latin typeface="#9Slide03 AmpleSoft Bold" pitchFamily="2" charset="0"/>
            </a:endParaRPr>
          </a:p>
          <a:p>
            <a:pPr algn="ctr"/>
            <a:endParaRPr lang="nl-NL" sz="2400" dirty="0">
              <a:latin typeface="#9Slide03 AmpleSoft Bold" pitchFamily="2" charset="0"/>
            </a:endParaRPr>
          </a:p>
          <a:p>
            <a:pPr algn="ctr"/>
            <a:endParaRPr lang="nl-NL" sz="2400" dirty="0">
              <a:latin typeface="#9Slide03 AmpleSoft Bold" pitchFamily="2" charset="0"/>
            </a:endParaRPr>
          </a:p>
        </p:txBody>
      </p:sp>
      <p:grpSp>
        <p:nvGrpSpPr>
          <p:cNvPr id="12" name="Google Shape;926;p14"/>
          <p:cNvGrpSpPr/>
          <p:nvPr/>
        </p:nvGrpSpPr>
        <p:grpSpPr>
          <a:xfrm>
            <a:off x="2966363" y="1298827"/>
            <a:ext cx="4889027" cy="1278895"/>
            <a:chOff x="936283" y="731326"/>
            <a:chExt cx="4996513" cy="1507495"/>
          </a:xfrm>
        </p:grpSpPr>
        <p:grpSp>
          <p:nvGrpSpPr>
            <p:cNvPr id="13" name="Google Shape;927;p14"/>
            <p:cNvGrpSpPr/>
            <p:nvPr/>
          </p:nvGrpSpPr>
          <p:grpSpPr>
            <a:xfrm>
              <a:off x="936283" y="731326"/>
              <a:ext cx="4501805" cy="1507495"/>
              <a:chOff x="581088" y="-3769"/>
              <a:chExt cx="7789939" cy="2608572"/>
            </a:xfrm>
          </p:grpSpPr>
          <p:sp>
            <p:nvSpPr>
              <p:cNvPr id="15" name="Google Shape;928;p14"/>
              <p:cNvSpPr/>
              <p:nvPr/>
            </p:nvSpPr>
            <p:spPr>
              <a:xfrm>
                <a:off x="581088" y="825798"/>
                <a:ext cx="1199763" cy="168649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7 SVNZiclets" pitchFamily="2" charset="0"/>
                  </a:rPr>
                  <a:t>Y</a:t>
                </a:r>
                <a:endParaRPr b="0" i="0" dirty="0">
                  <a:ln w="28575" cap="flat" cmpd="sng">
                    <a:solidFill>
                      <a:schemeClr val="dk1"/>
                    </a:solidFill>
                    <a:prstDash val="solid"/>
                    <a:round/>
                    <a:headEnd type="none" w="sm" len="sm"/>
                    <a:tailEnd type="none" w="sm" len="sm"/>
                  </a:ln>
                  <a:solidFill>
                    <a:schemeClr val="accent1"/>
                  </a:solidFill>
                  <a:latin typeface="#9Slide07 SVNZiclets" pitchFamily="2" charset="0"/>
                </a:endParaRPr>
              </a:p>
            </p:txBody>
          </p:sp>
          <p:sp>
            <p:nvSpPr>
              <p:cNvPr id="16" name="Google Shape;929;p14"/>
              <p:cNvSpPr/>
              <p:nvPr/>
            </p:nvSpPr>
            <p:spPr>
              <a:xfrm>
                <a:off x="1884166" y="391801"/>
                <a:ext cx="1039540" cy="214929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solidFill>
                    <a:latin typeface="#9Slide07 SVNZiclets" pitchFamily="2" charset="0"/>
                  </a:rPr>
                  <a:t>Ê</a:t>
                </a:r>
                <a:endParaRPr b="0" i="0" dirty="0">
                  <a:ln w="28575" cap="flat" cmpd="sng">
                    <a:solidFill>
                      <a:schemeClr val="dk1"/>
                    </a:solidFill>
                    <a:prstDash val="solid"/>
                    <a:round/>
                    <a:headEnd type="none" w="sm" len="sm"/>
                    <a:tailEnd type="none" w="sm" len="sm"/>
                  </a:ln>
                  <a:solidFill>
                    <a:schemeClr val="accent2"/>
                  </a:solidFill>
                  <a:latin typeface="#9Slide07 SVNZiclets" pitchFamily="2" charset="0"/>
                </a:endParaRPr>
              </a:p>
            </p:txBody>
          </p:sp>
          <p:sp>
            <p:nvSpPr>
              <p:cNvPr id="17" name="Google Shape;930;p14"/>
              <p:cNvSpPr/>
              <p:nvPr/>
            </p:nvSpPr>
            <p:spPr>
              <a:xfrm>
                <a:off x="3169377" y="833207"/>
                <a:ext cx="915155" cy="1735048"/>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7 SVNZiclets" pitchFamily="2" charset="0"/>
                  </a:rPr>
                  <a:t>U</a:t>
                </a:r>
                <a:endParaRPr b="0" i="0" dirty="0">
                  <a:ln w="28575" cap="flat" cmpd="sng">
                    <a:solidFill>
                      <a:schemeClr val="dk1"/>
                    </a:solidFill>
                    <a:prstDash val="solid"/>
                    <a:round/>
                    <a:headEnd type="none" w="sm" len="sm"/>
                    <a:tailEnd type="none" w="sm" len="sm"/>
                  </a:ln>
                  <a:solidFill>
                    <a:schemeClr val="accent3"/>
                  </a:solidFill>
                  <a:latin typeface="#9Slide07 SVNZiclets" pitchFamily="2" charset="0"/>
                </a:endParaRPr>
              </a:p>
            </p:txBody>
          </p:sp>
          <p:sp>
            <p:nvSpPr>
              <p:cNvPr id="18" name="Google Shape;931;p14"/>
              <p:cNvSpPr/>
              <p:nvPr/>
            </p:nvSpPr>
            <p:spPr>
              <a:xfrm>
                <a:off x="3980586" y="1184825"/>
                <a:ext cx="207891" cy="1366146"/>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4"/>
                  </a:solidFill>
                  <a:latin typeface="#9Slide07 SVNZiclets" pitchFamily="2" charset="0"/>
                </a:endParaRPr>
              </a:p>
            </p:txBody>
          </p:sp>
          <p:sp>
            <p:nvSpPr>
              <p:cNvPr id="19" name="Google Shape;932;p14"/>
              <p:cNvSpPr/>
              <p:nvPr/>
            </p:nvSpPr>
            <p:spPr>
              <a:xfrm>
                <a:off x="4894684" y="825798"/>
                <a:ext cx="869851" cy="1738343"/>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7 SVNZiclets" pitchFamily="2" charset="0"/>
                  </a:rPr>
                  <a:t>C</a:t>
                </a:r>
                <a:endParaRPr b="0" i="0" dirty="0">
                  <a:ln w="28575" cap="flat" cmpd="sng">
                    <a:solidFill>
                      <a:schemeClr val="dk1"/>
                    </a:solidFill>
                    <a:prstDash val="solid"/>
                    <a:round/>
                    <a:headEnd type="none" w="sm" len="sm"/>
                    <a:tailEnd type="none" w="sm" len="sm"/>
                  </a:ln>
                  <a:solidFill>
                    <a:schemeClr val="accent5"/>
                  </a:solidFill>
                  <a:latin typeface="#9Slide07 SVNZiclets" pitchFamily="2" charset="0"/>
                </a:endParaRPr>
              </a:p>
            </p:txBody>
          </p:sp>
          <p:sp>
            <p:nvSpPr>
              <p:cNvPr id="20" name="Google Shape;933;p14"/>
              <p:cNvSpPr/>
              <p:nvPr/>
            </p:nvSpPr>
            <p:spPr>
              <a:xfrm>
                <a:off x="5933326" y="-3769"/>
                <a:ext cx="1240599" cy="260857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7 SVNZiclets" pitchFamily="2" charset="0"/>
                  </a:rPr>
                  <a:t>Ầ</a:t>
                </a:r>
                <a:endParaRPr b="0" i="0" dirty="0">
                  <a:ln w="28575" cap="flat" cmpd="sng">
                    <a:solidFill>
                      <a:schemeClr val="dk1"/>
                    </a:solidFill>
                    <a:prstDash val="solid"/>
                    <a:round/>
                    <a:headEnd type="none" w="sm" len="sm"/>
                    <a:tailEnd type="none" w="sm" len="sm"/>
                  </a:ln>
                  <a:solidFill>
                    <a:schemeClr val="accent6"/>
                  </a:solidFill>
                  <a:latin typeface="#9Slide07 SVNZiclets" pitchFamily="2" charset="0"/>
                </a:endParaRPr>
              </a:p>
            </p:txBody>
          </p:sp>
          <p:sp>
            <p:nvSpPr>
              <p:cNvPr id="21" name="Google Shape;934;p14"/>
              <p:cNvSpPr/>
              <p:nvPr/>
            </p:nvSpPr>
            <p:spPr>
              <a:xfrm>
                <a:off x="7333060" y="825798"/>
                <a:ext cx="1037967" cy="169348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7 SVNZiclets" pitchFamily="2" charset="0"/>
                  </a:rPr>
                  <a:t>U</a:t>
                </a:r>
                <a:endParaRPr b="0" i="0" dirty="0">
                  <a:ln w="28575" cap="flat" cmpd="sng">
                    <a:solidFill>
                      <a:schemeClr val="dk1"/>
                    </a:solidFill>
                    <a:prstDash val="solid"/>
                    <a:round/>
                    <a:headEnd type="none" w="sm" len="sm"/>
                    <a:tailEnd type="none" w="sm" len="sm"/>
                  </a:ln>
                  <a:solidFill>
                    <a:schemeClr val="lt1"/>
                  </a:solidFill>
                  <a:latin typeface="#9Slide07 SVNZiclets" pitchFamily="2" charset="0"/>
                </a:endParaRPr>
              </a:p>
            </p:txBody>
          </p:sp>
        </p:grpSp>
        <p:sp>
          <p:nvSpPr>
            <p:cNvPr id="14" name="Google Shape;936;p14"/>
            <p:cNvSpPr/>
            <p:nvPr/>
          </p:nvSpPr>
          <p:spPr>
            <a:xfrm>
              <a:off x="5717825" y="1407278"/>
              <a:ext cx="214971" cy="810422"/>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1"/>
                </a:solidFill>
                <a:latin typeface="#9Slide07 SVNZiclets" pitchFamily="2" charset="0"/>
              </a:endParaRPr>
            </a:p>
          </p:txBody>
        </p:sp>
      </p:grpSp>
    </p:spTree>
    <p:extLst>
      <p:ext uri="{BB962C8B-B14F-4D97-AF65-F5344CB8AC3E}">
        <p14:creationId xmlns:p14="http://schemas.microsoft.com/office/powerpoint/2010/main" val="353112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72676" y="2515951"/>
            <a:ext cx="3776058" cy="1532334"/>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Nhiều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ngôi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cao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tầng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hiện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được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mọc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lên</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29597"/>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35952" y="440301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9218" name="Picture 2" descr="C:\Users\HP\Desktop\danang-3573-159437389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16346">
            <a:off x="4956669" y="708537"/>
            <a:ext cx="6423027" cy="48396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19" name="Picture 3" descr="C:\Users\HP\Desktop\du-lich-Da-Nang-mua-nao-dep-hinh-anh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7894" y="949541"/>
            <a:ext cx="6994049" cy="46560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42" name="Picture 2" descr="C:\Users\HP\Desktop\2020 Q2 Hero image 1536x1040_DN.png"/>
          <p:cNvPicPr>
            <a:picLocks noChangeAspect="1" noChangeArrowheads="1"/>
          </p:cNvPicPr>
          <p:nvPr/>
        </p:nvPicPr>
        <p:blipFill rotWithShape="1">
          <a:blip r:embed="rId8">
            <a:extLst>
              <a:ext uri="{28A0092B-C50C-407E-A947-70E740481C1C}">
                <a14:useLocalDpi xmlns:a14="http://schemas.microsoft.com/office/drawing/2010/main" val="0"/>
              </a:ext>
            </a:extLst>
          </a:blip>
          <a:srcRect l="10474" t="17758" r="12623"/>
          <a:stretch/>
        </p:blipFill>
        <p:spPr bwMode="auto">
          <a:xfrm rot="231420">
            <a:off x="4273499" y="527973"/>
            <a:ext cx="7789365" cy="56401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6360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linds(horizont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218"/>
                                        </p:tgtEl>
                                        <p:attrNameLst>
                                          <p:attrName>style.visibility</p:attrName>
                                        </p:attrNameLst>
                                      </p:cBhvr>
                                      <p:to>
                                        <p:strVal val="visible"/>
                                      </p:to>
                                    </p:set>
                                    <p:anim calcmode="lin" valueType="num">
                                      <p:cBhvr additive="base">
                                        <p:cTn id="20" dur="500" fill="hold"/>
                                        <p:tgtEl>
                                          <p:spTgt spid="9218"/>
                                        </p:tgtEl>
                                        <p:attrNameLst>
                                          <p:attrName>ppt_x</p:attrName>
                                        </p:attrNameLst>
                                      </p:cBhvr>
                                      <p:tavLst>
                                        <p:tav tm="0">
                                          <p:val>
                                            <p:strVal val="#ppt_x"/>
                                          </p:val>
                                        </p:tav>
                                        <p:tav tm="100000">
                                          <p:val>
                                            <p:strVal val="#ppt_x"/>
                                          </p:val>
                                        </p:tav>
                                      </p:tavLst>
                                    </p:anim>
                                    <p:anim calcmode="lin" valueType="num">
                                      <p:cBhvr additive="base">
                                        <p:cTn id="21"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nodeType="clickEffect">
                                  <p:stCondLst>
                                    <p:cond delay="0"/>
                                  </p:stCondLst>
                                  <p:childTnLst>
                                    <p:animEffect transition="out" filter="fade">
                                      <p:cBhvr>
                                        <p:cTn id="25" dur="1000"/>
                                        <p:tgtEl>
                                          <p:spTgt spid="9218"/>
                                        </p:tgtEl>
                                      </p:cBhvr>
                                    </p:animEffect>
                                    <p:anim calcmode="lin" valueType="num">
                                      <p:cBhvr>
                                        <p:cTn id="26" dur="1000"/>
                                        <p:tgtEl>
                                          <p:spTgt spid="9218"/>
                                        </p:tgtEl>
                                        <p:attrNameLst>
                                          <p:attrName>ppt_x</p:attrName>
                                        </p:attrNameLst>
                                      </p:cBhvr>
                                      <p:tavLst>
                                        <p:tav tm="0">
                                          <p:val>
                                            <p:strVal val="ppt_x"/>
                                          </p:val>
                                        </p:tav>
                                        <p:tav tm="100000">
                                          <p:val>
                                            <p:strVal val="ppt_x"/>
                                          </p:val>
                                        </p:tav>
                                      </p:tavLst>
                                    </p:anim>
                                    <p:anim calcmode="lin" valueType="num">
                                      <p:cBhvr>
                                        <p:cTn id="27" dur="1000"/>
                                        <p:tgtEl>
                                          <p:spTgt spid="9218"/>
                                        </p:tgtEl>
                                        <p:attrNameLst>
                                          <p:attrName>ppt_y</p:attrName>
                                        </p:attrNameLst>
                                      </p:cBhvr>
                                      <p:tavLst>
                                        <p:tav tm="0">
                                          <p:val>
                                            <p:strVal val="ppt_y"/>
                                          </p:val>
                                        </p:tav>
                                        <p:tav tm="100000">
                                          <p:val>
                                            <p:strVal val="ppt_y+.1"/>
                                          </p:val>
                                        </p:tav>
                                      </p:tavLst>
                                    </p:anim>
                                    <p:set>
                                      <p:cBhvr>
                                        <p:cTn id="28" dur="1" fill="hold">
                                          <p:stCondLst>
                                            <p:cond delay="999"/>
                                          </p:stCondLst>
                                        </p:cTn>
                                        <p:tgtEl>
                                          <p:spTgt spid="921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9219"/>
                                        </p:tgtEl>
                                        <p:attrNameLst>
                                          <p:attrName>style.visibility</p:attrName>
                                        </p:attrNameLst>
                                      </p:cBhvr>
                                      <p:to>
                                        <p:strVal val="visible"/>
                                      </p:to>
                                    </p:set>
                                    <p:animEffect transition="in" filter="circle(in)">
                                      <p:cBhvr>
                                        <p:cTn id="33" dur="2000"/>
                                        <p:tgtEl>
                                          <p:spTgt spid="92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xit" presetSubtype="10" fill="hold" nodeType="clickEffect">
                                  <p:stCondLst>
                                    <p:cond delay="0"/>
                                  </p:stCondLst>
                                  <p:childTnLst>
                                    <p:animEffect transition="out" filter="randombar(horizontal)">
                                      <p:cBhvr>
                                        <p:cTn id="37" dur="500"/>
                                        <p:tgtEl>
                                          <p:spTgt spid="9219"/>
                                        </p:tgtEl>
                                      </p:cBhvr>
                                    </p:animEffect>
                                    <p:set>
                                      <p:cBhvr>
                                        <p:cTn id="38" dur="1" fill="hold">
                                          <p:stCondLst>
                                            <p:cond delay="499"/>
                                          </p:stCondLst>
                                        </p:cTn>
                                        <p:tgtEl>
                                          <p:spTgt spid="921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0242"/>
                                        </p:tgtEl>
                                        <p:attrNameLst>
                                          <p:attrName>style.visibility</p:attrName>
                                        </p:attrNameLst>
                                      </p:cBhvr>
                                      <p:to>
                                        <p:strVal val="visible"/>
                                      </p:to>
                                    </p:set>
                                    <p:animEffect transition="in" filter="randombar(horizontal)">
                                      <p:cBhvr>
                                        <p:cTn id="43"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72676" y="2515951"/>
            <a:ext cx="3776058" cy="1055608"/>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Nhiều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danh</a:t>
            </a:r>
            <a:r>
              <a:rPr lang="en-US" sz="2800" b="1" dirty="0">
                <a:solidFill>
                  <a:schemeClr val="tx1"/>
                </a:solidFill>
                <a:latin typeface="#9Slide03 AmpleSoft Bold" pitchFamily="2" charset="0"/>
                <a:cs typeface="Times New Roman" pitchFamily="18" charset="0"/>
              </a:rPr>
              <a:t> lam </a:t>
            </a:r>
            <a:r>
              <a:rPr lang="en-US" sz="2800" b="1" dirty="0" err="1">
                <a:solidFill>
                  <a:schemeClr val="tx1"/>
                </a:solidFill>
                <a:latin typeface="#9Slide03 AmpleSoft Bold" pitchFamily="2" charset="0"/>
                <a:cs typeface="Times New Roman" pitchFamily="18" charset="0"/>
              </a:rPr>
              <a:t>thắng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cảnh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được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xây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dựng</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68162" y="4350717"/>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9220" name="Picture 4" descr="C:\Users\HP\Desktop\ba-na-hill-ivivu.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3100">
            <a:off x="4844006" y="199101"/>
            <a:ext cx="7466379" cy="49950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1" name="Picture 5" descr="C:\Users\HP\Desktop\cau-song-Han-Da-Na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4234" y="443190"/>
            <a:ext cx="7335209" cy="52368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2" name="Picture 6" descr="C:\Users\HP\Desktop\cau-vang-ba-na-da-nan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944471">
            <a:off x="4497859" y="511612"/>
            <a:ext cx="7280197" cy="50642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3" name="Picture 7" descr="C:\Users\HP\Desktop\5-min.jpg"/>
          <p:cNvPicPr>
            <a:picLocks noChangeAspect="1" noChangeArrowheads="1"/>
          </p:cNvPicPr>
          <p:nvPr/>
        </p:nvPicPr>
        <p:blipFill rotWithShape="1">
          <a:blip r:embed="rId9">
            <a:extLst>
              <a:ext uri="{28A0092B-C50C-407E-A947-70E740481C1C}">
                <a14:useLocalDpi xmlns:a14="http://schemas.microsoft.com/office/drawing/2010/main" val="0"/>
              </a:ext>
            </a:extLst>
          </a:blip>
          <a:srcRect l="27611"/>
          <a:stretch/>
        </p:blipFill>
        <p:spPr bwMode="auto">
          <a:xfrm>
            <a:off x="4918385" y="520787"/>
            <a:ext cx="7317619" cy="50459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24" name="Picture 8" descr="C:\Users\HP\Desktop\Combo Vé Công Viên Châu Á Đà Nẵn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48855" y="773263"/>
            <a:ext cx="7687426" cy="4800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4368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linds(horizont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220"/>
                                        </p:tgtEl>
                                        <p:attrNameLst>
                                          <p:attrName>style.visibility</p:attrName>
                                        </p:attrNameLst>
                                      </p:cBhvr>
                                      <p:to>
                                        <p:strVal val="visible"/>
                                      </p:to>
                                    </p:set>
                                    <p:anim calcmode="lin" valueType="num">
                                      <p:cBhvr additive="base">
                                        <p:cTn id="20" dur="500" fill="hold"/>
                                        <p:tgtEl>
                                          <p:spTgt spid="9220"/>
                                        </p:tgtEl>
                                        <p:attrNameLst>
                                          <p:attrName>ppt_x</p:attrName>
                                        </p:attrNameLst>
                                      </p:cBhvr>
                                      <p:tavLst>
                                        <p:tav tm="0">
                                          <p:val>
                                            <p:strVal val="#ppt_x"/>
                                          </p:val>
                                        </p:tav>
                                        <p:tav tm="100000">
                                          <p:val>
                                            <p:strVal val="#ppt_x"/>
                                          </p:val>
                                        </p:tav>
                                      </p:tavLst>
                                    </p:anim>
                                    <p:anim calcmode="lin" valueType="num">
                                      <p:cBhvr additive="base">
                                        <p:cTn id="21"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nodeType="clickEffect">
                                  <p:stCondLst>
                                    <p:cond delay="0"/>
                                  </p:stCondLst>
                                  <p:childTnLst>
                                    <p:animEffect transition="out" filter="barn(inVertical)">
                                      <p:cBhvr>
                                        <p:cTn id="25" dur="500"/>
                                        <p:tgtEl>
                                          <p:spTgt spid="9220"/>
                                        </p:tgtEl>
                                      </p:cBhvr>
                                    </p:animEffect>
                                    <p:set>
                                      <p:cBhvr>
                                        <p:cTn id="26" dur="1" fill="hold">
                                          <p:stCondLst>
                                            <p:cond delay="499"/>
                                          </p:stCondLst>
                                        </p:cTn>
                                        <p:tgtEl>
                                          <p:spTgt spid="92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221"/>
                                        </p:tgtEl>
                                        <p:attrNameLst>
                                          <p:attrName>style.visibility</p:attrName>
                                        </p:attrNameLst>
                                      </p:cBhvr>
                                      <p:to>
                                        <p:strVal val="visible"/>
                                      </p:to>
                                    </p:set>
                                    <p:anim calcmode="lin" valueType="num">
                                      <p:cBhvr additive="base">
                                        <p:cTn id="31" dur="500" fill="hold"/>
                                        <p:tgtEl>
                                          <p:spTgt spid="9221"/>
                                        </p:tgtEl>
                                        <p:attrNameLst>
                                          <p:attrName>ppt_x</p:attrName>
                                        </p:attrNameLst>
                                      </p:cBhvr>
                                      <p:tavLst>
                                        <p:tav tm="0">
                                          <p:val>
                                            <p:strVal val="#ppt_x"/>
                                          </p:val>
                                        </p:tav>
                                        <p:tav tm="100000">
                                          <p:val>
                                            <p:strVal val="#ppt_x"/>
                                          </p:val>
                                        </p:tav>
                                      </p:tavLst>
                                    </p:anim>
                                    <p:anim calcmode="lin" valueType="num">
                                      <p:cBhvr additive="base">
                                        <p:cTn id="32"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9221"/>
                                        </p:tgtEl>
                                        <p:attrNameLst>
                                          <p:attrName>ppt_x</p:attrName>
                                        </p:attrNameLst>
                                      </p:cBhvr>
                                      <p:tavLst>
                                        <p:tav tm="0">
                                          <p:val>
                                            <p:strVal val="ppt_x"/>
                                          </p:val>
                                        </p:tav>
                                        <p:tav tm="100000">
                                          <p:val>
                                            <p:strVal val="ppt_x"/>
                                          </p:val>
                                        </p:tav>
                                      </p:tavLst>
                                    </p:anim>
                                    <p:anim calcmode="lin" valueType="num">
                                      <p:cBhvr additive="base">
                                        <p:cTn id="37" dur="500"/>
                                        <p:tgtEl>
                                          <p:spTgt spid="9221"/>
                                        </p:tgtEl>
                                        <p:attrNameLst>
                                          <p:attrName>ppt_y</p:attrName>
                                        </p:attrNameLst>
                                      </p:cBhvr>
                                      <p:tavLst>
                                        <p:tav tm="0">
                                          <p:val>
                                            <p:strVal val="ppt_y"/>
                                          </p:val>
                                        </p:tav>
                                        <p:tav tm="100000">
                                          <p:val>
                                            <p:strVal val="1+ppt_h/2"/>
                                          </p:val>
                                        </p:tav>
                                      </p:tavLst>
                                    </p:anim>
                                    <p:set>
                                      <p:cBhvr>
                                        <p:cTn id="38" dur="1" fill="hold">
                                          <p:stCondLst>
                                            <p:cond delay="499"/>
                                          </p:stCondLst>
                                        </p:cTn>
                                        <p:tgtEl>
                                          <p:spTgt spid="922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222"/>
                                        </p:tgtEl>
                                        <p:attrNameLst>
                                          <p:attrName>style.visibility</p:attrName>
                                        </p:attrNameLst>
                                      </p:cBhvr>
                                      <p:to>
                                        <p:strVal val="visible"/>
                                      </p:to>
                                    </p:set>
                                    <p:anim calcmode="lin" valueType="num">
                                      <p:cBhvr additive="base">
                                        <p:cTn id="43" dur="500" fill="hold"/>
                                        <p:tgtEl>
                                          <p:spTgt spid="9222"/>
                                        </p:tgtEl>
                                        <p:attrNameLst>
                                          <p:attrName>ppt_x</p:attrName>
                                        </p:attrNameLst>
                                      </p:cBhvr>
                                      <p:tavLst>
                                        <p:tav tm="0">
                                          <p:val>
                                            <p:strVal val="#ppt_x"/>
                                          </p:val>
                                        </p:tav>
                                        <p:tav tm="100000">
                                          <p:val>
                                            <p:strVal val="#ppt_x"/>
                                          </p:val>
                                        </p:tav>
                                      </p:tavLst>
                                    </p:anim>
                                    <p:anim calcmode="lin" valueType="num">
                                      <p:cBhvr additive="base">
                                        <p:cTn id="44"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nodeType="clickEffect">
                                  <p:stCondLst>
                                    <p:cond delay="0"/>
                                  </p:stCondLst>
                                  <p:childTnLst>
                                    <p:animEffect transition="out" filter="fade">
                                      <p:cBhvr>
                                        <p:cTn id="48" dur="1000"/>
                                        <p:tgtEl>
                                          <p:spTgt spid="9222"/>
                                        </p:tgtEl>
                                      </p:cBhvr>
                                    </p:animEffect>
                                    <p:anim calcmode="lin" valueType="num">
                                      <p:cBhvr>
                                        <p:cTn id="49" dur="1000"/>
                                        <p:tgtEl>
                                          <p:spTgt spid="9222"/>
                                        </p:tgtEl>
                                        <p:attrNameLst>
                                          <p:attrName>ppt_x</p:attrName>
                                        </p:attrNameLst>
                                      </p:cBhvr>
                                      <p:tavLst>
                                        <p:tav tm="0">
                                          <p:val>
                                            <p:strVal val="ppt_x"/>
                                          </p:val>
                                        </p:tav>
                                        <p:tav tm="100000">
                                          <p:val>
                                            <p:strVal val="ppt_x"/>
                                          </p:val>
                                        </p:tav>
                                      </p:tavLst>
                                    </p:anim>
                                    <p:anim calcmode="lin" valueType="num">
                                      <p:cBhvr>
                                        <p:cTn id="50" dur="1000"/>
                                        <p:tgtEl>
                                          <p:spTgt spid="9222"/>
                                        </p:tgtEl>
                                        <p:attrNameLst>
                                          <p:attrName>ppt_y</p:attrName>
                                        </p:attrNameLst>
                                      </p:cBhvr>
                                      <p:tavLst>
                                        <p:tav tm="0">
                                          <p:val>
                                            <p:strVal val="ppt_y"/>
                                          </p:val>
                                        </p:tav>
                                        <p:tav tm="100000">
                                          <p:val>
                                            <p:strVal val="ppt_y+.1"/>
                                          </p:val>
                                        </p:tav>
                                      </p:tavLst>
                                    </p:anim>
                                    <p:set>
                                      <p:cBhvr>
                                        <p:cTn id="51" dur="1" fill="hold">
                                          <p:stCondLst>
                                            <p:cond delay="999"/>
                                          </p:stCondLst>
                                        </p:cTn>
                                        <p:tgtEl>
                                          <p:spTgt spid="922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9223"/>
                                        </p:tgtEl>
                                        <p:attrNameLst>
                                          <p:attrName>style.visibility</p:attrName>
                                        </p:attrNameLst>
                                      </p:cBhvr>
                                      <p:to>
                                        <p:strVal val="visible"/>
                                      </p:to>
                                    </p:set>
                                    <p:animEffect transition="in" filter="randombar(horizontal)">
                                      <p:cBhvr>
                                        <p:cTn id="56" dur="500"/>
                                        <p:tgtEl>
                                          <p:spTgt spid="9223"/>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9223"/>
                                        </p:tgtEl>
                                        <p:attrNameLst>
                                          <p:attrName>ppt_x</p:attrName>
                                        </p:attrNameLst>
                                      </p:cBhvr>
                                      <p:tavLst>
                                        <p:tav tm="0">
                                          <p:val>
                                            <p:strVal val="ppt_x"/>
                                          </p:val>
                                        </p:tav>
                                        <p:tav tm="100000">
                                          <p:val>
                                            <p:strVal val="ppt_x"/>
                                          </p:val>
                                        </p:tav>
                                      </p:tavLst>
                                    </p:anim>
                                    <p:anim calcmode="lin" valueType="num">
                                      <p:cBhvr additive="base">
                                        <p:cTn id="61" dur="500"/>
                                        <p:tgtEl>
                                          <p:spTgt spid="9223"/>
                                        </p:tgtEl>
                                        <p:attrNameLst>
                                          <p:attrName>ppt_y</p:attrName>
                                        </p:attrNameLst>
                                      </p:cBhvr>
                                      <p:tavLst>
                                        <p:tav tm="0">
                                          <p:val>
                                            <p:strVal val="ppt_y"/>
                                          </p:val>
                                        </p:tav>
                                        <p:tav tm="100000">
                                          <p:val>
                                            <p:strVal val="1+ppt_h/2"/>
                                          </p:val>
                                        </p:tav>
                                      </p:tavLst>
                                    </p:anim>
                                    <p:set>
                                      <p:cBhvr>
                                        <p:cTn id="62" dur="1" fill="hold">
                                          <p:stCondLst>
                                            <p:cond delay="499"/>
                                          </p:stCondLst>
                                        </p:cTn>
                                        <p:tgtEl>
                                          <p:spTgt spid="922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9224"/>
                                        </p:tgtEl>
                                        <p:attrNameLst>
                                          <p:attrName>style.visibility</p:attrName>
                                        </p:attrNameLst>
                                      </p:cBhvr>
                                      <p:to>
                                        <p:strVal val="visible"/>
                                      </p:to>
                                    </p:set>
                                    <p:animEffect transition="in" filter="wipe(down)">
                                      <p:cBhvr>
                                        <p:cTn id="67" dur="500"/>
                                        <p:tgtEl>
                                          <p:spTgt spid="9224"/>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nodeType="clickEffect">
                                  <p:stCondLst>
                                    <p:cond delay="0"/>
                                  </p:stCondLst>
                                  <p:childTnLst>
                                    <p:anim calcmode="lin" valueType="num">
                                      <p:cBhvr additive="base">
                                        <p:cTn id="71" dur="500"/>
                                        <p:tgtEl>
                                          <p:spTgt spid="9224"/>
                                        </p:tgtEl>
                                        <p:attrNameLst>
                                          <p:attrName>ppt_x</p:attrName>
                                        </p:attrNameLst>
                                      </p:cBhvr>
                                      <p:tavLst>
                                        <p:tav tm="0">
                                          <p:val>
                                            <p:strVal val="ppt_x"/>
                                          </p:val>
                                        </p:tav>
                                        <p:tav tm="100000">
                                          <p:val>
                                            <p:strVal val="ppt_x"/>
                                          </p:val>
                                        </p:tav>
                                      </p:tavLst>
                                    </p:anim>
                                    <p:anim calcmode="lin" valueType="num">
                                      <p:cBhvr additive="base">
                                        <p:cTn id="72" dur="500"/>
                                        <p:tgtEl>
                                          <p:spTgt spid="9224"/>
                                        </p:tgtEl>
                                        <p:attrNameLst>
                                          <p:attrName>ppt_y</p:attrName>
                                        </p:attrNameLst>
                                      </p:cBhvr>
                                      <p:tavLst>
                                        <p:tav tm="0">
                                          <p:val>
                                            <p:strVal val="ppt_y"/>
                                          </p:val>
                                        </p:tav>
                                        <p:tav tm="100000">
                                          <p:val>
                                            <p:strVal val="1+ppt_h/2"/>
                                          </p:val>
                                        </p:tav>
                                      </p:tavLst>
                                    </p:anim>
                                    <p:set>
                                      <p:cBhvr>
                                        <p:cTn id="73" dur="1" fill="hold">
                                          <p:stCondLst>
                                            <p:cond delay="499"/>
                                          </p:stCondLst>
                                        </p:cTn>
                                        <p:tgtEl>
                                          <p:spTgt spid="92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182074" y="1864428"/>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272676" y="2515951"/>
            <a:ext cx="3776058" cy="1055608"/>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Đời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sống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người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dân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được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cải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thiện</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480466" y="4529597"/>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35952" y="4403015"/>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2092555" y="1217844"/>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pic>
        <p:nvPicPr>
          <p:cNvPr id="12290" name="Picture 2" descr="C:\Users\HP\Desktop\lich-trinh-da-nang-hoi-an-4-ngay-3-dem-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125" y="846763"/>
            <a:ext cx="6667500" cy="47625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1" name="Picture 3" descr="C:\Users\HP\Desktop\cho-dem-da-na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9834" y="1122162"/>
            <a:ext cx="7048066" cy="41459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2" name="Picture 4" descr="C:\Users\HP\Desktop\van-hoa-con-nguoi-da-nang1jp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0724" y="1318210"/>
            <a:ext cx="6666285" cy="44441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293" name="Picture 5" descr="C:\Users\HP\Desktop\images1559473_images1559442_Ba_n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25497" y="1118645"/>
            <a:ext cx="7212756" cy="48085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9176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2290"/>
                                        </p:tgtEl>
                                      </p:cBhvr>
                                    </p:animEffect>
                                    <p:anim calcmode="lin" valueType="num">
                                      <p:cBhvr>
                                        <p:cTn id="12" dur="1000"/>
                                        <p:tgtEl>
                                          <p:spTgt spid="12290"/>
                                        </p:tgtEl>
                                        <p:attrNameLst>
                                          <p:attrName>ppt_x</p:attrName>
                                        </p:attrNameLst>
                                      </p:cBhvr>
                                      <p:tavLst>
                                        <p:tav tm="0">
                                          <p:val>
                                            <p:strVal val="ppt_x"/>
                                          </p:val>
                                        </p:tav>
                                        <p:tav tm="100000">
                                          <p:val>
                                            <p:strVal val="ppt_x"/>
                                          </p:val>
                                        </p:tav>
                                      </p:tavLst>
                                    </p:anim>
                                    <p:anim calcmode="lin" valueType="num">
                                      <p:cBhvr>
                                        <p:cTn id="13" dur="1000"/>
                                        <p:tgtEl>
                                          <p:spTgt spid="12290"/>
                                        </p:tgtEl>
                                        <p:attrNameLst>
                                          <p:attrName>ppt_y</p:attrName>
                                        </p:attrNameLst>
                                      </p:cBhvr>
                                      <p:tavLst>
                                        <p:tav tm="0">
                                          <p:val>
                                            <p:strVal val="ppt_y"/>
                                          </p:val>
                                        </p:tav>
                                        <p:tav tm="100000">
                                          <p:val>
                                            <p:strVal val="ppt_y+.1"/>
                                          </p:val>
                                        </p:tav>
                                      </p:tavLst>
                                    </p:anim>
                                    <p:set>
                                      <p:cBhvr>
                                        <p:cTn id="14" dur="1" fill="hold">
                                          <p:stCondLst>
                                            <p:cond delay="999"/>
                                          </p:stCondLst>
                                        </p:cTn>
                                        <p:tgtEl>
                                          <p:spTgt spid="1229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2291"/>
                                        </p:tgtEl>
                                        <p:attrNameLst>
                                          <p:attrName>style.visibility</p:attrName>
                                        </p:attrNameLst>
                                      </p:cBhvr>
                                      <p:to>
                                        <p:strVal val="visible"/>
                                      </p:to>
                                    </p:set>
                                    <p:animEffect transition="in" filter="randombar(horizontal)">
                                      <p:cBhvr>
                                        <p:cTn id="19" dur="500"/>
                                        <p:tgtEl>
                                          <p:spTgt spid="1229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291"/>
                                        </p:tgtEl>
                                      </p:cBhvr>
                                    </p:animEffect>
                                    <p:set>
                                      <p:cBhvr>
                                        <p:cTn id="24" dur="1" fill="hold">
                                          <p:stCondLst>
                                            <p:cond delay="499"/>
                                          </p:stCondLst>
                                        </p:cTn>
                                        <p:tgtEl>
                                          <p:spTgt spid="1229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2292"/>
                                        </p:tgtEl>
                                        <p:attrNameLst>
                                          <p:attrName>style.visibility</p:attrName>
                                        </p:attrNameLst>
                                      </p:cBhvr>
                                      <p:to>
                                        <p:strVal val="visible"/>
                                      </p:to>
                                    </p:set>
                                    <p:animEffect transition="in" filter="randombar(horizontal)">
                                      <p:cBhvr>
                                        <p:cTn id="29" dur="500"/>
                                        <p:tgtEl>
                                          <p:spTgt spid="1229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12292"/>
                                        </p:tgtEl>
                                        <p:attrNameLst>
                                          <p:attrName>ppt_x</p:attrName>
                                        </p:attrNameLst>
                                      </p:cBhvr>
                                      <p:tavLst>
                                        <p:tav tm="0">
                                          <p:val>
                                            <p:strVal val="ppt_x"/>
                                          </p:val>
                                        </p:tav>
                                        <p:tav tm="100000">
                                          <p:val>
                                            <p:strVal val="ppt_x"/>
                                          </p:val>
                                        </p:tav>
                                      </p:tavLst>
                                    </p:anim>
                                    <p:anim calcmode="lin" valueType="num">
                                      <p:cBhvr additive="base">
                                        <p:cTn id="34" dur="500"/>
                                        <p:tgtEl>
                                          <p:spTgt spid="12292"/>
                                        </p:tgtEl>
                                        <p:attrNameLst>
                                          <p:attrName>ppt_y</p:attrName>
                                        </p:attrNameLst>
                                      </p:cBhvr>
                                      <p:tavLst>
                                        <p:tav tm="0">
                                          <p:val>
                                            <p:strVal val="ppt_y"/>
                                          </p:val>
                                        </p:tav>
                                        <p:tav tm="100000">
                                          <p:val>
                                            <p:strVal val="1+ppt_h/2"/>
                                          </p:val>
                                        </p:tav>
                                      </p:tavLst>
                                    </p:anim>
                                    <p:set>
                                      <p:cBhvr>
                                        <p:cTn id="35" dur="1" fill="hold">
                                          <p:stCondLst>
                                            <p:cond delay="499"/>
                                          </p:stCondLst>
                                        </p:cTn>
                                        <p:tgtEl>
                                          <p:spTgt spid="1229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2293"/>
                                        </p:tgtEl>
                                        <p:attrNameLst>
                                          <p:attrName>style.visibility</p:attrName>
                                        </p:attrNameLst>
                                      </p:cBhvr>
                                      <p:to>
                                        <p:strVal val="visible"/>
                                      </p:to>
                                    </p:set>
                                    <p:animEffect transition="in" filter="randombar(horizontal)">
                                      <p:cBhvr>
                                        <p:cTn id="40" dur="500"/>
                                        <p:tgtEl>
                                          <p:spTgt spid="12293"/>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xit" presetSubtype="0" fill="hold" nodeType="clickEffect">
                                  <p:stCondLst>
                                    <p:cond delay="0"/>
                                  </p:stCondLst>
                                  <p:childTnLst>
                                    <p:animEffect transition="out" filter="fade">
                                      <p:cBhvr>
                                        <p:cTn id="44" dur="1000"/>
                                        <p:tgtEl>
                                          <p:spTgt spid="12293"/>
                                        </p:tgtEl>
                                      </p:cBhvr>
                                    </p:animEffect>
                                    <p:anim calcmode="lin" valueType="num">
                                      <p:cBhvr>
                                        <p:cTn id="45" dur="1000"/>
                                        <p:tgtEl>
                                          <p:spTgt spid="12293"/>
                                        </p:tgtEl>
                                        <p:attrNameLst>
                                          <p:attrName>ppt_x</p:attrName>
                                        </p:attrNameLst>
                                      </p:cBhvr>
                                      <p:tavLst>
                                        <p:tav tm="0">
                                          <p:val>
                                            <p:strVal val="ppt_x"/>
                                          </p:val>
                                        </p:tav>
                                        <p:tav tm="100000">
                                          <p:val>
                                            <p:strVal val="ppt_x"/>
                                          </p:val>
                                        </p:tav>
                                      </p:tavLst>
                                    </p:anim>
                                    <p:anim calcmode="lin" valueType="num">
                                      <p:cBhvr>
                                        <p:cTn id="46" dur="1000"/>
                                        <p:tgtEl>
                                          <p:spTgt spid="12293"/>
                                        </p:tgtEl>
                                        <p:attrNameLst>
                                          <p:attrName>ppt_y</p:attrName>
                                        </p:attrNameLst>
                                      </p:cBhvr>
                                      <p:tavLst>
                                        <p:tav tm="0">
                                          <p:val>
                                            <p:strVal val="ppt_y"/>
                                          </p:val>
                                        </p:tav>
                                        <p:tav tm="100000">
                                          <p:val>
                                            <p:strVal val="ppt_y+.1"/>
                                          </p:val>
                                        </p:tav>
                                      </p:tavLst>
                                    </p:anim>
                                    <p:set>
                                      <p:cBhvr>
                                        <p:cTn id="47" dur="1" fill="hold">
                                          <p:stCondLst>
                                            <p:cond delay="999"/>
                                          </p:stCondLst>
                                        </p:cTn>
                                        <p:tgtEl>
                                          <p:spTgt spid="122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080044" y="-234559"/>
            <a:ext cx="6988755" cy="8197143"/>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44223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224858" y="2380589"/>
            <a:ext cx="3776058" cy="1532334"/>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Giờ</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các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hãy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kể</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về</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thay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sống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nhé</a:t>
            </a:r>
            <a:endParaRPr lang="en-US" sz="2800" b="1" dirty="0">
              <a:solidFill>
                <a:schemeClr val="tx1"/>
              </a:solidFill>
              <a:latin typeface="#9Slide03 AmpleSoft Bold" pitchFamily="2" charset="0"/>
              <a:cs typeface="Times New Roman" pitchFamily="18" charset="0"/>
            </a:endParaRP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2160705" y="4576114"/>
            <a:ext cx="1601987" cy="247163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91503" y="4416100"/>
            <a:ext cx="2312782" cy="2517092"/>
          </a:xfrm>
          <a:prstGeom prst="rect">
            <a:avLst/>
          </a:prstGeom>
          <a:noFill/>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7031453" y="839341"/>
            <a:ext cx="1670137" cy="575869"/>
          </a:xfrm>
          <a:prstGeom prst="roundRect">
            <a:avLst/>
          </a:prstGeom>
          <a:solidFill>
            <a:schemeClr val="accent6"/>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a:solidFill>
                  <a:schemeClr val="bg2"/>
                </a:solidFill>
                <a:latin typeface="#9Slide03 AmpleSoft Bold" pitchFamily="2" charset="0"/>
                <a:cs typeface="Times New Roman" pitchFamily="18" charset="0"/>
              </a:rPr>
              <a:t>GỢI Ý</a:t>
            </a:r>
          </a:p>
        </p:txBody>
      </p:sp>
      <p:sp>
        <p:nvSpPr>
          <p:cNvPr id="2" name="Rectangle 1"/>
          <p:cNvSpPr/>
          <p:nvPr/>
        </p:nvSpPr>
        <p:spPr>
          <a:xfrm>
            <a:off x="5551412" y="1786073"/>
            <a:ext cx="4425455" cy="1384995"/>
          </a:xfrm>
          <a:prstGeom prst="rect">
            <a:avLst/>
          </a:prstGeom>
          <a:solidFill>
            <a:schemeClr val="accent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eaLnBrk="1" hangingPunct="1">
              <a:spcBef>
                <a:spcPct val="50000"/>
              </a:spcBef>
            </a:pPr>
            <a:r>
              <a:rPr lang="en-US" sz="2800" b="1" dirty="0" err="1">
                <a:solidFill>
                  <a:schemeClr val="tx1"/>
                </a:solidFill>
                <a:latin typeface="#9Slide03 AmpleSoft Bold" pitchFamily="2" charset="0"/>
                <a:cs typeface="Times New Roman" pitchFamily="18" charset="0"/>
              </a:rPr>
              <a:t>Giới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thiệu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chung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về</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sinh</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sống</a:t>
            </a:r>
            <a:r>
              <a:rPr lang="en-US" sz="2800" b="1" dirty="0">
                <a:solidFill>
                  <a:schemeClr val="tx1"/>
                </a:solidFill>
                <a:latin typeface="#9Slide03 AmpleSoft Bold" pitchFamily="2" charset="0"/>
                <a:cs typeface="Times New Roman" pitchFamily="18" charset="0"/>
              </a:rPr>
              <a:t> ( </a:t>
            </a:r>
            <a:r>
              <a:rPr lang="en-US" sz="2800" b="1" dirty="0" err="1">
                <a:solidFill>
                  <a:schemeClr val="tx1"/>
                </a:solidFill>
                <a:latin typeface="#9Slide03 AmpleSoft Bold" pitchFamily="2" charset="0"/>
                <a:cs typeface="Times New Roman" pitchFamily="18" charset="0"/>
              </a:rPr>
              <a:t>tên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đặc</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điểm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chung</a:t>
            </a:r>
            <a:r>
              <a:rPr lang="en-US" sz="2800" b="1" dirty="0">
                <a:solidFill>
                  <a:schemeClr val="tx1"/>
                </a:solidFill>
                <a:latin typeface="#9Slide03 AmpleSoft Bold" pitchFamily="2" charset="0"/>
                <a:cs typeface="Times New Roman" pitchFamily="18" charset="0"/>
              </a:rPr>
              <a:t> ).</a:t>
            </a:r>
          </a:p>
        </p:txBody>
      </p:sp>
      <p:sp>
        <p:nvSpPr>
          <p:cNvPr id="3" name="Rectangle 2"/>
          <p:cNvSpPr/>
          <p:nvPr/>
        </p:nvSpPr>
        <p:spPr>
          <a:xfrm>
            <a:off x="5585688" y="3435870"/>
            <a:ext cx="4435675" cy="954107"/>
          </a:xfrm>
          <a:prstGeom prst="rect">
            <a:avLst/>
          </a:prstGeom>
          <a:solidFill>
            <a:schemeClr val="accent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2800" b="1" dirty="0" err="1">
                <a:solidFill>
                  <a:schemeClr val="tx1"/>
                </a:solidFill>
                <a:latin typeface="#9Slide03 AmpleSoft Bold" pitchFamily="2" charset="0"/>
                <a:cs typeface="Times New Roman" pitchFamily="18" charset="0"/>
              </a:rPr>
              <a:t>Giới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thiệu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những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ở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phương</a:t>
            </a:r>
            <a:endParaRPr lang="en-US" sz="2800" dirty="0">
              <a:solidFill>
                <a:schemeClr val="tx1"/>
              </a:solidFill>
              <a:latin typeface="#9Slide03 AmpleSoft Bold" pitchFamily="2" charset="0"/>
            </a:endParaRPr>
          </a:p>
        </p:txBody>
      </p:sp>
      <p:sp>
        <p:nvSpPr>
          <p:cNvPr id="4" name="Rectangle 3"/>
          <p:cNvSpPr/>
          <p:nvPr/>
        </p:nvSpPr>
        <p:spPr>
          <a:xfrm>
            <a:off x="5557809" y="4718886"/>
            <a:ext cx="4478344" cy="1384995"/>
          </a:xfrm>
          <a:prstGeom prst="rect">
            <a:avLst/>
          </a:prstGeom>
          <a:solidFill>
            <a:schemeClr val="tx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eaLnBrk="1" hangingPunct="1">
              <a:spcBef>
                <a:spcPct val="50000"/>
              </a:spcBef>
            </a:pPr>
            <a:r>
              <a:rPr lang="en-US" sz="2800" b="1" dirty="0" err="1">
                <a:solidFill>
                  <a:schemeClr val="tx1"/>
                </a:solidFill>
                <a:latin typeface="#9Slide03 AmpleSoft Bold" pitchFamily="2" charset="0"/>
                <a:cs typeface="Times New Roman" pitchFamily="18" charset="0"/>
              </a:rPr>
              <a:t>Nêu</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kết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quả</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địa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cảm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nghĩ</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về</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sự</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đó</a:t>
            </a:r>
            <a:r>
              <a:rPr lang="en-US" sz="2800" b="1" dirty="0">
                <a:solidFill>
                  <a:schemeClr val="tx1"/>
                </a:solidFill>
                <a:latin typeface="#9Slide03 AmpleSoft Bold" pitchFamily="2" charset="0"/>
                <a:cs typeface="Times New Roman" pitchFamily="18" charset="0"/>
              </a:rPr>
              <a:t>.</a:t>
            </a:r>
          </a:p>
        </p:txBody>
      </p:sp>
    </p:spTree>
    <p:extLst>
      <p:ext uri="{BB962C8B-B14F-4D97-AF65-F5344CB8AC3E}">
        <p14:creationId xmlns:p14="http://schemas.microsoft.com/office/powerpoint/2010/main" val="55754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900" decel="100000" fill="hold"/>
                                        <p:tgtEl>
                                          <p:spTgt spid="29"/>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blinds(horizontal)">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P spid="41" grpId="0" animBg="1"/>
      <p:bldP spid="2" grpId="0" animBg="1"/>
      <p:bldP spid="3"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3782131" y="2207700"/>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C</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4802606" y="1744134"/>
            <a:ext cx="915154" cy="1858514"/>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Ủ</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5842143" y="2236500"/>
            <a:ext cx="925030"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4751989" y="4150700"/>
            <a:ext cx="1334874" cy="134639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C</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6159577" y="3903134"/>
            <a:ext cx="1443490" cy="160383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Ố</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6692456" y="3763475"/>
            <a:ext cx="609005" cy="1356271"/>
          </a:xfrm>
          <a:prstGeom prst="rect">
            <a:avLst/>
          </a:prstGeom>
        </p:spPr>
        <p:txBody>
          <a:bodyPr>
            <a:prstTxWarp prst="textPlain">
              <a:avLst/>
            </a:prstTxWarp>
          </a:bodyPr>
          <a:lstStyle/>
          <a:p>
            <a:pPr lvl="0" algn="ctr"/>
            <a:endParaRPr b="0" i="0" dirty="0">
              <a:ln w="38100" cap="flat" cmpd="sng">
                <a:solidFill>
                  <a:schemeClr val="dk1"/>
                </a:solidFill>
                <a:prstDash val="solid"/>
                <a:round/>
                <a:headEnd type="none" w="sm" len="sm"/>
                <a:tailEnd type="none" w="sm" len="sm"/>
              </a:ln>
              <a:solidFill>
                <a:schemeClr val="accent6"/>
              </a:solidFill>
              <a:latin typeface="Ranchers"/>
            </a:endParaRPr>
          </a:p>
        </p:txBody>
      </p:sp>
      <p:sp>
        <p:nvSpPr>
          <p:cNvPr id="790" name="Google Shape;790;p10"/>
          <p:cNvSpPr/>
          <p:nvPr/>
        </p:nvSpPr>
        <p:spPr>
          <a:xfrm>
            <a:off x="7441356" y="3760175"/>
            <a:ext cx="911862" cy="1348041"/>
          </a:xfrm>
          <a:prstGeom prst="rect">
            <a:avLst/>
          </a:prstGeom>
        </p:spPr>
        <p:txBody>
          <a:bodyPr>
            <a:prstTxWarp prst="textPlain">
              <a:avLst/>
            </a:prstTxWarp>
          </a:bodyPr>
          <a:lstStyle/>
          <a:p>
            <a:pPr lvl="0" algn="ctr"/>
            <a:endParaRPr b="0" i="0" dirty="0">
              <a:ln w="38100" cap="flat" cmpd="sng">
                <a:solidFill>
                  <a:schemeClr val="dk1"/>
                </a:solidFill>
                <a:prstDash val="solid"/>
                <a:round/>
                <a:headEnd type="none" w="sm" len="sm"/>
                <a:tailEnd type="none" w="sm" len="sm"/>
              </a:ln>
              <a:solidFill>
                <a:schemeClr val="lt1"/>
              </a:solidFill>
              <a:latin typeface="Ranchers"/>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6929474" y="2235131"/>
            <a:ext cx="967813" cy="140235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41200" y="4209426"/>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txBody>
          <a:bodyPr/>
          <a:lstStyle/>
          <a:p>
            <a:endParaRPr lang="en-GB"/>
          </a:p>
        </p:txBody>
      </p:sp>
      <p:grpSp>
        <p:nvGrpSpPr>
          <p:cNvPr id="19" name="Google Shape;71;p2"/>
          <p:cNvGrpSpPr/>
          <p:nvPr/>
        </p:nvGrpSpPr>
        <p:grpSpPr>
          <a:xfrm rot="-985835">
            <a:off x="1357221" y="2152562"/>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extLst>
      <p:ext uri="{BB962C8B-B14F-4D97-AF65-F5344CB8AC3E}">
        <p14:creationId xmlns:p14="http://schemas.microsoft.com/office/powerpoint/2010/main" val="23317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8"/>
                                        </p:tgtEl>
                                        <p:attrNameLst>
                                          <p:attrName>style.visibility</p:attrName>
                                        </p:attrNameLst>
                                      </p:cBhvr>
                                      <p:to>
                                        <p:strVal val="visible"/>
                                      </p:to>
                                    </p:set>
                                    <p:anim calcmode="lin" valueType="num">
                                      <p:cBhvr>
                                        <p:cTn id="31" dur="1000" fill="hold"/>
                                        <p:tgtEl>
                                          <p:spTgt spid="788"/>
                                        </p:tgtEl>
                                        <p:attrNameLst>
                                          <p:attrName>ppt_w</p:attrName>
                                        </p:attrNameLst>
                                      </p:cBhvr>
                                      <p:tavLst>
                                        <p:tav tm="0">
                                          <p:val>
                                            <p:fltVal val="0"/>
                                          </p:val>
                                        </p:tav>
                                        <p:tav tm="100000">
                                          <p:val>
                                            <p:strVal val="#ppt_w"/>
                                          </p:val>
                                        </p:tav>
                                      </p:tavLst>
                                    </p:anim>
                                    <p:anim calcmode="lin" valueType="num">
                                      <p:cBhvr>
                                        <p:cTn id="32" dur="1000" fill="hold"/>
                                        <p:tgtEl>
                                          <p:spTgt spid="788"/>
                                        </p:tgtEl>
                                        <p:attrNameLst>
                                          <p:attrName>ppt_h</p:attrName>
                                        </p:attrNameLst>
                                      </p:cBhvr>
                                      <p:tavLst>
                                        <p:tav tm="0">
                                          <p:val>
                                            <p:fltVal val="0"/>
                                          </p:val>
                                        </p:tav>
                                        <p:tav tm="100000">
                                          <p:val>
                                            <p:strVal val="#ppt_h"/>
                                          </p:val>
                                        </p:tav>
                                      </p:tavLst>
                                    </p:anim>
                                    <p:anim calcmode="lin" valueType="num">
                                      <p:cBhvr>
                                        <p:cTn id="33" dur="1000" fill="hold"/>
                                        <p:tgtEl>
                                          <p:spTgt spid="788"/>
                                        </p:tgtEl>
                                        <p:attrNameLst>
                                          <p:attrName>style.rotation</p:attrName>
                                        </p:attrNameLst>
                                      </p:cBhvr>
                                      <p:tavLst>
                                        <p:tav tm="0">
                                          <p:val>
                                            <p:fltVal val="90"/>
                                          </p:val>
                                        </p:tav>
                                        <p:tav tm="100000">
                                          <p:val>
                                            <p:fltVal val="0"/>
                                          </p:val>
                                        </p:tav>
                                      </p:tavLst>
                                    </p:anim>
                                    <p:animEffect transition="in" filter="fade">
                                      <p:cBhvr>
                                        <p:cTn id="34" dur="1000"/>
                                        <p:tgtEl>
                                          <p:spTgt spid="788"/>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7"/>
                                        </p:tgtEl>
                                        <p:attrNameLst>
                                          <p:attrName>style.visibility</p:attrName>
                                        </p:attrNameLst>
                                      </p:cBhvr>
                                      <p:to>
                                        <p:strVal val="visible"/>
                                      </p:to>
                                    </p:set>
                                    <p:anim calcmode="lin" valueType="num">
                                      <p:cBhvr>
                                        <p:cTn id="37" dur="1000" fill="hold"/>
                                        <p:tgtEl>
                                          <p:spTgt spid="787"/>
                                        </p:tgtEl>
                                        <p:attrNameLst>
                                          <p:attrName>ppt_w</p:attrName>
                                        </p:attrNameLst>
                                      </p:cBhvr>
                                      <p:tavLst>
                                        <p:tav tm="0">
                                          <p:val>
                                            <p:fltVal val="0"/>
                                          </p:val>
                                        </p:tav>
                                        <p:tav tm="100000">
                                          <p:val>
                                            <p:strVal val="#ppt_w"/>
                                          </p:val>
                                        </p:tav>
                                      </p:tavLst>
                                    </p:anim>
                                    <p:anim calcmode="lin" valueType="num">
                                      <p:cBhvr>
                                        <p:cTn id="38" dur="1000" fill="hold"/>
                                        <p:tgtEl>
                                          <p:spTgt spid="787"/>
                                        </p:tgtEl>
                                        <p:attrNameLst>
                                          <p:attrName>ppt_h</p:attrName>
                                        </p:attrNameLst>
                                      </p:cBhvr>
                                      <p:tavLst>
                                        <p:tav tm="0">
                                          <p:val>
                                            <p:fltVal val="0"/>
                                          </p:val>
                                        </p:tav>
                                        <p:tav tm="100000">
                                          <p:val>
                                            <p:strVal val="#ppt_h"/>
                                          </p:val>
                                        </p:tav>
                                      </p:tavLst>
                                    </p:anim>
                                    <p:anim calcmode="lin" valueType="num">
                                      <p:cBhvr>
                                        <p:cTn id="39" dur="1000" fill="hold"/>
                                        <p:tgtEl>
                                          <p:spTgt spid="787"/>
                                        </p:tgtEl>
                                        <p:attrNameLst>
                                          <p:attrName>style.rotation</p:attrName>
                                        </p:attrNameLst>
                                      </p:cBhvr>
                                      <p:tavLst>
                                        <p:tav tm="0">
                                          <p:val>
                                            <p:fltVal val="90"/>
                                          </p:val>
                                        </p:tav>
                                        <p:tav tm="100000">
                                          <p:val>
                                            <p:fltVal val="0"/>
                                          </p:val>
                                        </p:tav>
                                      </p:tavLst>
                                    </p:anim>
                                    <p:animEffect transition="in" filter="fade">
                                      <p:cBhvr>
                                        <p:cTn id="40" dur="1000"/>
                                        <p:tgtEl>
                                          <p:spTgt spid="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24455" y="1165442"/>
            <a:ext cx="3130985" cy="1107996"/>
          </a:xfrm>
          <a:prstGeom prst="rect">
            <a:avLst/>
          </a:prstGeom>
          <a:noFill/>
        </p:spPr>
        <p:txBody>
          <a:bodyPr wrap="none" rtlCol="0">
            <a:spAutoFit/>
          </a:bodyPr>
          <a:lstStyle/>
          <a:p>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Trò</a:t>
            </a:r>
            <a:r>
              <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rPr>
              <a:t> </a:t>
            </a:r>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chơi</a:t>
            </a:r>
            <a:endPar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endParaRPr>
          </a:p>
        </p:txBody>
      </p:sp>
      <p:sp>
        <p:nvSpPr>
          <p:cNvPr id="9" name="TextBox 8"/>
          <p:cNvSpPr txBox="1"/>
          <p:nvPr/>
        </p:nvSpPr>
        <p:spPr>
          <a:xfrm>
            <a:off x="428977" y="2110878"/>
            <a:ext cx="6445995" cy="923330"/>
          </a:xfrm>
          <a:prstGeom prst="rect">
            <a:avLst/>
          </a:prstGeom>
          <a:noFill/>
        </p:spPr>
        <p:txBody>
          <a:bodyPr wrap="none" rtlCol="0">
            <a:spAutoFit/>
          </a:bodyPr>
          <a:lstStyle/>
          <a:p>
            <a:r>
              <a:rPr lang="en-US" sz="5400" dirty="0">
                <a:solidFill>
                  <a:schemeClr val="accent5">
                    <a:lumMod val="50000"/>
                  </a:schemeClr>
                </a:solidFill>
                <a:latin typeface="#9Slide07 SVNZiclets" pitchFamily="2" charset="0"/>
              </a:rPr>
              <a:t>Quay </a:t>
            </a:r>
            <a:r>
              <a:rPr lang="en-US" sz="5400" dirty="0" err="1">
                <a:solidFill>
                  <a:schemeClr val="accent5">
                    <a:lumMod val="50000"/>
                  </a:schemeClr>
                </a:solidFill>
                <a:latin typeface="#9Slide07 SVNZiclets" pitchFamily="2" charset="0"/>
              </a:rPr>
              <a:t>về</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quá</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khứ</a:t>
            </a:r>
            <a:endParaRPr lang="en-US" sz="5400" dirty="0">
              <a:solidFill>
                <a:schemeClr val="accent5">
                  <a:lumMod val="50000"/>
                </a:schemeClr>
              </a:solidFill>
              <a:latin typeface="#9Slide07 SVNZiclets" pitchFamily="2" charset="0"/>
            </a:endParaRPr>
          </a:p>
        </p:txBody>
      </p:sp>
      <p:pic>
        <p:nvPicPr>
          <p:cNvPr id="2050" name="Picture 2" descr="C:\Users\HP\Desktop\20988209.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921563" y="3059608"/>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3481600" y="3169920"/>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6035040" y="2910840"/>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9Slide03 AmpleSoft Bold" pitchFamily="2" charset="0"/>
              </a:rPr>
              <a:t>Sống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trong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một</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hiện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đại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như</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bây</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giờ</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có</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thắc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mắc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quá</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khứ</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trông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như</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thế</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nào</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không</a:t>
            </a:r>
            <a:r>
              <a:rPr lang="en-US" sz="2400" dirty="0">
                <a:solidFill>
                  <a:schemeClr val="tx1"/>
                </a:solidFill>
                <a:latin typeface="#9Slide03 AmpleSoft Bold" pitchFamily="2" charset="0"/>
              </a:rPr>
              <a:t> ?</a:t>
            </a:r>
          </a:p>
        </p:txBody>
      </p:sp>
      <p:sp>
        <p:nvSpPr>
          <p:cNvPr id="7" name="Rounded Rectangular Callout 6"/>
          <p:cNvSpPr/>
          <p:nvPr/>
        </p:nvSpPr>
        <p:spPr>
          <a:xfrm>
            <a:off x="6035040" y="3011348"/>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9Slide03 AmpleSoft Bold" pitchFamily="2" charset="0"/>
              </a:rPr>
              <a:t>Mời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các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cùng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lên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chuyến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xe</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thời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gian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để</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cùng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nhau</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khám</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phá</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nha</a:t>
            </a:r>
            <a:r>
              <a:rPr lang="en-US" sz="2400" dirty="0">
                <a:solidFill>
                  <a:schemeClr val="tx1"/>
                </a:solidFill>
                <a:latin typeface="#9Slide03 AmpleSoft Bold" pitchFamily="2" charset="0"/>
              </a:rPr>
              <a:t> !</a:t>
            </a:r>
          </a:p>
        </p:txBody>
      </p:sp>
    </p:spTree>
    <p:extLst>
      <p:ext uri="{BB962C8B-B14F-4D97-AF65-F5344CB8AC3E}">
        <p14:creationId xmlns:p14="http://schemas.microsoft.com/office/powerpoint/2010/main" val="189730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10"/>
                                        </p:tgtEl>
                                      </p:cBhvr>
                                    </p:animEffect>
                                    <p:anim calcmode="lin" valueType="num">
                                      <p:cBhvr>
                                        <p:cTn id="22" dur="1000"/>
                                        <p:tgtEl>
                                          <p:spTgt spid="10"/>
                                        </p:tgtEl>
                                        <p:attrNameLst>
                                          <p:attrName>ppt_x</p:attrName>
                                        </p:attrNameLst>
                                      </p:cBhvr>
                                      <p:tavLst>
                                        <p:tav tm="0">
                                          <p:val>
                                            <p:strVal val="ppt_x"/>
                                          </p:val>
                                        </p:tav>
                                        <p:tav tm="100000">
                                          <p:val>
                                            <p:strVal val="ppt_x"/>
                                          </p:val>
                                        </p:tav>
                                      </p:tavLst>
                                    </p:anim>
                                    <p:anim calcmode="lin" valueType="num">
                                      <p:cBhvr>
                                        <p:cTn id="23" dur="1000"/>
                                        <p:tgtEl>
                                          <p:spTgt spid="10"/>
                                        </p:tgtEl>
                                        <p:attrNameLst>
                                          <p:attrName>ppt_y</p:attrName>
                                        </p:attrNameLst>
                                      </p:cBhvr>
                                      <p:tavLst>
                                        <p:tav tm="0">
                                          <p:val>
                                            <p:strVal val="ppt_y"/>
                                          </p:val>
                                        </p:tav>
                                        <p:tav tm="100000">
                                          <p:val>
                                            <p:strVal val="ppt_y+.1"/>
                                          </p:val>
                                        </p:tav>
                                      </p:tavLst>
                                    </p:anim>
                                    <p:set>
                                      <p:cBhvr>
                                        <p:cTn id="24" dur="1" fill="hold">
                                          <p:stCondLst>
                                            <p:cond delay="999"/>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7"/>
                                        </p:tgtEl>
                                      </p:cBhvr>
                                    </p:animEffect>
                                    <p:anim calcmode="lin" valueType="num">
                                      <p:cBhvr>
                                        <p:cTn id="36" dur="1000"/>
                                        <p:tgtEl>
                                          <p:spTgt spid="7"/>
                                        </p:tgtEl>
                                        <p:attrNameLst>
                                          <p:attrName>ppt_x</p:attrName>
                                        </p:attrNameLst>
                                      </p:cBhvr>
                                      <p:tavLst>
                                        <p:tav tm="0">
                                          <p:val>
                                            <p:strVal val="ppt_x"/>
                                          </p:val>
                                        </p:tav>
                                        <p:tav tm="100000">
                                          <p:val>
                                            <p:strVal val="ppt_x"/>
                                          </p:val>
                                        </p:tav>
                                      </p:tavLst>
                                    </p:anim>
                                    <p:anim calcmode="lin" valueType="num">
                                      <p:cBhvr>
                                        <p:cTn id="37" dur="1000"/>
                                        <p:tgtEl>
                                          <p:spTgt spid="7"/>
                                        </p:tgtEl>
                                        <p:attrNameLst>
                                          <p:attrName>ppt_y</p:attrName>
                                        </p:attrNameLst>
                                      </p:cBhvr>
                                      <p:tavLst>
                                        <p:tav tm="0">
                                          <p:val>
                                            <p:strVal val="ppt_y"/>
                                          </p:val>
                                        </p:tav>
                                        <p:tav tm="100000">
                                          <p:val>
                                            <p:strVal val="ppt_y+.1"/>
                                          </p:val>
                                        </p:tav>
                                      </p:tavLst>
                                    </p:anim>
                                    <p:set>
                                      <p:cBhvr>
                                        <p:cTn id="38" dur="1" fill="hold">
                                          <p:stCondLst>
                                            <p:cond delay="999"/>
                                          </p:stCondLst>
                                        </p:cTn>
                                        <p:tgtEl>
                                          <p:spTgt spid="7"/>
                                        </p:tgtEl>
                                        <p:attrNameLst>
                                          <p:attrName>style.visibility</p:attrName>
                                        </p:attrNameLst>
                                      </p:cBhvr>
                                      <p:to>
                                        <p:strVal val="hidden"/>
                                      </p:to>
                                    </p:set>
                                  </p:childTnLst>
                                </p:cTn>
                              </p:par>
                              <p:par>
                                <p:cTn id="39" presetID="6" presetClass="exit" presetSubtype="32" fill="hold" nodeType="withEffect">
                                  <p:stCondLst>
                                    <p:cond delay="0"/>
                                  </p:stCondLst>
                                  <p:childTnLst>
                                    <p:animEffect transition="out" filter="circle(out)">
                                      <p:cBhvr>
                                        <p:cTn id="40" dur="600"/>
                                        <p:tgtEl>
                                          <p:spTgt spid="2051"/>
                                        </p:tgtEl>
                                      </p:cBhvr>
                                    </p:animEffect>
                                    <p:set>
                                      <p:cBhvr>
                                        <p:cTn id="41" dur="1" fill="hold">
                                          <p:stCondLst>
                                            <p:cond delay="599"/>
                                          </p:stCondLst>
                                        </p:cTn>
                                        <p:tgtEl>
                                          <p:spTgt spid="2051"/>
                                        </p:tgtEl>
                                        <p:attrNameLst>
                                          <p:attrName>style.visibility</p:attrName>
                                        </p:attrNameLst>
                                      </p:cBhvr>
                                      <p:to>
                                        <p:strVal val="hidden"/>
                                      </p:to>
                                    </p:set>
                                  </p:childTnLst>
                                </p:cTn>
                              </p:par>
                              <p:par>
                                <p:cTn id="42" presetID="6" presetClass="exit" presetSubtype="32" fill="hold" nodeType="withEffect">
                                  <p:stCondLst>
                                    <p:cond delay="0"/>
                                  </p:stCondLst>
                                  <p:childTnLst>
                                    <p:animEffect transition="out" filter="circle(out)">
                                      <p:cBhvr>
                                        <p:cTn id="43" dur="800"/>
                                        <p:tgtEl>
                                          <p:spTgt spid="2050"/>
                                        </p:tgtEl>
                                      </p:cBhvr>
                                    </p:animEffect>
                                    <p:set>
                                      <p:cBhvr>
                                        <p:cTn id="44" dur="1" fill="hold">
                                          <p:stCondLst>
                                            <p:cond delay="7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0" grpId="1" animBg="1"/>
      <p:bldP spid="7" grpId="0" animBg="1"/>
      <p:bldP spid="7"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4080044" y="-234559"/>
            <a:ext cx="6988755" cy="8197143"/>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tx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30" name="Google Shape;78;p4"/>
          <p:cNvGrpSpPr/>
          <p:nvPr/>
        </p:nvGrpSpPr>
        <p:grpSpPr>
          <a:xfrm>
            <a:off x="860830" y="1793713"/>
            <a:ext cx="4129313"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1007323" y="2383207"/>
            <a:ext cx="3776058" cy="2962513"/>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Cách đây hơn 40 năm, Đà Nẵng là một thành phố khá đơn sơ, dù đây là thành phố lớn thứ 2 ở miền Nam Việt Nam.</a:t>
            </a:r>
            <a:endParaRPr lang="en-US" sz="2800" b="1" dirty="0">
              <a:solidFill>
                <a:schemeClr val="tx1"/>
              </a:solidFill>
              <a:latin typeface="#9Slide03 AmpleSoft Bold" pitchFamily="2" charset="0"/>
              <a:cs typeface="Times New Roman" pitchFamily="18" charset="0"/>
            </a:endParaRPr>
          </a:p>
        </p:txBody>
      </p:sp>
      <p:pic>
        <p:nvPicPr>
          <p:cNvPr id="14338" name="Picture 2" descr="C:\Users\HP\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2759" y="642139"/>
            <a:ext cx="6689241" cy="41388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9" name="Text Box 21"/>
          <p:cNvSpPr txBox="1">
            <a:spLocks noChangeArrowheads="1"/>
          </p:cNvSpPr>
          <p:nvPr/>
        </p:nvSpPr>
        <p:spPr bwMode="auto">
          <a:xfrm>
            <a:off x="934076" y="2342821"/>
            <a:ext cx="3922551" cy="2962513"/>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Chỗ này là ga tàu cũ , sau thành bến cá nhỏ đưa hải sản lên chợ Hàn . Nơi đây có quán rượu nhỏ che mái bằng vải bao cát Mỹ</a:t>
            </a:r>
            <a:endParaRPr lang="en-US" sz="2800" b="1" dirty="0">
              <a:solidFill>
                <a:schemeClr val="tx1"/>
              </a:solidFill>
              <a:latin typeface="#9Slide03 AmpleSoft Bold" pitchFamily="2" charset="0"/>
              <a:cs typeface="Times New Roman" pitchFamily="18" charset="0"/>
            </a:endParaRPr>
          </a:p>
        </p:txBody>
      </p:sp>
      <p:pic>
        <p:nvPicPr>
          <p:cNvPr id="14339" name="Picture 3" descr="C:\Users\HP\Desktop\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2095" y="823309"/>
            <a:ext cx="6879905" cy="44934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4340" name="Picture 4" descr="C:\Users\HP\Desktop\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56424">
            <a:off x="5068020" y="941908"/>
            <a:ext cx="6679718" cy="45714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2" name="Text Box 21"/>
          <p:cNvSpPr txBox="1">
            <a:spLocks noChangeArrowheads="1"/>
          </p:cNvSpPr>
          <p:nvPr/>
        </p:nvSpPr>
        <p:spPr bwMode="auto">
          <a:xfrm>
            <a:off x="495299" y="1286584"/>
            <a:ext cx="4494843" cy="5252680"/>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Cái tên "Chợ Cồn" có từ thập niên 1940, do chợ nằm trên một cồn đất cao giữa lòng thành phố nên người dân địa phương quen miệng gọi thành tên. Thời đầu, chợ được xây dựng trên một cồn cát đầy lau sậy và lạch nước, các gian chợ là những nhà chòi tre.</a:t>
            </a:r>
            <a:endParaRPr lang="en-US" sz="2800" b="1" dirty="0">
              <a:solidFill>
                <a:schemeClr val="tx1"/>
              </a:solidFill>
              <a:latin typeface="#9Slide03 AmpleSoft Bold" pitchFamily="2" charset="0"/>
              <a:cs typeface="Times New Roman" pitchFamily="18" charset="0"/>
            </a:endParaRPr>
          </a:p>
        </p:txBody>
      </p:sp>
      <p:pic>
        <p:nvPicPr>
          <p:cNvPr id="14341" name="Picture 5" descr="C:\Users\HP\Desktop\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892658">
            <a:off x="5524766" y="735710"/>
            <a:ext cx="6415488" cy="44006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4" name="Text Box 21"/>
          <p:cNvSpPr txBox="1">
            <a:spLocks noChangeArrowheads="1"/>
          </p:cNvSpPr>
          <p:nvPr/>
        </p:nvSpPr>
        <p:spPr bwMode="auto">
          <a:xfrm>
            <a:off x="495299" y="2287301"/>
            <a:ext cx="4647587" cy="2009061"/>
          </a:xfrm>
          <a:prstGeom prst="roundRect">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vi-VN" sz="2800" dirty="0">
                <a:latin typeface="#9Slide03 AmpleSoft Bold" pitchFamily="2" charset="0"/>
              </a:rPr>
              <a:t>Miền Trung thì gần như chỉ có hãng Phi Long chọn hướng vận tải xa nhất : SG-Huế-Quảng Trị …</a:t>
            </a:r>
            <a:endParaRPr lang="en-US" sz="2800" b="1" dirty="0">
              <a:solidFill>
                <a:schemeClr val="tx1"/>
              </a:solidFill>
              <a:latin typeface="#9Slide03 AmpleSoft Bold" pitchFamily="2" charset="0"/>
              <a:cs typeface="Times New Roman" pitchFamily="18" charset="0"/>
            </a:endParaRPr>
          </a:p>
        </p:txBody>
      </p:sp>
      <p:pic>
        <p:nvPicPr>
          <p:cNvPr id="14342" name="Picture 6" descr="C:\Users\HP\Desktop\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2886" y="881081"/>
            <a:ext cx="6757615" cy="43924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0"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3135985"/>
            <a:ext cx="6344275" cy="396493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0" y="3322864"/>
            <a:ext cx="6344275" cy="3964939"/>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3046" y="3334277"/>
            <a:ext cx="6344275" cy="396493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HP\Desktop\school-bus-260nw-145141642.jp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57" b="92857" l="454" r="100000">
                        <a14:foregroundMark x1="17914" y1="73929" x2="24263" y2="79286"/>
                        <a14:foregroundMark x1="68934" y1="73929" x2="75057" y2="792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9418" y="3438021"/>
            <a:ext cx="6344275" cy="396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09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63" presetClass="path" presetSubtype="0" accel="50000" decel="50000" fill="hold" nodeType="withEffect">
                                  <p:stCondLst>
                                    <p:cond delay="700"/>
                                  </p:stCondLst>
                                  <p:childTnLst>
                                    <p:animMotion origin="layout" path="M 3.75E-6 3.7037E-6 L 1.29739 -0.00371 " pathEditMode="relative" rAng="0" ptsTypes="AA">
                                      <p:cBhvr>
                                        <p:cTn id="11" dur="2000" fill="hold"/>
                                        <p:tgtEl>
                                          <p:spTgt spid="40"/>
                                        </p:tgtEl>
                                        <p:attrNameLst>
                                          <p:attrName>ppt_x</p:attrName>
                                          <p:attrName>ppt_y</p:attrName>
                                        </p:attrNameLst>
                                      </p:cBhvr>
                                      <p:rCtr x="64870" y="-185"/>
                                    </p:animMotion>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4338"/>
                                        </p:tgtEl>
                                        <p:attrNameLst>
                                          <p:attrName>style.visibility</p:attrName>
                                        </p:attrNameLst>
                                      </p:cBhvr>
                                      <p:to>
                                        <p:strVal val="visible"/>
                                      </p:to>
                                    </p:set>
                                    <p:animEffect transition="in" filter="randombar(horizontal)">
                                      <p:cBhvr>
                                        <p:cTn id="16" dur="500"/>
                                        <p:tgtEl>
                                          <p:spTgt spid="1433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linds(horizont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xit" presetSubtype="0" fill="hold" grpId="1" nodeType="clickEffect">
                                  <p:stCondLst>
                                    <p:cond delay="0"/>
                                  </p:stCondLst>
                                  <p:childTnLst>
                                    <p:animEffect transition="out" filter="fade">
                                      <p:cBhvr>
                                        <p:cTn id="23" dur="1000"/>
                                        <p:tgtEl>
                                          <p:spTgt spid="38"/>
                                        </p:tgtEl>
                                      </p:cBhvr>
                                    </p:animEffect>
                                    <p:anim calcmode="lin" valueType="num">
                                      <p:cBhvr>
                                        <p:cTn id="24" dur="1000"/>
                                        <p:tgtEl>
                                          <p:spTgt spid="38"/>
                                        </p:tgtEl>
                                        <p:attrNameLst>
                                          <p:attrName>ppt_x</p:attrName>
                                        </p:attrNameLst>
                                      </p:cBhvr>
                                      <p:tavLst>
                                        <p:tav tm="0">
                                          <p:val>
                                            <p:strVal val="ppt_x"/>
                                          </p:val>
                                        </p:tav>
                                        <p:tav tm="100000">
                                          <p:val>
                                            <p:strVal val="ppt_x"/>
                                          </p:val>
                                        </p:tav>
                                      </p:tavLst>
                                    </p:anim>
                                    <p:anim calcmode="lin" valueType="num">
                                      <p:cBhvr>
                                        <p:cTn id="25" dur="1000"/>
                                        <p:tgtEl>
                                          <p:spTgt spid="38"/>
                                        </p:tgtEl>
                                        <p:attrNameLst>
                                          <p:attrName>ppt_y</p:attrName>
                                        </p:attrNameLst>
                                      </p:cBhvr>
                                      <p:tavLst>
                                        <p:tav tm="0">
                                          <p:val>
                                            <p:strVal val="ppt_y"/>
                                          </p:val>
                                        </p:tav>
                                        <p:tav tm="100000">
                                          <p:val>
                                            <p:strVal val="ppt_y+.1"/>
                                          </p:val>
                                        </p:tav>
                                      </p:tavLst>
                                    </p:anim>
                                    <p:set>
                                      <p:cBhvr>
                                        <p:cTn id="26" dur="1" fill="hold">
                                          <p:stCondLst>
                                            <p:cond delay="999"/>
                                          </p:stCondLst>
                                        </p:cTn>
                                        <p:tgtEl>
                                          <p:spTgt spid="38"/>
                                        </p:tgtEl>
                                        <p:attrNameLst>
                                          <p:attrName>style.visibility</p:attrName>
                                        </p:attrNameLst>
                                      </p:cBhvr>
                                      <p:to>
                                        <p:strVal val="hidden"/>
                                      </p:to>
                                    </p:set>
                                  </p:childTnLst>
                                </p:cTn>
                              </p:par>
                              <p:par>
                                <p:cTn id="27" presetID="42" presetClass="exit" presetSubtype="0" fill="hold" nodeType="withEffect">
                                  <p:stCondLst>
                                    <p:cond delay="0"/>
                                  </p:stCondLst>
                                  <p:childTnLst>
                                    <p:animEffect transition="out" filter="fade">
                                      <p:cBhvr>
                                        <p:cTn id="28" dur="1000"/>
                                        <p:tgtEl>
                                          <p:spTgt spid="14338"/>
                                        </p:tgtEl>
                                      </p:cBhvr>
                                    </p:animEffect>
                                    <p:anim calcmode="lin" valueType="num">
                                      <p:cBhvr>
                                        <p:cTn id="29" dur="1000"/>
                                        <p:tgtEl>
                                          <p:spTgt spid="14338"/>
                                        </p:tgtEl>
                                        <p:attrNameLst>
                                          <p:attrName>ppt_x</p:attrName>
                                        </p:attrNameLst>
                                      </p:cBhvr>
                                      <p:tavLst>
                                        <p:tav tm="0">
                                          <p:val>
                                            <p:strVal val="ppt_x"/>
                                          </p:val>
                                        </p:tav>
                                        <p:tav tm="100000">
                                          <p:val>
                                            <p:strVal val="ppt_x"/>
                                          </p:val>
                                        </p:tav>
                                      </p:tavLst>
                                    </p:anim>
                                    <p:anim calcmode="lin" valueType="num">
                                      <p:cBhvr>
                                        <p:cTn id="30" dur="1000"/>
                                        <p:tgtEl>
                                          <p:spTgt spid="14338"/>
                                        </p:tgtEl>
                                        <p:attrNameLst>
                                          <p:attrName>ppt_y</p:attrName>
                                        </p:attrNameLst>
                                      </p:cBhvr>
                                      <p:tavLst>
                                        <p:tav tm="0">
                                          <p:val>
                                            <p:strVal val="ppt_y"/>
                                          </p:val>
                                        </p:tav>
                                        <p:tav tm="100000">
                                          <p:val>
                                            <p:strVal val="ppt_y+.1"/>
                                          </p:val>
                                        </p:tav>
                                      </p:tavLst>
                                    </p:anim>
                                    <p:set>
                                      <p:cBhvr>
                                        <p:cTn id="31" dur="1" fill="hold">
                                          <p:stCondLst>
                                            <p:cond delay="999"/>
                                          </p:stCondLst>
                                        </p:cTn>
                                        <p:tgtEl>
                                          <p:spTgt spid="14338"/>
                                        </p:tgtEl>
                                        <p:attrNameLst>
                                          <p:attrName>style.visibility</p:attrName>
                                        </p:attrNameLst>
                                      </p:cBhvr>
                                      <p:to>
                                        <p:strVal val="hidden"/>
                                      </p:to>
                                    </p:set>
                                  </p:childTnLst>
                                </p:cTn>
                              </p:par>
                              <p:par>
                                <p:cTn id="32" presetID="53" presetClass="entr" presetSubtype="16" fill="hold" nodeType="withEffect">
                                  <p:stCondLst>
                                    <p:cond delay="1000"/>
                                  </p:stCondLst>
                                  <p:childTnLst>
                                    <p:set>
                                      <p:cBhvr>
                                        <p:cTn id="33" dur="1" fill="hold">
                                          <p:stCondLst>
                                            <p:cond delay="0"/>
                                          </p:stCondLst>
                                        </p:cTn>
                                        <p:tgtEl>
                                          <p:spTgt spid="41"/>
                                        </p:tgtEl>
                                        <p:attrNameLst>
                                          <p:attrName>style.visibility</p:attrName>
                                        </p:attrNameLst>
                                      </p:cBhvr>
                                      <p:to>
                                        <p:strVal val="visible"/>
                                      </p:to>
                                    </p:set>
                                    <p:anim calcmode="lin" valueType="num">
                                      <p:cBhvr>
                                        <p:cTn id="34" dur="500" fill="hold"/>
                                        <p:tgtEl>
                                          <p:spTgt spid="41"/>
                                        </p:tgtEl>
                                        <p:attrNameLst>
                                          <p:attrName>ppt_w</p:attrName>
                                        </p:attrNameLst>
                                      </p:cBhvr>
                                      <p:tavLst>
                                        <p:tav tm="0">
                                          <p:val>
                                            <p:fltVal val="0"/>
                                          </p:val>
                                        </p:tav>
                                        <p:tav tm="100000">
                                          <p:val>
                                            <p:strVal val="#ppt_w"/>
                                          </p:val>
                                        </p:tav>
                                      </p:tavLst>
                                    </p:anim>
                                    <p:anim calcmode="lin" valueType="num">
                                      <p:cBhvr>
                                        <p:cTn id="35" dur="500" fill="hold"/>
                                        <p:tgtEl>
                                          <p:spTgt spid="41"/>
                                        </p:tgtEl>
                                        <p:attrNameLst>
                                          <p:attrName>ppt_h</p:attrName>
                                        </p:attrNameLst>
                                      </p:cBhvr>
                                      <p:tavLst>
                                        <p:tav tm="0">
                                          <p:val>
                                            <p:fltVal val="0"/>
                                          </p:val>
                                        </p:tav>
                                        <p:tav tm="100000">
                                          <p:val>
                                            <p:strVal val="#ppt_h"/>
                                          </p:val>
                                        </p:tav>
                                      </p:tavLst>
                                    </p:anim>
                                    <p:animEffect transition="in" filter="fade">
                                      <p:cBhvr>
                                        <p:cTn id="36" dur="500"/>
                                        <p:tgtEl>
                                          <p:spTgt spid="41"/>
                                        </p:tgtEl>
                                      </p:cBhvr>
                                    </p:animEffect>
                                  </p:childTnLst>
                                </p:cTn>
                              </p:par>
                              <p:par>
                                <p:cTn id="37" presetID="63" presetClass="path" presetSubtype="0" accel="50000" decel="50000" fill="hold" nodeType="withEffect">
                                  <p:stCondLst>
                                    <p:cond delay="1000"/>
                                  </p:stCondLst>
                                  <p:childTnLst>
                                    <p:animMotion origin="layout" path="M 3.75E-6 3.7037E-6 L 1.29739 -0.00371 " pathEditMode="relative" rAng="0" ptsTypes="AA">
                                      <p:cBhvr>
                                        <p:cTn id="38" dur="2000" fill="hold"/>
                                        <p:tgtEl>
                                          <p:spTgt spid="41"/>
                                        </p:tgtEl>
                                        <p:attrNameLst>
                                          <p:attrName>ppt_x</p:attrName>
                                          <p:attrName>ppt_y</p:attrName>
                                        </p:attrNameLst>
                                      </p:cBhvr>
                                      <p:rCtr x="64870" y="-185"/>
                                    </p:animMotion>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4339"/>
                                        </p:tgtEl>
                                        <p:attrNameLst>
                                          <p:attrName>style.visibility</p:attrName>
                                        </p:attrNameLst>
                                      </p:cBhvr>
                                      <p:to>
                                        <p:strVal val="visible"/>
                                      </p:to>
                                    </p:set>
                                    <p:animEffect transition="in" filter="randombar(horizontal)">
                                      <p:cBhvr>
                                        <p:cTn id="43" dur="500"/>
                                        <p:tgtEl>
                                          <p:spTgt spid="14339"/>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blinds(horizontal)">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4339"/>
                                        </p:tgtEl>
                                      </p:cBhvr>
                                    </p:animEffect>
                                    <p:set>
                                      <p:cBhvr>
                                        <p:cTn id="51" dur="1" fill="hold">
                                          <p:stCondLst>
                                            <p:cond delay="499"/>
                                          </p:stCondLst>
                                        </p:cTn>
                                        <p:tgtEl>
                                          <p:spTgt spid="14339"/>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4340"/>
                                        </p:tgtEl>
                                        <p:attrNameLst>
                                          <p:attrName>style.visibility</p:attrName>
                                        </p:attrNameLst>
                                      </p:cBhvr>
                                      <p:to>
                                        <p:strVal val="visible"/>
                                      </p:to>
                                    </p:set>
                                    <p:animEffect transition="in" filter="randombar(horizontal)">
                                      <p:cBhvr>
                                        <p:cTn id="56" dur="500"/>
                                        <p:tgtEl>
                                          <p:spTgt spid="14340"/>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xit" presetSubtype="0" fill="hold" grpId="1" nodeType="clickEffect">
                                  <p:stCondLst>
                                    <p:cond delay="0"/>
                                  </p:stCondLst>
                                  <p:childTnLst>
                                    <p:animEffect transition="out" filter="fade">
                                      <p:cBhvr>
                                        <p:cTn id="60" dur="1000"/>
                                        <p:tgtEl>
                                          <p:spTgt spid="39"/>
                                        </p:tgtEl>
                                      </p:cBhvr>
                                    </p:animEffect>
                                    <p:anim calcmode="lin" valueType="num">
                                      <p:cBhvr>
                                        <p:cTn id="61" dur="1000"/>
                                        <p:tgtEl>
                                          <p:spTgt spid="39"/>
                                        </p:tgtEl>
                                        <p:attrNameLst>
                                          <p:attrName>ppt_x</p:attrName>
                                        </p:attrNameLst>
                                      </p:cBhvr>
                                      <p:tavLst>
                                        <p:tav tm="0">
                                          <p:val>
                                            <p:strVal val="ppt_x"/>
                                          </p:val>
                                        </p:tav>
                                        <p:tav tm="100000">
                                          <p:val>
                                            <p:strVal val="ppt_x"/>
                                          </p:val>
                                        </p:tav>
                                      </p:tavLst>
                                    </p:anim>
                                    <p:anim calcmode="lin" valueType="num">
                                      <p:cBhvr>
                                        <p:cTn id="62" dur="1000"/>
                                        <p:tgtEl>
                                          <p:spTgt spid="39"/>
                                        </p:tgtEl>
                                        <p:attrNameLst>
                                          <p:attrName>ppt_y</p:attrName>
                                        </p:attrNameLst>
                                      </p:cBhvr>
                                      <p:tavLst>
                                        <p:tav tm="0">
                                          <p:val>
                                            <p:strVal val="ppt_y"/>
                                          </p:val>
                                        </p:tav>
                                        <p:tav tm="100000">
                                          <p:val>
                                            <p:strVal val="ppt_y+.1"/>
                                          </p:val>
                                        </p:tav>
                                      </p:tavLst>
                                    </p:anim>
                                    <p:set>
                                      <p:cBhvr>
                                        <p:cTn id="63" dur="1" fill="hold">
                                          <p:stCondLst>
                                            <p:cond delay="999"/>
                                          </p:stCondLst>
                                        </p:cTn>
                                        <p:tgtEl>
                                          <p:spTgt spid="3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14340"/>
                                        </p:tgtEl>
                                      </p:cBhvr>
                                    </p:animEffect>
                                    <p:set>
                                      <p:cBhvr>
                                        <p:cTn id="66" dur="1" fill="hold">
                                          <p:stCondLst>
                                            <p:cond delay="499"/>
                                          </p:stCondLst>
                                        </p:cTn>
                                        <p:tgtEl>
                                          <p:spTgt spid="14340"/>
                                        </p:tgtEl>
                                        <p:attrNameLst>
                                          <p:attrName>style.visibility</p:attrName>
                                        </p:attrNameLst>
                                      </p:cBhvr>
                                      <p:to>
                                        <p:strVal val="hidden"/>
                                      </p:to>
                                    </p:set>
                                  </p:childTnLst>
                                </p:cTn>
                              </p:par>
                              <p:par>
                                <p:cTn id="67" presetID="53" presetClass="entr" presetSubtype="16" fill="hold" nodeType="withEffect">
                                  <p:stCondLst>
                                    <p:cond delay="1000"/>
                                  </p:stCondLst>
                                  <p:childTnLst>
                                    <p:set>
                                      <p:cBhvr>
                                        <p:cTn id="68" dur="1" fill="hold">
                                          <p:stCondLst>
                                            <p:cond delay="0"/>
                                          </p:stCondLst>
                                        </p:cTn>
                                        <p:tgtEl>
                                          <p:spTgt spid="43"/>
                                        </p:tgtEl>
                                        <p:attrNameLst>
                                          <p:attrName>style.visibility</p:attrName>
                                        </p:attrNameLst>
                                      </p:cBhvr>
                                      <p:to>
                                        <p:strVal val="visible"/>
                                      </p:to>
                                    </p:set>
                                    <p:anim calcmode="lin" valueType="num">
                                      <p:cBhvr>
                                        <p:cTn id="69" dur="500" fill="hold"/>
                                        <p:tgtEl>
                                          <p:spTgt spid="43"/>
                                        </p:tgtEl>
                                        <p:attrNameLst>
                                          <p:attrName>ppt_w</p:attrName>
                                        </p:attrNameLst>
                                      </p:cBhvr>
                                      <p:tavLst>
                                        <p:tav tm="0">
                                          <p:val>
                                            <p:fltVal val="0"/>
                                          </p:val>
                                        </p:tav>
                                        <p:tav tm="100000">
                                          <p:val>
                                            <p:strVal val="#ppt_w"/>
                                          </p:val>
                                        </p:tav>
                                      </p:tavLst>
                                    </p:anim>
                                    <p:anim calcmode="lin" valueType="num">
                                      <p:cBhvr>
                                        <p:cTn id="70" dur="500" fill="hold"/>
                                        <p:tgtEl>
                                          <p:spTgt spid="43"/>
                                        </p:tgtEl>
                                        <p:attrNameLst>
                                          <p:attrName>ppt_h</p:attrName>
                                        </p:attrNameLst>
                                      </p:cBhvr>
                                      <p:tavLst>
                                        <p:tav tm="0">
                                          <p:val>
                                            <p:fltVal val="0"/>
                                          </p:val>
                                        </p:tav>
                                        <p:tav tm="100000">
                                          <p:val>
                                            <p:strVal val="#ppt_h"/>
                                          </p:val>
                                        </p:tav>
                                      </p:tavLst>
                                    </p:anim>
                                    <p:animEffect transition="in" filter="fade">
                                      <p:cBhvr>
                                        <p:cTn id="71" dur="500"/>
                                        <p:tgtEl>
                                          <p:spTgt spid="43"/>
                                        </p:tgtEl>
                                      </p:cBhvr>
                                    </p:animEffect>
                                  </p:childTnLst>
                                </p:cTn>
                              </p:par>
                              <p:par>
                                <p:cTn id="72" presetID="63" presetClass="path" presetSubtype="0" accel="50000" decel="50000" fill="hold" nodeType="withEffect">
                                  <p:stCondLst>
                                    <p:cond delay="1100"/>
                                  </p:stCondLst>
                                  <p:childTnLst>
                                    <p:animMotion origin="layout" path="M 3.75E-6 3.7037E-6 L 1.29739 -0.00371 " pathEditMode="relative" rAng="0" ptsTypes="AA">
                                      <p:cBhvr>
                                        <p:cTn id="73" dur="2000" fill="hold"/>
                                        <p:tgtEl>
                                          <p:spTgt spid="43"/>
                                        </p:tgtEl>
                                        <p:attrNameLst>
                                          <p:attrName>ppt_x</p:attrName>
                                          <p:attrName>ppt_y</p:attrName>
                                        </p:attrNameLst>
                                      </p:cBhvr>
                                      <p:rCtr x="64870" y="-185"/>
                                    </p:animMotion>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blinds(horizontal)">
                                      <p:cBhvr>
                                        <p:cTn id="78" dur="500"/>
                                        <p:tgtEl>
                                          <p:spTgt spid="42"/>
                                        </p:tgtEl>
                                      </p:cBhvr>
                                    </p:animEffect>
                                  </p:childTnLst>
                                </p:cTn>
                              </p:par>
                              <p:par>
                                <p:cTn id="79" presetID="14" presetClass="entr" presetSubtype="10" fill="hold" nodeType="withEffect">
                                  <p:stCondLst>
                                    <p:cond delay="0"/>
                                  </p:stCondLst>
                                  <p:childTnLst>
                                    <p:set>
                                      <p:cBhvr>
                                        <p:cTn id="80" dur="1" fill="hold">
                                          <p:stCondLst>
                                            <p:cond delay="0"/>
                                          </p:stCondLst>
                                        </p:cTn>
                                        <p:tgtEl>
                                          <p:spTgt spid="14341"/>
                                        </p:tgtEl>
                                        <p:attrNameLst>
                                          <p:attrName>style.visibility</p:attrName>
                                        </p:attrNameLst>
                                      </p:cBhvr>
                                      <p:to>
                                        <p:strVal val="visible"/>
                                      </p:to>
                                    </p:set>
                                    <p:animEffect transition="in" filter="randombar(horizontal)">
                                      <p:cBhvr>
                                        <p:cTn id="81" dur="500"/>
                                        <p:tgtEl>
                                          <p:spTgt spid="14341"/>
                                        </p:tgtEl>
                                      </p:cBhvr>
                                    </p:animEffect>
                                  </p:childTnLst>
                                </p:cTn>
                              </p:par>
                            </p:childTnLst>
                          </p:cTn>
                        </p:par>
                      </p:childTnLst>
                    </p:cTn>
                  </p:par>
                  <p:par>
                    <p:cTn id="82" fill="hold">
                      <p:stCondLst>
                        <p:cond delay="indefinite"/>
                      </p:stCondLst>
                      <p:childTnLst>
                        <p:par>
                          <p:cTn id="83" fill="hold">
                            <p:stCondLst>
                              <p:cond delay="0"/>
                            </p:stCondLst>
                            <p:childTnLst>
                              <p:par>
                                <p:cTn id="84" presetID="42" presetClass="exit" presetSubtype="0" fill="hold" grpId="1" nodeType="clickEffect">
                                  <p:stCondLst>
                                    <p:cond delay="0"/>
                                  </p:stCondLst>
                                  <p:childTnLst>
                                    <p:animEffect transition="out" filter="fade">
                                      <p:cBhvr>
                                        <p:cTn id="85" dur="1000"/>
                                        <p:tgtEl>
                                          <p:spTgt spid="42"/>
                                        </p:tgtEl>
                                      </p:cBhvr>
                                    </p:animEffect>
                                    <p:anim calcmode="lin" valueType="num">
                                      <p:cBhvr>
                                        <p:cTn id="86" dur="1000"/>
                                        <p:tgtEl>
                                          <p:spTgt spid="42"/>
                                        </p:tgtEl>
                                        <p:attrNameLst>
                                          <p:attrName>ppt_x</p:attrName>
                                        </p:attrNameLst>
                                      </p:cBhvr>
                                      <p:tavLst>
                                        <p:tav tm="0">
                                          <p:val>
                                            <p:strVal val="ppt_x"/>
                                          </p:val>
                                        </p:tav>
                                        <p:tav tm="100000">
                                          <p:val>
                                            <p:strVal val="ppt_x"/>
                                          </p:val>
                                        </p:tav>
                                      </p:tavLst>
                                    </p:anim>
                                    <p:anim calcmode="lin" valueType="num">
                                      <p:cBhvr>
                                        <p:cTn id="87" dur="1000"/>
                                        <p:tgtEl>
                                          <p:spTgt spid="42"/>
                                        </p:tgtEl>
                                        <p:attrNameLst>
                                          <p:attrName>ppt_y</p:attrName>
                                        </p:attrNameLst>
                                      </p:cBhvr>
                                      <p:tavLst>
                                        <p:tav tm="0">
                                          <p:val>
                                            <p:strVal val="ppt_y"/>
                                          </p:val>
                                        </p:tav>
                                        <p:tav tm="100000">
                                          <p:val>
                                            <p:strVal val="ppt_y+.1"/>
                                          </p:val>
                                        </p:tav>
                                      </p:tavLst>
                                    </p:anim>
                                    <p:set>
                                      <p:cBhvr>
                                        <p:cTn id="88" dur="1" fill="hold">
                                          <p:stCondLst>
                                            <p:cond delay="999"/>
                                          </p:stCondLst>
                                        </p:cTn>
                                        <p:tgtEl>
                                          <p:spTgt spid="42"/>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14341"/>
                                        </p:tgtEl>
                                      </p:cBhvr>
                                    </p:animEffect>
                                    <p:set>
                                      <p:cBhvr>
                                        <p:cTn id="91" dur="1" fill="hold">
                                          <p:stCondLst>
                                            <p:cond delay="499"/>
                                          </p:stCondLst>
                                        </p:cTn>
                                        <p:tgtEl>
                                          <p:spTgt spid="14341"/>
                                        </p:tgtEl>
                                        <p:attrNameLst>
                                          <p:attrName>style.visibility</p:attrName>
                                        </p:attrNameLst>
                                      </p:cBhvr>
                                      <p:to>
                                        <p:strVal val="hidden"/>
                                      </p:to>
                                    </p:set>
                                  </p:childTnLst>
                                </p:cTn>
                              </p:par>
                              <p:par>
                                <p:cTn id="92" presetID="53" presetClass="entr" presetSubtype="16" fill="hold" nodeType="withEffect">
                                  <p:stCondLst>
                                    <p:cond delay="800"/>
                                  </p:stCondLst>
                                  <p:childTnLst>
                                    <p:set>
                                      <p:cBhvr>
                                        <p:cTn id="93" dur="1" fill="hold">
                                          <p:stCondLst>
                                            <p:cond delay="0"/>
                                          </p:stCondLst>
                                        </p:cTn>
                                        <p:tgtEl>
                                          <p:spTgt spid="45"/>
                                        </p:tgtEl>
                                        <p:attrNameLst>
                                          <p:attrName>style.visibility</p:attrName>
                                        </p:attrNameLst>
                                      </p:cBhvr>
                                      <p:to>
                                        <p:strVal val="visible"/>
                                      </p:to>
                                    </p:set>
                                    <p:anim calcmode="lin" valueType="num">
                                      <p:cBhvr>
                                        <p:cTn id="94" dur="500" fill="hold"/>
                                        <p:tgtEl>
                                          <p:spTgt spid="45"/>
                                        </p:tgtEl>
                                        <p:attrNameLst>
                                          <p:attrName>ppt_w</p:attrName>
                                        </p:attrNameLst>
                                      </p:cBhvr>
                                      <p:tavLst>
                                        <p:tav tm="0">
                                          <p:val>
                                            <p:fltVal val="0"/>
                                          </p:val>
                                        </p:tav>
                                        <p:tav tm="100000">
                                          <p:val>
                                            <p:strVal val="#ppt_w"/>
                                          </p:val>
                                        </p:tav>
                                      </p:tavLst>
                                    </p:anim>
                                    <p:anim calcmode="lin" valueType="num">
                                      <p:cBhvr>
                                        <p:cTn id="95" dur="500" fill="hold"/>
                                        <p:tgtEl>
                                          <p:spTgt spid="45"/>
                                        </p:tgtEl>
                                        <p:attrNameLst>
                                          <p:attrName>ppt_h</p:attrName>
                                        </p:attrNameLst>
                                      </p:cBhvr>
                                      <p:tavLst>
                                        <p:tav tm="0">
                                          <p:val>
                                            <p:fltVal val="0"/>
                                          </p:val>
                                        </p:tav>
                                        <p:tav tm="100000">
                                          <p:val>
                                            <p:strVal val="#ppt_h"/>
                                          </p:val>
                                        </p:tav>
                                      </p:tavLst>
                                    </p:anim>
                                    <p:animEffect transition="in" filter="fade">
                                      <p:cBhvr>
                                        <p:cTn id="96" dur="500"/>
                                        <p:tgtEl>
                                          <p:spTgt spid="45"/>
                                        </p:tgtEl>
                                      </p:cBhvr>
                                    </p:animEffect>
                                  </p:childTnLst>
                                </p:cTn>
                              </p:par>
                              <p:par>
                                <p:cTn id="97" presetID="63" presetClass="path" presetSubtype="0" accel="50000" decel="50000" fill="hold" nodeType="withEffect">
                                  <p:stCondLst>
                                    <p:cond delay="900"/>
                                  </p:stCondLst>
                                  <p:childTnLst>
                                    <p:animMotion origin="layout" path="M 3.75E-6 3.7037E-6 L 1.29739 -0.00371 " pathEditMode="relative" rAng="0" ptsTypes="AA">
                                      <p:cBhvr>
                                        <p:cTn id="98" dur="2000" fill="hold"/>
                                        <p:tgtEl>
                                          <p:spTgt spid="45"/>
                                        </p:tgtEl>
                                        <p:attrNameLst>
                                          <p:attrName>ppt_x</p:attrName>
                                          <p:attrName>ppt_y</p:attrName>
                                        </p:attrNameLst>
                                      </p:cBhvr>
                                      <p:rCtr x="64870" y="-185"/>
                                    </p:animMotion>
                                  </p:childTnLst>
                                </p:cTn>
                              </p:par>
                            </p:childTnLst>
                          </p:cTn>
                        </p:par>
                      </p:childTnLst>
                    </p:cTn>
                  </p:par>
                  <p:par>
                    <p:cTn id="99" fill="hold">
                      <p:stCondLst>
                        <p:cond delay="indefinite"/>
                      </p:stCondLst>
                      <p:childTnLst>
                        <p:par>
                          <p:cTn id="100" fill="hold">
                            <p:stCondLst>
                              <p:cond delay="0"/>
                            </p:stCondLst>
                            <p:childTnLst>
                              <p:par>
                                <p:cTn id="101" presetID="3" presetClass="entr" presetSubtype="10" fill="hold" grpId="0" nodeType="clickEffect">
                                  <p:stCondLst>
                                    <p:cond delay="0"/>
                                  </p:stCondLst>
                                  <p:childTnLst>
                                    <p:set>
                                      <p:cBhvr>
                                        <p:cTn id="102" dur="1" fill="hold">
                                          <p:stCondLst>
                                            <p:cond delay="0"/>
                                          </p:stCondLst>
                                        </p:cTn>
                                        <p:tgtEl>
                                          <p:spTgt spid="44"/>
                                        </p:tgtEl>
                                        <p:attrNameLst>
                                          <p:attrName>style.visibility</p:attrName>
                                        </p:attrNameLst>
                                      </p:cBhvr>
                                      <p:to>
                                        <p:strVal val="visible"/>
                                      </p:to>
                                    </p:set>
                                    <p:animEffect transition="in" filter="blinds(horizontal)">
                                      <p:cBhvr>
                                        <p:cTn id="103" dur="500"/>
                                        <p:tgtEl>
                                          <p:spTgt spid="44"/>
                                        </p:tgtEl>
                                      </p:cBhvr>
                                    </p:animEffect>
                                  </p:childTnLst>
                                </p:cTn>
                              </p:par>
                              <p:par>
                                <p:cTn id="104" presetID="14" presetClass="entr" presetSubtype="10" fill="hold" nodeType="withEffect">
                                  <p:stCondLst>
                                    <p:cond delay="0"/>
                                  </p:stCondLst>
                                  <p:childTnLst>
                                    <p:set>
                                      <p:cBhvr>
                                        <p:cTn id="105" dur="1" fill="hold">
                                          <p:stCondLst>
                                            <p:cond delay="0"/>
                                          </p:stCondLst>
                                        </p:cTn>
                                        <p:tgtEl>
                                          <p:spTgt spid="14342"/>
                                        </p:tgtEl>
                                        <p:attrNameLst>
                                          <p:attrName>style.visibility</p:attrName>
                                        </p:attrNameLst>
                                      </p:cBhvr>
                                      <p:to>
                                        <p:strVal val="visible"/>
                                      </p:to>
                                    </p:set>
                                    <p:animEffect transition="in" filter="randombar(horizontal)">
                                      <p:cBhvr>
                                        <p:cTn id="106" dur="500"/>
                                        <p:tgtEl>
                                          <p:spTgt spid="14342"/>
                                        </p:tgtEl>
                                      </p:cBhvr>
                                    </p:animEffect>
                                  </p:childTnLst>
                                </p:cTn>
                              </p:par>
                            </p:childTnLst>
                          </p:cTn>
                        </p:par>
                      </p:childTnLst>
                    </p:cTn>
                  </p:par>
                  <p:par>
                    <p:cTn id="107" fill="hold">
                      <p:stCondLst>
                        <p:cond delay="indefinite"/>
                      </p:stCondLst>
                      <p:childTnLst>
                        <p:par>
                          <p:cTn id="108" fill="hold">
                            <p:stCondLst>
                              <p:cond delay="0"/>
                            </p:stCondLst>
                            <p:childTnLst>
                              <p:par>
                                <p:cTn id="109" presetID="42" presetClass="exit" presetSubtype="0" fill="hold" grpId="1" nodeType="clickEffect">
                                  <p:stCondLst>
                                    <p:cond delay="0"/>
                                  </p:stCondLst>
                                  <p:childTnLst>
                                    <p:animEffect transition="out" filter="fade">
                                      <p:cBhvr>
                                        <p:cTn id="110" dur="1000"/>
                                        <p:tgtEl>
                                          <p:spTgt spid="44"/>
                                        </p:tgtEl>
                                      </p:cBhvr>
                                    </p:animEffect>
                                    <p:anim calcmode="lin" valueType="num">
                                      <p:cBhvr>
                                        <p:cTn id="111" dur="1000"/>
                                        <p:tgtEl>
                                          <p:spTgt spid="44"/>
                                        </p:tgtEl>
                                        <p:attrNameLst>
                                          <p:attrName>ppt_x</p:attrName>
                                        </p:attrNameLst>
                                      </p:cBhvr>
                                      <p:tavLst>
                                        <p:tav tm="0">
                                          <p:val>
                                            <p:strVal val="ppt_x"/>
                                          </p:val>
                                        </p:tav>
                                        <p:tav tm="100000">
                                          <p:val>
                                            <p:strVal val="ppt_x"/>
                                          </p:val>
                                        </p:tav>
                                      </p:tavLst>
                                    </p:anim>
                                    <p:anim calcmode="lin" valueType="num">
                                      <p:cBhvr>
                                        <p:cTn id="112" dur="1000"/>
                                        <p:tgtEl>
                                          <p:spTgt spid="44"/>
                                        </p:tgtEl>
                                        <p:attrNameLst>
                                          <p:attrName>ppt_y</p:attrName>
                                        </p:attrNameLst>
                                      </p:cBhvr>
                                      <p:tavLst>
                                        <p:tav tm="0">
                                          <p:val>
                                            <p:strVal val="ppt_y"/>
                                          </p:val>
                                        </p:tav>
                                        <p:tav tm="100000">
                                          <p:val>
                                            <p:strVal val="ppt_y+.1"/>
                                          </p:val>
                                        </p:tav>
                                      </p:tavLst>
                                    </p:anim>
                                    <p:set>
                                      <p:cBhvr>
                                        <p:cTn id="113" dur="1" fill="hold">
                                          <p:stCondLst>
                                            <p:cond delay="9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8" grpId="1" animBg="1"/>
      <p:bldP spid="39" grpId="0" animBg="1"/>
      <p:bldP spid="39" grpId="1" animBg="1"/>
      <p:bldP spid="42" grpId="0" animBg="1"/>
      <p:bldP spid="42" grpId="1" animBg="1"/>
      <p:bldP spid="44" grpId="0" animBg="1"/>
      <p:bldP spid="4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71;p2"/>
          <p:cNvGrpSpPr/>
          <p:nvPr/>
        </p:nvGrpSpPr>
        <p:grpSpPr>
          <a:xfrm rot="3033166">
            <a:off x="10224000" y="-322530"/>
            <a:ext cx="410609" cy="1583635"/>
            <a:chOff x="5930618" y="1536098"/>
            <a:chExt cx="1609023" cy="2932306"/>
          </a:xfrm>
        </p:grpSpPr>
        <p:grpSp>
          <p:nvGrpSpPr>
            <p:cNvPr id="10" name="Google Shape;72;p2"/>
            <p:cNvGrpSpPr/>
            <p:nvPr/>
          </p:nvGrpSpPr>
          <p:grpSpPr>
            <a:xfrm>
              <a:off x="5930618" y="1536098"/>
              <a:ext cx="1609023" cy="2932306"/>
              <a:chOff x="6208295" y="550435"/>
              <a:chExt cx="1609023" cy="2932306"/>
            </a:xfrm>
          </p:grpSpPr>
          <p:sp>
            <p:nvSpPr>
              <p:cNvPr id="2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9" name="Google Shape;77;p4"/>
          <p:cNvSpPr/>
          <p:nvPr/>
        </p:nvSpPr>
        <p:spPr>
          <a:xfrm rot="9167139">
            <a:off x="3215607" y="-1040612"/>
            <a:ext cx="9608265" cy="1108218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w="3175" cap="flat" cmpd="sng">
            <a:solidFill>
              <a:schemeClr val="accent3">
                <a:lumMod val="50000"/>
              </a:schemeClr>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nvGrpSpPr>
          <p:cNvPr id="30" name="Google Shape;78;p4"/>
          <p:cNvGrpSpPr/>
          <p:nvPr/>
        </p:nvGrpSpPr>
        <p:grpSpPr>
          <a:xfrm>
            <a:off x="860830" y="1793713"/>
            <a:ext cx="4282670" cy="4140600"/>
            <a:chOff x="1712498" y="767350"/>
            <a:chExt cx="5272441" cy="5604964"/>
          </a:xfrm>
        </p:grpSpPr>
        <p:sp>
          <p:nvSpPr>
            <p:cNvPr id="31" name="Google Shape;79;p4"/>
            <p:cNvSpPr/>
            <p:nvPr/>
          </p:nvSpPr>
          <p:spPr>
            <a:xfrm>
              <a:off x="1712498" y="767350"/>
              <a:ext cx="5272441" cy="5604964"/>
            </a:xfrm>
            <a:custGeom>
              <a:avLst/>
              <a:gdLst/>
              <a:ahLst/>
              <a:cxnLst/>
              <a:rect l="l" t="t" r="r" b="b"/>
              <a:pathLst>
                <a:path w="1381124" h="1893569" extrusionOk="0">
                  <a:moveTo>
                    <a:pt x="0" y="0"/>
                  </a:moveTo>
                  <a:lnTo>
                    <a:pt x="1216343" y="0"/>
                  </a:lnTo>
                  <a:cubicBezTo>
                    <a:pt x="1306830" y="0"/>
                    <a:pt x="1381125" y="74295"/>
                    <a:pt x="1381125" y="164782"/>
                  </a:cubicBezTo>
                  <a:lnTo>
                    <a:pt x="1381125" y="1728788"/>
                  </a:lnTo>
                  <a:cubicBezTo>
                    <a:pt x="1381125" y="1819275"/>
                    <a:pt x="1306830" y="1893570"/>
                    <a:pt x="1216343" y="1893570"/>
                  </a:cubicBezTo>
                  <a:lnTo>
                    <a:pt x="0" y="1893570"/>
                  </a:lnTo>
                  <a:lnTo>
                    <a:pt x="0" y="0"/>
                  </a:lnTo>
                  <a:close/>
                </a:path>
              </a:pathLst>
            </a:custGeom>
            <a:solidFill>
              <a:srgbClr val="FBEFE2"/>
            </a:solidFill>
            <a:ln>
              <a:noFill/>
            </a:ln>
            <a:effectLst>
              <a:outerShdw blurRad="63500" algn="ctr"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80;p4"/>
            <p:cNvSpPr/>
            <p:nvPr/>
          </p:nvSpPr>
          <p:spPr>
            <a:xfrm>
              <a:off x="2550742" y="1435500"/>
              <a:ext cx="4084808" cy="4401082"/>
            </a:xfrm>
            <a:custGeom>
              <a:avLst/>
              <a:gdLst/>
              <a:ahLst/>
              <a:cxnLst/>
              <a:rect l="l" t="t" r="r" b="b"/>
              <a:pathLst>
                <a:path w="940117" h="1486852" extrusionOk="0">
                  <a:moveTo>
                    <a:pt x="24765" y="204788"/>
                  </a:moveTo>
                  <a:cubicBezTo>
                    <a:pt x="321945" y="204788"/>
                    <a:pt x="619125" y="204788"/>
                    <a:pt x="915352" y="204788"/>
                  </a:cubicBezTo>
                  <a:cubicBezTo>
                    <a:pt x="928688" y="204788"/>
                    <a:pt x="940118" y="216217"/>
                    <a:pt x="940118" y="229552"/>
                  </a:cubicBezTo>
                  <a:lnTo>
                    <a:pt x="940118" y="229552"/>
                  </a:lnTo>
                  <a:cubicBezTo>
                    <a:pt x="940118" y="242888"/>
                    <a:pt x="928688" y="254317"/>
                    <a:pt x="915352" y="254317"/>
                  </a:cubicBezTo>
                  <a:cubicBezTo>
                    <a:pt x="618173" y="254317"/>
                    <a:pt x="320993" y="254317"/>
                    <a:pt x="24765" y="254317"/>
                  </a:cubicBezTo>
                  <a:cubicBezTo>
                    <a:pt x="11430" y="254317"/>
                    <a:pt x="0" y="242888"/>
                    <a:pt x="0" y="229552"/>
                  </a:cubicBezTo>
                  <a:lnTo>
                    <a:pt x="0" y="229552"/>
                  </a:lnTo>
                  <a:cubicBezTo>
                    <a:pt x="0" y="216217"/>
                    <a:pt x="11430" y="204788"/>
                    <a:pt x="24765" y="204788"/>
                  </a:cubicBezTo>
                  <a:lnTo>
                    <a:pt x="24765" y="204788"/>
                  </a:lnTo>
                  <a:close/>
                  <a:moveTo>
                    <a:pt x="24765" y="0"/>
                  </a:moveTo>
                  <a:lnTo>
                    <a:pt x="915352" y="0"/>
                  </a:lnTo>
                  <a:cubicBezTo>
                    <a:pt x="928688" y="0"/>
                    <a:pt x="940118" y="11430"/>
                    <a:pt x="940118" y="24765"/>
                  </a:cubicBezTo>
                  <a:lnTo>
                    <a:pt x="940118" y="24765"/>
                  </a:lnTo>
                  <a:cubicBezTo>
                    <a:pt x="940118" y="38100"/>
                    <a:pt x="928688" y="49530"/>
                    <a:pt x="915352" y="49530"/>
                  </a:cubicBezTo>
                  <a:lnTo>
                    <a:pt x="24765" y="49530"/>
                  </a:lnTo>
                  <a:cubicBezTo>
                    <a:pt x="11430" y="49530"/>
                    <a:pt x="0" y="38100"/>
                    <a:pt x="0" y="24765"/>
                  </a:cubicBezTo>
                  <a:lnTo>
                    <a:pt x="0" y="24765"/>
                  </a:lnTo>
                  <a:cubicBezTo>
                    <a:pt x="0" y="10477"/>
                    <a:pt x="11430" y="0"/>
                    <a:pt x="24765" y="0"/>
                  </a:cubicBezTo>
                  <a:lnTo>
                    <a:pt x="24765" y="0"/>
                  </a:lnTo>
                  <a:close/>
                  <a:moveTo>
                    <a:pt x="24765" y="410527"/>
                  </a:moveTo>
                  <a:cubicBezTo>
                    <a:pt x="321945" y="410527"/>
                    <a:pt x="619125" y="410527"/>
                    <a:pt x="915352" y="410527"/>
                  </a:cubicBezTo>
                  <a:cubicBezTo>
                    <a:pt x="928688" y="410527"/>
                    <a:pt x="940118" y="421957"/>
                    <a:pt x="940118" y="435292"/>
                  </a:cubicBezTo>
                  <a:lnTo>
                    <a:pt x="940118" y="435292"/>
                  </a:lnTo>
                  <a:cubicBezTo>
                    <a:pt x="940118" y="448627"/>
                    <a:pt x="928688" y="460057"/>
                    <a:pt x="915352" y="460057"/>
                  </a:cubicBezTo>
                  <a:cubicBezTo>
                    <a:pt x="618173" y="460057"/>
                    <a:pt x="320993" y="460057"/>
                    <a:pt x="24765" y="460057"/>
                  </a:cubicBezTo>
                  <a:cubicBezTo>
                    <a:pt x="11430" y="460057"/>
                    <a:pt x="0" y="448627"/>
                    <a:pt x="0" y="435292"/>
                  </a:cubicBezTo>
                  <a:lnTo>
                    <a:pt x="0" y="435292"/>
                  </a:lnTo>
                  <a:cubicBezTo>
                    <a:pt x="0" y="421005"/>
                    <a:pt x="11430" y="410527"/>
                    <a:pt x="24765" y="410527"/>
                  </a:cubicBezTo>
                  <a:lnTo>
                    <a:pt x="24765" y="410527"/>
                  </a:lnTo>
                  <a:close/>
                  <a:moveTo>
                    <a:pt x="24765" y="615315"/>
                  </a:moveTo>
                  <a:cubicBezTo>
                    <a:pt x="321945" y="615315"/>
                    <a:pt x="619125" y="615315"/>
                    <a:pt x="915352" y="615315"/>
                  </a:cubicBezTo>
                  <a:cubicBezTo>
                    <a:pt x="928688" y="615315"/>
                    <a:pt x="940118" y="626745"/>
                    <a:pt x="940118" y="640080"/>
                  </a:cubicBezTo>
                  <a:lnTo>
                    <a:pt x="940118" y="640080"/>
                  </a:lnTo>
                  <a:cubicBezTo>
                    <a:pt x="940118" y="653415"/>
                    <a:pt x="928688" y="664845"/>
                    <a:pt x="915352" y="664845"/>
                  </a:cubicBezTo>
                  <a:cubicBezTo>
                    <a:pt x="618173" y="664845"/>
                    <a:pt x="320993" y="664845"/>
                    <a:pt x="24765" y="664845"/>
                  </a:cubicBezTo>
                  <a:cubicBezTo>
                    <a:pt x="11430" y="664845"/>
                    <a:pt x="0" y="653415"/>
                    <a:pt x="0" y="640080"/>
                  </a:cubicBezTo>
                  <a:lnTo>
                    <a:pt x="0" y="640080"/>
                  </a:lnTo>
                  <a:cubicBezTo>
                    <a:pt x="0" y="626745"/>
                    <a:pt x="11430" y="615315"/>
                    <a:pt x="24765" y="615315"/>
                  </a:cubicBezTo>
                  <a:lnTo>
                    <a:pt x="24765" y="615315"/>
                  </a:lnTo>
                  <a:close/>
                  <a:moveTo>
                    <a:pt x="24765" y="821055"/>
                  </a:moveTo>
                  <a:cubicBezTo>
                    <a:pt x="321945" y="821055"/>
                    <a:pt x="619125" y="821055"/>
                    <a:pt x="915352" y="821055"/>
                  </a:cubicBezTo>
                  <a:cubicBezTo>
                    <a:pt x="928688" y="821055"/>
                    <a:pt x="940118" y="832485"/>
                    <a:pt x="940118" y="845820"/>
                  </a:cubicBezTo>
                  <a:lnTo>
                    <a:pt x="940118" y="845820"/>
                  </a:lnTo>
                  <a:cubicBezTo>
                    <a:pt x="940118" y="859155"/>
                    <a:pt x="928688" y="870585"/>
                    <a:pt x="915352" y="870585"/>
                  </a:cubicBezTo>
                  <a:cubicBezTo>
                    <a:pt x="618173" y="870585"/>
                    <a:pt x="320993" y="870585"/>
                    <a:pt x="24765" y="870585"/>
                  </a:cubicBezTo>
                  <a:cubicBezTo>
                    <a:pt x="11430" y="870585"/>
                    <a:pt x="0" y="859155"/>
                    <a:pt x="0" y="845820"/>
                  </a:cubicBezTo>
                  <a:lnTo>
                    <a:pt x="0" y="845820"/>
                  </a:lnTo>
                  <a:cubicBezTo>
                    <a:pt x="0" y="831532"/>
                    <a:pt x="11430" y="821055"/>
                    <a:pt x="24765" y="821055"/>
                  </a:cubicBezTo>
                  <a:lnTo>
                    <a:pt x="24765" y="821055"/>
                  </a:lnTo>
                  <a:close/>
                  <a:moveTo>
                    <a:pt x="24765" y="1025842"/>
                  </a:moveTo>
                  <a:cubicBezTo>
                    <a:pt x="321945" y="1025842"/>
                    <a:pt x="619125" y="1025842"/>
                    <a:pt x="915352" y="1025842"/>
                  </a:cubicBezTo>
                  <a:cubicBezTo>
                    <a:pt x="928688" y="1025842"/>
                    <a:pt x="940118" y="1037272"/>
                    <a:pt x="940118" y="1050607"/>
                  </a:cubicBezTo>
                  <a:lnTo>
                    <a:pt x="940118" y="1050607"/>
                  </a:lnTo>
                  <a:cubicBezTo>
                    <a:pt x="940118" y="1063942"/>
                    <a:pt x="928688" y="1075373"/>
                    <a:pt x="915352" y="1075373"/>
                  </a:cubicBezTo>
                  <a:cubicBezTo>
                    <a:pt x="618173" y="1075373"/>
                    <a:pt x="320993" y="1075373"/>
                    <a:pt x="24765" y="1075373"/>
                  </a:cubicBezTo>
                  <a:cubicBezTo>
                    <a:pt x="11430" y="1075373"/>
                    <a:pt x="0" y="1063942"/>
                    <a:pt x="0" y="1050607"/>
                  </a:cubicBezTo>
                  <a:lnTo>
                    <a:pt x="0" y="1050607"/>
                  </a:lnTo>
                  <a:cubicBezTo>
                    <a:pt x="0" y="1037272"/>
                    <a:pt x="11430" y="1025842"/>
                    <a:pt x="24765" y="1025842"/>
                  </a:cubicBezTo>
                  <a:lnTo>
                    <a:pt x="24765" y="1025842"/>
                  </a:lnTo>
                  <a:close/>
                  <a:moveTo>
                    <a:pt x="24765" y="1231582"/>
                  </a:moveTo>
                  <a:cubicBezTo>
                    <a:pt x="321945" y="1231582"/>
                    <a:pt x="619125" y="1231582"/>
                    <a:pt x="915352" y="1231582"/>
                  </a:cubicBezTo>
                  <a:cubicBezTo>
                    <a:pt x="928688" y="1231582"/>
                    <a:pt x="940118" y="1243013"/>
                    <a:pt x="940118" y="1256348"/>
                  </a:cubicBezTo>
                  <a:lnTo>
                    <a:pt x="940118" y="1256348"/>
                  </a:lnTo>
                  <a:cubicBezTo>
                    <a:pt x="940118" y="1269682"/>
                    <a:pt x="928688" y="1281113"/>
                    <a:pt x="915352" y="1281113"/>
                  </a:cubicBezTo>
                  <a:cubicBezTo>
                    <a:pt x="618173" y="1281113"/>
                    <a:pt x="320993" y="1281113"/>
                    <a:pt x="24765" y="1281113"/>
                  </a:cubicBezTo>
                  <a:cubicBezTo>
                    <a:pt x="11430" y="1281113"/>
                    <a:pt x="0" y="1269682"/>
                    <a:pt x="0" y="1256348"/>
                  </a:cubicBezTo>
                  <a:lnTo>
                    <a:pt x="0" y="1256348"/>
                  </a:lnTo>
                  <a:cubicBezTo>
                    <a:pt x="0" y="1243013"/>
                    <a:pt x="11430" y="1231582"/>
                    <a:pt x="24765" y="1231582"/>
                  </a:cubicBezTo>
                  <a:lnTo>
                    <a:pt x="24765" y="1231582"/>
                  </a:lnTo>
                  <a:close/>
                  <a:moveTo>
                    <a:pt x="24765" y="1437323"/>
                  </a:moveTo>
                  <a:lnTo>
                    <a:pt x="915352" y="1437323"/>
                  </a:lnTo>
                  <a:cubicBezTo>
                    <a:pt x="928688" y="1437323"/>
                    <a:pt x="940118" y="1448752"/>
                    <a:pt x="940118" y="1462088"/>
                  </a:cubicBezTo>
                  <a:lnTo>
                    <a:pt x="940118" y="1462088"/>
                  </a:lnTo>
                  <a:cubicBezTo>
                    <a:pt x="940118" y="1475423"/>
                    <a:pt x="928688" y="1486852"/>
                    <a:pt x="915352" y="1486852"/>
                  </a:cubicBezTo>
                  <a:lnTo>
                    <a:pt x="24765" y="1486852"/>
                  </a:lnTo>
                  <a:cubicBezTo>
                    <a:pt x="11430" y="1486852"/>
                    <a:pt x="0" y="1475423"/>
                    <a:pt x="0" y="1462088"/>
                  </a:cubicBezTo>
                  <a:lnTo>
                    <a:pt x="0" y="1462088"/>
                  </a:lnTo>
                  <a:cubicBezTo>
                    <a:pt x="0" y="1447800"/>
                    <a:pt x="11430" y="1437323"/>
                    <a:pt x="24765" y="1437323"/>
                  </a:cubicBezTo>
                  <a:close/>
                </a:path>
              </a:pathLst>
            </a:custGeom>
            <a:solidFill>
              <a:srgbClr val="F6E2C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81;p4"/>
            <p:cNvSpPr/>
            <p:nvPr/>
          </p:nvSpPr>
          <p:spPr>
            <a:xfrm>
              <a:off x="1887150" y="10466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82;p4"/>
            <p:cNvSpPr/>
            <p:nvPr/>
          </p:nvSpPr>
          <p:spPr>
            <a:xfrm>
              <a:off x="1883238" y="21408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83;p4"/>
            <p:cNvSpPr/>
            <p:nvPr/>
          </p:nvSpPr>
          <p:spPr>
            <a:xfrm>
              <a:off x="1887150" y="3256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84;p4"/>
            <p:cNvSpPr/>
            <p:nvPr/>
          </p:nvSpPr>
          <p:spPr>
            <a:xfrm>
              <a:off x="1883238" y="4274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85;p4"/>
            <p:cNvSpPr/>
            <p:nvPr/>
          </p:nvSpPr>
          <p:spPr>
            <a:xfrm>
              <a:off x="1883238" y="5417425"/>
              <a:ext cx="518700" cy="518700"/>
            </a:xfrm>
            <a:prstGeom prst="ellipse">
              <a:avLst/>
            </a:prstGeom>
            <a:solidFill>
              <a:srgbClr val="B1906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a:solidFill>
                  <a:srgbClr val="000000"/>
                </a:solidFill>
                <a:latin typeface="Calibri"/>
                <a:ea typeface="Calibri"/>
                <a:cs typeface="Calibri"/>
                <a:sym typeface="Calibri"/>
              </a:endParaRPr>
            </a:p>
          </p:txBody>
        </p:sp>
      </p:grpSp>
      <p:sp>
        <p:nvSpPr>
          <p:cNvPr id="38" name="Text Box 21"/>
          <p:cNvSpPr txBox="1">
            <a:spLocks noChangeArrowheads="1"/>
          </p:cNvSpPr>
          <p:nvPr/>
        </p:nvSpPr>
        <p:spPr bwMode="auto">
          <a:xfrm>
            <a:off x="5925416" y="1387827"/>
            <a:ext cx="4740249" cy="2485787"/>
          </a:xfrm>
          <a:prstGeom prst="wedgeRoundRectCallout">
            <a:avLst>
              <a:gd name="adj1" fmla="val -61423"/>
              <a:gd name="adj2" fmla="val 55603"/>
              <a:gd name="adj3" fmla="val 16667"/>
            </a:avLst>
          </a:prstGeom>
          <a:solidFill>
            <a:srgbClr val="FCCBC9"/>
          </a:solidFill>
          <a:ln>
            <a:noFill/>
          </a:ln>
          <a:effectLst/>
          <a:scene3d>
            <a:camera prst="orthographicFront">
              <a:rot lat="0" lon="0" rev="0"/>
            </a:camera>
            <a:lightRig rig="glow" dir="t">
              <a:rot lat="0" lon="0" rev="14100000"/>
            </a:lightRig>
          </a:scene3d>
          <a:sp3d prstMaterial="softEdge">
            <a:bevelT w="127000" prst="artDeco"/>
          </a:sp3d>
        </p:spPr>
        <p:txBody>
          <a:bodyPr wrap="square">
            <a:spAutoFit/>
          </a:bodyPr>
          <a:lstStyle/>
          <a:p>
            <a:pPr algn="ctr" eaLnBrk="1" hangingPunct="1">
              <a:spcBef>
                <a:spcPct val="50000"/>
              </a:spcBef>
            </a:pPr>
            <a:r>
              <a:rPr lang="en-US" sz="2800" b="1" dirty="0" err="1">
                <a:solidFill>
                  <a:schemeClr val="tx1"/>
                </a:solidFill>
                <a:latin typeface="#9Slide03 AmpleSoft Bold" pitchFamily="2" charset="0"/>
                <a:cs typeface="Times New Roman" pitchFamily="18" charset="0"/>
              </a:rPr>
              <a:t>Quê</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chúng</a:t>
            </a:r>
            <a:r>
              <a:rPr lang="en-US" sz="2800" b="1" dirty="0">
                <a:solidFill>
                  <a:schemeClr val="tx1"/>
                </a:solidFill>
                <a:latin typeface="#9Slide03 AmpleSoft Bold" pitchFamily="2" charset="0"/>
                <a:cs typeface="Times New Roman" pitchFamily="18" charset="0"/>
              </a:rPr>
              <a:t> ta </a:t>
            </a:r>
            <a:r>
              <a:rPr lang="en-US" sz="2800" b="1" dirty="0" err="1">
                <a:solidFill>
                  <a:schemeClr val="tx1"/>
                </a:solidFill>
                <a:latin typeface="#9Slide03 AmpleSoft Bold" pitchFamily="2" charset="0"/>
                <a:cs typeface="Times New Roman" pitchFamily="18" charset="0"/>
              </a:rPr>
              <a:t>đang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ngày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càng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đổi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mới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hiện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đại</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vậy</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cần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làm</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gì</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để</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bảo</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vệ</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và</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phát</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triển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quên</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hương</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của</a:t>
            </a:r>
            <a:r>
              <a:rPr lang="en-US" sz="2800" b="1" dirty="0">
                <a:solidFill>
                  <a:schemeClr val="tx1"/>
                </a:solidFill>
                <a:latin typeface="#9Slide03 AmpleSoft Bold" pitchFamily="2" charset="0"/>
                <a:cs typeface="Times New Roman" pitchFamily="18" charset="0"/>
              </a:rPr>
              <a:t> </a:t>
            </a:r>
            <a:r>
              <a:rPr lang="en-US" sz="2800" b="1" dirty="0" err="1">
                <a:solidFill>
                  <a:schemeClr val="tx1"/>
                </a:solidFill>
                <a:latin typeface="#9Slide03 AmpleSoft Bold" pitchFamily="2" charset="0"/>
                <a:cs typeface="Times New Roman" pitchFamily="18" charset="0"/>
              </a:rPr>
              <a:t>em</a:t>
            </a:r>
            <a:r>
              <a:rPr lang="en-US" sz="2800" b="1" dirty="0">
                <a:solidFill>
                  <a:schemeClr val="tx1"/>
                </a:solidFill>
                <a:latin typeface="#9Slide03 AmpleSoft Bold" pitchFamily="2" charset="0"/>
                <a:cs typeface="Times New Roman" pitchFamily="18" charset="0"/>
              </a:rPr>
              <a:t> ?</a:t>
            </a:r>
          </a:p>
        </p:txBody>
      </p:sp>
      <p:pic>
        <p:nvPicPr>
          <p:cNvPr id="5122" name="Picture 2" descr="C:\Users\HP\Desktop\16659604.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2870" l="0" r="93857">
                        <a14:foregroundMark x1="31429" y1="24630" x2="36571" y2="33796"/>
                        <a14:foregroundMark x1="62000" y1="27315" x2="66429" y2="34259"/>
                        <a14:foregroundMark x1="13286" y1="71296" x2="33143" y2="90000"/>
                        <a14:foregroundMark x1="19143" y1="71111" x2="29143" y2="72407"/>
                        <a14:foregroundMark x1="55857" y1="79537" x2="43429" y2="90185"/>
                        <a14:foregroundMark x1="43429" y1="85741" x2="57857" y2="78426"/>
                      </a14:backgroundRemoval>
                    </a14:imgEffect>
                  </a14:imgLayer>
                </a14:imgProps>
              </a:ext>
              <a:ext uri="{28A0092B-C50C-407E-A947-70E740481C1C}">
                <a14:useLocalDpi xmlns:a14="http://schemas.microsoft.com/office/drawing/2010/main" val="0"/>
              </a:ext>
            </a:extLst>
          </a:blip>
          <a:srcRect/>
          <a:stretch>
            <a:fillRect/>
          </a:stretch>
        </p:blipFill>
        <p:spPr bwMode="auto">
          <a:xfrm>
            <a:off x="948816" y="3095734"/>
            <a:ext cx="2549334" cy="393325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esktop\vector-illustration-boy-reading-book-260nw-56085261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143" l="3462" r="93846">
                        <a14:foregroundMark x1="45769" y1="23214" x2="47692" y2="33214"/>
                        <a14:foregroundMark x1="61923" y1="23214" x2="67308" y2="28929"/>
                        <a14:foregroundMark x1="61538" y1="51429" x2="73077" y2="47857"/>
                        <a14:foregroundMark x1="52692" y1="42500" x2="59615" y2="51071"/>
                        <a14:foregroundMark x1="30000" y1="48214" x2="48846" y2="52143"/>
                        <a14:foregroundMark x1="16538" y1="66786" x2="28846" y2="73929"/>
                        <a14:foregroundMark x1="83077" y1="70000" x2="74615" y2="75357"/>
                        <a14:foregroundMark x1="83462" y1="71071" x2="84231" y2="81429"/>
                        <a14:foregroundMark x1="83462" y1="71786" x2="86538" y2="76429"/>
                        <a14:foregroundMark x1="81538" y1="70357" x2="87308" y2="7357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784" y="2855651"/>
            <a:ext cx="3790032" cy="412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43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900" decel="100000" fill="hold"/>
                                        <p:tgtEl>
                                          <p:spTgt spid="2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linds(horizontal)">
                                      <p:cBhvr>
                                        <p:cTn id="15"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Handlee"/>
              <a:ea typeface="Handlee"/>
              <a:cs typeface="Handlee"/>
              <a:sym typeface="Handlee"/>
            </a:endParaRPr>
          </a:p>
        </p:txBody>
      </p:sp>
      <p:sp>
        <p:nvSpPr>
          <p:cNvPr id="784" name="Google Shape;784;p10"/>
          <p:cNvSpPr/>
          <p:nvPr/>
        </p:nvSpPr>
        <p:spPr>
          <a:xfrm>
            <a:off x="3782131" y="2207700"/>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c</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4926988" y="2225100"/>
            <a:ext cx="915154"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6004626" y="1981242"/>
            <a:ext cx="1262693" cy="168240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À</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1248369" y="4054865"/>
            <a:ext cx="1482131" cy="149728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T</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2685678" y="4133595"/>
            <a:ext cx="1161593" cy="176970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Ạ</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3936171" y="4054865"/>
            <a:ext cx="1448394" cy="1613923"/>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M</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7267319" y="2236500"/>
            <a:ext cx="1185827" cy="151111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O</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314555" y="4465527"/>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txBody>
          <a:bodyPr/>
          <a:lstStyle/>
          <a:p>
            <a:endParaRPr lang="en-GB"/>
          </a:p>
        </p:txBody>
      </p:sp>
      <p:grpSp>
        <p:nvGrpSpPr>
          <p:cNvPr id="19" name="Google Shape;71;p2"/>
          <p:cNvGrpSpPr/>
          <p:nvPr/>
        </p:nvGrpSpPr>
        <p:grpSpPr>
          <a:xfrm rot="-985835">
            <a:off x="243163" y="2327928"/>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9" name="Google Shape;784;p10"/>
          <p:cNvSpPr/>
          <p:nvPr/>
        </p:nvSpPr>
        <p:spPr>
          <a:xfrm>
            <a:off x="6090744" y="4309474"/>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B</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40" name="Google Shape;785;p10"/>
          <p:cNvSpPr/>
          <p:nvPr/>
        </p:nvSpPr>
        <p:spPr>
          <a:xfrm>
            <a:off x="7175693" y="4291038"/>
            <a:ext cx="232774" cy="1393241"/>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I</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41" name="Google Shape;786;p10"/>
          <p:cNvSpPr/>
          <p:nvPr/>
        </p:nvSpPr>
        <p:spPr>
          <a:xfrm>
            <a:off x="7537762" y="3940798"/>
            <a:ext cx="1087332" cy="207900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Ệ</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2" name="Google Shape;791;p10"/>
          <p:cNvSpPr/>
          <p:nvPr/>
        </p:nvSpPr>
        <p:spPr>
          <a:xfrm>
            <a:off x="8675894" y="4266430"/>
            <a:ext cx="967813" cy="140235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T</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Tree>
    <p:extLst>
      <p:ext uri="{BB962C8B-B14F-4D97-AF65-F5344CB8AC3E}">
        <p14:creationId xmlns:p14="http://schemas.microsoft.com/office/powerpoint/2010/main" val="133150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9"/>
                                        </p:tgtEl>
                                        <p:attrNameLst>
                                          <p:attrName>style.visibility</p:attrName>
                                        </p:attrNameLst>
                                      </p:cBhvr>
                                      <p:to>
                                        <p:strVal val="visible"/>
                                      </p:to>
                                    </p:set>
                                    <p:anim calcmode="lin" valueType="num">
                                      <p:cBhvr>
                                        <p:cTn id="31" dur="1000" fill="hold"/>
                                        <p:tgtEl>
                                          <p:spTgt spid="789"/>
                                        </p:tgtEl>
                                        <p:attrNameLst>
                                          <p:attrName>ppt_w</p:attrName>
                                        </p:attrNameLst>
                                      </p:cBhvr>
                                      <p:tavLst>
                                        <p:tav tm="0">
                                          <p:val>
                                            <p:fltVal val="0"/>
                                          </p:val>
                                        </p:tav>
                                        <p:tav tm="100000">
                                          <p:val>
                                            <p:strVal val="#ppt_w"/>
                                          </p:val>
                                        </p:tav>
                                      </p:tavLst>
                                    </p:anim>
                                    <p:anim calcmode="lin" valueType="num">
                                      <p:cBhvr>
                                        <p:cTn id="32" dur="1000" fill="hold"/>
                                        <p:tgtEl>
                                          <p:spTgt spid="789"/>
                                        </p:tgtEl>
                                        <p:attrNameLst>
                                          <p:attrName>ppt_h</p:attrName>
                                        </p:attrNameLst>
                                      </p:cBhvr>
                                      <p:tavLst>
                                        <p:tav tm="0">
                                          <p:val>
                                            <p:fltVal val="0"/>
                                          </p:val>
                                        </p:tav>
                                        <p:tav tm="100000">
                                          <p:val>
                                            <p:strVal val="#ppt_h"/>
                                          </p:val>
                                        </p:tav>
                                      </p:tavLst>
                                    </p:anim>
                                    <p:anim calcmode="lin" valueType="num">
                                      <p:cBhvr>
                                        <p:cTn id="33" dur="1000" fill="hold"/>
                                        <p:tgtEl>
                                          <p:spTgt spid="789"/>
                                        </p:tgtEl>
                                        <p:attrNameLst>
                                          <p:attrName>style.rotation</p:attrName>
                                        </p:attrNameLst>
                                      </p:cBhvr>
                                      <p:tavLst>
                                        <p:tav tm="0">
                                          <p:val>
                                            <p:fltVal val="90"/>
                                          </p:val>
                                        </p:tav>
                                        <p:tav tm="100000">
                                          <p:val>
                                            <p:fltVal val="0"/>
                                          </p:val>
                                        </p:tav>
                                      </p:tavLst>
                                    </p:anim>
                                    <p:animEffect transition="in" filter="fade">
                                      <p:cBhvr>
                                        <p:cTn id="34" dur="1000"/>
                                        <p:tgtEl>
                                          <p:spTgt spid="789"/>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8"/>
                                        </p:tgtEl>
                                        <p:attrNameLst>
                                          <p:attrName>style.visibility</p:attrName>
                                        </p:attrNameLst>
                                      </p:cBhvr>
                                      <p:to>
                                        <p:strVal val="visible"/>
                                      </p:to>
                                    </p:set>
                                    <p:anim calcmode="lin" valueType="num">
                                      <p:cBhvr>
                                        <p:cTn id="37" dur="1000" fill="hold"/>
                                        <p:tgtEl>
                                          <p:spTgt spid="788"/>
                                        </p:tgtEl>
                                        <p:attrNameLst>
                                          <p:attrName>ppt_w</p:attrName>
                                        </p:attrNameLst>
                                      </p:cBhvr>
                                      <p:tavLst>
                                        <p:tav tm="0">
                                          <p:val>
                                            <p:fltVal val="0"/>
                                          </p:val>
                                        </p:tav>
                                        <p:tav tm="100000">
                                          <p:val>
                                            <p:strVal val="#ppt_w"/>
                                          </p:val>
                                        </p:tav>
                                      </p:tavLst>
                                    </p:anim>
                                    <p:anim calcmode="lin" valueType="num">
                                      <p:cBhvr>
                                        <p:cTn id="38" dur="1000" fill="hold"/>
                                        <p:tgtEl>
                                          <p:spTgt spid="788"/>
                                        </p:tgtEl>
                                        <p:attrNameLst>
                                          <p:attrName>ppt_h</p:attrName>
                                        </p:attrNameLst>
                                      </p:cBhvr>
                                      <p:tavLst>
                                        <p:tav tm="0">
                                          <p:val>
                                            <p:fltVal val="0"/>
                                          </p:val>
                                        </p:tav>
                                        <p:tav tm="100000">
                                          <p:val>
                                            <p:strVal val="#ppt_h"/>
                                          </p:val>
                                        </p:tav>
                                      </p:tavLst>
                                    </p:anim>
                                    <p:anim calcmode="lin" valueType="num">
                                      <p:cBhvr>
                                        <p:cTn id="39" dur="1000" fill="hold"/>
                                        <p:tgtEl>
                                          <p:spTgt spid="788"/>
                                        </p:tgtEl>
                                        <p:attrNameLst>
                                          <p:attrName>style.rotation</p:attrName>
                                        </p:attrNameLst>
                                      </p:cBhvr>
                                      <p:tavLst>
                                        <p:tav tm="0">
                                          <p:val>
                                            <p:fltVal val="90"/>
                                          </p:val>
                                        </p:tav>
                                        <p:tav tm="100000">
                                          <p:val>
                                            <p:fltVal val="0"/>
                                          </p:val>
                                        </p:tav>
                                      </p:tavLst>
                                    </p:anim>
                                    <p:animEffect transition="in" filter="fade">
                                      <p:cBhvr>
                                        <p:cTn id="40" dur="1000"/>
                                        <p:tgtEl>
                                          <p:spTgt spid="78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7"/>
                                        </p:tgtEl>
                                        <p:attrNameLst>
                                          <p:attrName>style.visibility</p:attrName>
                                        </p:attrNameLst>
                                      </p:cBhvr>
                                      <p:to>
                                        <p:strVal val="visible"/>
                                      </p:to>
                                    </p:set>
                                    <p:anim calcmode="lin" valueType="num">
                                      <p:cBhvr>
                                        <p:cTn id="43" dur="1000" fill="hold"/>
                                        <p:tgtEl>
                                          <p:spTgt spid="787"/>
                                        </p:tgtEl>
                                        <p:attrNameLst>
                                          <p:attrName>ppt_w</p:attrName>
                                        </p:attrNameLst>
                                      </p:cBhvr>
                                      <p:tavLst>
                                        <p:tav tm="0">
                                          <p:val>
                                            <p:fltVal val="0"/>
                                          </p:val>
                                        </p:tav>
                                        <p:tav tm="100000">
                                          <p:val>
                                            <p:strVal val="#ppt_w"/>
                                          </p:val>
                                        </p:tav>
                                      </p:tavLst>
                                    </p:anim>
                                    <p:anim calcmode="lin" valueType="num">
                                      <p:cBhvr>
                                        <p:cTn id="44" dur="1000" fill="hold"/>
                                        <p:tgtEl>
                                          <p:spTgt spid="787"/>
                                        </p:tgtEl>
                                        <p:attrNameLst>
                                          <p:attrName>ppt_h</p:attrName>
                                        </p:attrNameLst>
                                      </p:cBhvr>
                                      <p:tavLst>
                                        <p:tav tm="0">
                                          <p:val>
                                            <p:fltVal val="0"/>
                                          </p:val>
                                        </p:tav>
                                        <p:tav tm="100000">
                                          <p:val>
                                            <p:strVal val="#ppt_h"/>
                                          </p:val>
                                        </p:tav>
                                      </p:tavLst>
                                    </p:anim>
                                    <p:anim calcmode="lin" valueType="num">
                                      <p:cBhvr>
                                        <p:cTn id="45" dur="1000" fill="hold"/>
                                        <p:tgtEl>
                                          <p:spTgt spid="787"/>
                                        </p:tgtEl>
                                        <p:attrNameLst>
                                          <p:attrName>style.rotation</p:attrName>
                                        </p:attrNameLst>
                                      </p:cBhvr>
                                      <p:tavLst>
                                        <p:tav tm="0">
                                          <p:val>
                                            <p:fltVal val="90"/>
                                          </p:val>
                                        </p:tav>
                                        <p:tav tm="100000">
                                          <p:val>
                                            <p:fltVal val="0"/>
                                          </p:val>
                                        </p:tav>
                                      </p:tavLst>
                                    </p:anim>
                                    <p:animEffect transition="in" filter="fade">
                                      <p:cBhvr>
                                        <p:cTn id="46" dur="1000"/>
                                        <p:tgtEl>
                                          <p:spTgt spid="787"/>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1000" fill="hold"/>
                                        <p:tgtEl>
                                          <p:spTgt spid="39"/>
                                        </p:tgtEl>
                                        <p:attrNameLst>
                                          <p:attrName>ppt_w</p:attrName>
                                        </p:attrNameLst>
                                      </p:cBhvr>
                                      <p:tavLst>
                                        <p:tav tm="0">
                                          <p:val>
                                            <p:fltVal val="0"/>
                                          </p:val>
                                        </p:tav>
                                        <p:tav tm="100000">
                                          <p:val>
                                            <p:strVal val="#ppt_w"/>
                                          </p:val>
                                        </p:tav>
                                      </p:tavLst>
                                    </p:anim>
                                    <p:anim calcmode="lin" valueType="num">
                                      <p:cBhvr>
                                        <p:cTn id="50" dur="1000" fill="hold"/>
                                        <p:tgtEl>
                                          <p:spTgt spid="39"/>
                                        </p:tgtEl>
                                        <p:attrNameLst>
                                          <p:attrName>ppt_h</p:attrName>
                                        </p:attrNameLst>
                                      </p:cBhvr>
                                      <p:tavLst>
                                        <p:tav tm="0">
                                          <p:val>
                                            <p:fltVal val="0"/>
                                          </p:val>
                                        </p:tav>
                                        <p:tav tm="100000">
                                          <p:val>
                                            <p:strVal val="#ppt_h"/>
                                          </p:val>
                                        </p:tav>
                                      </p:tavLst>
                                    </p:anim>
                                    <p:anim calcmode="lin" valueType="num">
                                      <p:cBhvr>
                                        <p:cTn id="51" dur="1000" fill="hold"/>
                                        <p:tgtEl>
                                          <p:spTgt spid="39"/>
                                        </p:tgtEl>
                                        <p:attrNameLst>
                                          <p:attrName>style.rotation</p:attrName>
                                        </p:attrNameLst>
                                      </p:cBhvr>
                                      <p:tavLst>
                                        <p:tav tm="0">
                                          <p:val>
                                            <p:fltVal val="90"/>
                                          </p:val>
                                        </p:tav>
                                        <p:tav tm="100000">
                                          <p:val>
                                            <p:fltVal val="0"/>
                                          </p:val>
                                        </p:tav>
                                      </p:tavLst>
                                    </p:anim>
                                    <p:animEffect transition="in" filter="fade">
                                      <p:cBhvr>
                                        <p:cTn id="52" dur="1000"/>
                                        <p:tgtEl>
                                          <p:spTgt spid="3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1000" fill="hold"/>
                                        <p:tgtEl>
                                          <p:spTgt spid="40"/>
                                        </p:tgtEl>
                                        <p:attrNameLst>
                                          <p:attrName>ppt_w</p:attrName>
                                        </p:attrNameLst>
                                      </p:cBhvr>
                                      <p:tavLst>
                                        <p:tav tm="0">
                                          <p:val>
                                            <p:fltVal val="0"/>
                                          </p:val>
                                        </p:tav>
                                        <p:tav tm="100000">
                                          <p:val>
                                            <p:strVal val="#ppt_w"/>
                                          </p:val>
                                        </p:tav>
                                      </p:tavLst>
                                    </p:anim>
                                    <p:anim calcmode="lin" valueType="num">
                                      <p:cBhvr>
                                        <p:cTn id="56" dur="1000" fill="hold"/>
                                        <p:tgtEl>
                                          <p:spTgt spid="40"/>
                                        </p:tgtEl>
                                        <p:attrNameLst>
                                          <p:attrName>ppt_h</p:attrName>
                                        </p:attrNameLst>
                                      </p:cBhvr>
                                      <p:tavLst>
                                        <p:tav tm="0">
                                          <p:val>
                                            <p:fltVal val="0"/>
                                          </p:val>
                                        </p:tav>
                                        <p:tav tm="100000">
                                          <p:val>
                                            <p:strVal val="#ppt_h"/>
                                          </p:val>
                                        </p:tav>
                                      </p:tavLst>
                                    </p:anim>
                                    <p:anim calcmode="lin" valueType="num">
                                      <p:cBhvr>
                                        <p:cTn id="57" dur="1000" fill="hold"/>
                                        <p:tgtEl>
                                          <p:spTgt spid="40"/>
                                        </p:tgtEl>
                                        <p:attrNameLst>
                                          <p:attrName>style.rotation</p:attrName>
                                        </p:attrNameLst>
                                      </p:cBhvr>
                                      <p:tavLst>
                                        <p:tav tm="0">
                                          <p:val>
                                            <p:fltVal val="90"/>
                                          </p:val>
                                        </p:tav>
                                        <p:tav tm="100000">
                                          <p:val>
                                            <p:fltVal val="0"/>
                                          </p:val>
                                        </p:tav>
                                      </p:tavLst>
                                    </p:anim>
                                    <p:animEffect transition="in" filter="fade">
                                      <p:cBhvr>
                                        <p:cTn id="58" dur="1000"/>
                                        <p:tgtEl>
                                          <p:spTgt spid="40"/>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p:cTn id="61" dur="1000" fill="hold"/>
                                        <p:tgtEl>
                                          <p:spTgt spid="41"/>
                                        </p:tgtEl>
                                        <p:attrNameLst>
                                          <p:attrName>ppt_w</p:attrName>
                                        </p:attrNameLst>
                                      </p:cBhvr>
                                      <p:tavLst>
                                        <p:tav tm="0">
                                          <p:val>
                                            <p:fltVal val="0"/>
                                          </p:val>
                                        </p:tav>
                                        <p:tav tm="100000">
                                          <p:val>
                                            <p:strVal val="#ppt_w"/>
                                          </p:val>
                                        </p:tav>
                                      </p:tavLst>
                                    </p:anim>
                                    <p:anim calcmode="lin" valueType="num">
                                      <p:cBhvr>
                                        <p:cTn id="62" dur="1000" fill="hold"/>
                                        <p:tgtEl>
                                          <p:spTgt spid="41"/>
                                        </p:tgtEl>
                                        <p:attrNameLst>
                                          <p:attrName>ppt_h</p:attrName>
                                        </p:attrNameLst>
                                      </p:cBhvr>
                                      <p:tavLst>
                                        <p:tav tm="0">
                                          <p:val>
                                            <p:fltVal val="0"/>
                                          </p:val>
                                        </p:tav>
                                        <p:tav tm="100000">
                                          <p:val>
                                            <p:strVal val="#ppt_h"/>
                                          </p:val>
                                        </p:tav>
                                      </p:tavLst>
                                    </p:anim>
                                    <p:anim calcmode="lin" valueType="num">
                                      <p:cBhvr>
                                        <p:cTn id="63" dur="1000" fill="hold"/>
                                        <p:tgtEl>
                                          <p:spTgt spid="41"/>
                                        </p:tgtEl>
                                        <p:attrNameLst>
                                          <p:attrName>style.rotation</p:attrName>
                                        </p:attrNameLst>
                                      </p:cBhvr>
                                      <p:tavLst>
                                        <p:tav tm="0">
                                          <p:val>
                                            <p:fltVal val="90"/>
                                          </p:val>
                                        </p:tav>
                                        <p:tav tm="100000">
                                          <p:val>
                                            <p:fltVal val="0"/>
                                          </p:val>
                                        </p:tav>
                                      </p:tavLst>
                                    </p:anim>
                                    <p:animEffect transition="in" filter="fade">
                                      <p:cBhvr>
                                        <p:cTn id="64" dur="1000"/>
                                        <p:tgtEl>
                                          <p:spTgt spid="41"/>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p:cTn id="67" dur="1000" fill="hold"/>
                                        <p:tgtEl>
                                          <p:spTgt spid="42"/>
                                        </p:tgtEl>
                                        <p:attrNameLst>
                                          <p:attrName>ppt_w</p:attrName>
                                        </p:attrNameLst>
                                      </p:cBhvr>
                                      <p:tavLst>
                                        <p:tav tm="0">
                                          <p:val>
                                            <p:fltVal val="0"/>
                                          </p:val>
                                        </p:tav>
                                        <p:tav tm="100000">
                                          <p:val>
                                            <p:strVal val="#ppt_w"/>
                                          </p:val>
                                        </p:tav>
                                      </p:tavLst>
                                    </p:anim>
                                    <p:anim calcmode="lin" valueType="num">
                                      <p:cBhvr>
                                        <p:cTn id="68" dur="1000" fill="hold"/>
                                        <p:tgtEl>
                                          <p:spTgt spid="42"/>
                                        </p:tgtEl>
                                        <p:attrNameLst>
                                          <p:attrName>ppt_h</p:attrName>
                                        </p:attrNameLst>
                                      </p:cBhvr>
                                      <p:tavLst>
                                        <p:tav tm="0">
                                          <p:val>
                                            <p:fltVal val="0"/>
                                          </p:val>
                                        </p:tav>
                                        <p:tav tm="100000">
                                          <p:val>
                                            <p:strVal val="#ppt_h"/>
                                          </p:val>
                                        </p:tav>
                                      </p:tavLst>
                                    </p:anim>
                                    <p:anim calcmode="lin" valueType="num">
                                      <p:cBhvr>
                                        <p:cTn id="69" dur="1000" fill="hold"/>
                                        <p:tgtEl>
                                          <p:spTgt spid="42"/>
                                        </p:tgtEl>
                                        <p:attrNameLst>
                                          <p:attrName>style.rotation</p:attrName>
                                        </p:attrNameLst>
                                      </p:cBhvr>
                                      <p:tavLst>
                                        <p:tav tm="0">
                                          <p:val>
                                            <p:fltVal val="90"/>
                                          </p:val>
                                        </p:tav>
                                        <p:tav tm="100000">
                                          <p:val>
                                            <p:fltVal val="0"/>
                                          </p:val>
                                        </p:tav>
                                      </p:tavLst>
                                    </p:anim>
                                    <p:animEffect transition="in" filter="fade">
                                      <p:cBhvr>
                                        <p:cTn id="70"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17" grpId="0"/>
      <p:bldP spid="39" grpId="0"/>
      <p:bldP spid="40" grpId="0"/>
      <p:bldP spid="41" grpId="0"/>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10"/>
          <p:cNvSpPr txBox="1"/>
          <p:nvPr/>
        </p:nvSpPr>
        <p:spPr>
          <a:xfrm>
            <a:off x="1398375" y="524375"/>
            <a:ext cx="1868100" cy="77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9Slide03 AmpleSoft Bold" pitchFamily="2" charset="0"/>
              <a:ea typeface="Handlee"/>
              <a:cs typeface="Handlee"/>
              <a:sym typeface="Handlee"/>
            </a:endParaRPr>
          </a:p>
        </p:txBody>
      </p:sp>
      <p:sp>
        <p:nvSpPr>
          <p:cNvPr id="784" name="Google Shape;784;p10"/>
          <p:cNvSpPr/>
          <p:nvPr/>
        </p:nvSpPr>
        <p:spPr>
          <a:xfrm>
            <a:off x="3782131" y="2207700"/>
            <a:ext cx="957949" cy="138425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38100"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785" name="Google Shape;785;p10"/>
          <p:cNvSpPr/>
          <p:nvPr/>
        </p:nvSpPr>
        <p:spPr>
          <a:xfrm>
            <a:off x="4802606" y="2236500"/>
            <a:ext cx="915154" cy="136614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2"/>
                </a:solidFill>
                <a:latin typeface="#9Slide03 AmpleSoft Bold" pitchFamily="2" charset="0"/>
              </a:rPr>
              <a:t>H</a:t>
            </a:r>
            <a:endParaRPr b="0" i="0" dirty="0">
              <a:ln w="38100" cap="flat" cmpd="sng">
                <a:solidFill>
                  <a:schemeClr val="dk1"/>
                </a:solidFill>
                <a:prstDash val="solid"/>
                <a:round/>
                <a:headEnd type="none" w="sm" len="sm"/>
                <a:tailEnd type="none" w="sm" len="sm"/>
              </a:ln>
              <a:solidFill>
                <a:schemeClr val="accent2"/>
              </a:solidFill>
              <a:latin typeface="#9Slide03 AmpleSoft Bold" pitchFamily="2" charset="0"/>
            </a:endParaRPr>
          </a:p>
        </p:txBody>
      </p:sp>
      <p:sp>
        <p:nvSpPr>
          <p:cNvPr id="786" name="Google Shape;786;p10"/>
          <p:cNvSpPr/>
          <p:nvPr/>
        </p:nvSpPr>
        <p:spPr>
          <a:xfrm>
            <a:off x="5842142" y="1794934"/>
            <a:ext cx="1346058" cy="1807714"/>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38100"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787" name="Google Shape;787;p10"/>
          <p:cNvSpPr/>
          <p:nvPr/>
        </p:nvSpPr>
        <p:spPr>
          <a:xfrm>
            <a:off x="4535968" y="4040752"/>
            <a:ext cx="1334874" cy="134639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4"/>
                </a:solidFill>
                <a:latin typeface="#9Slide03 AmpleSoft Bold" pitchFamily="2" charset="0"/>
              </a:rPr>
              <a:t>Đ</a:t>
            </a:r>
            <a:endParaRPr b="0" i="0" dirty="0">
              <a:ln w="38100"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788" name="Google Shape;788;p10"/>
          <p:cNvSpPr/>
          <p:nvPr/>
        </p:nvSpPr>
        <p:spPr>
          <a:xfrm>
            <a:off x="5965805" y="3659798"/>
            <a:ext cx="1222395" cy="2243502"/>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5"/>
                </a:solidFill>
                <a:latin typeface="#9Slide03 AmpleSoft Bold" pitchFamily="2" charset="0"/>
              </a:rPr>
              <a:t>Ộ</a:t>
            </a:r>
            <a:endParaRPr b="0" i="0" dirty="0">
              <a:ln w="38100"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789" name="Google Shape;789;p10"/>
          <p:cNvSpPr/>
          <p:nvPr/>
        </p:nvSpPr>
        <p:spPr>
          <a:xfrm>
            <a:off x="7351982" y="3937002"/>
            <a:ext cx="1001236" cy="1450145"/>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accent6"/>
                </a:solidFill>
                <a:latin typeface="#9Slide03 AmpleSoft Bold" pitchFamily="2" charset="0"/>
              </a:rPr>
              <a:t>N</a:t>
            </a:r>
            <a:endParaRPr b="0" i="0" dirty="0">
              <a:ln w="38100"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790" name="Google Shape;790;p10"/>
          <p:cNvSpPr/>
          <p:nvPr/>
        </p:nvSpPr>
        <p:spPr>
          <a:xfrm>
            <a:off x="8446351" y="3901773"/>
            <a:ext cx="911862" cy="1514477"/>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1"/>
                </a:solidFill>
                <a:latin typeface="#9Slide03 AmpleSoft Bold" pitchFamily="2" charset="0"/>
              </a:rPr>
              <a:t>G</a:t>
            </a:r>
            <a:endParaRPr b="0" i="0" dirty="0">
              <a:ln w="38100"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792" name="Google Shape;792;p10">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0">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0">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0">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0">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91;p10"/>
          <p:cNvSpPr/>
          <p:nvPr/>
        </p:nvSpPr>
        <p:spPr>
          <a:xfrm>
            <a:off x="7351982" y="2245659"/>
            <a:ext cx="371987" cy="1402358"/>
          </a:xfrm>
          <a:prstGeom prst="rect">
            <a:avLst/>
          </a:prstGeom>
        </p:spPr>
        <p:txBody>
          <a:bodyPr>
            <a:prstTxWarp prst="textPlain">
              <a:avLst/>
            </a:prstTxWarp>
          </a:bodyPr>
          <a:lstStyle/>
          <a:p>
            <a:pPr lvl="0" algn="ctr"/>
            <a:r>
              <a:rPr lang="en-US" dirty="0">
                <a:ln w="38100" cap="flat" cmpd="sng">
                  <a:solidFill>
                    <a:schemeClr val="dk1"/>
                  </a:solidFill>
                  <a:prstDash val="solid"/>
                  <a:round/>
                  <a:headEnd type="none" w="sm" len="sm"/>
                  <a:tailEnd type="none" w="sm" len="sm"/>
                </a:ln>
                <a:solidFill>
                  <a:schemeClr val="lt2"/>
                </a:solidFill>
                <a:latin typeface="#9Slide03 AmpleSoft Bold" pitchFamily="2" charset="0"/>
              </a:rPr>
              <a:t>I</a:t>
            </a:r>
            <a:endParaRPr b="0" i="0" dirty="0">
              <a:ln w="38100" cap="flat" cmpd="sng">
                <a:solidFill>
                  <a:schemeClr val="dk1"/>
                </a:solidFill>
                <a:prstDash val="solid"/>
                <a:round/>
                <a:headEnd type="none" w="sm" len="sm"/>
                <a:tailEnd type="none" w="sm" len="sm"/>
              </a:ln>
              <a:solidFill>
                <a:schemeClr val="lt2"/>
              </a:solidFill>
              <a:latin typeface="#9Slide03 AmpleSoft Bold" pitchFamily="2" charset="0"/>
            </a:endParaRPr>
          </a:p>
        </p:txBody>
      </p:sp>
      <p:sp>
        <p:nvSpPr>
          <p:cNvPr id="18" name="Google Shape;70;p2"/>
          <p:cNvSpPr/>
          <p:nvPr/>
        </p:nvSpPr>
        <p:spPr>
          <a:xfrm>
            <a:off x="2241200" y="4209426"/>
            <a:ext cx="6977525" cy="1901445"/>
          </a:xfrm>
          <a:custGeom>
            <a:avLst/>
            <a:gdLst/>
            <a:ahLst/>
            <a:cxnLst/>
            <a:rect l="l" t="t" r="r" b="b"/>
            <a:pathLst>
              <a:path w="279101" h="82127" extrusionOk="0">
                <a:moveTo>
                  <a:pt x="0" y="100"/>
                </a:moveTo>
                <a:cubicBezTo>
                  <a:pt x="6773" y="897"/>
                  <a:pt x="38947" y="-1892"/>
                  <a:pt x="40640" y="4881"/>
                </a:cubicBezTo>
                <a:cubicBezTo>
                  <a:pt x="42333" y="11654"/>
                  <a:pt x="2391" y="34365"/>
                  <a:pt x="10160" y="40740"/>
                </a:cubicBezTo>
                <a:cubicBezTo>
                  <a:pt x="17929" y="47115"/>
                  <a:pt x="81778" y="36258"/>
                  <a:pt x="87256" y="43131"/>
                </a:cubicBezTo>
                <a:cubicBezTo>
                  <a:pt x="92734" y="50004"/>
                  <a:pt x="11056" y="80783"/>
                  <a:pt x="43030" y="81978"/>
                </a:cubicBezTo>
                <a:cubicBezTo>
                  <a:pt x="75004" y="83173"/>
                  <a:pt x="239756" y="55582"/>
                  <a:pt x="279101" y="50303"/>
                </a:cubicBezTo>
              </a:path>
            </a:pathLst>
          </a:custGeom>
          <a:noFill/>
          <a:ln w="38100" cap="flat" cmpd="sng">
            <a:solidFill>
              <a:schemeClr val="dk1"/>
            </a:solidFill>
            <a:prstDash val="solid"/>
            <a:round/>
            <a:headEnd type="none" w="med" len="med"/>
            <a:tailEnd type="none" w="med" len="med"/>
          </a:ln>
        </p:spPr>
        <p:txBody>
          <a:bodyPr/>
          <a:lstStyle/>
          <a:p>
            <a:endParaRPr lang="en-GB"/>
          </a:p>
        </p:txBody>
      </p:sp>
      <p:grpSp>
        <p:nvGrpSpPr>
          <p:cNvPr id="19" name="Google Shape;71;p2"/>
          <p:cNvGrpSpPr/>
          <p:nvPr/>
        </p:nvGrpSpPr>
        <p:grpSpPr>
          <a:xfrm rot="-985835">
            <a:off x="1357221" y="2152562"/>
            <a:ext cx="1153636" cy="2102402"/>
            <a:chOff x="5930618" y="1536098"/>
            <a:chExt cx="1609023" cy="2932306"/>
          </a:xfrm>
        </p:grpSpPr>
        <p:grpSp>
          <p:nvGrpSpPr>
            <p:cNvPr id="20" name="Google Shape;72;p2"/>
            <p:cNvGrpSpPr/>
            <p:nvPr/>
          </p:nvGrpSpPr>
          <p:grpSpPr>
            <a:xfrm>
              <a:off x="5930618" y="1536098"/>
              <a:ext cx="1609023" cy="2932306"/>
              <a:chOff x="6208295" y="550435"/>
              <a:chExt cx="1609023" cy="2932306"/>
            </a:xfrm>
          </p:grpSpPr>
          <p:sp>
            <p:nvSpPr>
              <p:cNvPr id="30" name="Google Shape;73;p2"/>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 name="Google Shape;74;p2"/>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75;p2"/>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3" name="Google Shape;76;p2"/>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 name="Google Shape;77;p2"/>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 name="Google Shape;78;p2"/>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 name="Google Shape;79;p2"/>
              <p:cNvSpPr/>
              <p:nvPr/>
            </p:nvSpPr>
            <p:spPr>
              <a:xfrm>
                <a:off x="6208295" y="1063591"/>
                <a:ext cx="1597800" cy="375300"/>
              </a:xfrm>
              <a:prstGeom prst="roundRect">
                <a:avLst>
                  <a:gd name="adj" fmla="val 16667"/>
                </a:avLst>
              </a:prstGeom>
              <a:solidFill>
                <a:srgbClr val="A8BFD6"/>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 name="Google Shape;80;p2"/>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8" name="Google Shape;81;p2"/>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 name="Google Shape;82;p2"/>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 name="Google Shape;83;p2"/>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3" name="Google Shape;84;p2"/>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4" name="Google Shape;85;p2"/>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5" name="Google Shape;86;p2"/>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6" name="Google Shape;87;p2"/>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 name="Google Shape;88;p2"/>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 name="Google Shape;89;p2"/>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 name="Google Shape;90;p2"/>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84"/>
                                        </p:tgtEl>
                                        <p:attrNameLst>
                                          <p:attrName>style.visibility</p:attrName>
                                        </p:attrNameLst>
                                      </p:cBhvr>
                                      <p:to>
                                        <p:strVal val="visible"/>
                                      </p:to>
                                    </p:set>
                                    <p:anim calcmode="lin" valueType="num">
                                      <p:cBhvr>
                                        <p:cTn id="7" dur="1000" fill="hold"/>
                                        <p:tgtEl>
                                          <p:spTgt spid="784"/>
                                        </p:tgtEl>
                                        <p:attrNameLst>
                                          <p:attrName>ppt_w</p:attrName>
                                        </p:attrNameLst>
                                      </p:cBhvr>
                                      <p:tavLst>
                                        <p:tav tm="0">
                                          <p:val>
                                            <p:fltVal val="0"/>
                                          </p:val>
                                        </p:tav>
                                        <p:tav tm="100000">
                                          <p:val>
                                            <p:strVal val="#ppt_w"/>
                                          </p:val>
                                        </p:tav>
                                      </p:tavLst>
                                    </p:anim>
                                    <p:anim calcmode="lin" valueType="num">
                                      <p:cBhvr>
                                        <p:cTn id="8" dur="1000" fill="hold"/>
                                        <p:tgtEl>
                                          <p:spTgt spid="784"/>
                                        </p:tgtEl>
                                        <p:attrNameLst>
                                          <p:attrName>ppt_h</p:attrName>
                                        </p:attrNameLst>
                                      </p:cBhvr>
                                      <p:tavLst>
                                        <p:tav tm="0">
                                          <p:val>
                                            <p:fltVal val="0"/>
                                          </p:val>
                                        </p:tav>
                                        <p:tav tm="100000">
                                          <p:val>
                                            <p:strVal val="#ppt_h"/>
                                          </p:val>
                                        </p:tav>
                                      </p:tavLst>
                                    </p:anim>
                                    <p:anim calcmode="lin" valueType="num">
                                      <p:cBhvr>
                                        <p:cTn id="9" dur="1000" fill="hold"/>
                                        <p:tgtEl>
                                          <p:spTgt spid="784"/>
                                        </p:tgtEl>
                                        <p:attrNameLst>
                                          <p:attrName>style.rotation</p:attrName>
                                        </p:attrNameLst>
                                      </p:cBhvr>
                                      <p:tavLst>
                                        <p:tav tm="0">
                                          <p:val>
                                            <p:fltVal val="90"/>
                                          </p:val>
                                        </p:tav>
                                        <p:tav tm="100000">
                                          <p:val>
                                            <p:fltVal val="0"/>
                                          </p:val>
                                        </p:tav>
                                      </p:tavLst>
                                    </p:anim>
                                    <p:animEffect transition="in" filter="fade">
                                      <p:cBhvr>
                                        <p:cTn id="10" dur="1000"/>
                                        <p:tgtEl>
                                          <p:spTgt spid="78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85"/>
                                        </p:tgtEl>
                                        <p:attrNameLst>
                                          <p:attrName>style.visibility</p:attrName>
                                        </p:attrNameLst>
                                      </p:cBhvr>
                                      <p:to>
                                        <p:strVal val="visible"/>
                                      </p:to>
                                    </p:set>
                                    <p:anim calcmode="lin" valueType="num">
                                      <p:cBhvr>
                                        <p:cTn id="13" dur="1000" fill="hold"/>
                                        <p:tgtEl>
                                          <p:spTgt spid="785"/>
                                        </p:tgtEl>
                                        <p:attrNameLst>
                                          <p:attrName>ppt_w</p:attrName>
                                        </p:attrNameLst>
                                      </p:cBhvr>
                                      <p:tavLst>
                                        <p:tav tm="0">
                                          <p:val>
                                            <p:fltVal val="0"/>
                                          </p:val>
                                        </p:tav>
                                        <p:tav tm="100000">
                                          <p:val>
                                            <p:strVal val="#ppt_w"/>
                                          </p:val>
                                        </p:tav>
                                      </p:tavLst>
                                    </p:anim>
                                    <p:anim calcmode="lin" valueType="num">
                                      <p:cBhvr>
                                        <p:cTn id="14" dur="1000" fill="hold"/>
                                        <p:tgtEl>
                                          <p:spTgt spid="785"/>
                                        </p:tgtEl>
                                        <p:attrNameLst>
                                          <p:attrName>ppt_h</p:attrName>
                                        </p:attrNameLst>
                                      </p:cBhvr>
                                      <p:tavLst>
                                        <p:tav tm="0">
                                          <p:val>
                                            <p:fltVal val="0"/>
                                          </p:val>
                                        </p:tav>
                                        <p:tav tm="100000">
                                          <p:val>
                                            <p:strVal val="#ppt_h"/>
                                          </p:val>
                                        </p:tav>
                                      </p:tavLst>
                                    </p:anim>
                                    <p:anim calcmode="lin" valueType="num">
                                      <p:cBhvr>
                                        <p:cTn id="15" dur="1000" fill="hold"/>
                                        <p:tgtEl>
                                          <p:spTgt spid="785"/>
                                        </p:tgtEl>
                                        <p:attrNameLst>
                                          <p:attrName>style.rotation</p:attrName>
                                        </p:attrNameLst>
                                      </p:cBhvr>
                                      <p:tavLst>
                                        <p:tav tm="0">
                                          <p:val>
                                            <p:fltVal val="90"/>
                                          </p:val>
                                        </p:tav>
                                        <p:tav tm="100000">
                                          <p:val>
                                            <p:fltVal val="0"/>
                                          </p:val>
                                        </p:tav>
                                      </p:tavLst>
                                    </p:anim>
                                    <p:animEffect transition="in" filter="fade">
                                      <p:cBhvr>
                                        <p:cTn id="16" dur="1000"/>
                                        <p:tgtEl>
                                          <p:spTgt spid="785"/>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786"/>
                                        </p:tgtEl>
                                        <p:attrNameLst>
                                          <p:attrName>style.visibility</p:attrName>
                                        </p:attrNameLst>
                                      </p:cBhvr>
                                      <p:to>
                                        <p:strVal val="visible"/>
                                      </p:to>
                                    </p:set>
                                    <p:anim calcmode="lin" valueType="num">
                                      <p:cBhvr>
                                        <p:cTn id="19" dur="1000" fill="hold"/>
                                        <p:tgtEl>
                                          <p:spTgt spid="786"/>
                                        </p:tgtEl>
                                        <p:attrNameLst>
                                          <p:attrName>ppt_w</p:attrName>
                                        </p:attrNameLst>
                                      </p:cBhvr>
                                      <p:tavLst>
                                        <p:tav tm="0">
                                          <p:val>
                                            <p:fltVal val="0"/>
                                          </p:val>
                                        </p:tav>
                                        <p:tav tm="100000">
                                          <p:val>
                                            <p:strVal val="#ppt_w"/>
                                          </p:val>
                                        </p:tav>
                                      </p:tavLst>
                                    </p:anim>
                                    <p:anim calcmode="lin" valueType="num">
                                      <p:cBhvr>
                                        <p:cTn id="20" dur="1000" fill="hold"/>
                                        <p:tgtEl>
                                          <p:spTgt spid="786"/>
                                        </p:tgtEl>
                                        <p:attrNameLst>
                                          <p:attrName>ppt_h</p:attrName>
                                        </p:attrNameLst>
                                      </p:cBhvr>
                                      <p:tavLst>
                                        <p:tav tm="0">
                                          <p:val>
                                            <p:fltVal val="0"/>
                                          </p:val>
                                        </p:tav>
                                        <p:tav tm="100000">
                                          <p:val>
                                            <p:strVal val="#ppt_h"/>
                                          </p:val>
                                        </p:tav>
                                      </p:tavLst>
                                    </p:anim>
                                    <p:anim calcmode="lin" valueType="num">
                                      <p:cBhvr>
                                        <p:cTn id="21" dur="1000" fill="hold"/>
                                        <p:tgtEl>
                                          <p:spTgt spid="786"/>
                                        </p:tgtEl>
                                        <p:attrNameLst>
                                          <p:attrName>style.rotation</p:attrName>
                                        </p:attrNameLst>
                                      </p:cBhvr>
                                      <p:tavLst>
                                        <p:tav tm="0">
                                          <p:val>
                                            <p:fltVal val="90"/>
                                          </p:val>
                                        </p:tav>
                                        <p:tav tm="100000">
                                          <p:val>
                                            <p:fltVal val="0"/>
                                          </p:val>
                                        </p:tav>
                                      </p:tavLst>
                                    </p:anim>
                                    <p:animEffect transition="in" filter="fade">
                                      <p:cBhvr>
                                        <p:cTn id="22" dur="1000"/>
                                        <p:tgtEl>
                                          <p:spTgt spid="78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87"/>
                                        </p:tgtEl>
                                        <p:attrNameLst>
                                          <p:attrName>style.visibility</p:attrName>
                                        </p:attrNameLst>
                                      </p:cBhvr>
                                      <p:to>
                                        <p:strVal val="visible"/>
                                      </p:to>
                                    </p:set>
                                    <p:anim calcmode="lin" valueType="num">
                                      <p:cBhvr>
                                        <p:cTn id="31" dur="1000" fill="hold"/>
                                        <p:tgtEl>
                                          <p:spTgt spid="787"/>
                                        </p:tgtEl>
                                        <p:attrNameLst>
                                          <p:attrName>ppt_w</p:attrName>
                                        </p:attrNameLst>
                                      </p:cBhvr>
                                      <p:tavLst>
                                        <p:tav tm="0">
                                          <p:val>
                                            <p:fltVal val="0"/>
                                          </p:val>
                                        </p:tav>
                                        <p:tav tm="100000">
                                          <p:val>
                                            <p:strVal val="#ppt_w"/>
                                          </p:val>
                                        </p:tav>
                                      </p:tavLst>
                                    </p:anim>
                                    <p:anim calcmode="lin" valueType="num">
                                      <p:cBhvr>
                                        <p:cTn id="32" dur="1000" fill="hold"/>
                                        <p:tgtEl>
                                          <p:spTgt spid="787"/>
                                        </p:tgtEl>
                                        <p:attrNameLst>
                                          <p:attrName>ppt_h</p:attrName>
                                        </p:attrNameLst>
                                      </p:cBhvr>
                                      <p:tavLst>
                                        <p:tav tm="0">
                                          <p:val>
                                            <p:fltVal val="0"/>
                                          </p:val>
                                        </p:tav>
                                        <p:tav tm="100000">
                                          <p:val>
                                            <p:strVal val="#ppt_h"/>
                                          </p:val>
                                        </p:tav>
                                      </p:tavLst>
                                    </p:anim>
                                    <p:anim calcmode="lin" valueType="num">
                                      <p:cBhvr>
                                        <p:cTn id="33" dur="1000" fill="hold"/>
                                        <p:tgtEl>
                                          <p:spTgt spid="787"/>
                                        </p:tgtEl>
                                        <p:attrNameLst>
                                          <p:attrName>style.rotation</p:attrName>
                                        </p:attrNameLst>
                                      </p:cBhvr>
                                      <p:tavLst>
                                        <p:tav tm="0">
                                          <p:val>
                                            <p:fltVal val="90"/>
                                          </p:val>
                                        </p:tav>
                                        <p:tav tm="100000">
                                          <p:val>
                                            <p:fltVal val="0"/>
                                          </p:val>
                                        </p:tav>
                                      </p:tavLst>
                                    </p:anim>
                                    <p:animEffect transition="in" filter="fade">
                                      <p:cBhvr>
                                        <p:cTn id="34" dur="1000"/>
                                        <p:tgtEl>
                                          <p:spTgt spid="787"/>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88"/>
                                        </p:tgtEl>
                                        <p:attrNameLst>
                                          <p:attrName>style.visibility</p:attrName>
                                        </p:attrNameLst>
                                      </p:cBhvr>
                                      <p:to>
                                        <p:strVal val="visible"/>
                                      </p:to>
                                    </p:set>
                                    <p:anim calcmode="lin" valueType="num">
                                      <p:cBhvr>
                                        <p:cTn id="37" dur="1000" fill="hold"/>
                                        <p:tgtEl>
                                          <p:spTgt spid="788"/>
                                        </p:tgtEl>
                                        <p:attrNameLst>
                                          <p:attrName>ppt_w</p:attrName>
                                        </p:attrNameLst>
                                      </p:cBhvr>
                                      <p:tavLst>
                                        <p:tav tm="0">
                                          <p:val>
                                            <p:fltVal val="0"/>
                                          </p:val>
                                        </p:tav>
                                        <p:tav tm="100000">
                                          <p:val>
                                            <p:strVal val="#ppt_w"/>
                                          </p:val>
                                        </p:tav>
                                      </p:tavLst>
                                    </p:anim>
                                    <p:anim calcmode="lin" valueType="num">
                                      <p:cBhvr>
                                        <p:cTn id="38" dur="1000" fill="hold"/>
                                        <p:tgtEl>
                                          <p:spTgt spid="788"/>
                                        </p:tgtEl>
                                        <p:attrNameLst>
                                          <p:attrName>ppt_h</p:attrName>
                                        </p:attrNameLst>
                                      </p:cBhvr>
                                      <p:tavLst>
                                        <p:tav tm="0">
                                          <p:val>
                                            <p:fltVal val="0"/>
                                          </p:val>
                                        </p:tav>
                                        <p:tav tm="100000">
                                          <p:val>
                                            <p:strVal val="#ppt_h"/>
                                          </p:val>
                                        </p:tav>
                                      </p:tavLst>
                                    </p:anim>
                                    <p:anim calcmode="lin" valueType="num">
                                      <p:cBhvr>
                                        <p:cTn id="39" dur="1000" fill="hold"/>
                                        <p:tgtEl>
                                          <p:spTgt spid="788"/>
                                        </p:tgtEl>
                                        <p:attrNameLst>
                                          <p:attrName>style.rotation</p:attrName>
                                        </p:attrNameLst>
                                      </p:cBhvr>
                                      <p:tavLst>
                                        <p:tav tm="0">
                                          <p:val>
                                            <p:fltVal val="90"/>
                                          </p:val>
                                        </p:tav>
                                        <p:tav tm="100000">
                                          <p:val>
                                            <p:fltVal val="0"/>
                                          </p:val>
                                        </p:tav>
                                      </p:tavLst>
                                    </p:anim>
                                    <p:animEffect transition="in" filter="fade">
                                      <p:cBhvr>
                                        <p:cTn id="40" dur="1000"/>
                                        <p:tgtEl>
                                          <p:spTgt spid="78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789"/>
                                        </p:tgtEl>
                                        <p:attrNameLst>
                                          <p:attrName>style.visibility</p:attrName>
                                        </p:attrNameLst>
                                      </p:cBhvr>
                                      <p:to>
                                        <p:strVal val="visible"/>
                                      </p:to>
                                    </p:set>
                                    <p:anim calcmode="lin" valueType="num">
                                      <p:cBhvr>
                                        <p:cTn id="43" dur="1000" fill="hold"/>
                                        <p:tgtEl>
                                          <p:spTgt spid="789"/>
                                        </p:tgtEl>
                                        <p:attrNameLst>
                                          <p:attrName>ppt_w</p:attrName>
                                        </p:attrNameLst>
                                      </p:cBhvr>
                                      <p:tavLst>
                                        <p:tav tm="0">
                                          <p:val>
                                            <p:fltVal val="0"/>
                                          </p:val>
                                        </p:tav>
                                        <p:tav tm="100000">
                                          <p:val>
                                            <p:strVal val="#ppt_w"/>
                                          </p:val>
                                        </p:tav>
                                      </p:tavLst>
                                    </p:anim>
                                    <p:anim calcmode="lin" valueType="num">
                                      <p:cBhvr>
                                        <p:cTn id="44" dur="1000" fill="hold"/>
                                        <p:tgtEl>
                                          <p:spTgt spid="789"/>
                                        </p:tgtEl>
                                        <p:attrNameLst>
                                          <p:attrName>ppt_h</p:attrName>
                                        </p:attrNameLst>
                                      </p:cBhvr>
                                      <p:tavLst>
                                        <p:tav tm="0">
                                          <p:val>
                                            <p:fltVal val="0"/>
                                          </p:val>
                                        </p:tav>
                                        <p:tav tm="100000">
                                          <p:val>
                                            <p:strVal val="#ppt_h"/>
                                          </p:val>
                                        </p:tav>
                                      </p:tavLst>
                                    </p:anim>
                                    <p:anim calcmode="lin" valueType="num">
                                      <p:cBhvr>
                                        <p:cTn id="45" dur="1000" fill="hold"/>
                                        <p:tgtEl>
                                          <p:spTgt spid="789"/>
                                        </p:tgtEl>
                                        <p:attrNameLst>
                                          <p:attrName>style.rotation</p:attrName>
                                        </p:attrNameLst>
                                      </p:cBhvr>
                                      <p:tavLst>
                                        <p:tav tm="0">
                                          <p:val>
                                            <p:fltVal val="90"/>
                                          </p:val>
                                        </p:tav>
                                        <p:tav tm="100000">
                                          <p:val>
                                            <p:fltVal val="0"/>
                                          </p:val>
                                        </p:tav>
                                      </p:tavLst>
                                    </p:anim>
                                    <p:animEffect transition="in" filter="fade">
                                      <p:cBhvr>
                                        <p:cTn id="46" dur="1000"/>
                                        <p:tgtEl>
                                          <p:spTgt spid="789"/>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790"/>
                                        </p:tgtEl>
                                        <p:attrNameLst>
                                          <p:attrName>style.visibility</p:attrName>
                                        </p:attrNameLst>
                                      </p:cBhvr>
                                      <p:to>
                                        <p:strVal val="visible"/>
                                      </p:to>
                                    </p:set>
                                    <p:anim calcmode="lin" valueType="num">
                                      <p:cBhvr>
                                        <p:cTn id="49" dur="1000" fill="hold"/>
                                        <p:tgtEl>
                                          <p:spTgt spid="790"/>
                                        </p:tgtEl>
                                        <p:attrNameLst>
                                          <p:attrName>ppt_w</p:attrName>
                                        </p:attrNameLst>
                                      </p:cBhvr>
                                      <p:tavLst>
                                        <p:tav tm="0">
                                          <p:val>
                                            <p:fltVal val="0"/>
                                          </p:val>
                                        </p:tav>
                                        <p:tav tm="100000">
                                          <p:val>
                                            <p:strVal val="#ppt_w"/>
                                          </p:val>
                                        </p:tav>
                                      </p:tavLst>
                                    </p:anim>
                                    <p:anim calcmode="lin" valueType="num">
                                      <p:cBhvr>
                                        <p:cTn id="50" dur="1000" fill="hold"/>
                                        <p:tgtEl>
                                          <p:spTgt spid="790"/>
                                        </p:tgtEl>
                                        <p:attrNameLst>
                                          <p:attrName>ppt_h</p:attrName>
                                        </p:attrNameLst>
                                      </p:cBhvr>
                                      <p:tavLst>
                                        <p:tav tm="0">
                                          <p:val>
                                            <p:fltVal val="0"/>
                                          </p:val>
                                        </p:tav>
                                        <p:tav tm="100000">
                                          <p:val>
                                            <p:strVal val="#ppt_h"/>
                                          </p:val>
                                        </p:tav>
                                      </p:tavLst>
                                    </p:anim>
                                    <p:anim calcmode="lin" valueType="num">
                                      <p:cBhvr>
                                        <p:cTn id="51" dur="1000" fill="hold"/>
                                        <p:tgtEl>
                                          <p:spTgt spid="790"/>
                                        </p:tgtEl>
                                        <p:attrNameLst>
                                          <p:attrName>style.rotation</p:attrName>
                                        </p:attrNameLst>
                                      </p:cBhvr>
                                      <p:tavLst>
                                        <p:tav tm="0">
                                          <p:val>
                                            <p:fltVal val="90"/>
                                          </p:val>
                                        </p:tav>
                                        <p:tav tm="100000">
                                          <p:val>
                                            <p:fltVal val="0"/>
                                          </p:val>
                                        </p:tav>
                                      </p:tavLst>
                                    </p:anim>
                                    <p:animEffect transition="in" filter="fade">
                                      <p:cBhvr>
                                        <p:cTn id="52" dur="1000"/>
                                        <p:tgtEl>
                                          <p:spTgt spid="7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4" grpId="0"/>
      <p:bldP spid="785" grpId="0"/>
      <p:bldP spid="786" grpId="0"/>
      <p:bldP spid="787" grpId="0"/>
      <p:bldP spid="788" grpId="0"/>
      <p:bldP spid="789" grpId="0"/>
      <p:bldP spid="790"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24455" y="1165442"/>
            <a:ext cx="3130985" cy="1107996"/>
          </a:xfrm>
          <a:prstGeom prst="rect">
            <a:avLst/>
          </a:prstGeom>
          <a:noFill/>
        </p:spPr>
        <p:txBody>
          <a:bodyPr wrap="none" rtlCol="0">
            <a:spAutoFit/>
          </a:bodyPr>
          <a:lstStyle/>
          <a:p>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Trò</a:t>
            </a:r>
            <a:r>
              <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rPr>
              <a:t> </a:t>
            </a:r>
            <a:r>
              <a:rPr lang="en-US" sz="6600" b="1" dirty="0" err="1">
                <a:ln w="1905"/>
                <a:solidFill>
                  <a:schemeClr val="accent6">
                    <a:lumMod val="50000"/>
                  </a:schemeClr>
                </a:solidFill>
                <a:effectLst>
                  <a:innerShdw blurRad="69850" dist="43180" dir="5400000">
                    <a:srgbClr val="000000">
                      <a:alpha val="65000"/>
                    </a:srgbClr>
                  </a:innerShdw>
                </a:effectLst>
                <a:latin typeface="#9Slide03 AmpleSoft Bold" pitchFamily="2" charset="0"/>
              </a:rPr>
              <a:t>chơi</a:t>
            </a:r>
            <a:endParaRPr lang="en-US" sz="6600" b="1" dirty="0">
              <a:ln w="1905"/>
              <a:solidFill>
                <a:schemeClr val="accent6">
                  <a:lumMod val="50000"/>
                </a:schemeClr>
              </a:solidFill>
              <a:effectLst>
                <a:innerShdw blurRad="69850" dist="43180" dir="5400000">
                  <a:srgbClr val="000000">
                    <a:alpha val="65000"/>
                  </a:srgbClr>
                </a:innerShdw>
              </a:effectLst>
              <a:latin typeface="#9Slide03 AmpleSoft Bold" pitchFamily="2" charset="0"/>
            </a:endParaRPr>
          </a:p>
        </p:txBody>
      </p:sp>
      <p:sp>
        <p:nvSpPr>
          <p:cNvPr id="9" name="TextBox 8"/>
          <p:cNvSpPr txBox="1"/>
          <p:nvPr/>
        </p:nvSpPr>
        <p:spPr>
          <a:xfrm>
            <a:off x="428977" y="2136278"/>
            <a:ext cx="6332183" cy="923330"/>
          </a:xfrm>
          <a:prstGeom prst="rect">
            <a:avLst/>
          </a:prstGeom>
          <a:noFill/>
        </p:spPr>
        <p:txBody>
          <a:bodyPr wrap="none" rtlCol="0">
            <a:spAutoFit/>
          </a:bodyPr>
          <a:lstStyle/>
          <a:p>
            <a:r>
              <a:rPr lang="en-US" sz="5400" dirty="0" err="1">
                <a:solidFill>
                  <a:schemeClr val="accent5">
                    <a:lumMod val="50000"/>
                  </a:schemeClr>
                </a:solidFill>
                <a:latin typeface="#9Slide07 SVNZiclets" pitchFamily="2" charset="0"/>
              </a:rPr>
              <a:t>Đi</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tìm</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món</a:t>
            </a:r>
            <a:r>
              <a:rPr lang="en-US" sz="5400" dirty="0">
                <a:solidFill>
                  <a:schemeClr val="accent5">
                    <a:lumMod val="50000"/>
                  </a:schemeClr>
                </a:solidFill>
                <a:latin typeface="#9Slide07 SVNZiclets" pitchFamily="2" charset="0"/>
              </a:rPr>
              <a:t> </a:t>
            </a:r>
            <a:r>
              <a:rPr lang="en-US" sz="5400" dirty="0" err="1">
                <a:solidFill>
                  <a:schemeClr val="accent5">
                    <a:lumMod val="50000"/>
                  </a:schemeClr>
                </a:solidFill>
                <a:latin typeface="#9Slide07 SVNZiclets" pitchFamily="2" charset="0"/>
              </a:rPr>
              <a:t>ngon</a:t>
            </a:r>
            <a:endParaRPr lang="en-US" sz="5400" dirty="0">
              <a:solidFill>
                <a:schemeClr val="accent5">
                  <a:lumMod val="50000"/>
                </a:schemeClr>
              </a:solidFill>
              <a:latin typeface="#9Slide07 SVNZiclets" pitchFamily="2" charset="0"/>
            </a:endParaRPr>
          </a:p>
        </p:txBody>
      </p:sp>
      <p:pic>
        <p:nvPicPr>
          <p:cNvPr id="2050" name="Picture 2" descr="C:\Users\HP\Desktop\20988209.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1182288" y="2910840"/>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3481600" y="3169920"/>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p:cNvSpPr/>
          <p:nvPr/>
        </p:nvSpPr>
        <p:spPr>
          <a:xfrm>
            <a:off x="6035040" y="2910840"/>
            <a:ext cx="3566160" cy="2107107"/>
          </a:xfrm>
          <a:prstGeom prst="wedgeRoundRectCallout">
            <a:avLst>
              <a:gd name="adj1" fmla="val -61410"/>
              <a:gd name="adj2" fmla="val 18842"/>
              <a:gd name="adj3" fmla="val 16667"/>
            </a:avLst>
          </a:prstGeom>
          <a:solidFill>
            <a:srgbClr val="FCCBC9">
              <a:alpha val="69804"/>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latin typeface="#9Slide03 AmpleSoft Bold" pitchFamily="2" charset="0"/>
              </a:rPr>
              <a:t>Chào</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các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tụi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đang</a:t>
            </a:r>
            <a:r>
              <a:rPr lang="en-US" sz="2400" dirty="0">
                <a:solidFill>
                  <a:schemeClr val="tx1"/>
                </a:solidFill>
                <a:latin typeface="#9Slide03 AmpleSoft Bold" pitchFamily="2" charset="0"/>
              </a:rPr>
              <a:t> du </a:t>
            </a:r>
            <a:r>
              <a:rPr lang="en-US" sz="2400" dirty="0" err="1">
                <a:solidFill>
                  <a:schemeClr val="tx1"/>
                </a:solidFill>
                <a:latin typeface="#9Slide03 AmpleSoft Bold" pitchFamily="2" charset="0"/>
              </a:rPr>
              <a:t>lịch</a:t>
            </a:r>
            <a:r>
              <a:rPr lang="en-US" sz="2400" dirty="0">
                <a:solidFill>
                  <a:schemeClr val="tx1"/>
                </a:solidFill>
                <a:latin typeface="#9Slide03 AmpleSoft Bold" pitchFamily="2" charset="0"/>
              </a:rPr>
              <a:t> ở </a:t>
            </a:r>
            <a:r>
              <a:rPr lang="en-US" sz="2400" dirty="0" err="1">
                <a:solidFill>
                  <a:schemeClr val="tx1"/>
                </a:solidFill>
                <a:latin typeface="#9Slide03 AmpleSoft Bold" pitchFamily="2" charset="0"/>
              </a:rPr>
              <a:t>Đà</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Nẵng</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giờ</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tụi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muốn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đi</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ăn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gì</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đó</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các</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bạn</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hãy</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giúp</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mình</a:t>
            </a:r>
            <a:r>
              <a:rPr lang="en-US" sz="2400" dirty="0">
                <a:solidFill>
                  <a:schemeClr val="tx1"/>
                </a:solidFill>
                <a:latin typeface="#9Slide03 AmpleSoft Bold" pitchFamily="2" charset="0"/>
              </a:rPr>
              <a:t> </a:t>
            </a:r>
            <a:r>
              <a:rPr lang="en-US" sz="2400" dirty="0" err="1">
                <a:solidFill>
                  <a:schemeClr val="tx1"/>
                </a:solidFill>
                <a:latin typeface="#9Slide03 AmpleSoft Bold" pitchFamily="2" charset="0"/>
              </a:rPr>
              <a:t>nhé</a:t>
            </a:r>
            <a:r>
              <a:rPr lang="en-US" sz="2400" dirty="0">
                <a:solidFill>
                  <a:schemeClr val="tx1"/>
                </a:solidFill>
                <a:latin typeface="#9Slide03 AmpleSoft Bold" pitchFamily="2" charset="0"/>
              </a:rPr>
              <a:t> !</a:t>
            </a:r>
          </a:p>
        </p:txBody>
      </p:sp>
    </p:spTree>
    <p:extLst>
      <p:ext uri="{BB962C8B-B14F-4D97-AF65-F5344CB8AC3E}">
        <p14:creationId xmlns:p14="http://schemas.microsoft.com/office/powerpoint/2010/main" val="167755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5313100" y="263712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5313100" y="3311788"/>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5313100" y="398645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5313100" y="4661113"/>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855899" y="2712845"/>
            <a:ext cx="3926100" cy="1676400"/>
          </a:xfrm>
          <a:prstGeom prst="rect">
            <a:avLst/>
          </a:prstGeom>
          <a:solidFill>
            <a:srgbClr val="FCCBC9"/>
          </a:solidFill>
          <a:ln w="38100">
            <a:solidFill>
              <a:schemeClr val="tx1">
                <a:lumMod val="95000"/>
                <a:lumOff val="5000"/>
              </a:schemeClr>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600" b="1" dirty="0">
                <a:latin typeface="#9Slide03 Montserrat ExtraBold" pitchFamily="2" charset="0"/>
              </a:rPr>
              <a:t>Đà nẵng có con sông nổi tiếng nào ?</a:t>
            </a:r>
            <a:endParaRPr sz="3600" b="1" dirty="0">
              <a:latin typeface="#9Slide03 Montserrat ExtraBold" pitchFamily="2" charset="0"/>
            </a:endParaRPr>
          </a:p>
        </p:txBody>
      </p:sp>
      <p:sp>
        <p:nvSpPr>
          <p:cNvPr id="808" name="Google Shape;808;p11"/>
          <p:cNvSpPr/>
          <p:nvPr/>
        </p:nvSpPr>
        <p:spPr>
          <a:xfrm>
            <a:off x="5363990" y="2722773"/>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5999359" y="2467547"/>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Hàn</a:t>
            </a:r>
            <a:endParaRPr dirty="0">
              <a:latin typeface="#9Slide03 Montserrat ExtraBold" pitchFamily="2" charset="0"/>
            </a:endParaRPr>
          </a:p>
        </p:txBody>
      </p:sp>
      <p:sp>
        <p:nvSpPr>
          <p:cNvPr id="814" name="Google Shape;814;p11"/>
          <p:cNvSpPr txBox="1">
            <a:spLocks noGrp="1"/>
          </p:cNvSpPr>
          <p:nvPr>
            <p:ph type="subTitle" idx="3"/>
          </p:nvPr>
        </p:nvSpPr>
        <p:spPr>
          <a:xfrm>
            <a:off x="5994450" y="3174184"/>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Hương</a:t>
            </a:r>
            <a:endParaRPr dirty="0">
              <a:latin typeface="#9Slide03 Montserrat ExtraBold" pitchFamily="2" charset="0"/>
            </a:endParaRPr>
          </a:p>
        </p:txBody>
      </p:sp>
      <p:sp>
        <p:nvSpPr>
          <p:cNvPr id="815" name="Google Shape;815;p11"/>
          <p:cNvSpPr txBox="1">
            <a:spLocks noGrp="1"/>
          </p:cNvSpPr>
          <p:nvPr>
            <p:ph type="subTitle" idx="4"/>
          </p:nvPr>
        </p:nvSpPr>
        <p:spPr>
          <a:xfrm>
            <a:off x="5994450" y="3931955"/>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Hồng</a:t>
            </a:r>
            <a:endParaRPr dirty="0">
              <a:latin typeface="#9Slide03 Montserrat ExtraBold" pitchFamily="2" charset="0"/>
            </a:endParaRPr>
          </a:p>
        </p:txBody>
      </p:sp>
      <p:sp>
        <p:nvSpPr>
          <p:cNvPr id="816" name="Google Shape;816;p11"/>
          <p:cNvSpPr txBox="1">
            <a:spLocks noGrp="1"/>
          </p:cNvSpPr>
          <p:nvPr>
            <p:ph type="subTitle" idx="5"/>
          </p:nvPr>
        </p:nvSpPr>
        <p:spPr>
          <a:xfrm>
            <a:off x="5994450" y="4664325"/>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Sông Cầu</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747205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822060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1252000" y="1210733"/>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102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56133" y="3352658"/>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91496" y="408948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322275" y="4745004"/>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HP\Desktop\20988209.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2753815" y="3834317"/>
            <a:ext cx="3096891" cy="334464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P\Desktop\unnamed.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933466" y="2021180"/>
            <a:ext cx="1608539" cy="1608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84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807">
                                            <p:bg/>
                                          </p:spTgt>
                                        </p:tgtEl>
                                        <p:attrNameLst>
                                          <p:attrName>style.visibility</p:attrName>
                                        </p:attrNameLst>
                                      </p:cBhvr>
                                      <p:to>
                                        <p:strVal val="visible"/>
                                      </p:to>
                                    </p:set>
                                    <p:anim calcmode="lin" valueType="num">
                                      <p:cBhvr>
                                        <p:cTn id="12" dur="1000" fill="hold"/>
                                        <p:tgtEl>
                                          <p:spTgt spid="807">
                                            <p:bg/>
                                          </p:spTgt>
                                        </p:tgtEl>
                                        <p:attrNameLst>
                                          <p:attrName>ppt_w</p:attrName>
                                        </p:attrNameLst>
                                      </p:cBhvr>
                                      <p:tavLst>
                                        <p:tav tm="0">
                                          <p:val>
                                            <p:fltVal val="0"/>
                                          </p:val>
                                        </p:tav>
                                        <p:tav tm="100000">
                                          <p:val>
                                            <p:strVal val="#ppt_w"/>
                                          </p:val>
                                        </p:tav>
                                      </p:tavLst>
                                    </p:anim>
                                    <p:anim calcmode="lin" valueType="num">
                                      <p:cBhvr>
                                        <p:cTn id="13" dur="1000" fill="hold"/>
                                        <p:tgtEl>
                                          <p:spTgt spid="807">
                                            <p:bg/>
                                          </p:spTgt>
                                        </p:tgtEl>
                                        <p:attrNameLst>
                                          <p:attrName>ppt_h</p:attrName>
                                        </p:attrNameLst>
                                      </p:cBhvr>
                                      <p:tavLst>
                                        <p:tav tm="0">
                                          <p:val>
                                            <p:fltVal val="0"/>
                                          </p:val>
                                        </p:tav>
                                        <p:tav tm="100000">
                                          <p:val>
                                            <p:strVal val="#ppt_h"/>
                                          </p:val>
                                        </p:tav>
                                      </p:tavLst>
                                    </p:anim>
                                    <p:anim calcmode="lin" valueType="num">
                                      <p:cBhvr>
                                        <p:cTn id="14" dur="1000" fill="hold"/>
                                        <p:tgtEl>
                                          <p:spTgt spid="807">
                                            <p:bg/>
                                          </p:spTgt>
                                        </p:tgtEl>
                                        <p:attrNameLst>
                                          <p:attrName>style.rotation</p:attrName>
                                        </p:attrNameLst>
                                      </p:cBhvr>
                                      <p:tavLst>
                                        <p:tav tm="0">
                                          <p:val>
                                            <p:fltVal val="90"/>
                                          </p:val>
                                        </p:tav>
                                        <p:tav tm="100000">
                                          <p:val>
                                            <p:fltVal val="0"/>
                                          </p:val>
                                        </p:tav>
                                      </p:tavLst>
                                    </p:anim>
                                    <p:animEffect transition="in" filter="fade">
                                      <p:cBhvr>
                                        <p:cTn id="15" dur="1000"/>
                                        <p:tgtEl>
                                          <p:spTgt spid="807">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807">
                                            <p:txEl>
                                              <p:pRg st="0" end="0"/>
                                            </p:txEl>
                                          </p:spTgt>
                                        </p:tgtEl>
                                        <p:attrNameLst>
                                          <p:attrName>style.visibility</p:attrName>
                                        </p:attrNameLst>
                                      </p:cBhvr>
                                      <p:to>
                                        <p:strVal val="visible"/>
                                      </p:to>
                                    </p:set>
                                    <p:anim calcmode="lin" valueType="num">
                                      <p:cBhvr>
                                        <p:cTn id="20"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80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28" dur="500"/>
                                        <p:tgtEl>
                                          <p:spTgt spid="813">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02"/>
                                        </p:tgtEl>
                                        <p:attrNameLst>
                                          <p:attrName>style.visibility</p:attrName>
                                        </p:attrNameLst>
                                      </p:cBhvr>
                                      <p:to>
                                        <p:strVal val="visible"/>
                                      </p:to>
                                    </p:set>
                                    <p:animEffect transition="in" filter="randombar(horizontal)">
                                      <p:cBhvr>
                                        <p:cTn id="31" dur="500"/>
                                        <p:tgtEl>
                                          <p:spTgt spid="80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36" dur="500"/>
                                        <p:tgtEl>
                                          <p:spTgt spid="814">
                                            <p:txEl>
                                              <p:pRg st="0" end="0"/>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803"/>
                                        </p:tgtEl>
                                        <p:attrNameLst>
                                          <p:attrName>style.visibility</p:attrName>
                                        </p:attrNameLst>
                                      </p:cBhvr>
                                      <p:to>
                                        <p:strVal val="visible"/>
                                      </p:to>
                                    </p:set>
                                    <p:animEffect transition="in" filter="randombar(horizontal)">
                                      <p:cBhvr>
                                        <p:cTn id="39" dur="500"/>
                                        <p:tgtEl>
                                          <p:spTgt spid="80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44" dur="500"/>
                                        <p:tgtEl>
                                          <p:spTgt spid="815">
                                            <p:txEl>
                                              <p:pRg st="0" end="0"/>
                                            </p:txEl>
                                          </p:spTgt>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804"/>
                                        </p:tgtEl>
                                        <p:attrNameLst>
                                          <p:attrName>style.visibility</p:attrName>
                                        </p:attrNameLst>
                                      </p:cBhvr>
                                      <p:to>
                                        <p:strVal val="visible"/>
                                      </p:to>
                                    </p:set>
                                    <p:animEffect transition="in" filter="randombar(horizontal)">
                                      <p:cBhvr>
                                        <p:cTn id="47" dur="500"/>
                                        <p:tgtEl>
                                          <p:spTgt spid="80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52" dur="500"/>
                                        <p:tgtEl>
                                          <p:spTgt spid="816">
                                            <p:txEl>
                                              <p:pRg st="0" end="0"/>
                                            </p:txEl>
                                          </p:spTgt>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05"/>
                                        </p:tgtEl>
                                        <p:attrNameLst>
                                          <p:attrName>style.visibility</p:attrName>
                                        </p:attrNameLst>
                                      </p:cBhvr>
                                      <p:to>
                                        <p:strVal val="visible"/>
                                      </p:to>
                                    </p:set>
                                    <p:animEffect transition="in" filter="randombar(horizontal)">
                                      <p:cBhvr>
                                        <p:cTn id="55"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802"/>
                    </p:tgtEl>
                  </p:cond>
                </p:stCondLst>
                <p:endSync evt="end" delay="0">
                  <p:rtn val="all"/>
                </p:endSync>
                <p:childTnLst>
                  <p:par>
                    <p:cTn id="57" fill="hold">
                      <p:stCondLst>
                        <p:cond delay="0"/>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808"/>
                                        </p:tgtEl>
                                        <p:attrNameLst>
                                          <p:attrName>style.visibility</p:attrName>
                                        </p:attrNameLst>
                                      </p:cBhvr>
                                      <p:to>
                                        <p:strVal val="visible"/>
                                      </p:to>
                                    </p:set>
                                    <p:anim calcmode="lin" valueType="num">
                                      <p:cBhvr>
                                        <p:cTn id="61" dur="1000" fill="hold"/>
                                        <p:tgtEl>
                                          <p:spTgt spid="808"/>
                                        </p:tgtEl>
                                        <p:attrNameLst>
                                          <p:attrName>ppt_w</p:attrName>
                                        </p:attrNameLst>
                                      </p:cBhvr>
                                      <p:tavLst>
                                        <p:tav tm="0">
                                          <p:val>
                                            <p:fltVal val="0"/>
                                          </p:val>
                                        </p:tav>
                                        <p:tav tm="100000">
                                          <p:val>
                                            <p:strVal val="#ppt_w"/>
                                          </p:val>
                                        </p:tav>
                                      </p:tavLst>
                                    </p:anim>
                                    <p:anim calcmode="lin" valueType="num">
                                      <p:cBhvr>
                                        <p:cTn id="62" dur="1000" fill="hold"/>
                                        <p:tgtEl>
                                          <p:spTgt spid="808"/>
                                        </p:tgtEl>
                                        <p:attrNameLst>
                                          <p:attrName>ppt_h</p:attrName>
                                        </p:attrNameLst>
                                      </p:cBhvr>
                                      <p:tavLst>
                                        <p:tav tm="0">
                                          <p:val>
                                            <p:fltVal val="0"/>
                                          </p:val>
                                        </p:tav>
                                        <p:tav tm="100000">
                                          <p:val>
                                            <p:strVal val="#ppt_h"/>
                                          </p:val>
                                        </p:tav>
                                      </p:tavLst>
                                    </p:anim>
                                    <p:anim calcmode="lin" valueType="num">
                                      <p:cBhvr>
                                        <p:cTn id="63" dur="1000" fill="hold"/>
                                        <p:tgtEl>
                                          <p:spTgt spid="808"/>
                                        </p:tgtEl>
                                        <p:attrNameLst>
                                          <p:attrName>style.rotation</p:attrName>
                                        </p:attrNameLst>
                                      </p:cBhvr>
                                      <p:tavLst>
                                        <p:tav tm="0">
                                          <p:val>
                                            <p:fltVal val="90"/>
                                          </p:val>
                                        </p:tav>
                                        <p:tav tm="100000">
                                          <p:val>
                                            <p:fltVal val="0"/>
                                          </p:val>
                                        </p:tav>
                                      </p:tavLst>
                                    </p:anim>
                                    <p:animEffect transition="in" filter="fade">
                                      <p:cBhvr>
                                        <p:cTn id="64" dur="1000"/>
                                        <p:tgtEl>
                                          <p:spTgt spid="808"/>
                                        </p:tgtEl>
                                      </p:cBhvr>
                                    </p:animEffect>
                                  </p:childTnLst>
                                </p:cTn>
                              </p:par>
                              <p:par>
                                <p:cTn id="65" presetID="31" presetClass="entr" presetSubtype="0" fill="hold" nodeType="withEffect">
                                  <p:stCondLst>
                                    <p:cond delay="1100"/>
                                  </p:stCondLst>
                                  <p:childTnLst>
                                    <p:set>
                                      <p:cBhvr>
                                        <p:cTn id="66" dur="1" fill="hold">
                                          <p:stCondLst>
                                            <p:cond delay="0"/>
                                          </p:stCondLst>
                                        </p:cTn>
                                        <p:tgtEl>
                                          <p:spTgt spid="1027"/>
                                        </p:tgtEl>
                                        <p:attrNameLst>
                                          <p:attrName>style.visibility</p:attrName>
                                        </p:attrNameLst>
                                      </p:cBhvr>
                                      <p:to>
                                        <p:strVal val="visible"/>
                                      </p:to>
                                    </p:set>
                                    <p:anim calcmode="lin" valueType="num">
                                      <p:cBhvr>
                                        <p:cTn id="67" dur="1000" fill="hold"/>
                                        <p:tgtEl>
                                          <p:spTgt spid="1027"/>
                                        </p:tgtEl>
                                        <p:attrNameLst>
                                          <p:attrName>ppt_w</p:attrName>
                                        </p:attrNameLst>
                                      </p:cBhvr>
                                      <p:tavLst>
                                        <p:tav tm="0">
                                          <p:val>
                                            <p:fltVal val="0"/>
                                          </p:val>
                                        </p:tav>
                                        <p:tav tm="100000">
                                          <p:val>
                                            <p:strVal val="#ppt_w"/>
                                          </p:val>
                                        </p:tav>
                                      </p:tavLst>
                                    </p:anim>
                                    <p:anim calcmode="lin" valueType="num">
                                      <p:cBhvr>
                                        <p:cTn id="68" dur="1000" fill="hold"/>
                                        <p:tgtEl>
                                          <p:spTgt spid="1027"/>
                                        </p:tgtEl>
                                        <p:attrNameLst>
                                          <p:attrName>ppt_h</p:attrName>
                                        </p:attrNameLst>
                                      </p:cBhvr>
                                      <p:tavLst>
                                        <p:tav tm="0">
                                          <p:val>
                                            <p:fltVal val="0"/>
                                          </p:val>
                                        </p:tav>
                                        <p:tav tm="100000">
                                          <p:val>
                                            <p:strVal val="#ppt_h"/>
                                          </p:val>
                                        </p:tav>
                                      </p:tavLst>
                                    </p:anim>
                                    <p:anim calcmode="lin" valueType="num">
                                      <p:cBhvr>
                                        <p:cTn id="69" dur="1000" fill="hold"/>
                                        <p:tgtEl>
                                          <p:spTgt spid="1027"/>
                                        </p:tgtEl>
                                        <p:attrNameLst>
                                          <p:attrName>style.rotation</p:attrName>
                                        </p:attrNameLst>
                                      </p:cBhvr>
                                      <p:tavLst>
                                        <p:tav tm="0">
                                          <p:val>
                                            <p:fltVal val="90"/>
                                          </p:val>
                                        </p:tav>
                                        <p:tav tm="100000">
                                          <p:val>
                                            <p:fltVal val="0"/>
                                          </p:val>
                                        </p:tav>
                                      </p:tavLst>
                                    </p:anim>
                                    <p:animEffect transition="in" filter="fade">
                                      <p:cBhvr>
                                        <p:cTn id="70" dur="1000"/>
                                        <p:tgtEl>
                                          <p:spTgt spid="1027"/>
                                        </p:tgtEl>
                                      </p:cBhvr>
                                    </p:animEffect>
                                  </p:childTnLst>
                                </p:cTn>
                              </p:par>
                              <p:par>
                                <p:cTn id="71" presetID="50" presetClass="path" presetSubtype="0" accel="50000" decel="50000" fill="hold" nodeType="withEffect">
                                  <p:stCondLst>
                                    <p:cond delay="2200"/>
                                  </p:stCondLst>
                                  <p:childTnLst>
                                    <p:animMotion origin="layout" path="M -4.16667E-6 4.44444E-6 L -0.13841 4.44444E-6 C -0.20013 4.44444E-6 -0.27617 0.09444 -0.27617 0.17129 L -0.27617 0.34328 " pathEditMode="relative" rAng="0" ptsTypes="FfFF">
                                      <p:cBhvr>
                                        <p:cTn id="72" dur="2000" fill="hold"/>
                                        <p:tgtEl>
                                          <p:spTgt spid="1027"/>
                                        </p:tgtEl>
                                        <p:attrNameLst>
                                          <p:attrName>ppt_x</p:attrName>
                                          <p:attrName>ppt_y</p:attrName>
                                        </p:attrNameLst>
                                      </p:cBhvr>
                                      <p:rCtr x="-13815" y="17153"/>
                                    </p:animMotion>
                                  </p:childTnLst>
                                </p:cTn>
                              </p:par>
                            </p:childTnLst>
                          </p:cTn>
                        </p:par>
                      </p:childTnLst>
                    </p:cTn>
                  </p:par>
                </p:childTnLst>
              </p:cTn>
              <p:nextCondLst>
                <p:cond evt="onClick" delay="0">
                  <p:tgtEl>
                    <p:spTgt spid="802"/>
                  </p:tgtEl>
                </p:cond>
              </p:nextCondLst>
            </p:seq>
            <p:seq concurrent="1" nextAc="seek">
              <p:cTn id="73" restart="whenNotActive" fill="hold" evtFilter="cancelBubble" nodeType="interactiveSeq">
                <p:stCondLst>
                  <p:cond evt="onClick" delay="0">
                    <p:tgtEl>
                      <p:spTgt spid="803"/>
                    </p:tgtEl>
                  </p:cond>
                </p:stCondLst>
                <p:endSync evt="end" delay="0">
                  <p:rtn val="all"/>
                </p:endSync>
                <p:childTnLst>
                  <p:par>
                    <p:cTn id="74" fill="hold">
                      <p:stCondLst>
                        <p:cond delay="0"/>
                      </p:stCondLst>
                      <p:childTnLst>
                        <p:par>
                          <p:cTn id="75" fill="hold">
                            <p:stCondLst>
                              <p:cond delay="0"/>
                            </p:stCondLst>
                            <p:childTnLst>
                              <p:par>
                                <p:cTn id="76" presetID="31" presetClass="entr" presetSubtype="0" fill="hold" nodeType="clickEffect">
                                  <p:stCondLst>
                                    <p:cond delay="0"/>
                                  </p:stCondLst>
                                  <p:childTnLst>
                                    <p:set>
                                      <p:cBhvr>
                                        <p:cTn id="77" dur="1" fill="hold">
                                          <p:stCondLst>
                                            <p:cond delay="0"/>
                                          </p:stCondLst>
                                        </p:cTn>
                                        <p:tgtEl>
                                          <p:spTgt spid="1026"/>
                                        </p:tgtEl>
                                        <p:attrNameLst>
                                          <p:attrName>style.visibility</p:attrName>
                                        </p:attrNameLst>
                                      </p:cBhvr>
                                      <p:to>
                                        <p:strVal val="visible"/>
                                      </p:to>
                                    </p:set>
                                    <p:anim calcmode="lin" valueType="num">
                                      <p:cBhvr>
                                        <p:cTn id="78" dur="1000" fill="hold"/>
                                        <p:tgtEl>
                                          <p:spTgt spid="1026"/>
                                        </p:tgtEl>
                                        <p:attrNameLst>
                                          <p:attrName>ppt_w</p:attrName>
                                        </p:attrNameLst>
                                      </p:cBhvr>
                                      <p:tavLst>
                                        <p:tav tm="0">
                                          <p:val>
                                            <p:fltVal val="0"/>
                                          </p:val>
                                        </p:tav>
                                        <p:tav tm="100000">
                                          <p:val>
                                            <p:strVal val="#ppt_w"/>
                                          </p:val>
                                        </p:tav>
                                      </p:tavLst>
                                    </p:anim>
                                    <p:anim calcmode="lin" valueType="num">
                                      <p:cBhvr>
                                        <p:cTn id="79" dur="1000" fill="hold"/>
                                        <p:tgtEl>
                                          <p:spTgt spid="1026"/>
                                        </p:tgtEl>
                                        <p:attrNameLst>
                                          <p:attrName>ppt_h</p:attrName>
                                        </p:attrNameLst>
                                      </p:cBhvr>
                                      <p:tavLst>
                                        <p:tav tm="0">
                                          <p:val>
                                            <p:fltVal val="0"/>
                                          </p:val>
                                        </p:tav>
                                        <p:tav tm="100000">
                                          <p:val>
                                            <p:strVal val="#ppt_h"/>
                                          </p:val>
                                        </p:tav>
                                      </p:tavLst>
                                    </p:anim>
                                    <p:anim calcmode="lin" valueType="num">
                                      <p:cBhvr>
                                        <p:cTn id="80" dur="1000" fill="hold"/>
                                        <p:tgtEl>
                                          <p:spTgt spid="1026"/>
                                        </p:tgtEl>
                                        <p:attrNameLst>
                                          <p:attrName>style.rotation</p:attrName>
                                        </p:attrNameLst>
                                      </p:cBhvr>
                                      <p:tavLst>
                                        <p:tav tm="0">
                                          <p:val>
                                            <p:fltVal val="90"/>
                                          </p:val>
                                        </p:tav>
                                        <p:tav tm="100000">
                                          <p:val>
                                            <p:fltVal val="0"/>
                                          </p:val>
                                        </p:tav>
                                      </p:tavLst>
                                    </p:anim>
                                    <p:animEffect transition="in" filter="fade">
                                      <p:cBhvr>
                                        <p:cTn id="81" dur="1000"/>
                                        <p:tgtEl>
                                          <p:spTgt spid="1026"/>
                                        </p:tgtEl>
                                      </p:cBhvr>
                                    </p:animEffect>
                                  </p:childTnLst>
                                </p:cTn>
                              </p:par>
                            </p:childTnLst>
                          </p:cTn>
                        </p:par>
                      </p:childTnLst>
                    </p:cTn>
                  </p:par>
                </p:childTnLst>
              </p:cTn>
              <p:nextCondLst>
                <p:cond evt="onClick" delay="0">
                  <p:tgtEl>
                    <p:spTgt spid="803"/>
                  </p:tgtEl>
                </p:cond>
              </p:nextCondLst>
            </p:seq>
            <p:seq concurrent="1" nextAc="seek">
              <p:cTn id="82" restart="whenNotActive" fill="hold" evtFilter="cancelBubble" nodeType="interactiveSeq">
                <p:stCondLst>
                  <p:cond evt="onClick" delay="0">
                    <p:tgtEl>
                      <p:spTgt spid="804"/>
                    </p:tgtEl>
                  </p:cond>
                </p:stCondLst>
                <p:endSync evt="end" delay="0">
                  <p:rtn val="all"/>
                </p:endSync>
                <p:childTnLst>
                  <p:par>
                    <p:cTn id="83" fill="hold">
                      <p:stCondLst>
                        <p:cond delay="0"/>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48"/>
                                        </p:tgtEl>
                                        <p:attrNameLst>
                                          <p:attrName>style.visibility</p:attrName>
                                        </p:attrNameLst>
                                      </p:cBhvr>
                                      <p:to>
                                        <p:strVal val="visible"/>
                                      </p:to>
                                    </p:set>
                                    <p:anim calcmode="lin" valueType="num">
                                      <p:cBhvr>
                                        <p:cTn id="87" dur="1000" fill="hold"/>
                                        <p:tgtEl>
                                          <p:spTgt spid="48"/>
                                        </p:tgtEl>
                                        <p:attrNameLst>
                                          <p:attrName>ppt_w</p:attrName>
                                        </p:attrNameLst>
                                      </p:cBhvr>
                                      <p:tavLst>
                                        <p:tav tm="0">
                                          <p:val>
                                            <p:fltVal val="0"/>
                                          </p:val>
                                        </p:tav>
                                        <p:tav tm="100000">
                                          <p:val>
                                            <p:strVal val="#ppt_w"/>
                                          </p:val>
                                        </p:tav>
                                      </p:tavLst>
                                    </p:anim>
                                    <p:anim calcmode="lin" valueType="num">
                                      <p:cBhvr>
                                        <p:cTn id="88" dur="1000" fill="hold"/>
                                        <p:tgtEl>
                                          <p:spTgt spid="48"/>
                                        </p:tgtEl>
                                        <p:attrNameLst>
                                          <p:attrName>ppt_h</p:attrName>
                                        </p:attrNameLst>
                                      </p:cBhvr>
                                      <p:tavLst>
                                        <p:tav tm="0">
                                          <p:val>
                                            <p:fltVal val="0"/>
                                          </p:val>
                                        </p:tav>
                                        <p:tav tm="100000">
                                          <p:val>
                                            <p:strVal val="#ppt_h"/>
                                          </p:val>
                                        </p:tav>
                                      </p:tavLst>
                                    </p:anim>
                                    <p:anim calcmode="lin" valueType="num">
                                      <p:cBhvr>
                                        <p:cTn id="89" dur="1000" fill="hold"/>
                                        <p:tgtEl>
                                          <p:spTgt spid="48"/>
                                        </p:tgtEl>
                                        <p:attrNameLst>
                                          <p:attrName>style.rotation</p:attrName>
                                        </p:attrNameLst>
                                      </p:cBhvr>
                                      <p:tavLst>
                                        <p:tav tm="0">
                                          <p:val>
                                            <p:fltVal val="90"/>
                                          </p:val>
                                        </p:tav>
                                        <p:tav tm="100000">
                                          <p:val>
                                            <p:fltVal val="0"/>
                                          </p:val>
                                        </p:tav>
                                      </p:tavLst>
                                    </p:anim>
                                    <p:animEffect transition="in" filter="fade">
                                      <p:cBhvr>
                                        <p:cTn id="90" dur="1000"/>
                                        <p:tgtEl>
                                          <p:spTgt spid="48"/>
                                        </p:tgtEl>
                                      </p:cBhvr>
                                    </p:animEffect>
                                  </p:childTnLst>
                                </p:cTn>
                              </p:par>
                            </p:childTnLst>
                          </p:cTn>
                        </p:par>
                      </p:childTnLst>
                    </p:cTn>
                  </p:par>
                </p:childTnLst>
              </p:cTn>
              <p:nextCondLst>
                <p:cond evt="onClick" delay="0">
                  <p:tgtEl>
                    <p:spTgt spid="804"/>
                  </p:tgtEl>
                </p:cond>
              </p:nextCondLst>
            </p:seq>
            <p:seq concurrent="1" nextAc="seek">
              <p:cTn id="91" restart="whenNotActive" fill="hold" evtFilter="cancelBubble" nodeType="interactiveSeq">
                <p:stCondLst>
                  <p:cond evt="onClick" delay="0">
                    <p:tgtEl>
                      <p:spTgt spid="805"/>
                    </p:tgtEl>
                  </p:cond>
                </p:stCondLst>
                <p:endSync evt="end" delay="0">
                  <p:rtn val="all"/>
                </p:endSync>
                <p:childTnLst>
                  <p:par>
                    <p:cTn id="92" fill="hold">
                      <p:stCondLst>
                        <p:cond delay="0"/>
                      </p:stCondLst>
                      <p:childTnLst>
                        <p:par>
                          <p:cTn id="93" fill="hold">
                            <p:stCondLst>
                              <p:cond delay="0"/>
                            </p:stCondLst>
                            <p:childTnLst>
                              <p:par>
                                <p:cTn id="94" presetID="31" presetClass="entr" presetSubtype="0" fill="hold" nodeType="clickEffect">
                                  <p:stCondLst>
                                    <p:cond delay="0"/>
                                  </p:stCondLst>
                                  <p:childTnLst>
                                    <p:set>
                                      <p:cBhvr>
                                        <p:cTn id="95" dur="1" fill="hold">
                                          <p:stCondLst>
                                            <p:cond delay="0"/>
                                          </p:stCondLst>
                                        </p:cTn>
                                        <p:tgtEl>
                                          <p:spTgt spid="49"/>
                                        </p:tgtEl>
                                        <p:attrNameLst>
                                          <p:attrName>style.visibility</p:attrName>
                                        </p:attrNameLst>
                                      </p:cBhvr>
                                      <p:to>
                                        <p:strVal val="visible"/>
                                      </p:to>
                                    </p:set>
                                    <p:anim calcmode="lin" valueType="num">
                                      <p:cBhvr>
                                        <p:cTn id="96" dur="1000" fill="hold"/>
                                        <p:tgtEl>
                                          <p:spTgt spid="49"/>
                                        </p:tgtEl>
                                        <p:attrNameLst>
                                          <p:attrName>ppt_w</p:attrName>
                                        </p:attrNameLst>
                                      </p:cBhvr>
                                      <p:tavLst>
                                        <p:tav tm="0">
                                          <p:val>
                                            <p:fltVal val="0"/>
                                          </p:val>
                                        </p:tav>
                                        <p:tav tm="100000">
                                          <p:val>
                                            <p:strVal val="#ppt_w"/>
                                          </p:val>
                                        </p:tav>
                                      </p:tavLst>
                                    </p:anim>
                                    <p:anim calcmode="lin" valueType="num">
                                      <p:cBhvr>
                                        <p:cTn id="97" dur="1000" fill="hold"/>
                                        <p:tgtEl>
                                          <p:spTgt spid="49"/>
                                        </p:tgtEl>
                                        <p:attrNameLst>
                                          <p:attrName>ppt_h</p:attrName>
                                        </p:attrNameLst>
                                      </p:cBhvr>
                                      <p:tavLst>
                                        <p:tav tm="0">
                                          <p:val>
                                            <p:fltVal val="0"/>
                                          </p:val>
                                        </p:tav>
                                        <p:tav tm="100000">
                                          <p:val>
                                            <p:strVal val="#ppt_h"/>
                                          </p:val>
                                        </p:tav>
                                      </p:tavLst>
                                    </p:anim>
                                    <p:anim calcmode="lin" valueType="num">
                                      <p:cBhvr>
                                        <p:cTn id="98" dur="1000" fill="hold"/>
                                        <p:tgtEl>
                                          <p:spTgt spid="49"/>
                                        </p:tgtEl>
                                        <p:attrNameLst>
                                          <p:attrName>style.rotation</p:attrName>
                                        </p:attrNameLst>
                                      </p:cBhvr>
                                      <p:tavLst>
                                        <p:tav tm="0">
                                          <p:val>
                                            <p:fltVal val="90"/>
                                          </p:val>
                                        </p:tav>
                                        <p:tav tm="100000">
                                          <p:val>
                                            <p:fltVal val="0"/>
                                          </p:val>
                                        </p:tav>
                                      </p:tavLst>
                                    </p:anim>
                                    <p:animEffect transition="in" filter="fade">
                                      <p:cBhvr>
                                        <p:cTn id="99" dur="1000"/>
                                        <p:tgtEl>
                                          <p:spTgt spid="49"/>
                                        </p:tgtEl>
                                      </p:cBhvr>
                                    </p:animEffect>
                                  </p:childTnLst>
                                </p:cTn>
                              </p:par>
                            </p:childTnLst>
                          </p:cTn>
                        </p:par>
                      </p:childTnLst>
                    </p:cTn>
                  </p:par>
                </p:childTnLst>
              </p:cTn>
              <p:nextCondLst>
                <p:cond evt="onClick" delay="0">
                  <p:tgtEl>
                    <p:spTgt spid="805"/>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5313100" y="263712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5313100" y="3311788"/>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5313100" y="398645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5313100" y="4661113"/>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901619" y="2671084"/>
            <a:ext cx="3926100" cy="1676400"/>
          </a:xfrm>
          <a:prstGeom prst="rect">
            <a:avLst/>
          </a:prstGeom>
          <a:solidFill>
            <a:srgbClr val="FCCBC9"/>
          </a:solidFill>
          <a:ln w="38100">
            <a:solidFill>
              <a:schemeClr val="tx1">
                <a:lumMod val="95000"/>
                <a:lumOff val="5000"/>
              </a:schemeClr>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600" b="1" dirty="0">
                <a:latin typeface="#9Slide03 Montserrat ExtraBold" pitchFamily="2" charset="0"/>
              </a:rPr>
              <a:t>Ở Đà Nẵng cây cầu nào có thể xoay được ?</a:t>
            </a:r>
            <a:endParaRPr sz="3600" b="1" dirty="0">
              <a:latin typeface="#9Slide03 Montserrat ExtraBold" pitchFamily="2" charset="0"/>
            </a:endParaRPr>
          </a:p>
        </p:txBody>
      </p:sp>
      <p:sp>
        <p:nvSpPr>
          <p:cNvPr id="808" name="Google Shape;808;p11"/>
          <p:cNvSpPr/>
          <p:nvPr/>
        </p:nvSpPr>
        <p:spPr>
          <a:xfrm>
            <a:off x="5375397" y="3322397"/>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5826116" y="3225056"/>
            <a:ext cx="3264201"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 Cầu Sông Hàn</a:t>
            </a:r>
            <a:endParaRPr dirty="0">
              <a:latin typeface="#9Slide03 Montserrat ExtraBold" pitchFamily="2" charset="0"/>
            </a:endParaRPr>
          </a:p>
        </p:txBody>
      </p:sp>
      <p:sp>
        <p:nvSpPr>
          <p:cNvPr id="814" name="Google Shape;814;p11"/>
          <p:cNvSpPr txBox="1">
            <a:spLocks noGrp="1"/>
          </p:cNvSpPr>
          <p:nvPr>
            <p:ph type="subTitle" idx="3"/>
          </p:nvPr>
        </p:nvSpPr>
        <p:spPr>
          <a:xfrm>
            <a:off x="5932796" y="2463700"/>
            <a:ext cx="3561724"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Trần Thị Lý</a:t>
            </a:r>
            <a:endParaRPr dirty="0">
              <a:latin typeface="#9Slide03 Montserrat ExtraBold" pitchFamily="2" charset="0"/>
            </a:endParaRPr>
          </a:p>
        </p:txBody>
      </p:sp>
      <p:sp>
        <p:nvSpPr>
          <p:cNvPr id="815" name="Google Shape;815;p11"/>
          <p:cNvSpPr txBox="1">
            <a:spLocks noGrp="1"/>
          </p:cNvSpPr>
          <p:nvPr>
            <p:ph type="subTitle" idx="4"/>
          </p:nvPr>
        </p:nvSpPr>
        <p:spPr>
          <a:xfrm>
            <a:off x="5994450" y="3931955"/>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Rồng</a:t>
            </a:r>
            <a:endParaRPr dirty="0">
              <a:latin typeface="#9Slide03 Montserrat ExtraBold" pitchFamily="2" charset="0"/>
            </a:endParaRPr>
          </a:p>
        </p:txBody>
      </p:sp>
      <p:sp>
        <p:nvSpPr>
          <p:cNvPr id="816" name="Google Shape;816;p11"/>
          <p:cNvSpPr txBox="1">
            <a:spLocks noGrp="1"/>
          </p:cNvSpPr>
          <p:nvPr>
            <p:ph type="subTitle" idx="5"/>
          </p:nvPr>
        </p:nvSpPr>
        <p:spPr>
          <a:xfrm>
            <a:off x="5994449" y="4664325"/>
            <a:ext cx="3777075"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Nguyễn Văn Trỗi</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747205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822060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1252000" y="1210733"/>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33"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82497" y="4742854"/>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96275" y="2677995"/>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96274" y="406819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 descr="C:\Users\HP\Desktop\16632785.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2818949" y="4390273"/>
            <a:ext cx="1665871" cy="257020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 descr="C:\Users\HP\Desktop\tranh-ve-hoi-an-9.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foregroundMark x1="32571" y1="28381" x2="44857" y2="18476"/>
                        <a14:foregroundMark x1="48857" y1="60762" x2="56571" y2="54667"/>
                      </a14:backgroundRemoval>
                    </a14:imgEffect>
                  </a14:imgLayer>
                </a14:imgProps>
              </a:ext>
              <a:ext uri="{28A0092B-C50C-407E-A947-70E740481C1C}">
                <a14:useLocalDpi xmlns:a14="http://schemas.microsoft.com/office/drawing/2010/main" val="0"/>
              </a:ext>
            </a:extLst>
          </a:blip>
          <a:srcRect/>
          <a:stretch>
            <a:fillRect/>
          </a:stretch>
        </p:blipFill>
        <p:spPr bwMode="auto">
          <a:xfrm>
            <a:off x="5452069" y="3175604"/>
            <a:ext cx="1745618" cy="1309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6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807">
                                            <p:bg/>
                                          </p:spTgt>
                                        </p:tgtEl>
                                        <p:attrNameLst>
                                          <p:attrName>style.visibility</p:attrName>
                                        </p:attrNameLst>
                                      </p:cBhvr>
                                      <p:to>
                                        <p:strVal val="visible"/>
                                      </p:to>
                                    </p:set>
                                    <p:anim calcmode="lin" valueType="num">
                                      <p:cBhvr>
                                        <p:cTn id="12" dur="1000" fill="hold"/>
                                        <p:tgtEl>
                                          <p:spTgt spid="807">
                                            <p:bg/>
                                          </p:spTgt>
                                        </p:tgtEl>
                                        <p:attrNameLst>
                                          <p:attrName>ppt_w</p:attrName>
                                        </p:attrNameLst>
                                      </p:cBhvr>
                                      <p:tavLst>
                                        <p:tav tm="0">
                                          <p:val>
                                            <p:fltVal val="0"/>
                                          </p:val>
                                        </p:tav>
                                        <p:tav tm="100000">
                                          <p:val>
                                            <p:strVal val="#ppt_w"/>
                                          </p:val>
                                        </p:tav>
                                      </p:tavLst>
                                    </p:anim>
                                    <p:anim calcmode="lin" valueType="num">
                                      <p:cBhvr>
                                        <p:cTn id="13" dur="1000" fill="hold"/>
                                        <p:tgtEl>
                                          <p:spTgt spid="807">
                                            <p:bg/>
                                          </p:spTgt>
                                        </p:tgtEl>
                                        <p:attrNameLst>
                                          <p:attrName>ppt_h</p:attrName>
                                        </p:attrNameLst>
                                      </p:cBhvr>
                                      <p:tavLst>
                                        <p:tav tm="0">
                                          <p:val>
                                            <p:fltVal val="0"/>
                                          </p:val>
                                        </p:tav>
                                        <p:tav tm="100000">
                                          <p:val>
                                            <p:strVal val="#ppt_h"/>
                                          </p:val>
                                        </p:tav>
                                      </p:tavLst>
                                    </p:anim>
                                    <p:anim calcmode="lin" valueType="num">
                                      <p:cBhvr>
                                        <p:cTn id="14" dur="1000" fill="hold"/>
                                        <p:tgtEl>
                                          <p:spTgt spid="807">
                                            <p:bg/>
                                          </p:spTgt>
                                        </p:tgtEl>
                                        <p:attrNameLst>
                                          <p:attrName>style.rotation</p:attrName>
                                        </p:attrNameLst>
                                      </p:cBhvr>
                                      <p:tavLst>
                                        <p:tav tm="0">
                                          <p:val>
                                            <p:fltVal val="90"/>
                                          </p:val>
                                        </p:tav>
                                        <p:tav tm="100000">
                                          <p:val>
                                            <p:fltVal val="0"/>
                                          </p:val>
                                        </p:tav>
                                      </p:tavLst>
                                    </p:anim>
                                    <p:animEffect transition="in" filter="fade">
                                      <p:cBhvr>
                                        <p:cTn id="15" dur="1000"/>
                                        <p:tgtEl>
                                          <p:spTgt spid="807">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807">
                                            <p:txEl>
                                              <p:pRg st="0" end="0"/>
                                            </p:txEl>
                                          </p:spTgt>
                                        </p:tgtEl>
                                        <p:attrNameLst>
                                          <p:attrName>style.visibility</p:attrName>
                                        </p:attrNameLst>
                                      </p:cBhvr>
                                      <p:to>
                                        <p:strVal val="visible"/>
                                      </p:to>
                                    </p:set>
                                    <p:anim calcmode="lin" valueType="num">
                                      <p:cBhvr>
                                        <p:cTn id="20"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80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28" dur="500"/>
                                        <p:tgtEl>
                                          <p:spTgt spid="814">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02"/>
                                        </p:tgtEl>
                                        <p:attrNameLst>
                                          <p:attrName>style.visibility</p:attrName>
                                        </p:attrNameLst>
                                      </p:cBhvr>
                                      <p:to>
                                        <p:strVal val="visible"/>
                                      </p:to>
                                    </p:set>
                                    <p:animEffect transition="in" filter="randombar(horizontal)">
                                      <p:cBhvr>
                                        <p:cTn id="31" dur="500"/>
                                        <p:tgtEl>
                                          <p:spTgt spid="80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36" dur="500"/>
                                        <p:tgtEl>
                                          <p:spTgt spid="813">
                                            <p:txEl>
                                              <p:pRg st="0" end="0"/>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803"/>
                                        </p:tgtEl>
                                        <p:attrNameLst>
                                          <p:attrName>style.visibility</p:attrName>
                                        </p:attrNameLst>
                                      </p:cBhvr>
                                      <p:to>
                                        <p:strVal val="visible"/>
                                      </p:to>
                                    </p:set>
                                    <p:animEffect transition="in" filter="randombar(horizontal)">
                                      <p:cBhvr>
                                        <p:cTn id="39" dur="500"/>
                                        <p:tgtEl>
                                          <p:spTgt spid="80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44" dur="500"/>
                                        <p:tgtEl>
                                          <p:spTgt spid="815">
                                            <p:txEl>
                                              <p:pRg st="0" end="0"/>
                                            </p:txEl>
                                          </p:spTgt>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804"/>
                                        </p:tgtEl>
                                        <p:attrNameLst>
                                          <p:attrName>style.visibility</p:attrName>
                                        </p:attrNameLst>
                                      </p:cBhvr>
                                      <p:to>
                                        <p:strVal val="visible"/>
                                      </p:to>
                                    </p:set>
                                    <p:animEffect transition="in" filter="randombar(horizontal)">
                                      <p:cBhvr>
                                        <p:cTn id="47" dur="500"/>
                                        <p:tgtEl>
                                          <p:spTgt spid="80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52" dur="500"/>
                                        <p:tgtEl>
                                          <p:spTgt spid="816">
                                            <p:txEl>
                                              <p:pRg st="0" end="0"/>
                                            </p:txEl>
                                          </p:spTgt>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05"/>
                                        </p:tgtEl>
                                        <p:attrNameLst>
                                          <p:attrName>style.visibility</p:attrName>
                                        </p:attrNameLst>
                                      </p:cBhvr>
                                      <p:to>
                                        <p:strVal val="visible"/>
                                      </p:to>
                                    </p:set>
                                    <p:animEffect transition="in" filter="randombar(horizontal)">
                                      <p:cBhvr>
                                        <p:cTn id="55"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803"/>
                    </p:tgtEl>
                  </p:cond>
                </p:stCondLst>
                <p:endSync evt="end" delay="0">
                  <p:rtn val="all"/>
                </p:endSync>
                <p:childTnLst>
                  <p:par>
                    <p:cTn id="57" fill="hold">
                      <p:stCondLst>
                        <p:cond delay="0"/>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808"/>
                                        </p:tgtEl>
                                        <p:attrNameLst>
                                          <p:attrName>style.visibility</p:attrName>
                                        </p:attrNameLst>
                                      </p:cBhvr>
                                      <p:to>
                                        <p:strVal val="visible"/>
                                      </p:to>
                                    </p:set>
                                    <p:anim calcmode="lin" valueType="num">
                                      <p:cBhvr>
                                        <p:cTn id="61" dur="1000" fill="hold"/>
                                        <p:tgtEl>
                                          <p:spTgt spid="808"/>
                                        </p:tgtEl>
                                        <p:attrNameLst>
                                          <p:attrName>ppt_w</p:attrName>
                                        </p:attrNameLst>
                                      </p:cBhvr>
                                      <p:tavLst>
                                        <p:tav tm="0">
                                          <p:val>
                                            <p:fltVal val="0"/>
                                          </p:val>
                                        </p:tav>
                                        <p:tav tm="100000">
                                          <p:val>
                                            <p:strVal val="#ppt_w"/>
                                          </p:val>
                                        </p:tav>
                                      </p:tavLst>
                                    </p:anim>
                                    <p:anim calcmode="lin" valueType="num">
                                      <p:cBhvr>
                                        <p:cTn id="62" dur="1000" fill="hold"/>
                                        <p:tgtEl>
                                          <p:spTgt spid="808"/>
                                        </p:tgtEl>
                                        <p:attrNameLst>
                                          <p:attrName>ppt_h</p:attrName>
                                        </p:attrNameLst>
                                      </p:cBhvr>
                                      <p:tavLst>
                                        <p:tav tm="0">
                                          <p:val>
                                            <p:fltVal val="0"/>
                                          </p:val>
                                        </p:tav>
                                        <p:tav tm="100000">
                                          <p:val>
                                            <p:strVal val="#ppt_h"/>
                                          </p:val>
                                        </p:tav>
                                      </p:tavLst>
                                    </p:anim>
                                    <p:anim calcmode="lin" valueType="num">
                                      <p:cBhvr>
                                        <p:cTn id="63" dur="1000" fill="hold"/>
                                        <p:tgtEl>
                                          <p:spTgt spid="808"/>
                                        </p:tgtEl>
                                        <p:attrNameLst>
                                          <p:attrName>style.rotation</p:attrName>
                                        </p:attrNameLst>
                                      </p:cBhvr>
                                      <p:tavLst>
                                        <p:tav tm="0">
                                          <p:val>
                                            <p:fltVal val="90"/>
                                          </p:val>
                                        </p:tav>
                                        <p:tav tm="100000">
                                          <p:val>
                                            <p:fltVal val="0"/>
                                          </p:val>
                                        </p:tav>
                                      </p:tavLst>
                                    </p:anim>
                                    <p:animEffect transition="in" filter="fade">
                                      <p:cBhvr>
                                        <p:cTn id="64" dur="1000"/>
                                        <p:tgtEl>
                                          <p:spTgt spid="808"/>
                                        </p:tgtEl>
                                      </p:cBhvr>
                                    </p:animEffect>
                                  </p:childTnLst>
                                </p:cTn>
                              </p:par>
                              <p:par>
                                <p:cTn id="65" presetID="14" presetClass="entr" presetSubtype="10" fill="hold" nodeType="withEffect">
                                  <p:stCondLst>
                                    <p:cond delay="1000"/>
                                  </p:stCondLst>
                                  <p:childTnLst>
                                    <p:set>
                                      <p:cBhvr>
                                        <p:cTn id="66" dur="1" fill="hold">
                                          <p:stCondLst>
                                            <p:cond delay="0"/>
                                          </p:stCondLst>
                                        </p:cTn>
                                        <p:tgtEl>
                                          <p:spTgt spid="48"/>
                                        </p:tgtEl>
                                        <p:attrNameLst>
                                          <p:attrName>style.visibility</p:attrName>
                                        </p:attrNameLst>
                                      </p:cBhvr>
                                      <p:to>
                                        <p:strVal val="visible"/>
                                      </p:to>
                                    </p:set>
                                    <p:animEffect transition="in" filter="randombar(horizontal)">
                                      <p:cBhvr>
                                        <p:cTn id="67" dur="500"/>
                                        <p:tgtEl>
                                          <p:spTgt spid="48"/>
                                        </p:tgtEl>
                                      </p:cBhvr>
                                    </p:animEffect>
                                  </p:childTnLst>
                                </p:cTn>
                              </p:par>
                              <p:par>
                                <p:cTn id="68" presetID="50" presetClass="path" presetSubtype="0" accel="50000" decel="50000" fill="hold" nodeType="withEffect">
                                  <p:stCondLst>
                                    <p:cond delay="1600"/>
                                  </p:stCondLst>
                                  <p:childTnLst>
                                    <p:animMotion origin="layout" path="M 5E-6 -3.7037E-7 L -0.14818 -3.7037E-7 C -0.21459 -3.7037E-7 -0.29623 0.07384 -0.29623 0.1338 L -0.29623 0.26782 " pathEditMode="relative" rAng="0" ptsTypes="FfFF">
                                      <p:cBhvr>
                                        <p:cTn id="69" dur="2000" fill="hold"/>
                                        <p:tgtEl>
                                          <p:spTgt spid="48"/>
                                        </p:tgtEl>
                                        <p:attrNameLst>
                                          <p:attrName>ppt_x</p:attrName>
                                          <p:attrName>ppt_y</p:attrName>
                                        </p:attrNameLst>
                                      </p:cBhvr>
                                      <p:rCtr x="-14818" y="13380"/>
                                    </p:animMotion>
                                  </p:childTnLst>
                                </p:cTn>
                              </p:par>
                            </p:childTnLst>
                          </p:cTn>
                        </p:par>
                      </p:childTnLst>
                    </p:cTn>
                  </p:par>
                </p:childTnLst>
              </p:cTn>
              <p:nextCondLst>
                <p:cond evt="onClick" delay="0">
                  <p:tgtEl>
                    <p:spTgt spid="803"/>
                  </p:tgtEl>
                </p:cond>
              </p:nextCondLst>
            </p:seq>
            <p:seq concurrent="1" nextAc="seek">
              <p:cTn id="70" restart="whenNotActive" fill="hold" evtFilter="cancelBubble" nodeType="interactiveSeq">
                <p:stCondLst>
                  <p:cond evt="onClick" delay="0">
                    <p:tgtEl>
                      <p:spTgt spid="802"/>
                    </p:tgtEl>
                  </p:cond>
                </p:stCondLst>
                <p:endSync evt="end" delay="0">
                  <p:rtn val="all"/>
                </p:endSync>
                <p:childTnLst>
                  <p:par>
                    <p:cTn id="71" fill="hold">
                      <p:stCondLst>
                        <p:cond delay="0"/>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45"/>
                                        </p:tgtEl>
                                        <p:attrNameLst>
                                          <p:attrName>style.visibility</p:attrName>
                                        </p:attrNameLst>
                                      </p:cBhvr>
                                      <p:to>
                                        <p:strVal val="visible"/>
                                      </p:to>
                                    </p:set>
                                    <p:anim calcmode="lin" valueType="num">
                                      <p:cBhvr>
                                        <p:cTn id="75" dur="1000" fill="hold"/>
                                        <p:tgtEl>
                                          <p:spTgt spid="45"/>
                                        </p:tgtEl>
                                        <p:attrNameLst>
                                          <p:attrName>ppt_w</p:attrName>
                                        </p:attrNameLst>
                                      </p:cBhvr>
                                      <p:tavLst>
                                        <p:tav tm="0">
                                          <p:val>
                                            <p:fltVal val="0"/>
                                          </p:val>
                                        </p:tav>
                                        <p:tav tm="100000">
                                          <p:val>
                                            <p:strVal val="#ppt_w"/>
                                          </p:val>
                                        </p:tav>
                                      </p:tavLst>
                                    </p:anim>
                                    <p:anim calcmode="lin" valueType="num">
                                      <p:cBhvr>
                                        <p:cTn id="76" dur="1000" fill="hold"/>
                                        <p:tgtEl>
                                          <p:spTgt spid="45"/>
                                        </p:tgtEl>
                                        <p:attrNameLst>
                                          <p:attrName>ppt_h</p:attrName>
                                        </p:attrNameLst>
                                      </p:cBhvr>
                                      <p:tavLst>
                                        <p:tav tm="0">
                                          <p:val>
                                            <p:fltVal val="0"/>
                                          </p:val>
                                        </p:tav>
                                        <p:tav tm="100000">
                                          <p:val>
                                            <p:strVal val="#ppt_h"/>
                                          </p:val>
                                        </p:tav>
                                      </p:tavLst>
                                    </p:anim>
                                    <p:anim calcmode="lin" valueType="num">
                                      <p:cBhvr>
                                        <p:cTn id="77" dur="1000" fill="hold"/>
                                        <p:tgtEl>
                                          <p:spTgt spid="45"/>
                                        </p:tgtEl>
                                        <p:attrNameLst>
                                          <p:attrName>style.rotation</p:attrName>
                                        </p:attrNameLst>
                                      </p:cBhvr>
                                      <p:tavLst>
                                        <p:tav tm="0">
                                          <p:val>
                                            <p:fltVal val="90"/>
                                          </p:val>
                                        </p:tav>
                                        <p:tav tm="100000">
                                          <p:val>
                                            <p:fltVal val="0"/>
                                          </p:val>
                                        </p:tav>
                                      </p:tavLst>
                                    </p:anim>
                                    <p:animEffect transition="in" filter="fade">
                                      <p:cBhvr>
                                        <p:cTn id="78" dur="1000"/>
                                        <p:tgtEl>
                                          <p:spTgt spid="45"/>
                                        </p:tgtEl>
                                      </p:cBhvr>
                                    </p:animEffect>
                                  </p:childTnLst>
                                </p:cTn>
                              </p:par>
                            </p:childTnLst>
                          </p:cTn>
                        </p:par>
                      </p:childTnLst>
                    </p:cTn>
                  </p:par>
                </p:childTnLst>
              </p:cTn>
              <p:nextCondLst>
                <p:cond evt="onClick" delay="0">
                  <p:tgtEl>
                    <p:spTgt spid="802"/>
                  </p:tgtEl>
                </p:cond>
              </p:nextCondLst>
            </p:seq>
            <p:seq concurrent="1" nextAc="seek">
              <p:cTn id="79" restart="whenNotActive" fill="hold" evtFilter="cancelBubble" nodeType="interactiveSeq">
                <p:stCondLst>
                  <p:cond evt="onClick" delay="0">
                    <p:tgtEl>
                      <p:spTgt spid="804"/>
                    </p:tgtEl>
                  </p:cond>
                </p:stCondLst>
                <p:endSync evt="end" delay="0">
                  <p:rtn val="all"/>
                </p:endSync>
                <p:childTnLst>
                  <p:par>
                    <p:cTn id="80" fill="hold">
                      <p:stCondLst>
                        <p:cond delay="0"/>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46"/>
                                        </p:tgtEl>
                                        <p:attrNameLst>
                                          <p:attrName>style.visibility</p:attrName>
                                        </p:attrNameLst>
                                      </p:cBhvr>
                                      <p:to>
                                        <p:strVal val="visible"/>
                                      </p:to>
                                    </p:set>
                                    <p:anim calcmode="lin" valueType="num">
                                      <p:cBhvr>
                                        <p:cTn id="84" dur="1000" fill="hold"/>
                                        <p:tgtEl>
                                          <p:spTgt spid="46"/>
                                        </p:tgtEl>
                                        <p:attrNameLst>
                                          <p:attrName>ppt_w</p:attrName>
                                        </p:attrNameLst>
                                      </p:cBhvr>
                                      <p:tavLst>
                                        <p:tav tm="0">
                                          <p:val>
                                            <p:fltVal val="0"/>
                                          </p:val>
                                        </p:tav>
                                        <p:tav tm="100000">
                                          <p:val>
                                            <p:strVal val="#ppt_w"/>
                                          </p:val>
                                        </p:tav>
                                      </p:tavLst>
                                    </p:anim>
                                    <p:anim calcmode="lin" valueType="num">
                                      <p:cBhvr>
                                        <p:cTn id="85" dur="1000" fill="hold"/>
                                        <p:tgtEl>
                                          <p:spTgt spid="46"/>
                                        </p:tgtEl>
                                        <p:attrNameLst>
                                          <p:attrName>ppt_h</p:attrName>
                                        </p:attrNameLst>
                                      </p:cBhvr>
                                      <p:tavLst>
                                        <p:tav tm="0">
                                          <p:val>
                                            <p:fltVal val="0"/>
                                          </p:val>
                                        </p:tav>
                                        <p:tav tm="100000">
                                          <p:val>
                                            <p:strVal val="#ppt_h"/>
                                          </p:val>
                                        </p:tav>
                                      </p:tavLst>
                                    </p:anim>
                                    <p:anim calcmode="lin" valueType="num">
                                      <p:cBhvr>
                                        <p:cTn id="86" dur="1000" fill="hold"/>
                                        <p:tgtEl>
                                          <p:spTgt spid="46"/>
                                        </p:tgtEl>
                                        <p:attrNameLst>
                                          <p:attrName>style.rotation</p:attrName>
                                        </p:attrNameLst>
                                      </p:cBhvr>
                                      <p:tavLst>
                                        <p:tav tm="0">
                                          <p:val>
                                            <p:fltVal val="90"/>
                                          </p:val>
                                        </p:tav>
                                        <p:tav tm="100000">
                                          <p:val>
                                            <p:fltVal val="0"/>
                                          </p:val>
                                        </p:tav>
                                      </p:tavLst>
                                    </p:anim>
                                    <p:animEffect transition="in" filter="fade">
                                      <p:cBhvr>
                                        <p:cTn id="87" dur="1000"/>
                                        <p:tgtEl>
                                          <p:spTgt spid="46"/>
                                        </p:tgtEl>
                                      </p:cBhvr>
                                    </p:animEffect>
                                  </p:childTnLst>
                                </p:cTn>
                              </p:par>
                            </p:childTnLst>
                          </p:cTn>
                        </p:par>
                      </p:childTnLst>
                    </p:cTn>
                  </p:par>
                </p:childTnLst>
              </p:cTn>
              <p:nextCondLst>
                <p:cond evt="onClick" delay="0">
                  <p:tgtEl>
                    <p:spTgt spid="804"/>
                  </p:tgtEl>
                </p:cond>
              </p:nextCondLst>
            </p:seq>
            <p:seq concurrent="1" nextAc="seek">
              <p:cTn id="88" restart="whenNotActive" fill="hold" evtFilter="cancelBubble" nodeType="interactiveSeq">
                <p:stCondLst>
                  <p:cond evt="onClick" delay="0">
                    <p:tgtEl>
                      <p:spTgt spid="805"/>
                    </p:tgtEl>
                  </p:cond>
                </p:stCondLst>
                <p:endSync evt="end" delay="0">
                  <p:rtn val="all"/>
                </p:endSync>
                <p:childTnLst>
                  <p:par>
                    <p:cTn id="89" fill="hold">
                      <p:stCondLst>
                        <p:cond delay="0"/>
                      </p:stCondLst>
                      <p:childTnLst>
                        <p:par>
                          <p:cTn id="90" fill="hold">
                            <p:stCondLst>
                              <p:cond delay="0"/>
                            </p:stCondLst>
                            <p:childTnLst>
                              <p:par>
                                <p:cTn id="91" presetID="31" presetClass="entr" presetSubtype="0" fill="hold" nodeType="clickEffect">
                                  <p:stCondLst>
                                    <p:cond delay="0"/>
                                  </p:stCondLst>
                                  <p:childTnLst>
                                    <p:set>
                                      <p:cBhvr>
                                        <p:cTn id="92" dur="1" fill="hold">
                                          <p:stCondLst>
                                            <p:cond delay="0"/>
                                          </p:stCondLst>
                                        </p:cTn>
                                        <p:tgtEl>
                                          <p:spTgt spid="33"/>
                                        </p:tgtEl>
                                        <p:attrNameLst>
                                          <p:attrName>style.visibility</p:attrName>
                                        </p:attrNameLst>
                                      </p:cBhvr>
                                      <p:to>
                                        <p:strVal val="visible"/>
                                      </p:to>
                                    </p:set>
                                    <p:anim calcmode="lin" valueType="num">
                                      <p:cBhvr>
                                        <p:cTn id="93" dur="1000" fill="hold"/>
                                        <p:tgtEl>
                                          <p:spTgt spid="33"/>
                                        </p:tgtEl>
                                        <p:attrNameLst>
                                          <p:attrName>ppt_w</p:attrName>
                                        </p:attrNameLst>
                                      </p:cBhvr>
                                      <p:tavLst>
                                        <p:tav tm="0">
                                          <p:val>
                                            <p:fltVal val="0"/>
                                          </p:val>
                                        </p:tav>
                                        <p:tav tm="100000">
                                          <p:val>
                                            <p:strVal val="#ppt_w"/>
                                          </p:val>
                                        </p:tav>
                                      </p:tavLst>
                                    </p:anim>
                                    <p:anim calcmode="lin" valueType="num">
                                      <p:cBhvr>
                                        <p:cTn id="94" dur="1000" fill="hold"/>
                                        <p:tgtEl>
                                          <p:spTgt spid="33"/>
                                        </p:tgtEl>
                                        <p:attrNameLst>
                                          <p:attrName>ppt_h</p:attrName>
                                        </p:attrNameLst>
                                      </p:cBhvr>
                                      <p:tavLst>
                                        <p:tav tm="0">
                                          <p:val>
                                            <p:fltVal val="0"/>
                                          </p:val>
                                        </p:tav>
                                        <p:tav tm="100000">
                                          <p:val>
                                            <p:strVal val="#ppt_h"/>
                                          </p:val>
                                        </p:tav>
                                      </p:tavLst>
                                    </p:anim>
                                    <p:anim calcmode="lin" valueType="num">
                                      <p:cBhvr>
                                        <p:cTn id="95" dur="1000" fill="hold"/>
                                        <p:tgtEl>
                                          <p:spTgt spid="33"/>
                                        </p:tgtEl>
                                        <p:attrNameLst>
                                          <p:attrName>style.rotation</p:attrName>
                                        </p:attrNameLst>
                                      </p:cBhvr>
                                      <p:tavLst>
                                        <p:tav tm="0">
                                          <p:val>
                                            <p:fltVal val="90"/>
                                          </p:val>
                                        </p:tav>
                                        <p:tav tm="100000">
                                          <p:val>
                                            <p:fltVal val="0"/>
                                          </p:val>
                                        </p:tav>
                                      </p:tavLst>
                                    </p:anim>
                                    <p:animEffect transition="in" filter="fade">
                                      <p:cBhvr>
                                        <p:cTn id="96" dur="1000"/>
                                        <p:tgtEl>
                                          <p:spTgt spid="33"/>
                                        </p:tgtEl>
                                      </p:cBhvr>
                                    </p:animEffect>
                                  </p:childTnLst>
                                </p:cTn>
                              </p:par>
                            </p:childTnLst>
                          </p:cTn>
                        </p:par>
                      </p:childTnLst>
                    </p:cTn>
                  </p:par>
                </p:childTnLst>
              </p:cTn>
              <p:nextCondLst>
                <p:cond evt="onClick" delay="0">
                  <p:tgtEl>
                    <p:spTgt spid="805"/>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5313100" y="263712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5313100" y="3311788"/>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5313100" y="398645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5313100" y="4661113"/>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500358" y="2839755"/>
            <a:ext cx="4656953" cy="1208567"/>
          </a:xfrm>
          <a:prstGeom prst="rect">
            <a:avLst/>
          </a:prstGeom>
          <a:solidFill>
            <a:srgbClr val="FCCBC9"/>
          </a:solidFill>
          <a:ln w="38100">
            <a:solidFill>
              <a:schemeClr val="tx1">
                <a:lumMod val="95000"/>
                <a:lumOff val="5000"/>
              </a:schemeClr>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600" b="1" dirty="0">
                <a:latin typeface="#9Slide03 Montserrat ExtraBold" pitchFamily="2" charset="0"/>
              </a:rPr>
              <a:t>Ở Đà Nẵng cây cầu nào dài nhất ?</a:t>
            </a:r>
            <a:endParaRPr sz="3600" b="1" dirty="0">
              <a:latin typeface="#9Slide03 Montserrat ExtraBold" pitchFamily="2" charset="0"/>
            </a:endParaRPr>
          </a:p>
        </p:txBody>
      </p:sp>
      <p:sp>
        <p:nvSpPr>
          <p:cNvPr id="808" name="Google Shape;808;p11"/>
          <p:cNvSpPr/>
          <p:nvPr/>
        </p:nvSpPr>
        <p:spPr>
          <a:xfrm>
            <a:off x="5418953" y="4031701"/>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5999358" y="2467547"/>
            <a:ext cx="3464681"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Sông Hàn</a:t>
            </a:r>
            <a:endParaRPr dirty="0">
              <a:latin typeface="#9Slide03 Montserrat ExtraBold" pitchFamily="2" charset="0"/>
            </a:endParaRPr>
          </a:p>
        </p:txBody>
      </p:sp>
      <p:sp>
        <p:nvSpPr>
          <p:cNvPr id="814" name="Google Shape;814;p11"/>
          <p:cNvSpPr txBox="1">
            <a:spLocks noGrp="1"/>
          </p:cNvSpPr>
          <p:nvPr>
            <p:ph type="subTitle" idx="3"/>
          </p:nvPr>
        </p:nvSpPr>
        <p:spPr>
          <a:xfrm>
            <a:off x="5862198" y="3877490"/>
            <a:ext cx="3909327"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Thuận Phước</a:t>
            </a:r>
            <a:endParaRPr dirty="0">
              <a:latin typeface="#9Slide03 Montserrat ExtraBold" pitchFamily="2" charset="0"/>
            </a:endParaRPr>
          </a:p>
        </p:txBody>
      </p:sp>
      <p:sp>
        <p:nvSpPr>
          <p:cNvPr id="815" name="Google Shape;815;p11"/>
          <p:cNvSpPr txBox="1">
            <a:spLocks noGrp="1"/>
          </p:cNvSpPr>
          <p:nvPr>
            <p:ph type="subTitle" idx="4"/>
          </p:nvPr>
        </p:nvSpPr>
        <p:spPr>
          <a:xfrm>
            <a:off x="5940113" y="3178030"/>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Rồng</a:t>
            </a:r>
            <a:endParaRPr dirty="0">
              <a:latin typeface="#9Slide03 Montserrat ExtraBold" pitchFamily="2" charset="0"/>
            </a:endParaRPr>
          </a:p>
        </p:txBody>
      </p:sp>
      <p:sp>
        <p:nvSpPr>
          <p:cNvPr id="816" name="Google Shape;816;p11"/>
          <p:cNvSpPr txBox="1">
            <a:spLocks noGrp="1"/>
          </p:cNvSpPr>
          <p:nvPr>
            <p:ph type="subTitle" idx="5"/>
          </p:nvPr>
        </p:nvSpPr>
        <p:spPr>
          <a:xfrm>
            <a:off x="5994449" y="4664325"/>
            <a:ext cx="3777075"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Cầu Nguyễn Văn Trỗi</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747205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822060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1252000" y="1210733"/>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102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62474" y="4701924"/>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56133" y="2720520"/>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99689" y="3352599"/>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C:\Users\HP\Desktop\20988209.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2460886" y="3820277"/>
            <a:ext cx="3140254" cy="3391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HP\Desktop\3_3.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3160" b="89842" l="7879" r="90303"/>
                    </a14:imgEffect>
                  </a14:imgLayer>
                </a14:imgProps>
              </a:ext>
              <a:ext uri="{28A0092B-C50C-407E-A947-70E740481C1C}">
                <a14:useLocalDpi xmlns:a14="http://schemas.microsoft.com/office/drawing/2010/main" val="0"/>
              </a:ext>
            </a:extLst>
          </a:blip>
          <a:srcRect/>
          <a:stretch>
            <a:fillRect/>
          </a:stretch>
        </p:blipFill>
        <p:spPr bwMode="auto">
          <a:xfrm>
            <a:off x="5660942" y="3582237"/>
            <a:ext cx="2446731" cy="1642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65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807">
                                            <p:bg/>
                                          </p:spTgt>
                                        </p:tgtEl>
                                        <p:attrNameLst>
                                          <p:attrName>style.visibility</p:attrName>
                                        </p:attrNameLst>
                                      </p:cBhvr>
                                      <p:to>
                                        <p:strVal val="visible"/>
                                      </p:to>
                                    </p:set>
                                    <p:anim calcmode="lin" valueType="num">
                                      <p:cBhvr>
                                        <p:cTn id="12" dur="1000" fill="hold"/>
                                        <p:tgtEl>
                                          <p:spTgt spid="807">
                                            <p:bg/>
                                          </p:spTgt>
                                        </p:tgtEl>
                                        <p:attrNameLst>
                                          <p:attrName>ppt_w</p:attrName>
                                        </p:attrNameLst>
                                      </p:cBhvr>
                                      <p:tavLst>
                                        <p:tav tm="0">
                                          <p:val>
                                            <p:fltVal val="0"/>
                                          </p:val>
                                        </p:tav>
                                        <p:tav tm="100000">
                                          <p:val>
                                            <p:strVal val="#ppt_w"/>
                                          </p:val>
                                        </p:tav>
                                      </p:tavLst>
                                    </p:anim>
                                    <p:anim calcmode="lin" valueType="num">
                                      <p:cBhvr>
                                        <p:cTn id="13" dur="1000" fill="hold"/>
                                        <p:tgtEl>
                                          <p:spTgt spid="807">
                                            <p:bg/>
                                          </p:spTgt>
                                        </p:tgtEl>
                                        <p:attrNameLst>
                                          <p:attrName>ppt_h</p:attrName>
                                        </p:attrNameLst>
                                      </p:cBhvr>
                                      <p:tavLst>
                                        <p:tav tm="0">
                                          <p:val>
                                            <p:fltVal val="0"/>
                                          </p:val>
                                        </p:tav>
                                        <p:tav tm="100000">
                                          <p:val>
                                            <p:strVal val="#ppt_h"/>
                                          </p:val>
                                        </p:tav>
                                      </p:tavLst>
                                    </p:anim>
                                    <p:anim calcmode="lin" valueType="num">
                                      <p:cBhvr>
                                        <p:cTn id="14" dur="1000" fill="hold"/>
                                        <p:tgtEl>
                                          <p:spTgt spid="807">
                                            <p:bg/>
                                          </p:spTgt>
                                        </p:tgtEl>
                                        <p:attrNameLst>
                                          <p:attrName>style.rotation</p:attrName>
                                        </p:attrNameLst>
                                      </p:cBhvr>
                                      <p:tavLst>
                                        <p:tav tm="0">
                                          <p:val>
                                            <p:fltVal val="90"/>
                                          </p:val>
                                        </p:tav>
                                        <p:tav tm="100000">
                                          <p:val>
                                            <p:fltVal val="0"/>
                                          </p:val>
                                        </p:tav>
                                      </p:tavLst>
                                    </p:anim>
                                    <p:animEffect transition="in" filter="fade">
                                      <p:cBhvr>
                                        <p:cTn id="15" dur="1000"/>
                                        <p:tgtEl>
                                          <p:spTgt spid="807">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807">
                                            <p:txEl>
                                              <p:pRg st="0" end="0"/>
                                            </p:txEl>
                                          </p:spTgt>
                                        </p:tgtEl>
                                        <p:attrNameLst>
                                          <p:attrName>style.visibility</p:attrName>
                                        </p:attrNameLst>
                                      </p:cBhvr>
                                      <p:to>
                                        <p:strVal val="visible"/>
                                      </p:to>
                                    </p:set>
                                    <p:anim calcmode="lin" valueType="num">
                                      <p:cBhvr>
                                        <p:cTn id="20"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80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28" dur="500"/>
                                        <p:tgtEl>
                                          <p:spTgt spid="813">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02"/>
                                        </p:tgtEl>
                                        <p:attrNameLst>
                                          <p:attrName>style.visibility</p:attrName>
                                        </p:attrNameLst>
                                      </p:cBhvr>
                                      <p:to>
                                        <p:strVal val="visible"/>
                                      </p:to>
                                    </p:set>
                                    <p:animEffect transition="in" filter="randombar(horizontal)">
                                      <p:cBhvr>
                                        <p:cTn id="31" dur="500"/>
                                        <p:tgtEl>
                                          <p:spTgt spid="80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36" dur="500"/>
                                        <p:tgtEl>
                                          <p:spTgt spid="815">
                                            <p:txEl>
                                              <p:pRg st="0" end="0"/>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803"/>
                                        </p:tgtEl>
                                        <p:attrNameLst>
                                          <p:attrName>style.visibility</p:attrName>
                                        </p:attrNameLst>
                                      </p:cBhvr>
                                      <p:to>
                                        <p:strVal val="visible"/>
                                      </p:to>
                                    </p:set>
                                    <p:animEffect transition="in" filter="randombar(horizontal)">
                                      <p:cBhvr>
                                        <p:cTn id="39" dur="500"/>
                                        <p:tgtEl>
                                          <p:spTgt spid="80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44" dur="500"/>
                                        <p:tgtEl>
                                          <p:spTgt spid="814">
                                            <p:txEl>
                                              <p:pRg st="0" end="0"/>
                                            </p:txEl>
                                          </p:spTgt>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804"/>
                                        </p:tgtEl>
                                        <p:attrNameLst>
                                          <p:attrName>style.visibility</p:attrName>
                                        </p:attrNameLst>
                                      </p:cBhvr>
                                      <p:to>
                                        <p:strVal val="visible"/>
                                      </p:to>
                                    </p:set>
                                    <p:animEffect transition="in" filter="randombar(horizontal)">
                                      <p:cBhvr>
                                        <p:cTn id="47" dur="500"/>
                                        <p:tgtEl>
                                          <p:spTgt spid="80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52" dur="500"/>
                                        <p:tgtEl>
                                          <p:spTgt spid="816">
                                            <p:txEl>
                                              <p:pRg st="0" end="0"/>
                                            </p:txEl>
                                          </p:spTgt>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05"/>
                                        </p:tgtEl>
                                        <p:attrNameLst>
                                          <p:attrName>style.visibility</p:attrName>
                                        </p:attrNameLst>
                                      </p:cBhvr>
                                      <p:to>
                                        <p:strVal val="visible"/>
                                      </p:to>
                                    </p:set>
                                    <p:animEffect transition="in" filter="randombar(horizontal)">
                                      <p:cBhvr>
                                        <p:cTn id="55"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804"/>
                    </p:tgtEl>
                  </p:cond>
                </p:stCondLst>
                <p:endSync evt="end" delay="0">
                  <p:rtn val="all"/>
                </p:endSync>
                <p:childTnLst>
                  <p:par>
                    <p:cTn id="57" fill="hold">
                      <p:stCondLst>
                        <p:cond delay="0"/>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808"/>
                                        </p:tgtEl>
                                        <p:attrNameLst>
                                          <p:attrName>style.visibility</p:attrName>
                                        </p:attrNameLst>
                                      </p:cBhvr>
                                      <p:to>
                                        <p:strVal val="visible"/>
                                      </p:to>
                                    </p:set>
                                    <p:anim calcmode="lin" valueType="num">
                                      <p:cBhvr>
                                        <p:cTn id="61" dur="1000" fill="hold"/>
                                        <p:tgtEl>
                                          <p:spTgt spid="808"/>
                                        </p:tgtEl>
                                        <p:attrNameLst>
                                          <p:attrName>ppt_w</p:attrName>
                                        </p:attrNameLst>
                                      </p:cBhvr>
                                      <p:tavLst>
                                        <p:tav tm="0">
                                          <p:val>
                                            <p:fltVal val="0"/>
                                          </p:val>
                                        </p:tav>
                                        <p:tav tm="100000">
                                          <p:val>
                                            <p:strVal val="#ppt_w"/>
                                          </p:val>
                                        </p:tav>
                                      </p:tavLst>
                                    </p:anim>
                                    <p:anim calcmode="lin" valueType="num">
                                      <p:cBhvr>
                                        <p:cTn id="62" dur="1000" fill="hold"/>
                                        <p:tgtEl>
                                          <p:spTgt spid="808"/>
                                        </p:tgtEl>
                                        <p:attrNameLst>
                                          <p:attrName>ppt_h</p:attrName>
                                        </p:attrNameLst>
                                      </p:cBhvr>
                                      <p:tavLst>
                                        <p:tav tm="0">
                                          <p:val>
                                            <p:fltVal val="0"/>
                                          </p:val>
                                        </p:tav>
                                        <p:tav tm="100000">
                                          <p:val>
                                            <p:strVal val="#ppt_h"/>
                                          </p:val>
                                        </p:tav>
                                      </p:tavLst>
                                    </p:anim>
                                    <p:anim calcmode="lin" valueType="num">
                                      <p:cBhvr>
                                        <p:cTn id="63" dur="1000" fill="hold"/>
                                        <p:tgtEl>
                                          <p:spTgt spid="808"/>
                                        </p:tgtEl>
                                        <p:attrNameLst>
                                          <p:attrName>style.rotation</p:attrName>
                                        </p:attrNameLst>
                                      </p:cBhvr>
                                      <p:tavLst>
                                        <p:tav tm="0">
                                          <p:val>
                                            <p:fltVal val="90"/>
                                          </p:val>
                                        </p:tav>
                                        <p:tav tm="100000">
                                          <p:val>
                                            <p:fltVal val="0"/>
                                          </p:val>
                                        </p:tav>
                                      </p:tavLst>
                                    </p:anim>
                                    <p:animEffect transition="in" filter="fade">
                                      <p:cBhvr>
                                        <p:cTn id="64" dur="1000"/>
                                        <p:tgtEl>
                                          <p:spTgt spid="808"/>
                                        </p:tgtEl>
                                      </p:cBhvr>
                                    </p:animEffect>
                                  </p:childTnLst>
                                </p:cTn>
                              </p:par>
                              <p:par>
                                <p:cTn id="65" presetID="14" presetClass="entr" presetSubtype="10" fill="hold" nodeType="withEffect">
                                  <p:stCondLst>
                                    <p:cond delay="800"/>
                                  </p:stCondLst>
                                  <p:childTnLst>
                                    <p:set>
                                      <p:cBhvr>
                                        <p:cTn id="66" dur="1" fill="hold">
                                          <p:stCondLst>
                                            <p:cond delay="0"/>
                                          </p:stCondLst>
                                        </p:cTn>
                                        <p:tgtEl>
                                          <p:spTgt spid="3076"/>
                                        </p:tgtEl>
                                        <p:attrNameLst>
                                          <p:attrName>style.visibility</p:attrName>
                                        </p:attrNameLst>
                                      </p:cBhvr>
                                      <p:to>
                                        <p:strVal val="visible"/>
                                      </p:to>
                                    </p:set>
                                    <p:animEffect transition="in" filter="randombar(horizontal)">
                                      <p:cBhvr>
                                        <p:cTn id="67" dur="500"/>
                                        <p:tgtEl>
                                          <p:spTgt spid="3076"/>
                                        </p:tgtEl>
                                      </p:cBhvr>
                                    </p:animEffect>
                                  </p:childTnLst>
                                </p:cTn>
                              </p:par>
                              <p:par>
                                <p:cTn id="68" presetID="50" presetClass="path" presetSubtype="0" accel="50000" decel="50000" fill="hold" nodeType="withEffect">
                                  <p:stCondLst>
                                    <p:cond delay="1400"/>
                                  </p:stCondLst>
                                  <p:childTnLst>
                                    <p:animMotion origin="layout" path="M -3.33333E-6 3.7037E-7 L -0.14948 3.7037E-7 C -0.2164 3.7037E-7 -0.29869 0.04468 -0.29869 0.08148 L -0.29869 0.16319 " pathEditMode="relative" rAng="0" ptsTypes="FfFF">
                                      <p:cBhvr>
                                        <p:cTn id="69" dur="2000" fill="hold"/>
                                        <p:tgtEl>
                                          <p:spTgt spid="3076"/>
                                        </p:tgtEl>
                                        <p:attrNameLst>
                                          <p:attrName>ppt_x</p:attrName>
                                          <p:attrName>ppt_y</p:attrName>
                                        </p:attrNameLst>
                                      </p:cBhvr>
                                      <p:rCtr x="-14935" y="8148"/>
                                    </p:animMotion>
                                  </p:childTnLst>
                                </p:cTn>
                              </p:par>
                            </p:childTnLst>
                          </p:cTn>
                        </p:par>
                      </p:childTnLst>
                    </p:cTn>
                  </p:par>
                </p:childTnLst>
              </p:cTn>
              <p:nextCondLst>
                <p:cond evt="onClick" delay="0">
                  <p:tgtEl>
                    <p:spTgt spid="804"/>
                  </p:tgtEl>
                </p:cond>
              </p:nextCondLst>
            </p:seq>
            <p:seq concurrent="1" nextAc="seek">
              <p:cTn id="70" restart="whenNotActive" fill="hold" evtFilter="cancelBubble" nodeType="interactiveSeq">
                <p:stCondLst>
                  <p:cond evt="onClick" delay="0">
                    <p:tgtEl>
                      <p:spTgt spid="802"/>
                    </p:tgtEl>
                  </p:cond>
                </p:stCondLst>
                <p:endSync evt="end" delay="0">
                  <p:rtn val="all"/>
                </p:endSync>
                <p:childTnLst>
                  <p:par>
                    <p:cTn id="71" fill="hold">
                      <p:stCondLst>
                        <p:cond delay="0"/>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32"/>
                                        </p:tgtEl>
                                        <p:attrNameLst>
                                          <p:attrName>style.visibility</p:attrName>
                                        </p:attrNameLst>
                                      </p:cBhvr>
                                      <p:to>
                                        <p:strVal val="visible"/>
                                      </p:to>
                                    </p:set>
                                    <p:anim calcmode="lin" valueType="num">
                                      <p:cBhvr>
                                        <p:cTn id="75" dur="1000" fill="hold"/>
                                        <p:tgtEl>
                                          <p:spTgt spid="32"/>
                                        </p:tgtEl>
                                        <p:attrNameLst>
                                          <p:attrName>ppt_w</p:attrName>
                                        </p:attrNameLst>
                                      </p:cBhvr>
                                      <p:tavLst>
                                        <p:tav tm="0">
                                          <p:val>
                                            <p:fltVal val="0"/>
                                          </p:val>
                                        </p:tav>
                                        <p:tav tm="100000">
                                          <p:val>
                                            <p:strVal val="#ppt_w"/>
                                          </p:val>
                                        </p:tav>
                                      </p:tavLst>
                                    </p:anim>
                                    <p:anim calcmode="lin" valueType="num">
                                      <p:cBhvr>
                                        <p:cTn id="76" dur="1000" fill="hold"/>
                                        <p:tgtEl>
                                          <p:spTgt spid="32"/>
                                        </p:tgtEl>
                                        <p:attrNameLst>
                                          <p:attrName>ppt_h</p:attrName>
                                        </p:attrNameLst>
                                      </p:cBhvr>
                                      <p:tavLst>
                                        <p:tav tm="0">
                                          <p:val>
                                            <p:fltVal val="0"/>
                                          </p:val>
                                        </p:tav>
                                        <p:tav tm="100000">
                                          <p:val>
                                            <p:strVal val="#ppt_h"/>
                                          </p:val>
                                        </p:tav>
                                      </p:tavLst>
                                    </p:anim>
                                    <p:anim calcmode="lin" valueType="num">
                                      <p:cBhvr>
                                        <p:cTn id="77" dur="1000" fill="hold"/>
                                        <p:tgtEl>
                                          <p:spTgt spid="32"/>
                                        </p:tgtEl>
                                        <p:attrNameLst>
                                          <p:attrName>style.rotation</p:attrName>
                                        </p:attrNameLst>
                                      </p:cBhvr>
                                      <p:tavLst>
                                        <p:tav tm="0">
                                          <p:val>
                                            <p:fltVal val="90"/>
                                          </p:val>
                                        </p:tav>
                                        <p:tav tm="100000">
                                          <p:val>
                                            <p:fltVal val="0"/>
                                          </p:val>
                                        </p:tav>
                                      </p:tavLst>
                                    </p:anim>
                                    <p:animEffect transition="in" filter="fade">
                                      <p:cBhvr>
                                        <p:cTn id="78" dur="1000"/>
                                        <p:tgtEl>
                                          <p:spTgt spid="32"/>
                                        </p:tgtEl>
                                      </p:cBhvr>
                                    </p:animEffect>
                                  </p:childTnLst>
                                </p:cTn>
                              </p:par>
                            </p:childTnLst>
                          </p:cTn>
                        </p:par>
                      </p:childTnLst>
                    </p:cTn>
                  </p:par>
                </p:childTnLst>
              </p:cTn>
              <p:nextCondLst>
                <p:cond evt="onClick" delay="0">
                  <p:tgtEl>
                    <p:spTgt spid="802"/>
                  </p:tgtEl>
                </p:cond>
              </p:nextCondLst>
            </p:seq>
            <p:seq concurrent="1" nextAc="seek">
              <p:cTn id="79" restart="whenNotActive" fill="hold" evtFilter="cancelBubble" nodeType="interactiveSeq">
                <p:stCondLst>
                  <p:cond evt="onClick" delay="0">
                    <p:tgtEl>
                      <p:spTgt spid="803"/>
                    </p:tgtEl>
                  </p:cond>
                </p:stCondLst>
                <p:endSync evt="end" delay="0">
                  <p:rtn val="all"/>
                </p:endSync>
                <p:childTnLst>
                  <p:par>
                    <p:cTn id="80" fill="hold">
                      <p:stCondLst>
                        <p:cond delay="0"/>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33"/>
                                        </p:tgtEl>
                                        <p:attrNameLst>
                                          <p:attrName>style.visibility</p:attrName>
                                        </p:attrNameLst>
                                      </p:cBhvr>
                                      <p:to>
                                        <p:strVal val="visible"/>
                                      </p:to>
                                    </p:set>
                                    <p:anim calcmode="lin" valueType="num">
                                      <p:cBhvr>
                                        <p:cTn id="84" dur="1000" fill="hold"/>
                                        <p:tgtEl>
                                          <p:spTgt spid="33"/>
                                        </p:tgtEl>
                                        <p:attrNameLst>
                                          <p:attrName>ppt_w</p:attrName>
                                        </p:attrNameLst>
                                      </p:cBhvr>
                                      <p:tavLst>
                                        <p:tav tm="0">
                                          <p:val>
                                            <p:fltVal val="0"/>
                                          </p:val>
                                        </p:tav>
                                        <p:tav tm="100000">
                                          <p:val>
                                            <p:strVal val="#ppt_w"/>
                                          </p:val>
                                        </p:tav>
                                      </p:tavLst>
                                    </p:anim>
                                    <p:anim calcmode="lin" valueType="num">
                                      <p:cBhvr>
                                        <p:cTn id="85" dur="1000" fill="hold"/>
                                        <p:tgtEl>
                                          <p:spTgt spid="33"/>
                                        </p:tgtEl>
                                        <p:attrNameLst>
                                          <p:attrName>ppt_h</p:attrName>
                                        </p:attrNameLst>
                                      </p:cBhvr>
                                      <p:tavLst>
                                        <p:tav tm="0">
                                          <p:val>
                                            <p:fltVal val="0"/>
                                          </p:val>
                                        </p:tav>
                                        <p:tav tm="100000">
                                          <p:val>
                                            <p:strVal val="#ppt_h"/>
                                          </p:val>
                                        </p:tav>
                                      </p:tavLst>
                                    </p:anim>
                                    <p:anim calcmode="lin" valueType="num">
                                      <p:cBhvr>
                                        <p:cTn id="86" dur="1000" fill="hold"/>
                                        <p:tgtEl>
                                          <p:spTgt spid="33"/>
                                        </p:tgtEl>
                                        <p:attrNameLst>
                                          <p:attrName>style.rotation</p:attrName>
                                        </p:attrNameLst>
                                      </p:cBhvr>
                                      <p:tavLst>
                                        <p:tav tm="0">
                                          <p:val>
                                            <p:fltVal val="90"/>
                                          </p:val>
                                        </p:tav>
                                        <p:tav tm="100000">
                                          <p:val>
                                            <p:fltVal val="0"/>
                                          </p:val>
                                        </p:tav>
                                      </p:tavLst>
                                    </p:anim>
                                    <p:animEffect transition="in" filter="fade">
                                      <p:cBhvr>
                                        <p:cTn id="87" dur="1000"/>
                                        <p:tgtEl>
                                          <p:spTgt spid="33"/>
                                        </p:tgtEl>
                                      </p:cBhvr>
                                    </p:animEffect>
                                  </p:childTnLst>
                                </p:cTn>
                              </p:par>
                            </p:childTnLst>
                          </p:cTn>
                        </p:par>
                      </p:childTnLst>
                    </p:cTn>
                  </p:par>
                </p:childTnLst>
              </p:cTn>
              <p:nextCondLst>
                <p:cond evt="onClick" delay="0">
                  <p:tgtEl>
                    <p:spTgt spid="803"/>
                  </p:tgtEl>
                </p:cond>
              </p:nextCondLst>
            </p:seq>
            <p:seq concurrent="1" nextAc="seek">
              <p:cTn id="88" restart="whenNotActive" fill="hold" evtFilter="cancelBubble" nodeType="interactiveSeq">
                <p:stCondLst>
                  <p:cond evt="onClick" delay="0">
                    <p:tgtEl>
                      <p:spTgt spid="805"/>
                    </p:tgtEl>
                  </p:cond>
                </p:stCondLst>
                <p:endSync evt="end" delay="0">
                  <p:rtn val="all"/>
                </p:endSync>
                <p:childTnLst>
                  <p:par>
                    <p:cTn id="89" fill="hold">
                      <p:stCondLst>
                        <p:cond delay="0"/>
                      </p:stCondLst>
                      <p:childTnLst>
                        <p:par>
                          <p:cTn id="90" fill="hold">
                            <p:stCondLst>
                              <p:cond delay="0"/>
                            </p:stCondLst>
                            <p:childTnLst>
                              <p:par>
                                <p:cTn id="91" presetID="31" presetClass="entr" presetSubtype="0" fill="hold" nodeType="clickEffect">
                                  <p:stCondLst>
                                    <p:cond delay="0"/>
                                  </p:stCondLst>
                                  <p:childTnLst>
                                    <p:set>
                                      <p:cBhvr>
                                        <p:cTn id="92" dur="1" fill="hold">
                                          <p:stCondLst>
                                            <p:cond delay="0"/>
                                          </p:stCondLst>
                                        </p:cTn>
                                        <p:tgtEl>
                                          <p:spTgt spid="1026"/>
                                        </p:tgtEl>
                                        <p:attrNameLst>
                                          <p:attrName>style.visibility</p:attrName>
                                        </p:attrNameLst>
                                      </p:cBhvr>
                                      <p:to>
                                        <p:strVal val="visible"/>
                                      </p:to>
                                    </p:set>
                                    <p:anim calcmode="lin" valueType="num">
                                      <p:cBhvr>
                                        <p:cTn id="93" dur="1000" fill="hold"/>
                                        <p:tgtEl>
                                          <p:spTgt spid="1026"/>
                                        </p:tgtEl>
                                        <p:attrNameLst>
                                          <p:attrName>ppt_w</p:attrName>
                                        </p:attrNameLst>
                                      </p:cBhvr>
                                      <p:tavLst>
                                        <p:tav tm="0">
                                          <p:val>
                                            <p:fltVal val="0"/>
                                          </p:val>
                                        </p:tav>
                                        <p:tav tm="100000">
                                          <p:val>
                                            <p:strVal val="#ppt_w"/>
                                          </p:val>
                                        </p:tav>
                                      </p:tavLst>
                                    </p:anim>
                                    <p:anim calcmode="lin" valueType="num">
                                      <p:cBhvr>
                                        <p:cTn id="94" dur="1000" fill="hold"/>
                                        <p:tgtEl>
                                          <p:spTgt spid="1026"/>
                                        </p:tgtEl>
                                        <p:attrNameLst>
                                          <p:attrName>ppt_h</p:attrName>
                                        </p:attrNameLst>
                                      </p:cBhvr>
                                      <p:tavLst>
                                        <p:tav tm="0">
                                          <p:val>
                                            <p:fltVal val="0"/>
                                          </p:val>
                                        </p:tav>
                                        <p:tav tm="100000">
                                          <p:val>
                                            <p:strVal val="#ppt_h"/>
                                          </p:val>
                                        </p:tav>
                                      </p:tavLst>
                                    </p:anim>
                                    <p:anim calcmode="lin" valueType="num">
                                      <p:cBhvr>
                                        <p:cTn id="95" dur="1000" fill="hold"/>
                                        <p:tgtEl>
                                          <p:spTgt spid="1026"/>
                                        </p:tgtEl>
                                        <p:attrNameLst>
                                          <p:attrName>style.rotation</p:attrName>
                                        </p:attrNameLst>
                                      </p:cBhvr>
                                      <p:tavLst>
                                        <p:tav tm="0">
                                          <p:val>
                                            <p:fltVal val="90"/>
                                          </p:val>
                                        </p:tav>
                                        <p:tav tm="100000">
                                          <p:val>
                                            <p:fltVal val="0"/>
                                          </p:val>
                                        </p:tav>
                                      </p:tavLst>
                                    </p:anim>
                                    <p:animEffect transition="in" filter="fade">
                                      <p:cBhvr>
                                        <p:cTn id="96" dur="1000"/>
                                        <p:tgtEl>
                                          <p:spTgt spid="1026"/>
                                        </p:tgtEl>
                                      </p:cBhvr>
                                    </p:animEffect>
                                  </p:childTnLst>
                                </p:cTn>
                              </p:par>
                            </p:childTnLst>
                          </p:cTn>
                        </p:par>
                      </p:childTnLst>
                    </p:cTn>
                  </p:par>
                </p:childTnLst>
              </p:cTn>
              <p:nextCondLst>
                <p:cond evt="onClick" delay="0">
                  <p:tgtEl>
                    <p:spTgt spid="805"/>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1"/>
          <p:cNvSpPr/>
          <p:nvPr/>
        </p:nvSpPr>
        <p:spPr>
          <a:xfrm>
            <a:off x="5313100" y="2637125"/>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1"/>
          <p:cNvSpPr/>
          <p:nvPr/>
        </p:nvSpPr>
        <p:spPr>
          <a:xfrm>
            <a:off x="5313100" y="3311788"/>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1"/>
          <p:cNvSpPr/>
          <p:nvPr/>
        </p:nvSpPr>
        <p:spPr>
          <a:xfrm>
            <a:off x="5313100" y="3986450"/>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1"/>
          <p:cNvSpPr/>
          <p:nvPr/>
        </p:nvSpPr>
        <p:spPr>
          <a:xfrm>
            <a:off x="5313100" y="4661113"/>
            <a:ext cx="563400" cy="563400"/>
          </a:xfrm>
          <a:prstGeom prst="rect">
            <a:avLst/>
          </a:prstGeom>
          <a:solidFill>
            <a:schemeClr val="bg2"/>
          </a:solid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1"/>
          <p:cNvSpPr txBox="1">
            <a:spLocks noGrp="1"/>
          </p:cNvSpPr>
          <p:nvPr>
            <p:ph type="body" idx="1"/>
          </p:nvPr>
        </p:nvSpPr>
        <p:spPr>
          <a:xfrm>
            <a:off x="484910" y="2637125"/>
            <a:ext cx="4720077" cy="1671895"/>
          </a:xfrm>
          <a:prstGeom prst="rect">
            <a:avLst/>
          </a:prstGeom>
          <a:solidFill>
            <a:srgbClr val="FCCBC9"/>
          </a:solidFill>
          <a:ln w="38100">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Clr>
                <a:schemeClr val="dk1"/>
              </a:buClr>
              <a:buSzPts val="1100"/>
              <a:buFont typeface="Arial"/>
              <a:buNone/>
            </a:pPr>
            <a:r>
              <a:rPr lang="en" sz="3200" dirty="0">
                <a:latin typeface="#9Slide03 Montserrat ExtraBold" pitchFamily="2" charset="0"/>
              </a:rPr>
              <a:t>Tòa nhà hành chính ở Đà Nẵng có hình dạng giống cái gì ?</a:t>
            </a:r>
            <a:endParaRPr sz="3200" dirty="0">
              <a:latin typeface="#9Slide03 Montserrat ExtraBold" pitchFamily="2" charset="0"/>
            </a:endParaRPr>
          </a:p>
        </p:txBody>
      </p:sp>
      <p:sp>
        <p:nvSpPr>
          <p:cNvPr id="808" name="Google Shape;808;p11"/>
          <p:cNvSpPr/>
          <p:nvPr/>
        </p:nvSpPr>
        <p:spPr>
          <a:xfrm>
            <a:off x="5375397" y="4704236"/>
            <a:ext cx="438806" cy="477153"/>
          </a:xfrm>
          <a:custGeom>
            <a:avLst/>
            <a:gdLst/>
            <a:ahLst/>
            <a:cxnLst/>
            <a:rect l="l" t="t" r="r" b="b"/>
            <a:pathLst>
              <a:path w="1132403" h="1871189" extrusionOk="0">
                <a:moveTo>
                  <a:pt x="0" y="932567"/>
                </a:moveTo>
                <a:lnTo>
                  <a:pt x="272504" y="569229"/>
                </a:lnTo>
                <a:lnTo>
                  <a:pt x="436006" y="1235348"/>
                </a:lnTo>
                <a:lnTo>
                  <a:pt x="654008" y="0"/>
                </a:lnTo>
                <a:lnTo>
                  <a:pt x="1132403" y="242225"/>
                </a:lnTo>
                <a:lnTo>
                  <a:pt x="472339" y="1871189"/>
                </a:lnTo>
                <a:lnTo>
                  <a:pt x="0" y="932567"/>
                </a:ln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3" name="Google Shape;813;p11"/>
          <p:cNvSpPr txBox="1">
            <a:spLocks noGrp="1"/>
          </p:cNvSpPr>
          <p:nvPr>
            <p:ph type="subTitle" idx="2"/>
          </p:nvPr>
        </p:nvSpPr>
        <p:spPr>
          <a:xfrm>
            <a:off x="5999358" y="2467547"/>
            <a:ext cx="3510401"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US" dirty="0" err="1">
                <a:latin typeface="#9Slide03 Montserrat ExtraBold" pitchFamily="2" charset="0"/>
              </a:rPr>
              <a:t>Củ</a:t>
            </a:r>
            <a:r>
              <a:rPr lang="en-US" dirty="0">
                <a:latin typeface="#9Slide03 Montserrat ExtraBold" pitchFamily="2" charset="0"/>
              </a:rPr>
              <a:t> </a:t>
            </a:r>
            <a:r>
              <a:rPr lang="en-US" dirty="0" err="1">
                <a:latin typeface="#9Slide03 Montserrat ExtraBold" pitchFamily="2" charset="0"/>
              </a:rPr>
              <a:t>khoai</a:t>
            </a:r>
            <a:r>
              <a:rPr lang="en-US" dirty="0">
                <a:latin typeface="#9Slide03 Montserrat ExtraBold" pitchFamily="2" charset="0"/>
              </a:rPr>
              <a:t> </a:t>
            </a:r>
            <a:r>
              <a:rPr lang="en-US" dirty="0" err="1">
                <a:latin typeface="#9Slide03 Montserrat ExtraBold" pitchFamily="2" charset="0"/>
              </a:rPr>
              <a:t>lang</a:t>
            </a:r>
            <a:endParaRPr dirty="0">
              <a:latin typeface="#9Slide03 Montserrat ExtraBold" pitchFamily="2" charset="0"/>
            </a:endParaRPr>
          </a:p>
        </p:txBody>
      </p:sp>
      <p:sp>
        <p:nvSpPr>
          <p:cNvPr id="814" name="Google Shape;814;p11"/>
          <p:cNvSpPr txBox="1">
            <a:spLocks noGrp="1"/>
          </p:cNvSpPr>
          <p:nvPr>
            <p:ph type="subTitle" idx="3"/>
          </p:nvPr>
        </p:nvSpPr>
        <p:spPr>
          <a:xfrm>
            <a:off x="5994450" y="3174184"/>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Bánh pizza</a:t>
            </a:r>
            <a:endParaRPr dirty="0">
              <a:latin typeface="#9Slide03 Montserrat ExtraBold" pitchFamily="2" charset="0"/>
            </a:endParaRPr>
          </a:p>
        </p:txBody>
      </p:sp>
      <p:sp>
        <p:nvSpPr>
          <p:cNvPr id="815" name="Google Shape;815;p11"/>
          <p:cNvSpPr txBox="1">
            <a:spLocks noGrp="1"/>
          </p:cNvSpPr>
          <p:nvPr>
            <p:ph type="subTitle" idx="4"/>
          </p:nvPr>
        </p:nvSpPr>
        <p:spPr>
          <a:xfrm>
            <a:off x="5994450" y="3931955"/>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Quả ổi</a:t>
            </a:r>
            <a:endParaRPr dirty="0">
              <a:latin typeface="#9Slide03 Montserrat ExtraBold" pitchFamily="2" charset="0"/>
            </a:endParaRPr>
          </a:p>
        </p:txBody>
      </p:sp>
      <p:sp>
        <p:nvSpPr>
          <p:cNvPr id="816" name="Google Shape;816;p11"/>
          <p:cNvSpPr txBox="1">
            <a:spLocks noGrp="1"/>
          </p:cNvSpPr>
          <p:nvPr>
            <p:ph type="subTitle" idx="5"/>
          </p:nvPr>
        </p:nvSpPr>
        <p:spPr>
          <a:xfrm>
            <a:off x="5994450" y="4664325"/>
            <a:ext cx="2945400" cy="5634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dirty="0">
                <a:latin typeface="#9Slide03 Montserrat ExtraBold" pitchFamily="2" charset="0"/>
              </a:rPr>
              <a:t>Trái bắp</a:t>
            </a:r>
            <a:endParaRPr dirty="0">
              <a:latin typeface="#9Slide03 Montserrat ExtraBold" pitchFamily="2" charset="0"/>
            </a:endParaRPr>
          </a:p>
        </p:txBody>
      </p:sp>
      <p:sp>
        <p:nvSpPr>
          <p:cNvPr id="826" name="Google Shape;826;p11">
            <a:hlinkClick r:id="" action="ppaction://hlinkshowjump?jump=previousslide"/>
          </p:cNvPr>
          <p:cNvSpPr/>
          <p:nvPr/>
        </p:nvSpPr>
        <p:spPr>
          <a:xfrm rot="10800000" flipH="1">
            <a:off x="747205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6"/>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11">
            <a:hlinkClick r:id="" action="ppaction://hlinkshowjump?jump=nextslide"/>
          </p:cNvPr>
          <p:cNvSpPr/>
          <p:nvPr/>
        </p:nvSpPr>
        <p:spPr>
          <a:xfrm rot="10800000">
            <a:off x="8220609" y="1390880"/>
            <a:ext cx="613028" cy="384241"/>
          </a:xfrm>
          <a:custGeom>
            <a:avLst/>
            <a:gdLst/>
            <a:ahLst/>
            <a:cxnLst/>
            <a:rect l="l" t="t" r="r" b="b"/>
            <a:pathLst>
              <a:path w="1900861" h="1191445" extrusionOk="0">
                <a:moveTo>
                  <a:pt x="640914" y="4905"/>
                </a:moveTo>
                <a:cubicBezTo>
                  <a:pt x="514181" y="56240"/>
                  <a:pt x="-24031" y="447667"/>
                  <a:pt x="834" y="644985"/>
                </a:cubicBezTo>
                <a:cubicBezTo>
                  <a:pt x="25699" y="842303"/>
                  <a:pt x="648132" y="1153519"/>
                  <a:pt x="790105" y="1188812"/>
                </a:cubicBezTo>
                <a:cubicBezTo>
                  <a:pt x="932078" y="1224105"/>
                  <a:pt x="685832" y="893638"/>
                  <a:pt x="852670" y="856741"/>
                </a:cubicBezTo>
                <a:cubicBezTo>
                  <a:pt x="1019508" y="819844"/>
                  <a:pt x="1638733" y="1097372"/>
                  <a:pt x="1791133" y="967431"/>
                </a:cubicBezTo>
                <a:cubicBezTo>
                  <a:pt x="1943533" y="837490"/>
                  <a:pt x="1938721" y="182170"/>
                  <a:pt x="1767070" y="77094"/>
                </a:cubicBezTo>
                <a:cubicBezTo>
                  <a:pt x="1595420" y="-27982"/>
                  <a:pt x="944110" y="352216"/>
                  <a:pt x="761230" y="336976"/>
                </a:cubicBezTo>
                <a:cubicBezTo>
                  <a:pt x="578350" y="321736"/>
                  <a:pt x="767647" y="-46430"/>
                  <a:pt x="640914" y="4905"/>
                </a:cubicBezTo>
                <a:close/>
              </a:path>
            </a:pathLst>
          </a:custGeom>
          <a:solidFill>
            <a:schemeClr val="accent1"/>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8" name="Google Shape;828;p11">
            <a:hlinkClick r:id="rId3" action="ppaction://hlinksldjump"/>
          </p:cNvPr>
          <p:cNvSpPr/>
          <p:nvPr/>
        </p:nvSpPr>
        <p:spPr>
          <a:xfrm>
            <a:off x="9771525" y="1284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1">
            <a:hlinkClick r:id="rId4" action="ppaction://hlinksldjump"/>
          </p:cNvPr>
          <p:cNvSpPr/>
          <p:nvPr/>
        </p:nvSpPr>
        <p:spPr>
          <a:xfrm>
            <a:off x="9771525" y="2123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1">
            <a:hlinkClick r:id="rId5" action="ppaction://hlinksldjump"/>
          </p:cNvPr>
          <p:cNvSpPr/>
          <p:nvPr/>
        </p:nvSpPr>
        <p:spPr>
          <a:xfrm>
            <a:off x="9771525" y="29613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1">
            <a:hlinkClick r:id="rId6" action="ppaction://hlinksldjump"/>
          </p:cNvPr>
          <p:cNvSpPr/>
          <p:nvPr/>
        </p:nvSpPr>
        <p:spPr>
          <a:xfrm>
            <a:off x="9771525" y="37995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1">
            <a:hlinkClick r:id="rId7" action="ppaction://hlinksldjump"/>
          </p:cNvPr>
          <p:cNvSpPr/>
          <p:nvPr/>
        </p:nvSpPr>
        <p:spPr>
          <a:xfrm>
            <a:off x="9771525" y="47139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1">
            <a:hlinkClick r:id="rId8" action="ppaction://hlinksldjump"/>
          </p:cNvPr>
          <p:cNvSpPr/>
          <p:nvPr/>
        </p:nvSpPr>
        <p:spPr>
          <a:xfrm>
            <a:off x="9771525" y="5552150"/>
            <a:ext cx="1942200"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926;p14"/>
          <p:cNvGrpSpPr/>
          <p:nvPr/>
        </p:nvGrpSpPr>
        <p:grpSpPr>
          <a:xfrm>
            <a:off x="1252000" y="1210733"/>
            <a:ext cx="4680796" cy="1202267"/>
            <a:chOff x="1252000" y="1210733"/>
            <a:chExt cx="4680796" cy="1202267"/>
          </a:xfrm>
        </p:grpSpPr>
        <p:grpSp>
          <p:nvGrpSpPr>
            <p:cNvPr id="35" name="Google Shape;927;p14"/>
            <p:cNvGrpSpPr/>
            <p:nvPr/>
          </p:nvGrpSpPr>
          <p:grpSpPr>
            <a:xfrm>
              <a:off x="1252000" y="1210733"/>
              <a:ext cx="4408942" cy="1202267"/>
              <a:chOff x="1127406" y="825798"/>
              <a:chExt cx="7629247" cy="2080405"/>
            </a:xfrm>
          </p:grpSpPr>
          <p:sp>
            <p:nvSpPr>
              <p:cNvPr id="37" name="Google Shape;928;p14"/>
              <p:cNvSpPr/>
              <p:nvPr/>
            </p:nvSpPr>
            <p:spPr>
              <a:xfrm>
                <a:off x="1127406" y="1165900"/>
                <a:ext cx="653446"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3 AmpleSoft Bold" pitchFamily="2" charset="0"/>
                  </a:rPr>
                  <a:t>K</a:t>
                </a:r>
                <a:endParaRPr b="0" i="0" dirty="0">
                  <a:ln w="28575" cap="flat" cmpd="sng">
                    <a:solidFill>
                      <a:schemeClr val="dk1"/>
                    </a:solidFill>
                    <a:prstDash val="solid"/>
                    <a:round/>
                    <a:headEnd type="none" w="sm" len="sm"/>
                    <a:tailEnd type="none" w="sm" len="sm"/>
                  </a:ln>
                  <a:solidFill>
                    <a:schemeClr val="accent1"/>
                  </a:solidFill>
                  <a:latin typeface="#9Slide03 AmpleSoft Bold" pitchFamily="2" charset="0"/>
                </a:endParaRPr>
              </a:p>
            </p:txBody>
          </p:sp>
          <p:sp>
            <p:nvSpPr>
              <p:cNvPr id="38" name="Google Shape;929;p14"/>
              <p:cNvSpPr/>
              <p:nvPr/>
            </p:nvSpPr>
            <p:spPr>
              <a:xfrm>
                <a:off x="1884167" y="1194700"/>
                <a:ext cx="790061" cy="1346395"/>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2"/>
                    </a:solidFill>
                    <a:latin typeface="#9Slide03 AmpleSoft Bold" pitchFamily="2" charset="0"/>
                  </a:rPr>
                  <a:t>H</a:t>
                </a:r>
              </a:p>
            </p:txBody>
          </p:sp>
          <p:sp>
            <p:nvSpPr>
              <p:cNvPr id="39" name="Google Shape;930;p14"/>
              <p:cNvSpPr/>
              <p:nvPr/>
            </p:nvSpPr>
            <p:spPr>
              <a:xfrm>
                <a:off x="2923705" y="825798"/>
                <a:ext cx="915155" cy="1735049"/>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3 AmpleSoft Bold" pitchFamily="2" charset="0"/>
                  </a:rPr>
                  <a:t>Ở</a:t>
                </a:r>
                <a:endParaRPr b="0" i="0" dirty="0">
                  <a:ln w="28575" cap="flat" cmpd="sng">
                    <a:solidFill>
                      <a:schemeClr val="dk1"/>
                    </a:solidFill>
                    <a:prstDash val="solid"/>
                    <a:round/>
                    <a:headEnd type="none" w="sm" len="sm"/>
                    <a:tailEnd type="none" w="sm" len="sm"/>
                  </a:ln>
                  <a:solidFill>
                    <a:schemeClr val="accent3"/>
                  </a:solidFill>
                  <a:latin typeface="#9Slide03 AmpleSoft Bold" pitchFamily="2" charset="0"/>
                </a:endParaRPr>
              </a:p>
            </p:txBody>
          </p:sp>
          <p:sp>
            <p:nvSpPr>
              <p:cNvPr id="40" name="Google Shape;931;p14"/>
              <p:cNvSpPr/>
              <p:nvPr/>
            </p:nvSpPr>
            <p:spPr>
              <a:xfrm>
                <a:off x="3980586" y="1184825"/>
                <a:ext cx="207891" cy="136614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4"/>
                    </a:solidFill>
                    <a:latin typeface="#9Slide03 AmpleSoft Bold" pitchFamily="2" charset="0"/>
                  </a:rPr>
                  <a:t>I</a:t>
                </a:r>
                <a:endParaRPr b="0" i="0" dirty="0">
                  <a:ln w="28575" cap="flat" cmpd="sng">
                    <a:solidFill>
                      <a:schemeClr val="dk1"/>
                    </a:solidFill>
                    <a:prstDash val="solid"/>
                    <a:round/>
                    <a:headEnd type="none" w="sm" len="sm"/>
                    <a:tailEnd type="none" w="sm" len="sm"/>
                  </a:ln>
                  <a:solidFill>
                    <a:schemeClr val="accent4"/>
                  </a:solidFill>
                  <a:latin typeface="#9Slide03 AmpleSoft Bold" pitchFamily="2" charset="0"/>
                </a:endParaRPr>
              </a:p>
            </p:txBody>
          </p:sp>
          <p:sp>
            <p:nvSpPr>
              <p:cNvPr id="41" name="Google Shape;932;p14"/>
              <p:cNvSpPr/>
              <p:nvPr/>
            </p:nvSpPr>
            <p:spPr>
              <a:xfrm>
                <a:off x="5033729" y="1179888"/>
                <a:ext cx="730806" cy="138425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3 AmpleSoft Bold" pitchFamily="2" charset="0"/>
                  </a:rPr>
                  <a:t>Đ</a:t>
                </a:r>
                <a:endParaRPr b="0" i="0" dirty="0">
                  <a:ln w="28575" cap="flat" cmpd="sng">
                    <a:solidFill>
                      <a:schemeClr val="dk1"/>
                    </a:solidFill>
                    <a:prstDash val="solid"/>
                    <a:round/>
                    <a:headEnd type="none" w="sm" len="sm"/>
                    <a:tailEnd type="none" w="sm" len="sm"/>
                  </a:ln>
                  <a:solidFill>
                    <a:schemeClr val="accent5"/>
                  </a:solidFill>
                  <a:latin typeface="#9Slide03 AmpleSoft Bold" pitchFamily="2" charset="0"/>
                </a:endParaRPr>
              </a:p>
            </p:txBody>
          </p:sp>
          <p:sp>
            <p:nvSpPr>
              <p:cNvPr id="42" name="Google Shape;933;p14"/>
              <p:cNvSpPr/>
              <p:nvPr/>
            </p:nvSpPr>
            <p:spPr>
              <a:xfrm>
                <a:off x="5914487" y="954223"/>
                <a:ext cx="972762" cy="195198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3 AmpleSoft Bold" pitchFamily="2" charset="0"/>
                  </a:rPr>
                  <a:t>Ộ</a:t>
                </a:r>
                <a:endParaRPr b="0" i="0" dirty="0">
                  <a:ln w="28575" cap="flat" cmpd="sng">
                    <a:solidFill>
                      <a:schemeClr val="dk1"/>
                    </a:solidFill>
                    <a:prstDash val="solid"/>
                    <a:round/>
                    <a:headEnd type="none" w="sm" len="sm"/>
                    <a:tailEnd type="none" w="sm" len="sm"/>
                  </a:ln>
                  <a:solidFill>
                    <a:schemeClr val="accent6"/>
                  </a:solidFill>
                  <a:latin typeface="#9Slide03 AmpleSoft Bold" pitchFamily="2" charset="0"/>
                </a:endParaRPr>
              </a:p>
            </p:txBody>
          </p:sp>
          <p:sp>
            <p:nvSpPr>
              <p:cNvPr id="43" name="Google Shape;934;p14"/>
              <p:cNvSpPr/>
              <p:nvPr/>
            </p:nvSpPr>
            <p:spPr>
              <a:xfrm>
                <a:off x="6927099" y="1172888"/>
                <a:ext cx="892110"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3 AmpleSoft Bold" pitchFamily="2" charset="0"/>
                  </a:rPr>
                  <a:t>N</a:t>
                </a:r>
                <a:endParaRPr b="0" i="0" dirty="0">
                  <a:ln w="28575" cap="flat" cmpd="sng">
                    <a:solidFill>
                      <a:schemeClr val="dk1"/>
                    </a:solidFill>
                    <a:prstDash val="solid"/>
                    <a:round/>
                    <a:headEnd type="none" w="sm" len="sm"/>
                    <a:tailEnd type="none" w="sm" len="sm"/>
                  </a:ln>
                  <a:solidFill>
                    <a:schemeClr val="lt1"/>
                  </a:solidFill>
                  <a:latin typeface="#9Slide03 AmpleSoft Bold" pitchFamily="2" charset="0"/>
                </a:endParaRPr>
              </a:p>
            </p:txBody>
          </p:sp>
          <p:sp>
            <p:nvSpPr>
              <p:cNvPr id="44" name="Google Shape;935;p14"/>
              <p:cNvSpPr/>
              <p:nvPr/>
            </p:nvSpPr>
            <p:spPr>
              <a:xfrm>
                <a:off x="7841499" y="1180300"/>
                <a:ext cx="915154" cy="134639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2"/>
                    </a:solidFill>
                    <a:latin typeface="#9Slide03 AmpleSoft Bold" pitchFamily="2" charset="0"/>
                  </a:rPr>
                  <a:t>G</a:t>
                </a:r>
                <a:endParaRPr b="0" i="0" dirty="0">
                  <a:ln w="28575" cap="flat" cmpd="sng">
                    <a:solidFill>
                      <a:schemeClr val="dk1"/>
                    </a:solidFill>
                    <a:prstDash val="solid"/>
                    <a:round/>
                    <a:headEnd type="none" w="sm" len="sm"/>
                    <a:tailEnd type="none" w="sm" len="sm"/>
                  </a:ln>
                  <a:solidFill>
                    <a:schemeClr val="lt2"/>
                  </a:solidFill>
                  <a:latin typeface="#9Slide03 AmpleSoft Bold" pitchFamily="2" charset="0"/>
                </a:endParaRPr>
              </a:p>
            </p:txBody>
          </p:sp>
        </p:grpSp>
        <p:sp>
          <p:nvSpPr>
            <p:cNvPr id="36" name="Google Shape;936;p14"/>
            <p:cNvSpPr/>
            <p:nvPr/>
          </p:nvSpPr>
          <p:spPr>
            <a:xfrm>
              <a:off x="5717825" y="1407278"/>
              <a:ext cx="214971" cy="810422"/>
            </a:xfrm>
            <a:prstGeom prst="rect">
              <a:avLst/>
            </a:prstGeom>
          </p:spPr>
          <p:txBody>
            <a:bodyPr>
              <a:prstTxWarp prst="textPlain">
                <a:avLst/>
              </a:prstTxWarp>
            </a:bodyPr>
            <a:lstStyle/>
            <a:p>
              <a:pPr lvl="0" algn="ctr"/>
              <a:r>
                <a:rPr b="0" i="0">
                  <a:ln w="28575" cap="flat" cmpd="sng">
                    <a:solidFill>
                      <a:schemeClr val="dk1"/>
                    </a:solidFill>
                    <a:prstDash val="solid"/>
                    <a:round/>
                    <a:headEnd type="none" w="sm" len="sm"/>
                    <a:tailEnd type="none" w="sm" len="sm"/>
                  </a:ln>
                  <a:solidFill>
                    <a:schemeClr val="accent1"/>
                  </a:solidFill>
                  <a:latin typeface="#9Slide03 AmpleSoft Bold" pitchFamily="2" charset="0"/>
                </a:rPr>
                <a:t>!</a:t>
              </a:r>
            </a:p>
          </p:txBody>
        </p:sp>
      </p:grpSp>
      <p:pic>
        <p:nvPicPr>
          <p:cNvPr id="1026"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62474" y="406819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256133" y="2720520"/>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C:\Users\HP\Desktop\png-clipart-computer-icons-x-mark-others-miscellaneous-angle.pn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4000" r="95444"/>
                    </a14:imgEffect>
                  </a14:imgLayer>
                </a14:imgProps>
              </a:ext>
              <a:ext uri="{28A0092B-C50C-407E-A947-70E740481C1C}">
                <a14:useLocalDpi xmlns:a14="http://schemas.microsoft.com/office/drawing/2010/main" val="0"/>
              </a:ext>
            </a:extLst>
          </a:blip>
          <a:srcRect/>
          <a:stretch>
            <a:fillRect/>
          </a:stretch>
        </p:blipFill>
        <p:spPr bwMode="auto">
          <a:xfrm>
            <a:off x="5313100" y="3317891"/>
            <a:ext cx="677333" cy="48165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 descr="C:\Users\HP\Desktop\16632785.jpg"/>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3342701" y="4390273"/>
            <a:ext cx="1665871" cy="25702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P\Desktop\4-15359475347181279323988.jpg"/>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foregroundMark x1="64545" y1="39091" x2="73333" y2="56970"/>
                        <a14:foregroundMark x1="60606" y1="66061" x2="60303" y2="60000"/>
                        <a14:foregroundMark x1="73939" y1="59697" x2="82424" y2="50303"/>
                        <a14:backgroundMark x1="73030" y1="21212" x2="69697" y2="32727"/>
                        <a14:backgroundMark x1="62424" y1="59394" x2="65152" y2="64545"/>
                        <a14:backgroundMark x1="35758" y1="60909" x2="40303" y2="59091"/>
                        <a14:backgroundMark x1="37879" y1="20606" x2="39394" y2="31515"/>
                      </a14:backgroundRemoval>
                    </a14:imgEffect>
                  </a14:imgLayer>
                </a14:imgProps>
              </a:ext>
              <a:ext uri="{28A0092B-C50C-407E-A947-70E740481C1C}">
                <a14:useLocalDpi xmlns:a14="http://schemas.microsoft.com/office/drawing/2010/main" val="0"/>
              </a:ext>
            </a:extLst>
          </a:blip>
          <a:srcRect/>
          <a:stretch>
            <a:fillRect/>
          </a:stretch>
        </p:blipFill>
        <p:spPr bwMode="auto">
          <a:xfrm>
            <a:off x="5990433" y="4223810"/>
            <a:ext cx="2384880" cy="2384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6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807">
                                            <p:bg/>
                                          </p:spTgt>
                                        </p:tgtEl>
                                        <p:attrNameLst>
                                          <p:attrName>style.visibility</p:attrName>
                                        </p:attrNameLst>
                                      </p:cBhvr>
                                      <p:to>
                                        <p:strVal val="visible"/>
                                      </p:to>
                                    </p:set>
                                    <p:anim calcmode="lin" valueType="num">
                                      <p:cBhvr>
                                        <p:cTn id="12" dur="1000" fill="hold"/>
                                        <p:tgtEl>
                                          <p:spTgt spid="807">
                                            <p:bg/>
                                          </p:spTgt>
                                        </p:tgtEl>
                                        <p:attrNameLst>
                                          <p:attrName>ppt_w</p:attrName>
                                        </p:attrNameLst>
                                      </p:cBhvr>
                                      <p:tavLst>
                                        <p:tav tm="0">
                                          <p:val>
                                            <p:fltVal val="0"/>
                                          </p:val>
                                        </p:tav>
                                        <p:tav tm="100000">
                                          <p:val>
                                            <p:strVal val="#ppt_w"/>
                                          </p:val>
                                        </p:tav>
                                      </p:tavLst>
                                    </p:anim>
                                    <p:anim calcmode="lin" valueType="num">
                                      <p:cBhvr>
                                        <p:cTn id="13" dur="1000" fill="hold"/>
                                        <p:tgtEl>
                                          <p:spTgt spid="807">
                                            <p:bg/>
                                          </p:spTgt>
                                        </p:tgtEl>
                                        <p:attrNameLst>
                                          <p:attrName>ppt_h</p:attrName>
                                        </p:attrNameLst>
                                      </p:cBhvr>
                                      <p:tavLst>
                                        <p:tav tm="0">
                                          <p:val>
                                            <p:fltVal val="0"/>
                                          </p:val>
                                        </p:tav>
                                        <p:tav tm="100000">
                                          <p:val>
                                            <p:strVal val="#ppt_h"/>
                                          </p:val>
                                        </p:tav>
                                      </p:tavLst>
                                    </p:anim>
                                    <p:anim calcmode="lin" valueType="num">
                                      <p:cBhvr>
                                        <p:cTn id="14" dur="1000" fill="hold"/>
                                        <p:tgtEl>
                                          <p:spTgt spid="807">
                                            <p:bg/>
                                          </p:spTgt>
                                        </p:tgtEl>
                                        <p:attrNameLst>
                                          <p:attrName>style.rotation</p:attrName>
                                        </p:attrNameLst>
                                      </p:cBhvr>
                                      <p:tavLst>
                                        <p:tav tm="0">
                                          <p:val>
                                            <p:fltVal val="90"/>
                                          </p:val>
                                        </p:tav>
                                        <p:tav tm="100000">
                                          <p:val>
                                            <p:fltVal val="0"/>
                                          </p:val>
                                        </p:tav>
                                      </p:tavLst>
                                    </p:anim>
                                    <p:animEffect transition="in" filter="fade">
                                      <p:cBhvr>
                                        <p:cTn id="15" dur="1000"/>
                                        <p:tgtEl>
                                          <p:spTgt spid="807">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807">
                                            <p:txEl>
                                              <p:pRg st="0" end="0"/>
                                            </p:txEl>
                                          </p:spTgt>
                                        </p:tgtEl>
                                        <p:attrNameLst>
                                          <p:attrName>style.visibility</p:attrName>
                                        </p:attrNameLst>
                                      </p:cBhvr>
                                      <p:to>
                                        <p:strVal val="visible"/>
                                      </p:to>
                                    </p:set>
                                    <p:anim calcmode="lin" valueType="num">
                                      <p:cBhvr>
                                        <p:cTn id="20" dur="1000" fill="hold"/>
                                        <p:tgtEl>
                                          <p:spTgt spid="807">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807">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807">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80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13">
                                            <p:txEl>
                                              <p:pRg st="0" end="0"/>
                                            </p:txEl>
                                          </p:spTgt>
                                        </p:tgtEl>
                                        <p:attrNameLst>
                                          <p:attrName>style.visibility</p:attrName>
                                        </p:attrNameLst>
                                      </p:cBhvr>
                                      <p:to>
                                        <p:strVal val="visible"/>
                                      </p:to>
                                    </p:set>
                                    <p:animEffect transition="in" filter="randombar(horizontal)">
                                      <p:cBhvr>
                                        <p:cTn id="28" dur="500"/>
                                        <p:tgtEl>
                                          <p:spTgt spid="813">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02"/>
                                        </p:tgtEl>
                                        <p:attrNameLst>
                                          <p:attrName>style.visibility</p:attrName>
                                        </p:attrNameLst>
                                      </p:cBhvr>
                                      <p:to>
                                        <p:strVal val="visible"/>
                                      </p:to>
                                    </p:set>
                                    <p:animEffect transition="in" filter="randombar(horizontal)">
                                      <p:cBhvr>
                                        <p:cTn id="31" dur="500"/>
                                        <p:tgtEl>
                                          <p:spTgt spid="802"/>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814">
                                            <p:txEl>
                                              <p:pRg st="0" end="0"/>
                                            </p:txEl>
                                          </p:spTgt>
                                        </p:tgtEl>
                                        <p:attrNameLst>
                                          <p:attrName>style.visibility</p:attrName>
                                        </p:attrNameLst>
                                      </p:cBhvr>
                                      <p:to>
                                        <p:strVal val="visible"/>
                                      </p:to>
                                    </p:set>
                                    <p:animEffect transition="in" filter="randombar(horizontal)">
                                      <p:cBhvr>
                                        <p:cTn id="36" dur="500"/>
                                        <p:tgtEl>
                                          <p:spTgt spid="814">
                                            <p:txEl>
                                              <p:pRg st="0" end="0"/>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803"/>
                                        </p:tgtEl>
                                        <p:attrNameLst>
                                          <p:attrName>style.visibility</p:attrName>
                                        </p:attrNameLst>
                                      </p:cBhvr>
                                      <p:to>
                                        <p:strVal val="visible"/>
                                      </p:to>
                                    </p:set>
                                    <p:animEffect transition="in" filter="randombar(horizontal)">
                                      <p:cBhvr>
                                        <p:cTn id="39" dur="500"/>
                                        <p:tgtEl>
                                          <p:spTgt spid="803"/>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815">
                                            <p:txEl>
                                              <p:pRg st="0" end="0"/>
                                            </p:txEl>
                                          </p:spTgt>
                                        </p:tgtEl>
                                        <p:attrNameLst>
                                          <p:attrName>style.visibility</p:attrName>
                                        </p:attrNameLst>
                                      </p:cBhvr>
                                      <p:to>
                                        <p:strVal val="visible"/>
                                      </p:to>
                                    </p:set>
                                    <p:animEffect transition="in" filter="randombar(horizontal)">
                                      <p:cBhvr>
                                        <p:cTn id="44" dur="500"/>
                                        <p:tgtEl>
                                          <p:spTgt spid="815">
                                            <p:txEl>
                                              <p:pRg st="0" end="0"/>
                                            </p:txEl>
                                          </p:spTgt>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804"/>
                                        </p:tgtEl>
                                        <p:attrNameLst>
                                          <p:attrName>style.visibility</p:attrName>
                                        </p:attrNameLst>
                                      </p:cBhvr>
                                      <p:to>
                                        <p:strVal val="visible"/>
                                      </p:to>
                                    </p:set>
                                    <p:animEffect transition="in" filter="randombar(horizontal)">
                                      <p:cBhvr>
                                        <p:cTn id="47" dur="500"/>
                                        <p:tgtEl>
                                          <p:spTgt spid="80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816">
                                            <p:txEl>
                                              <p:pRg st="0" end="0"/>
                                            </p:txEl>
                                          </p:spTgt>
                                        </p:tgtEl>
                                        <p:attrNameLst>
                                          <p:attrName>style.visibility</p:attrName>
                                        </p:attrNameLst>
                                      </p:cBhvr>
                                      <p:to>
                                        <p:strVal val="visible"/>
                                      </p:to>
                                    </p:set>
                                    <p:animEffect transition="in" filter="randombar(horizontal)">
                                      <p:cBhvr>
                                        <p:cTn id="52" dur="500"/>
                                        <p:tgtEl>
                                          <p:spTgt spid="816">
                                            <p:txEl>
                                              <p:pRg st="0" end="0"/>
                                            </p:txEl>
                                          </p:spTgt>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05"/>
                                        </p:tgtEl>
                                        <p:attrNameLst>
                                          <p:attrName>style.visibility</p:attrName>
                                        </p:attrNameLst>
                                      </p:cBhvr>
                                      <p:to>
                                        <p:strVal val="visible"/>
                                      </p:to>
                                    </p:set>
                                    <p:animEffect transition="in" filter="randombar(horizontal)">
                                      <p:cBhvr>
                                        <p:cTn id="55"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805"/>
                    </p:tgtEl>
                  </p:cond>
                </p:stCondLst>
                <p:endSync evt="end" delay="0">
                  <p:rtn val="all"/>
                </p:endSync>
                <p:childTnLst>
                  <p:par>
                    <p:cTn id="57" fill="hold">
                      <p:stCondLst>
                        <p:cond delay="0"/>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808"/>
                                        </p:tgtEl>
                                        <p:attrNameLst>
                                          <p:attrName>style.visibility</p:attrName>
                                        </p:attrNameLst>
                                      </p:cBhvr>
                                      <p:to>
                                        <p:strVal val="visible"/>
                                      </p:to>
                                    </p:set>
                                    <p:anim calcmode="lin" valueType="num">
                                      <p:cBhvr>
                                        <p:cTn id="61" dur="1000" fill="hold"/>
                                        <p:tgtEl>
                                          <p:spTgt spid="808"/>
                                        </p:tgtEl>
                                        <p:attrNameLst>
                                          <p:attrName>ppt_w</p:attrName>
                                        </p:attrNameLst>
                                      </p:cBhvr>
                                      <p:tavLst>
                                        <p:tav tm="0">
                                          <p:val>
                                            <p:fltVal val="0"/>
                                          </p:val>
                                        </p:tav>
                                        <p:tav tm="100000">
                                          <p:val>
                                            <p:strVal val="#ppt_w"/>
                                          </p:val>
                                        </p:tav>
                                      </p:tavLst>
                                    </p:anim>
                                    <p:anim calcmode="lin" valueType="num">
                                      <p:cBhvr>
                                        <p:cTn id="62" dur="1000" fill="hold"/>
                                        <p:tgtEl>
                                          <p:spTgt spid="808"/>
                                        </p:tgtEl>
                                        <p:attrNameLst>
                                          <p:attrName>ppt_h</p:attrName>
                                        </p:attrNameLst>
                                      </p:cBhvr>
                                      <p:tavLst>
                                        <p:tav tm="0">
                                          <p:val>
                                            <p:fltVal val="0"/>
                                          </p:val>
                                        </p:tav>
                                        <p:tav tm="100000">
                                          <p:val>
                                            <p:strVal val="#ppt_h"/>
                                          </p:val>
                                        </p:tav>
                                      </p:tavLst>
                                    </p:anim>
                                    <p:anim calcmode="lin" valueType="num">
                                      <p:cBhvr>
                                        <p:cTn id="63" dur="1000" fill="hold"/>
                                        <p:tgtEl>
                                          <p:spTgt spid="808"/>
                                        </p:tgtEl>
                                        <p:attrNameLst>
                                          <p:attrName>style.rotation</p:attrName>
                                        </p:attrNameLst>
                                      </p:cBhvr>
                                      <p:tavLst>
                                        <p:tav tm="0">
                                          <p:val>
                                            <p:fltVal val="90"/>
                                          </p:val>
                                        </p:tav>
                                        <p:tav tm="100000">
                                          <p:val>
                                            <p:fltVal val="0"/>
                                          </p:val>
                                        </p:tav>
                                      </p:tavLst>
                                    </p:anim>
                                    <p:animEffect transition="in" filter="fade">
                                      <p:cBhvr>
                                        <p:cTn id="64" dur="1000"/>
                                        <p:tgtEl>
                                          <p:spTgt spid="808"/>
                                        </p:tgtEl>
                                      </p:cBhvr>
                                    </p:animEffect>
                                  </p:childTnLst>
                                </p:cTn>
                              </p:par>
                              <p:par>
                                <p:cTn id="65" presetID="14" presetClass="entr" presetSubtype="10" fill="hold" nodeType="withEffect">
                                  <p:stCondLst>
                                    <p:cond delay="800"/>
                                  </p:stCondLst>
                                  <p:childTnLst>
                                    <p:set>
                                      <p:cBhvr>
                                        <p:cTn id="66" dur="1" fill="hold">
                                          <p:stCondLst>
                                            <p:cond delay="0"/>
                                          </p:stCondLst>
                                        </p:cTn>
                                        <p:tgtEl>
                                          <p:spTgt spid="4099"/>
                                        </p:tgtEl>
                                        <p:attrNameLst>
                                          <p:attrName>style.visibility</p:attrName>
                                        </p:attrNameLst>
                                      </p:cBhvr>
                                      <p:to>
                                        <p:strVal val="visible"/>
                                      </p:to>
                                    </p:set>
                                    <p:animEffect transition="in" filter="randombar(horizontal)">
                                      <p:cBhvr>
                                        <p:cTn id="67" dur="500"/>
                                        <p:tgtEl>
                                          <p:spTgt spid="4099"/>
                                        </p:tgtEl>
                                      </p:cBhvr>
                                    </p:animEffect>
                                  </p:childTnLst>
                                </p:cTn>
                              </p:par>
                              <p:par>
                                <p:cTn id="68" presetID="35" presetClass="path" presetSubtype="0" accel="50000" decel="50000" fill="hold" nodeType="withEffect">
                                  <p:stCondLst>
                                    <p:cond delay="1400"/>
                                  </p:stCondLst>
                                  <p:childTnLst>
                                    <p:animMotion origin="layout" path="M -2.70833E-6 -4.81481E-6 L -0.31497 0.02431 " pathEditMode="relative" rAng="0" ptsTypes="AA">
                                      <p:cBhvr>
                                        <p:cTn id="69" dur="2000" fill="hold"/>
                                        <p:tgtEl>
                                          <p:spTgt spid="4099"/>
                                        </p:tgtEl>
                                        <p:attrNameLst>
                                          <p:attrName>ppt_x</p:attrName>
                                          <p:attrName>ppt_y</p:attrName>
                                        </p:attrNameLst>
                                      </p:cBhvr>
                                      <p:rCtr x="-15755" y="1204"/>
                                    </p:animMotion>
                                  </p:childTnLst>
                                </p:cTn>
                              </p:par>
                            </p:childTnLst>
                          </p:cTn>
                        </p:par>
                      </p:childTnLst>
                    </p:cTn>
                  </p:par>
                </p:childTnLst>
              </p:cTn>
              <p:nextCondLst>
                <p:cond evt="onClick" delay="0">
                  <p:tgtEl>
                    <p:spTgt spid="805"/>
                  </p:tgtEl>
                </p:cond>
              </p:nextCondLst>
            </p:seq>
            <p:seq concurrent="1" nextAc="seek">
              <p:cTn id="70" restart="whenNotActive" fill="hold" evtFilter="cancelBubble" nodeType="interactiveSeq">
                <p:stCondLst>
                  <p:cond evt="onClick" delay="0">
                    <p:tgtEl>
                      <p:spTgt spid="802"/>
                    </p:tgtEl>
                  </p:cond>
                </p:stCondLst>
                <p:endSync evt="end" delay="0">
                  <p:rtn val="all"/>
                </p:endSync>
                <p:childTnLst>
                  <p:par>
                    <p:cTn id="71" fill="hold">
                      <p:stCondLst>
                        <p:cond delay="0"/>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47"/>
                                        </p:tgtEl>
                                        <p:attrNameLst>
                                          <p:attrName>style.visibility</p:attrName>
                                        </p:attrNameLst>
                                      </p:cBhvr>
                                      <p:to>
                                        <p:strVal val="visible"/>
                                      </p:to>
                                    </p:set>
                                    <p:anim calcmode="lin" valueType="num">
                                      <p:cBhvr>
                                        <p:cTn id="75" dur="1000" fill="hold"/>
                                        <p:tgtEl>
                                          <p:spTgt spid="47"/>
                                        </p:tgtEl>
                                        <p:attrNameLst>
                                          <p:attrName>ppt_w</p:attrName>
                                        </p:attrNameLst>
                                      </p:cBhvr>
                                      <p:tavLst>
                                        <p:tav tm="0">
                                          <p:val>
                                            <p:fltVal val="0"/>
                                          </p:val>
                                        </p:tav>
                                        <p:tav tm="100000">
                                          <p:val>
                                            <p:strVal val="#ppt_w"/>
                                          </p:val>
                                        </p:tav>
                                      </p:tavLst>
                                    </p:anim>
                                    <p:anim calcmode="lin" valueType="num">
                                      <p:cBhvr>
                                        <p:cTn id="76" dur="1000" fill="hold"/>
                                        <p:tgtEl>
                                          <p:spTgt spid="47"/>
                                        </p:tgtEl>
                                        <p:attrNameLst>
                                          <p:attrName>ppt_h</p:attrName>
                                        </p:attrNameLst>
                                      </p:cBhvr>
                                      <p:tavLst>
                                        <p:tav tm="0">
                                          <p:val>
                                            <p:fltVal val="0"/>
                                          </p:val>
                                        </p:tav>
                                        <p:tav tm="100000">
                                          <p:val>
                                            <p:strVal val="#ppt_h"/>
                                          </p:val>
                                        </p:tav>
                                      </p:tavLst>
                                    </p:anim>
                                    <p:anim calcmode="lin" valueType="num">
                                      <p:cBhvr>
                                        <p:cTn id="77" dur="1000" fill="hold"/>
                                        <p:tgtEl>
                                          <p:spTgt spid="47"/>
                                        </p:tgtEl>
                                        <p:attrNameLst>
                                          <p:attrName>style.rotation</p:attrName>
                                        </p:attrNameLst>
                                      </p:cBhvr>
                                      <p:tavLst>
                                        <p:tav tm="0">
                                          <p:val>
                                            <p:fltVal val="90"/>
                                          </p:val>
                                        </p:tav>
                                        <p:tav tm="100000">
                                          <p:val>
                                            <p:fltVal val="0"/>
                                          </p:val>
                                        </p:tav>
                                      </p:tavLst>
                                    </p:anim>
                                    <p:animEffect transition="in" filter="fade">
                                      <p:cBhvr>
                                        <p:cTn id="78" dur="1000"/>
                                        <p:tgtEl>
                                          <p:spTgt spid="47"/>
                                        </p:tgtEl>
                                      </p:cBhvr>
                                    </p:animEffect>
                                  </p:childTnLst>
                                </p:cTn>
                              </p:par>
                            </p:childTnLst>
                          </p:cTn>
                        </p:par>
                      </p:childTnLst>
                    </p:cTn>
                  </p:par>
                </p:childTnLst>
              </p:cTn>
              <p:nextCondLst>
                <p:cond evt="onClick" delay="0">
                  <p:tgtEl>
                    <p:spTgt spid="802"/>
                  </p:tgtEl>
                </p:cond>
              </p:nextCondLst>
            </p:seq>
            <p:seq concurrent="1" nextAc="seek">
              <p:cTn id="79" restart="whenNotActive" fill="hold" evtFilter="cancelBubble" nodeType="interactiveSeq">
                <p:stCondLst>
                  <p:cond evt="onClick" delay="0">
                    <p:tgtEl>
                      <p:spTgt spid="803"/>
                    </p:tgtEl>
                  </p:cond>
                </p:stCondLst>
                <p:endSync evt="end" delay="0">
                  <p:rtn val="all"/>
                </p:endSync>
                <p:childTnLst>
                  <p:par>
                    <p:cTn id="80" fill="hold">
                      <p:stCondLst>
                        <p:cond delay="0"/>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50"/>
                                        </p:tgtEl>
                                        <p:attrNameLst>
                                          <p:attrName>style.visibility</p:attrName>
                                        </p:attrNameLst>
                                      </p:cBhvr>
                                      <p:to>
                                        <p:strVal val="visible"/>
                                      </p:to>
                                    </p:set>
                                    <p:anim calcmode="lin" valueType="num">
                                      <p:cBhvr>
                                        <p:cTn id="84" dur="1000" fill="hold"/>
                                        <p:tgtEl>
                                          <p:spTgt spid="50"/>
                                        </p:tgtEl>
                                        <p:attrNameLst>
                                          <p:attrName>ppt_w</p:attrName>
                                        </p:attrNameLst>
                                      </p:cBhvr>
                                      <p:tavLst>
                                        <p:tav tm="0">
                                          <p:val>
                                            <p:fltVal val="0"/>
                                          </p:val>
                                        </p:tav>
                                        <p:tav tm="100000">
                                          <p:val>
                                            <p:strVal val="#ppt_w"/>
                                          </p:val>
                                        </p:tav>
                                      </p:tavLst>
                                    </p:anim>
                                    <p:anim calcmode="lin" valueType="num">
                                      <p:cBhvr>
                                        <p:cTn id="85" dur="1000" fill="hold"/>
                                        <p:tgtEl>
                                          <p:spTgt spid="50"/>
                                        </p:tgtEl>
                                        <p:attrNameLst>
                                          <p:attrName>ppt_h</p:attrName>
                                        </p:attrNameLst>
                                      </p:cBhvr>
                                      <p:tavLst>
                                        <p:tav tm="0">
                                          <p:val>
                                            <p:fltVal val="0"/>
                                          </p:val>
                                        </p:tav>
                                        <p:tav tm="100000">
                                          <p:val>
                                            <p:strVal val="#ppt_h"/>
                                          </p:val>
                                        </p:tav>
                                      </p:tavLst>
                                    </p:anim>
                                    <p:anim calcmode="lin" valueType="num">
                                      <p:cBhvr>
                                        <p:cTn id="86" dur="1000" fill="hold"/>
                                        <p:tgtEl>
                                          <p:spTgt spid="50"/>
                                        </p:tgtEl>
                                        <p:attrNameLst>
                                          <p:attrName>style.rotation</p:attrName>
                                        </p:attrNameLst>
                                      </p:cBhvr>
                                      <p:tavLst>
                                        <p:tav tm="0">
                                          <p:val>
                                            <p:fltVal val="90"/>
                                          </p:val>
                                        </p:tav>
                                        <p:tav tm="100000">
                                          <p:val>
                                            <p:fltVal val="0"/>
                                          </p:val>
                                        </p:tav>
                                      </p:tavLst>
                                    </p:anim>
                                    <p:animEffect transition="in" filter="fade">
                                      <p:cBhvr>
                                        <p:cTn id="87" dur="1000"/>
                                        <p:tgtEl>
                                          <p:spTgt spid="50"/>
                                        </p:tgtEl>
                                      </p:cBhvr>
                                    </p:animEffect>
                                  </p:childTnLst>
                                </p:cTn>
                              </p:par>
                            </p:childTnLst>
                          </p:cTn>
                        </p:par>
                      </p:childTnLst>
                    </p:cTn>
                  </p:par>
                </p:childTnLst>
              </p:cTn>
              <p:nextCondLst>
                <p:cond evt="onClick" delay="0">
                  <p:tgtEl>
                    <p:spTgt spid="803"/>
                  </p:tgtEl>
                </p:cond>
              </p:nextCondLst>
            </p:seq>
            <p:seq concurrent="1" nextAc="seek">
              <p:cTn id="88" restart="whenNotActive" fill="hold" evtFilter="cancelBubble" nodeType="interactiveSeq">
                <p:stCondLst>
                  <p:cond evt="onClick" delay="0">
                    <p:tgtEl>
                      <p:spTgt spid="804"/>
                    </p:tgtEl>
                  </p:cond>
                </p:stCondLst>
                <p:endSync evt="end" delay="0">
                  <p:rtn val="all"/>
                </p:endSync>
                <p:childTnLst>
                  <p:par>
                    <p:cTn id="89" fill="hold">
                      <p:stCondLst>
                        <p:cond delay="0"/>
                      </p:stCondLst>
                      <p:childTnLst>
                        <p:par>
                          <p:cTn id="90" fill="hold">
                            <p:stCondLst>
                              <p:cond delay="0"/>
                            </p:stCondLst>
                            <p:childTnLst>
                              <p:par>
                                <p:cTn id="91" presetID="31" presetClass="entr" presetSubtype="0" fill="hold" nodeType="clickEffect">
                                  <p:stCondLst>
                                    <p:cond delay="0"/>
                                  </p:stCondLst>
                                  <p:childTnLst>
                                    <p:set>
                                      <p:cBhvr>
                                        <p:cTn id="92" dur="1" fill="hold">
                                          <p:stCondLst>
                                            <p:cond delay="0"/>
                                          </p:stCondLst>
                                        </p:cTn>
                                        <p:tgtEl>
                                          <p:spTgt spid="1026"/>
                                        </p:tgtEl>
                                        <p:attrNameLst>
                                          <p:attrName>style.visibility</p:attrName>
                                        </p:attrNameLst>
                                      </p:cBhvr>
                                      <p:to>
                                        <p:strVal val="visible"/>
                                      </p:to>
                                    </p:set>
                                    <p:anim calcmode="lin" valueType="num">
                                      <p:cBhvr>
                                        <p:cTn id="93" dur="1000" fill="hold"/>
                                        <p:tgtEl>
                                          <p:spTgt spid="1026"/>
                                        </p:tgtEl>
                                        <p:attrNameLst>
                                          <p:attrName>ppt_w</p:attrName>
                                        </p:attrNameLst>
                                      </p:cBhvr>
                                      <p:tavLst>
                                        <p:tav tm="0">
                                          <p:val>
                                            <p:fltVal val="0"/>
                                          </p:val>
                                        </p:tav>
                                        <p:tav tm="100000">
                                          <p:val>
                                            <p:strVal val="#ppt_w"/>
                                          </p:val>
                                        </p:tav>
                                      </p:tavLst>
                                    </p:anim>
                                    <p:anim calcmode="lin" valueType="num">
                                      <p:cBhvr>
                                        <p:cTn id="94" dur="1000" fill="hold"/>
                                        <p:tgtEl>
                                          <p:spTgt spid="1026"/>
                                        </p:tgtEl>
                                        <p:attrNameLst>
                                          <p:attrName>ppt_h</p:attrName>
                                        </p:attrNameLst>
                                      </p:cBhvr>
                                      <p:tavLst>
                                        <p:tav tm="0">
                                          <p:val>
                                            <p:fltVal val="0"/>
                                          </p:val>
                                        </p:tav>
                                        <p:tav tm="100000">
                                          <p:val>
                                            <p:strVal val="#ppt_h"/>
                                          </p:val>
                                        </p:tav>
                                      </p:tavLst>
                                    </p:anim>
                                    <p:anim calcmode="lin" valueType="num">
                                      <p:cBhvr>
                                        <p:cTn id="95" dur="1000" fill="hold"/>
                                        <p:tgtEl>
                                          <p:spTgt spid="1026"/>
                                        </p:tgtEl>
                                        <p:attrNameLst>
                                          <p:attrName>style.rotation</p:attrName>
                                        </p:attrNameLst>
                                      </p:cBhvr>
                                      <p:tavLst>
                                        <p:tav tm="0">
                                          <p:val>
                                            <p:fltVal val="90"/>
                                          </p:val>
                                        </p:tav>
                                        <p:tav tm="100000">
                                          <p:val>
                                            <p:fltVal val="0"/>
                                          </p:val>
                                        </p:tav>
                                      </p:tavLst>
                                    </p:anim>
                                    <p:animEffect transition="in" filter="fade">
                                      <p:cBhvr>
                                        <p:cTn id="96" dur="1000"/>
                                        <p:tgtEl>
                                          <p:spTgt spid="1026"/>
                                        </p:tgtEl>
                                      </p:cBhvr>
                                    </p:animEffect>
                                  </p:childTnLst>
                                </p:cTn>
                              </p:par>
                            </p:childTnLst>
                          </p:cTn>
                        </p:par>
                      </p:childTnLst>
                    </p:cTn>
                  </p:par>
                </p:childTnLst>
              </p:cTn>
              <p:nextCondLst>
                <p:cond evt="onClick" delay="0">
                  <p:tgtEl>
                    <p:spTgt spid="804"/>
                  </p:tgtEl>
                </p:cond>
              </p:nextCondLst>
            </p:seq>
          </p:childTnLst>
        </p:cTn>
      </p:par>
    </p:tnLst>
    <p:bldLst>
      <p:bldP spid="802" grpId="0" animBg="1"/>
      <p:bldP spid="803" grpId="0" animBg="1"/>
      <p:bldP spid="804" grpId="0" animBg="1"/>
      <p:bldP spid="805" grpId="0" animBg="1"/>
      <p:bldP spid="807" grpId="0" build="p" animBg="1"/>
      <p:bldP spid="808" grpId="0" animBg="1"/>
      <p:bldP spid="813" grpId="0" build="p"/>
      <p:bldP spid="814" grpId="0" build="p"/>
      <p:bldP spid="815" grpId="0" build="p"/>
      <p:bldP spid="81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Placeholder 1"/>
          <p:cNvSpPr>
            <a:spLocks noGrp="1"/>
          </p:cNvSpPr>
          <p:nvPr>
            <p:ph type="body" idx="1"/>
          </p:nvPr>
        </p:nvSpPr>
        <p:spPr/>
        <p:txBody>
          <a:bodyPr/>
          <a:lstStyle/>
          <a:p>
            <a:endParaRPr lang="en-US"/>
          </a:p>
        </p:txBody>
      </p:sp>
      <p:sp>
        <p:nvSpPr>
          <p:cNvPr id="4" name="Subtitle 3"/>
          <p:cNvSpPr>
            <a:spLocks noGrp="1"/>
          </p:cNvSpPr>
          <p:nvPr>
            <p:ph type="subTitle" idx="3"/>
          </p:nvPr>
        </p:nvSpPr>
        <p:spPr/>
        <p:txBody>
          <a:bodyPr/>
          <a:lstStyle/>
          <a:p>
            <a:endParaRPr lang="en-US"/>
          </a:p>
        </p:txBody>
      </p:sp>
      <p:pic>
        <p:nvPicPr>
          <p:cNvPr id="15362" name="Picture 2" descr="C:\Users\HP\Desktop\cau-rong2_hmp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676" y="8862060"/>
            <a:ext cx="12192000" cy="6888480"/>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928;p14"/>
          <p:cNvSpPr/>
          <p:nvPr/>
        </p:nvSpPr>
        <p:spPr>
          <a:xfrm>
            <a:off x="339232" y="1390650"/>
            <a:ext cx="568810" cy="1542510"/>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1"/>
                </a:solidFill>
                <a:latin typeface="#9Slide07 SVNZiclets" pitchFamily="2" charset="0"/>
              </a:rPr>
              <a:t>l</a:t>
            </a:r>
            <a:endParaRPr b="0" i="0" dirty="0">
              <a:ln w="28575" cap="flat" cmpd="sng">
                <a:solidFill>
                  <a:schemeClr val="dk1"/>
                </a:solidFill>
                <a:prstDash val="solid"/>
                <a:round/>
                <a:headEnd type="none" w="sm" len="sm"/>
                <a:tailEnd type="none" w="sm" len="sm"/>
              </a:ln>
              <a:solidFill>
                <a:schemeClr val="accent1"/>
              </a:solidFill>
              <a:latin typeface="#9Slide07 SVNZiclets" pitchFamily="2" charset="0"/>
            </a:endParaRPr>
          </a:p>
        </p:txBody>
      </p:sp>
      <p:sp>
        <p:nvSpPr>
          <p:cNvPr id="14" name="Google Shape;929;p14"/>
          <p:cNvSpPr/>
          <p:nvPr/>
        </p:nvSpPr>
        <p:spPr>
          <a:xfrm>
            <a:off x="937676" y="1896742"/>
            <a:ext cx="768158" cy="1049205"/>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solidFill>
                <a:latin typeface="#9Slide07 SVNZiclets" pitchFamily="2" charset="0"/>
              </a:rPr>
              <a:t>u</a:t>
            </a:r>
            <a:endParaRPr b="0" i="0" dirty="0">
              <a:ln w="28575" cap="flat" cmpd="sng">
                <a:solidFill>
                  <a:schemeClr val="dk1"/>
                </a:solidFill>
                <a:prstDash val="solid"/>
                <a:round/>
                <a:headEnd type="none" w="sm" len="sm"/>
                <a:tailEnd type="none" w="sm" len="sm"/>
              </a:ln>
              <a:solidFill>
                <a:schemeClr val="accent2"/>
              </a:solidFill>
              <a:latin typeface="#9Slide07 SVNZiclets" pitchFamily="2" charset="0"/>
            </a:endParaRPr>
          </a:p>
        </p:txBody>
      </p:sp>
      <p:sp>
        <p:nvSpPr>
          <p:cNvPr id="15" name="Google Shape;930;p14"/>
          <p:cNvSpPr/>
          <p:nvPr/>
        </p:nvSpPr>
        <p:spPr>
          <a:xfrm>
            <a:off x="1765587" y="1847435"/>
            <a:ext cx="683749" cy="141174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3"/>
                </a:solidFill>
                <a:latin typeface="#9Slide07 SVNZiclets" pitchFamily="2" charset="0"/>
              </a:rPr>
              <a:t>y</a:t>
            </a:r>
            <a:endParaRPr b="0" i="0" dirty="0">
              <a:ln w="28575" cap="flat" cmpd="sng">
                <a:solidFill>
                  <a:schemeClr val="dk1"/>
                </a:solidFill>
                <a:prstDash val="solid"/>
                <a:round/>
                <a:headEnd type="none" w="sm" len="sm"/>
                <a:tailEnd type="none" w="sm" len="sm"/>
              </a:ln>
              <a:solidFill>
                <a:schemeClr val="accent3"/>
              </a:solidFill>
              <a:latin typeface="#9Slide07 SVNZiclets" pitchFamily="2" charset="0"/>
            </a:endParaRPr>
          </a:p>
        </p:txBody>
      </p:sp>
      <p:sp>
        <p:nvSpPr>
          <p:cNvPr id="16" name="Google Shape;931;p14"/>
          <p:cNvSpPr/>
          <p:nvPr/>
        </p:nvSpPr>
        <p:spPr>
          <a:xfrm>
            <a:off x="2449337" y="1790959"/>
            <a:ext cx="98562" cy="666901"/>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4"/>
              </a:solidFill>
              <a:latin typeface="#9Slide07 SVNZiclets" pitchFamily="2" charset="0"/>
            </a:endParaRPr>
          </a:p>
        </p:txBody>
      </p:sp>
      <p:sp>
        <p:nvSpPr>
          <p:cNvPr id="17" name="Google Shape;932;p14"/>
          <p:cNvSpPr/>
          <p:nvPr/>
        </p:nvSpPr>
        <p:spPr>
          <a:xfrm>
            <a:off x="4218425" y="1581409"/>
            <a:ext cx="630100" cy="1397974"/>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5"/>
                </a:solidFill>
                <a:latin typeface="#9Slide07 SVNZiclets" pitchFamily="2" charset="0"/>
              </a:rPr>
              <a:t>t</a:t>
            </a:r>
            <a:endParaRPr b="0" i="0" dirty="0">
              <a:ln w="28575" cap="flat" cmpd="sng">
                <a:solidFill>
                  <a:schemeClr val="dk1"/>
                </a:solidFill>
                <a:prstDash val="solid"/>
                <a:round/>
                <a:headEnd type="none" w="sm" len="sm"/>
                <a:tailEnd type="none" w="sm" len="sm"/>
              </a:ln>
              <a:solidFill>
                <a:schemeClr val="accent5"/>
              </a:solidFill>
              <a:latin typeface="#9Slide07 SVNZiclets" pitchFamily="2" charset="0"/>
            </a:endParaRPr>
          </a:p>
        </p:txBody>
      </p:sp>
      <p:sp>
        <p:nvSpPr>
          <p:cNvPr id="18" name="Google Shape;933;p14"/>
          <p:cNvSpPr/>
          <p:nvPr/>
        </p:nvSpPr>
        <p:spPr>
          <a:xfrm>
            <a:off x="4848525" y="1725292"/>
            <a:ext cx="685831" cy="1362436"/>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6"/>
                </a:solidFill>
                <a:latin typeface="#9Slide07 SVNZiclets" pitchFamily="2" charset="0"/>
              </a:rPr>
              <a:t>Ậ</a:t>
            </a:r>
            <a:endParaRPr b="0" i="0" dirty="0">
              <a:ln w="28575" cap="flat" cmpd="sng">
                <a:solidFill>
                  <a:schemeClr val="dk1"/>
                </a:solidFill>
                <a:prstDash val="solid"/>
                <a:round/>
                <a:headEnd type="none" w="sm" len="sm"/>
                <a:tailEnd type="none" w="sm" len="sm"/>
              </a:ln>
              <a:solidFill>
                <a:schemeClr val="accent6"/>
              </a:solidFill>
              <a:latin typeface="#9Slide07 SVNZiclets" pitchFamily="2" charset="0"/>
            </a:endParaRPr>
          </a:p>
        </p:txBody>
      </p:sp>
      <p:sp>
        <p:nvSpPr>
          <p:cNvPr id="19" name="Google Shape;934;p14"/>
          <p:cNvSpPr/>
          <p:nvPr/>
        </p:nvSpPr>
        <p:spPr>
          <a:xfrm>
            <a:off x="5637739" y="1954161"/>
            <a:ext cx="638437" cy="1349072"/>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lt1"/>
                </a:solidFill>
                <a:latin typeface="#9Slide07 SVNZiclets" pitchFamily="2" charset="0"/>
              </a:rPr>
              <a:t>p</a:t>
            </a:r>
            <a:endParaRPr b="0" i="0" dirty="0">
              <a:ln w="28575" cap="flat" cmpd="sng">
                <a:solidFill>
                  <a:schemeClr val="dk1"/>
                </a:solidFill>
                <a:prstDash val="solid"/>
                <a:round/>
                <a:headEnd type="none" w="sm" len="sm"/>
                <a:tailEnd type="none" w="sm" len="sm"/>
              </a:ln>
              <a:solidFill>
                <a:schemeClr val="lt1"/>
              </a:solidFill>
              <a:latin typeface="#9Slide07 SVNZiclets" pitchFamily="2" charset="0"/>
            </a:endParaRPr>
          </a:p>
        </p:txBody>
      </p:sp>
      <p:sp>
        <p:nvSpPr>
          <p:cNvPr id="20" name="Google Shape;930;p14"/>
          <p:cNvSpPr/>
          <p:nvPr/>
        </p:nvSpPr>
        <p:spPr>
          <a:xfrm>
            <a:off x="2534482" y="1583511"/>
            <a:ext cx="512633" cy="1675667"/>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accent2">
                    <a:lumMod val="50000"/>
                  </a:schemeClr>
                </a:solidFill>
                <a:latin typeface="#9Slide07 SVNZiclets" pitchFamily="2" charset="0"/>
              </a:rPr>
              <a:t>Ệ</a:t>
            </a:r>
            <a:endParaRPr b="0" i="0" dirty="0">
              <a:ln w="28575" cap="flat" cmpd="sng">
                <a:solidFill>
                  <a:schemeClr val="dk1"/>
                </a:solidFill>
                <a:prstDash val="solid"/>
                <a:round/>
                <a:headEnd type="none" w="sm" len="sm"/>
                <a:tailEnd type="none" w="sm" len="sm"/>
              </a:ln>
              <a:solidFill>
                <a:schemeClr val="accent2">
                  <a:lumMod val="50000"/>
                </a:schemeClr>
              </a:solidFill>
              <a:latin typeface="#9Slide07 SVNZiclets" pitchFamily="2" charset="0"/>
            </a:endParaRPr>
          </a:p>
        </p:txBody>
      </p:sp>
      <p:sp>
        <p:nvSpPr>
          <p:cNvPr id="21" name="Google Shape;930;p14"/>
          <p:cNvSpPr/>
          <p:nvPr/>
        </p:nvSpPr>
        <p:spPr>
          <a:xfrm>
            <a:off x="3196594" y="1790959"/>
            <a:ext cx="575306" cy="1142201"/>
          </a:xfrm>
          <a:prstGeom prst="rect">
            <a:avLst/>
          </a:prstGeom>
        </p:spPr>
        <p:txBody>
          <a:bodyPr>
            <a:prstTxWarp prst="textPlain">
              <a:avLst/>
            </a:prstTxWarp>
          </a:bodyPr>
          <a:lstStyle/>
          <a:p>
            <a:pPr lvl="0" algn="ctr"/>
            <a:r>
              <a:rPr lang="en-US" dirty="0">
                <a:ln w="28575" cap="flat" cmpd="sng">
                  <a:solidFill>
                    <a:schemeClr val="dk1"/>
                  </a:solidFill>
                  <a:prstDash val="solid"/>
                  <a:round/>
                  <a:headEnd type="none" w="sm" len="sm"/>
                  <a:tailEnd type="none" w="sm" len="sm"/>
                </a:ln>
                <a:solidFill>
                  <a:schemeClr val="bg1">
                    <a:lumMod val="50000"/>
                  </a:schemeClr>
                </a:solidFill>
                <a:latin typeface="#9Slide07 SVNZiclets" pitchFamily="2" charset="0"/>
              </a:rPr>
              <a:t>n</a:t>
            </a:r>
            <a:endParaRPr b="0" i="0" dirty="0">
              <a:ln w="28575" cap="flat" cmpd="sng">
                <a:solidFill>
                  <a:schemeClr val="dk1"/>
                </a:solidFill>
                <a:prstDash val="solid"/>
                <a:round/>
                <a:headEnd type="none" w="sm" len="sm"/>
                <a:tailEnd type="none" w="sm" len="sm"/>
              </a:ln>
              <a:solidFill>
                <a:schemeClr val="bg1">
                  <a:lumMod val="50000"/>
                </a:schemeClr>
              </a:solidFill>
              <a:latin typeface="#9Slide07 SVNZiclets" pitchFamily="2" charset="0"/>
            </a:endParaRPr>
          </a:p>
        </p:txBody>
      </p:sp>
      <p:sp>
        <p:nvSpPr>
          <p:cNvPr id="12" name="Google Shape;936;p14"/>
          <p:cNvSpPr/>
          <p:nvPr/>
        </p:nvSpPr>
        <p:spPr>
          <a:xfrm>
            <a:off x="4760346" y="1781720"/>
            <a:ext cx="176360" cy="684577"/>
          </a:xfrm>
          <a:prstGeom prst="rect">
            <a:avLst/>
          </a:prstGeom>
        </p:spPr>
        <p:txBody>
          <a:bodyPr>
            <a:prstTxWarp prst="textPlain">
              <a:avLst/>
            </a:prstTxWarp>
          </a:bodyPr>
          <a:lstStyle/>
          <a:p>
            <a:pPr lvl="0" algn="ctr"/>
            <a:endParaRPr b="0" i="0" dirty="0">
              <a:ln w="28575" cap="flat" cmpd="sng">
                <a:solidFill>
                  <a:schemeClr val="dk1"/>
                </a:solidFill>
                <a:prstDash val="solid"/>
                <a:round/>
                <a:headEnd type="none" w="sm" len="sm"/>
                <a:tailEnd type="none" w="sm" len="sm"/>
              </a:ln>
              <a:solidFill>
                <a:schemeClr val="accent1"/>
              </a:solidFill>
              <a:latin typeface="#9Slide07 SVNZiclets" pitchFamily="2" charset="0"/>
            </a:endParaRPr>
          </a:p>
        </p:txBody>
      </p:sp>
      <p:sp>
        <p:nvSpPr>
          <p:cNvPr id="8" name="TextBox 7"/>
          <p:cNvSpPr txBox="1"/>
          <p:nvPr/>
        </p:nvSpPr>
        <p:spPr>
          <a:xfrm>
            <a:off x="68467" y="3408475"/>
            <a:ext cx="12133450" cy="1261884"/>
          </a:xfrm>
          <a:prstGeom prst="rect">
            <a:avLst/>
          </a:prstGeom>
          <a:noFill/>
        </p:spPr>
        <p:txBody>
          <a:bodyPr wrap="none" rtlCol="0">
            <a:spAutoFit/>
          </a:bodyPr>
          <a:lstStyle/>
          <a:p>
            <a:r>
              <a:rPr lang="en-US" sz="7600" dirty="0">
                <a:ln w="38100">
                  <a:solidFill>
                    <a:schemeClr val="tx1">
                      <a:lumMod val="95000"/>
                      <a:lumOff val="5000"/>
                    </a:schemeClr>
                  </a:solidFill>
                </a:ln>
                <a:solidFill>
                  <a:schemeClr val="accent6">
                    <a:lumMod val="20000"/>
                    <a:lumOff val="80000"/>
                  </a:schemeClr>
                </a:solidFill>
                <a:latin typeface="#9Slide07 SVNZiclets" pitchFamily="2" charset="0"/>
              </a:rPr>
              <a:t>GIỚI THIỆU ĐỊA PHƯƠNG</a:t>
            </a:r>
          </a:p>
        </p:txBody>
      </p:sp>
      <p:grpSp>
        <p:nvGrpSpPr>
          <p:cNvPr id="10" name="Group 9"/>
          <p:cNvGrpSpPr/>
          <p:nvPr/>
        </p:nvGrpSpPr>
        <p:grpSpPr>
          <a:xfrm>
            <a:off x="-992724" y="-19050"/>
            <a:ext cx="14364787" cy="6913960"/>
            <a:chOff x="-992724" y="-19050"/>
            <a:chExt cx="14364787" cy="6913960"/>
          </a:xfrm>
        </p:grpSpPr>
        <p:sp>
          <p:nvSpPr>
            <p:cNvPr id="9" name="TextBox 8"/>
            <p:cNvSpPr txBox="1"/>
            <p:nvPr/>
          </p:nvSpPr>
          <p:spPr>
            <a:xfrm flipH="1">
              <a:off x="91582" y="290215"/>
              <a:ext cx="2041246" cy="461665"/>
            </a:xfrm>
            <a:prstGeom prst="rect">
              <a:avLst/>
            </a:prstGeom>
            <a:noFill/>
          </p:spPr>
          <p:txBody>
            <a:bodyPr wrap="square" rtlCol="0">
              <a:spAutoFit/>
            </a:bodyPr>
            <a:lstStyle/>
            <a:p>
              <a:r>
                <a:rPr lang="en-US" sz="2400" dirty="0">
                  <a:solidFill>
                    <a:schemeClr val="tx1">
                      <a:lumMod val="50000"/>
                      <a:lumOff val="50000"/>
                    </a:schemeClr>
                  </a:solidFill>
                  <a:latin typeface="#9Slide07 SVNZiclets" pitchFamily="2" charset="0"/>
                </a:rPr>
                <a:t>MĂNG NON</a:t>
              </a:r>
            </a:p>
          </p:txBody>
        </p:sp>
        <p:sp>
          <p:nvSpPr>
            <p:cNvPr id="24" name="TextBox 23"/>
            <p:cNvSpPr txBox="1"/>
            <p:nvPr/>
          </p:nvSpPr>
          <p:spPr>
            <a:xfrm flipH="1">
              <a:off x="11216517" y="6433245"/>
              <a:ext cx="2041246" cy="461665"/>
            </a:xfrm>
            <a:prstGeom prst="rect">
              <a:avLst/>
            </a:prstGeom>
            <a:noFill/>
          </p:spPr>
          <p:txBody>
            <a:bodyPr wrap="square" rtlCol="0">
              <a:spAutoFit/>
            </a:bodyPr>
            <a:lstStyle/>
            <a:p>
              <a:r>
                <a:rPr lang="en-US" sz="2400" dirty="0">
                  <a:solidFill>
                    <a:schemeClr val="tx1">
                      <a:lumMod val="65000"/>
                      <a:lumOff val="35000"/>
                    </a:schemeClr>
                  </a:solidFill>
                  <a:latin typeface="#9Slide07 SVNZiclets" pitchFamily="2" charset="0"/>
                </a:rPr>
                <a:t>MĂNG NON</a:t>
              </a:r>
            </a:p>
          </p:txBody>
        </p:sp>
        <p:sp>
          <p:nvSpPr>
            <p:cNvPr id="25" name="TextBox 24"/>
            <p:cNvSpPr txBox="1"/>
            <p:nvPr/>
          </p:nvSpPr>
          <p:spPr>
            <a:xfrm flipH="1">
              <a:off x="-992724" y="6268492"/>
              <a:ext cx="2041246" cy="461665"/>
            </a:xfrm>
            <a:prstGeom prst="rect">
              <a:avLst/>
            </a:prstGeom>
            <a:noFill/>
          </p:spPr>
          <p:txBody>
            <a:bodyPr wrap="square" rtlCol="0">
              <a:spAutoFit/>
            </a:bodyPr>
            <a:lstStyle/>
            <a:p>
              <a:r>
                <a:rPr lang="en-US" sz="2400" dirty="0">
                  <a:solidFill>
                    <a:schemeClr val="tx1">
                      <a:lumMod val="65000"/>
                      <a:lumOff val="35000"/>
                    </a:schemeClr>
                  </a:solidFill>
                  <a:latin typeface="#9Slide07 SVNZiclets" pitchFamily="2" charset="0"/>
                </a:rPr>
                <a:t>MĂNG NON</a:t>
              </a:r>
            </a:p>
          </p:txBody>
        </p:sp>
        <p:sp>
          <p:nvSpPr>
            <p:cNvPr id="26" name="TextBox 25"/>
            <p:cNvSpPr txBox="1"/>
            <p:nvPr/>
          </p:nvSpPr>
          <p:spPr>
            <a:xfrm flipH="1">
              <a:off x="11330817" y="-19050"/>
              <a:ext cx="2041246" cy="461665"/>
            </a:xfrm>
            <a:prstGeom prst="rect">
              <a:avLst/>
            </a:prstGeom>
            <a:noFill/>
          </p:spPr>
          <p:txBody>
            <a:bodyPr wrap="square" rtlCol="0">
              <a:spAutoFit/>
            </a:bodyPr>
            <a:lstStyle/>
            <a:p>
              <a:r>
                <a:rPr lang="en-US" sz="2400" dirty="0">
                  <a:solidFill>
                    <a:schemeClr val="tx1">
                      <a:lumMod val="50000"/>
                      <a:lumOff val="50000"/>
                    </a:schemeClr>
                  </a:solidFill>
                  <a:latin typeface="#9Slide07 SVNZiclets" pitchFamily="2" charset="0"/>
                </a:rPr>
                <a:t>HẢO</a:t>
              </a:r>
            </a:p>
          </p:txBody>
        </p:sp>
      </p:grpSp>
    </p:spTree>
    <p:extLst>
      <p:ext uri="{BB962C8B-B14F-4D97-AF65-F5344CB8AC3E}">
        <p14:creationId xmlns:p14="http://schemas.microsoft.com/office/powerpoint/2010/main" val="187562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800" decel="100000"/>
                                        <p:tgtEl>
                                          <p:spTgt spid="13"/>
                                        </p:tgtEl>
                                      </p:cBhvr>
                                    </p:animEffect>
                                    <p:anim calcmode="lin" valueType="num">
                                      <p:cBhvr>
                                        <p:cTn id="8" dur="800" decel="100000" fill="hold"/>
                                        <p:tgtEl>
                                          <p:spTgt spid="13"/>
                                        </p:tgtEl>
                                        <p:attrNameLst>
                                          <p:attrName>style.rotation</p:attrName>
                                        </p:attrNameLst>
                                      </p:cBhvr>
                                      <p:tavLst>
                                        <p:tav tm="0">
                                          <p:val>
                                            <p:fltVal val="-90"/>
                                          </p:val>
                                        </p:tav>
                                        <p:tav tm="100000">
                                          <p:val>
                                            <p:fltVal val="0"/>
                                          </p:val>
                                        </p:tav>
                                      </p:tavLst>
                                    </p:anim>
                                    <p:anim calcmode="lin" valueType="num">
                                      <p:cBhvr>
                                        <p:cTn id="9" dur="800" decel="100000" fill="hold"/>
                                        <p:tgtEl>
                                          <p:spTgt spid="13"/>
                                        </p:tgtEl>
                                        <p:attrNameLst>
                                          <p:attrName>ppt_x</p:attrName>
                                        </p:attrNameLst>
                                      </p:cBhvr>
                                      <p:tavLst>
                                        <p:tav tm="0">
                                          <p:val>
                                            <p:strVal val="#ppt_x+0.4"/>
                                          </p:val>
                                        </p:tav>
                                        <p:tav tm="100000">
                                          <p:val>
                                            <p:strVal val="#ppt_x-0.05"/>
                                          </p:val>
                                        </p:tav>
                                      </p:tavLst>
                                    </p:anim>
                                    <p:anim calcmode="lin" valueType="num">
                                      <p:cBhvr>
                                        <p:cTn id="10" dur="800" decel="100000" fill="hold"/>
                                        <p:tgtEl>
                                          <p:spTgt spid="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4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800" decel="100000"/>
                                        <p:tgtEl>
                                          <p:spTgt spid="14"/>
                                        </p:tgtEl>
                                      </p:cBhvr>
                                    </p:animEffect>
                                    <p:anim calcmode="lin" valueType="num">
                                      <p:cBhvr>
                                        <p:cTn id="16" dur="800" decel="100000" fill="hold"/>
                                        <p:tgtEl>
                                          <p:spTgt spid="14"/>
                                        </p:tgtEl>
                                        <p:attrNameLst>
                                          <p:attrName>style.rotation</p:attrName>
                                        </p:attrNameLst>
                                      </p:cBhvr>
                                      <p:tavLst>
                                        <p:tav tm="0">
                                          <p:val>
                                            <p:fltVal val="-90"/>
                                          </p:val>
                                        </p:tav>
                                        <p:tav tm="100000">
                                          <p:val>
                                            <p:fltVal val="0"/>
                                          </p:val>
                                        </p:tav>
                                      </p:tavLst>
                                    </p:anim>
                                    <p:anim calcmode="lin" valueType="num">
                                      <p:cBhvr>
                                        <p:cTn id="17" dur="800" decel="100000" fill="hold"/>
                                        <p:tgtEl>
                                          <p:spTgt spid="14"/>
                                        </p:tgtEl>
                                        <p:attrNameLst>
                                          <p:attrName>ppt_x</p:attrName>
                                        </p:attrNameLst>
                                      </p:cBhvr>
                                      <p:tavLst>
                                        <p:tav tm="0">
                                          <p:val>
                                            <p:strVal val="#ppt_x+0.4"/>
                                          </p:val>
                                        </p:tav>
                                        <p:tav tm="100000">
                                          <p:val>
                                            <p:strVal val="#ppt_x-0.05"/>
                                          </p:val>
                                        </p:tav>
                                      </p:tavLst>
                                    </p:anim>
                                    <p:anim calcmode="lin" valueType="num">
                                      <p:cBhvr>
                                        <p:cTn id="18" dur="800" decel="100000" fill="hold"/>
                                        <p:tgtEl>
                                          <p:spTgt spid="14"/>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7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800" decel="100000"/>
                                        <p:tgtEl>
                                          <p:spTgt spid="15"/>
                                        </p:tgtEl>
                                      </p:cBhvr>
                                    </p:animEffect>
                                    <p:anim calcmode="lin" valueType="num">
                                      <p:cBhvr>
                                        <p:cTn id="24" dur="800" decel="100000" fill="hold"/>
                                        <p:tgtEl>
                                          <p:spTgt spid="15"/>
                                        </p:tgtEl>
                                        <p:attrNameLst>
                                          <p:attrName>style.rotation</p:attrName>
                                        </p:attrNameLst>
                                      </p:cBhvr>
                                      <p:tavLst>
                                        <p:tav tm="0">
                                          <p:val>
                                            <p:fltVal val="-90"/>
                                          </p:val>
                                        </p:tav>
                                        <p:tav tm="100000">
                                          <p:val>
                                            <p:fltVal val="0"/>
                                          </p:val>
                                        </p:tav>
                                      </p:tavLst>
                                    </p:anim>
                                    <p:anim calcmode="lin" valueType="num">
                                      <p:cBhvr>
                                        <p:cTn id="25" dur="800" decel="100000" fill="hold"/>
                                        <p:tgtEl>
                                          <p:spTgt spid="15"/>
                                        </p:tgtEl>
                                        <p:attrNameLst>
                                          <p:attrName>ppt_x</p:attrName>
                                        </p:attrNameLst>
                                      </p:cBhvr>
                                      <p:tavLst>
                                        <p:tav tm="0">
                                          <p:val>
                                            <p:strVal val="#ppt_x+0.4"/>
                                          </p:val>
                                        </p:tav>
                                        <p:tav tm="100000">
                                          <p:val>
                                            <p:strVal val="#ppt_x-0.05"/>
                                          </p:val>
                                        </p:tav>
                                      </p:tavLst>
                                    </p:anim>
                                    <p:anim calcmode="lin" valueType="num">
                                      <p:cBhvr>
                                        <p:cTn id="26" dur="800" decel="100000" fill="hold"/>
                                        <p:tgtEl>
                                          <p:spTgt spid="15"/>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100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800" decel="100000"/>
                                        <p:tgtEl>
                                          <p:spTgt spid="20"/>
                                        </p:tgtEl>
                                      </p:cBhvr>
                                    </p:animEffect>
                                    <p:anim calcmode="lin" valueType="num">
                                      <p:cBhvr>
                                        <p:cTn id="32" dur="800" decel="100000" fill="hold"/>
                                        <p:tgtEl>
                                          <p:spTgt spid="20"/>
                                        </p:tgtEl>
                                        <p:attrNameLst>
                                          <p:attrName>style.rotation</p:attrName>
                                        </p:attrNameLst>
                                      </p:cBhvr>
                                      <p:tavLst>
                                        <p:tav tm="0">
                                          <p:val>
                                            <p:fltVal val="-90"/>
                                          </p:val>
                                        </p:tav>
                                        <p:tav tm="100000">
                                          <p:val>
                                            <p:fltVal val="0"/>
                                          </p:val>
                                        </p:tav>
                                      </p:tavLst>
                                    </p:anim>
                                    <p:anim calcmode="lin" valueType="num">
                                      <p:cBhvr>
                                        <p:cTn id="33" dur="800" decel="100000" fill="hold"/>
                                        <p:tgtEl>
                                          <p:spTgt spid="20"/>
                                        </p:tgtEl>
                                        <p:attrNameLst>
                                          <p:attrName>ppt_x</p:attrName>
                                        </p:attrNameLst>
                                      </p:cBhvr>
                                      <p:tavLst>
                                        <p:tav tm="0">
                                          <p:val>
                                            <p:strVal val="#ppt_x+0.4"/>
                                          </p:val>
                                        </p:tav>
                                        <p:tav tm="100000">
                                          <p:val>
                                            <p:strVal val="#ppt_x-0.05"/>
                                          </p:val>
                                        </p:tav>
                                      </p:tavLst>
                                    </p:anim>
                                    <p:anim calcmode="lin" valueType="num">
                                      <p:cBhvr>
                                        <p:cTn id="34" dur="800" decel="100000" fill="hold"/>
                                        <p:tgtEl>
                                          <p:spTgt spid="2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130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800" decel="100000"/>
                                        <p:tgtEl>
                                          <p:spTgt spid="21"/>
                                        </p:tgtEl>
                                      </p:cBhvr>
                                    </p:animEffect>
                                    <p:anim calcmode="lin" valueType="num">
                                      <p:cBhvr>
                                        <p:cTn id="40" dur="800" decel="100000" fill="hold"/>
                                        <p:tgtEl>
                                          <p:spTgt spid="21"/>
                                        </p:tgtEl>
                                        <p:attrNameLst>
                                          <p:attrName>style.rotation</p:attrName>
                                        </p:attrNameLst>
                                      </p:cBhvr>
                                      <p:tavLst>
                                        <p:tav tm="0">
                                          <p:val>
                                            <p:fltVal val="-90"/>
                                          </p:val>
                                        </p:tav>
                                        <p:tav tm="100000">
                                          <p:val>
                                            <p:fltVal val="0"/>
                                          </p:val>
                                        </p:tav>
                                      </p:tavLst>
                                    </p:anim>
                                    <p:anim calcmode="lin" valueType="num">
                                      <p:cBhvr>
                                        <p:cTn id="41" dur="800" decel="100000" fill="hold"/>
                                        <p:tgtEl>
                                          <p:spTgt spid="21"/>
                                        </p:tgtEl>
                                        <p:attrNameLst>
                                          <p:attrName>ppt_x</p:attrName>
                                        </p:attrNameLst>
                                      </p:cBhvr>
                                      <p:tavLst>
                                        <p:tav tm="0">
                                          <p:val>
                                            <p:strVal val="#ppt_x+0.4"/>
                                          </p:val>
                                        </p:tav>
                                        <p:tav tm="100000">
                                          <p:val>
                                            <p:strVal val="#ppt_x-0.05"/>
                                          </p:val>
                                        </p:tav>
                                      </p:tavLst>
                                    </p:anim>
                                    <p:anim calcmode="lin" valueType="num">
                                      <p:cBhvr>
                                        <p:cTn id="42" dur="800" decel="100000" fill="hold"/>
                                        <p:tgtEl>
                                          <p:spTgt spid="21"/>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160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800" decel="100000"/>
                                        <p:tgtEl>
                                          <p:spTgt spid="17"/>
                                        </p:tgtEl>
                                      </p:cBhvr>
                                    </p:animEffect>
                                    <p:anim calcmode="lin" valueType="num">
                                      <p:cBhvr>
                                        <p:cTn id="48" dur="800" decel="100000" fill="hold"/>
                                        <p:tgtEl>
                                          <p:spTgt spid="17"/>
                                        </p:tgtEl>
                                        <p:attrNameLst>
                                          <p:attrName>style.rotation</p:attrName>
                                        </p:attrNameLst>
                                      </p:cBhvr>
                                      <p:tavLst>
                                        <p:tav tm="0">
                                          <p:val>
                                            <p:fltVal val="-90"/>
                                          </p:val>
                                        </p:tav>
                                        <p:tav tm="100000">
                                          <p:val>
                                            <p:fltVal val="0"/>
                                          </p:val>
                                        </p:tav>
                                      </p:tavLst>
                                    </p:anim>
                                    <p:anim calcmode="lin" valueType="num">
                                      <p:cBhvr>
                                        <p:cTn id="49" dur="800" decel="100000" fill="hold"/>
                                        <p:tgtEl>
                                          <p:spTgt spid="17"/>
                                        </p:tgtEl>
                                        <p:attrNameLst>
                                          <p:attrName>ppt_x</p:attrName>
                                        </p:attrNameLst>
                                      </p:cBhvr>
                                      <p:tavLst>
                                        <p:tav tm="0">
                                          <p:val>
                                            <p:strVal val="#ppt_x+0.4"/>
                                          </p:val>
                                        </p:tav>
                                        <p:tav tm="100000">
                                          <p:val>
                                            <p:strVal val="#ppt_x-0.05"/>
                                          </p:val>
                                        </p:tav>
                                      </p:tavLst>
                                    </p:anim>
                                    <p:anim calcmode="lin" valueType="num">
                                      <p:cBhvr>
                                        <p:cTn id="50" dur="800" decel="100000" fill="hold"/>
                                        <p:tgtEl>
                                          <p:spTgt spid="17"/>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200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800" decel="100000"/>
                                        <p:tgtEl>
                                          <p:spTgt spid="18"/>
                                        </p:tgtEl>
                                      </p:cBhvr>
                                    </p:animEffect>
                                    <p:anim calcmode="lin" valueType="num">
                                      <p:cBhvr>
                                        <p:cTn id="56" dur="800" decel="100000" fill="hold"/>
                                        <p:tgtEl>
                                          <p:spTgt spid="18"/>
                                        </p:tgtEl>
                                        <p:attrNameLst>
                                          <p:attrName>style.rotation</p:attrName>
                                        </p:attrNameLst>
                                      </p:cBhvr>
                                      <p:tavLst>
                                        <p:tav tm="0">
                                          <p:val>
                                            <p:fltVal val="-90"/>
                                          </p:val>
                                        </p:tav>
                                        <p:tav tm="100000">
                                          <p:val>
                                            <p:fltVal val="0"/>
                                          </p:val>
                                        </p:tav>
                                      </p:tavLst>
                                    </p:anim>
                                    <p:anim calcmode="lin" valueType="num">
                                      <p:cBhvr>
                                        <p:cTn id="57" dur="800" decel="100000" fill="hold"/>
                                        <p:tgtEl>
                                          <p:spTgt spid="18"/>
                                        </p:tgtEl>
                                        <p:attrNameLst>
                                          <p:attrName>ppt_x</p:attrName>
                                        </p:attrNameLst>
                                      </p:cBhvr>
                                      <p:tavLst>
                                        <p:tav tm="0">
                                          <p:val>
                                            <p:strVal val="#ppt_x+0.4"/>
                                          </p:val>
                                        </p:tav>
                                        <p:tav tm="100000">
                                          <p:val>
                                            <p:strVal val="#ppt_x-0.05"/>
                                          </p:val>
                                        </p:tav>
                                      </p:tavLst>
                                    </p:anim>
                                    <p:anim calcmode="lin" valueType="num">
                                      <p:cBhvr>
                                        <p:cTn id="58" dur="800" decel="100000" fill="hold"/>
                                        <p:tgtEl>
                                          <p:spTgt spid="18"/>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260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800" decel="100000"/>
                                        <p:tgtEl>
                                          <p:spTgt spid="19"/>
                                        </p:tgtEl>
                                      </p:cBhvr>
                                    </p:animEffect>
                                    <p:anim calcmode="lin" valueType="num">
                                      <p:cBhvr>
                                        <p:cTn id="64" dur="800" decel="100000" fill="hold"/>
                                        <p:tgtEl>
                                          <p:spTgt spid="19"/>
                                        </p:tgtEl>
                                        <p:attrNameLst>
                                          <p:attrName>style.rotation</p:attrName>
                                        </p:attrNameLst>
                                      </p:cBhvr>
                                      <p:tavLst>
                                        <p:tav tm="0">
                                          <p:val>
                                            <p:fltVal val="-90"/>
                                          </p:val>
                                        </p:tav>
                                        <p:tav tm="100000">
                                          <p:val>
                                            <p:fltVal val="0"/>
                                          </p:val>
                                        </p:tav>
                                      </p:tavLst>
                                    </p:anim>
                                    <p:anim calcmode="lin" valueType="num">
                                      <p:cBhvr>
                                        <p:cTn id="65" dur="800" decel="100000" fill="hold"/>
                                        <p:tgtEl>
                                          <p:spTgt spid="19"/>
                                        </p:tgtEl>
                                        <p:attrNameLst>
                                          <p:attrName>ppt_x</p:attrName>
                                        </p:attrNameLst>
                                      </p:cBhvr>
                                      <p:tavLst>
                                        <p:tav tm="0">
                                          <p:val>
                                            <p:strVal val="#ppt_x+0.4"/>
                                          </p:val>
                                        </p:tav>
                                        <p:tav tm="100000">
                                          <p:val>
                                            <p:strVal val="#ppt_x-0.05"/>
                                          </p:val>
                                        </p:tav>
                                      </p:tavLst>
                                    </p:anim>
                                    <p:anim calcmode="lin" valueType="num">
                                      <p:cBhvr>
                                        <p:cTn id="66" dur="800" decel="100000" fill="hold"/>
                                        <p:tgtEl>
                                          <p:spTgt spid="19"/>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1000"/>
                                        <p:tgtEl>
                                          <p:spTgt spid="8"/>
                                        </p:tgtEl>
                                      </p:cBhvr>
                                    </p:animEffect>
                                    <p:anim calcmode="lin" valueType="num">
                                      <p:cBhvr>
                                        <p:cTn id="74" dur="1000" fill="hold"/>
                                        <p:tgtEl>
                                          <p:spTgt spid="8"/>
                                        </p:tgtEl>
                                        <p:attrNameLst>
                                          <p:attrName>ppt_x</p:attrName>
                                        </p:attrNameLst>
                                      </p:cBhvr>
                                      <p:tavLst>
                                        <p:tav tm="0">
                                          <p:val>
                                            <p:strVal val="#ppt_x"/>
                                          </p:val>
                                        </p:tav>
                                        <p:tav tm="100000">
                                          <p:val>
                                            <p:strVal val="#ppt_x"/>
                                          </p:val>
                                        </p:tav>
                                      </p:tavLst>
                                    </p:anim>
                                    <p:anim calcmode="lin" valueType="num">
                                      <p:cBhvr>
                                        <p:cTn id="7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18" grpId="0"/>
      <p:bldP spid="19" grpId="0"/>
      <p:bldP spid="20" grpId="0"/>
      <p:bldP spid="21" grpId="0"/>
      <p:bldP spid="8" grpId="0"/>
    </p:bldLst>
  </p:timing>
</p:sld>
</file>

<file path=ppt/theme/theme1.xml><?xml version="1.0" encoding="utf-8"?>
<a:theme xmlns:a="http://schemas.openxmlformats.org/drawingml/2006/main" name="SlidesMania">
  <a:themeElements>
    <a:clrScheme name="Simple Light">
      <a:dk1>
        <a:srgbClr val="000000"/>
      </a:dk1>
      <a:lt1>
        <a:srgbClr val="E69138"/>
      </a:lt1>
      <a:dk2>
        <a:srgbClr val="FFFFFF"/>
      </a:dk2>
      <a:lt2>
        <a:srgbClr val="F5D203"/>
      </a:lt2>
      <a:accent1>
        <a:srgbClr val="88C100"/>
      </a:accent1>
      <a:accent2>
        <a:srgbClr val="CCD420"/>
      </a:accent2>
      <a:accent3>
        <a:srgbClr val="63CAC3"/>
      </a:accent3>
      <a:accent4>
        <a:srgbClr val="01819A"/>
      </a:accent4>
      <a:accent5>
        <a:srgbClr val="A46FDB"/>
      </a:accent5>
      <a:accent6>
        <a:srgbClr val="F77C7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1118</TotalTime>
  <Words>1229</Words>
  <Application>Microsoft Office PowerPoint</Application>
  <PresentationFormat>Widescreen</PresentationFormat>
  <Paragraphs>203</Paragraphs>
  <Slides>28</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Calibri</vt:lpstr>
      <vt:lpstr>#9Slide07 SVNBeachwood Sans</vt:lpstr>
      <vt:lpstr>Handlee</vt:lpstr>
      <vt:lpstr>Barriecito</vt:lpstr>
      <vt:lpstr>#9Slide07 SVNZiclets</vt:lpstr>
      <vt:lpstr>Arial</vt:lpstr>
      <vt:lpstr>Gochi Hand</vt:lpstr>
      <vt:lpstr>#9Slide03 Montserrat ExtraBold</vt:lpstr>
      <vt:lpstr>#9Slide03 AmpleSoft Bold</vt:lpstr>
      <vt:lpstr>Ranchers</vt:lpstr>
      <vt:lpstr>SVN-Block</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HAOHO</dc:creator>
  <cp:keywords>HAOMANGNON</cp:keywords>
  <cp:lastModifiedBy>Lan Anh Dương</cp:lastModifiedBy>
  <cp:revision>46</cp:revision>
  <dcterms:modified xsi:type="dcterms:W3CDTF">2023-07-23T10:34:20Z</dcterms:modified>
</cp:coreProperties>
</file>