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83" r:id="rId2"/>
  </p:sldMasterIdLst>
  <p:notesMasterIdLst>
    <p:notesMasterId r:id="rId20"/>
  </p:notesMasterIdLst>
  <p:sldIdLst>
    <p:sldId id="257" r:id="rId3"/>
    <p:sldId id="258" r:id="rId4"/>
    <p:sldId id="260" r:id="rId5"/>
    <p:sldId id="262" r:id="rId6"/>
    <p:sldId id="269" r:id="rId7"/>
    <p:sldId id="263" r:id="rId8"/>
    <p:sldId id="261" r:id="rId9"/>
    <p:sldId id="265" r:id="rId10"/>
    <p:sldId id="259" r:id="rId11"/>
    <p:sldId id="272" r:id="rId12"/>
    <p:sldId id="273" r:id="rId13"/>
    <p:sldId id="280" r:id="rId14"/>
    <p:sldId id="281" r:id="rId15"/>
    <p:sldId id="282" r:id="rId16"/>
    <p:sldId id="275" r:id="rId17"/>
    <p:sldId id="267" r:id="rId18"/>
    <p:sldId id="279" r:id="rId19"/>
  </p:sldIdLst>
  <p:sldSz cx="12192000" cy="6858000"/>
  <p:notesSz cx="6858000" cy="9144000"/>
  <p:embeddedFontLst>
    <p:embeddedFont>
      <p:font typeface="等线" panose="02010600030101010101" pitchFamily="2" charset="-122"/>
      <p:regular r:id="rId21"/>
      <p:bold r:id="rId22"/>
    </p:embeddedFont>
    <p:embeddedFont>
      <p:font typeface="Calibri" panose="020F0502020204030204" pitchFamily="34" charset="0"/>
      <p:regular r:id="rId23"/>
      <p:bold r:id="rId24"/>
      <p:italic r:id="rId25"/>
      <p:boldItalic r:id="rId26"/>
    </p:embeddedFont>
    <p:embeddedFont>
      <p:font typeface="SVN-Androgyne" panose="02040603050506020204" pitchFamily="18" charset="0"/>
      <p:regular r:id="rId27"/>
    </p:embeddedFont>
    <p:embeddedFont>
      <p:font typeface="SVN-Motion Picture" panose="02040603050506020204" pitchFamily="18" charset="0"/>
      <p:regular r:id="rId28"/>
    </p:embeddedFont>
    <p:embeddedFont>
      <p:font typeface="SVN-Trebuchets" panose="02040603050506020204" pitchFamily="18" charset="0"/>
      <p:regular r:id="rId29"/>
    </p:embeddedFont>
    <p:embeddedFont>
      <p:font typeface="UTM Ambrose" panose="02040603050506020204" pitchFamily="18" charset="0"/>
      <p:regular r:id="rId30"/>
    </p:embeddedFont>
    <p:embeddedFont>
      <p:font typeface="UTM Amerika Sans" panose="02040603050506020204" pitchFamily="18" charset="0"/>
      <p:regular r:id="rId31"/>
    </p:embeddedFont>
    <p:embeddedFont>
      <p:font typeface="UTM Androgyne" panose="02040603050506020204" pitchFamily="18" charset="0"/>
      <p:regular r:id="rId32"/>
    </p:embeddedFont>
    <p:embeddedFont>
      <p:font typeface="UTM Aptima" panose="02040603050506020204" pitchFamily="18" charset="0"/>
      <p:regular r:id="rId33"/>
      <p:bold r:id="rId34"/>
      <p:italic r:id="rId35"/>
      <p:boldItalic r:id="rId36"/>
    </p:embeddedFont>
    <p:embeddedFont>
      <p:font typeface="UTM Cookies" panose="02040603050506020204" pitchFamily="18" charset="0"/>
      <p:regular r:id="rId37"/>
    </p:embeddedFont>
    <p:embeddedFont>
      <p:font typeface="UTM Showcard" panose="02040603050506020204" pitchFamily="18" charset="0"/>
      <p:regular r:id="rId38"/>
    </p:embeddedFont>
    <p:embeddedFont>
      <p:font typeface="UTM ViceroyJF" panose="02040603050506020204" pitchFamily="18" charset="0"/>
      <p:regular r:id="rId39"/>
    </p:embeddedFont>
    <p:embeddedFont>
      <p:font typeface="UTM Wedding K&amp;T" panose="02040603050506020204" pitchFamily="18" charset="0"/>
      <p:regular r:id="rId40"/>
    </p:embeddedFont>
  </p:embeddedFontLst>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2202" autoAdjust="0"/>
  </p:normalViewPr>
  <p:slideViewPr>
    <p:cSldViewPr snapToGrid="0">
      <p:cViewPr varScale="1">
        <p:scale>
          <a:sx n="66" d="100"/>
          <a:sy n="66" d="100"/>
        </p:scale>
        <p:origin x="88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20" Type="http://schemas.openxmlformats.org/officeDocument/2006/relationships/notesMaster" Target="notesMasters/notesMaster1.xml"/><Relationship Id="rId41"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ED40E6-1806-43FA-9F54-59F01856DAB2}" type="doc">
      <dgm:prSet loTypeId="urn:microsoft.com/office/officeart/2005/8/layout/hierarchy2" loCatId="hierarchy" qsTypeId="urn:microsoft.com/office/officeart/2005/8/quickstyle/3d1" qsCatId="3D" csTypeId="urn:microsoft.com/office/officeart/2005/8/colors/colorful5" csCatId="colorful" phldr="1"/>
      <dgm:spPr/>
      <dgm:t>
        <a:bodyPr/>
        <a:lstStyle/>
        <a:p>
          <a:endParaRPr lang="en-US"/>
        </a:p>
      </dgm:t>
    </dgm:pt>
    <dgm:pt modelId="{50C7518E-407D-4D97-B309-86D71F6E1D5E}">
      <dgm:prSet phldrT="[Text]" custT="1"/>
      <dgm:spPr>
        <a:solidFill>
          <a:srgbClr val="92D050"/>
        </a:solidFill>
        <a:ln w="57150">
          <a:solidFill>
            <a:schemeClr val="bg1"/>
          </a:solidFill>
        </a:ln>
        <a:scene3d>
          <a:camera prst="orthographicFront"/>
          <a:lightRig rig="flat" dir="t"/>
        </a:scene3d>
        <a:sp3d prstMaterial="plastic">
          <a:bevelB w="88900" h="31750" prst="angle"/>
        </a:sp3d>
      </dgm:spPr>
      <dgm:t>
        <a:bodyPr/>
        <a:lstStyle/>
        <a:p>
          <a:r>
            <a:rPr lang="en-US" altLang="en-US" sz="4000" b="1" dirty="0" err="1">
              <a:solidFill>
                <a:schemeClr val="bg1"/>
              </a:solidFill>
              <a:latin typeface="Arial" panose="020B0604020202020204" pitchFamily="34" charset="0"/>
              <a:cs typeface="Arial" panose="020B0604020202020204" pitchFamily="34" charset="0"/>
            </a:rPr>
            <a:t>Cấu</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tạo</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bài</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văn</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miêu</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tả</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đồ</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vật</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CB79352D-FD3E-47AA-AD5A-C1288D002A17}" type="parTrans" cxnId="{3F7EC4D9-44D2-4593-9C2F-E2D275368742}">
      <dgm:prSet/>
      <dgm:spPr/>
      <dgm:t>
        <a:bodyPr/>
        <a:lstStyle/>
        <a:p>
          <a:endParaRPr lang="en-US"/>
        </a:p>
      </dgm:t>
    </dgm:pt>
    <dgm:pt modelId="{E2459644-FCF2-481F-9918-87C54932F47E}" type="sibTrans" cxnId="{3F7EC4D9-44D2-4593-9C2F-E2D275368742}">
      <dgm:prSet/>
      <dgm:spPr/>
      <dgm:t>
        <a:bodyPr/>
        <a:lstStyle/>
        <a:p>
          <a:endParaRPr lang="en-US"/>
        </a:p>
      </dgm:t>
    </dgm:pt>
    <dgm:pt modelId="{1DE21EBB-C7FD-49FF-AEF4-6B1CBFA05D19}">
      <dgm:prSet phldrT="[Text]" custT="1"/>
      <dgm:spPr>
        <a:solidFill>
          <a:srgbClr val="FFC000"/>
        </a:solidFill>
        <a:ln w="57150">
          <a:solidFill>
            <a:schemeClr val="bg1"/>
          </a:solidFill>
        </a:ln>
        <a:scene3d>
          <a:camera prst="orthographicFront"/>
          <a:lightRig rig="flat" dir="t"/>
        </a:scene3d>
        <a:sp3d prstMaterial="plastic">
          <a:bevelB w="88900" h="31750" prst="angle"/>
        </a:sp3d>
      </dgm:spPr>
      <dgm:t>
        <a:bodyPr/>
        <a:lstStyle/>
        <a:p>
          <a:pPr>
            <a:buFont typeface="Euclid Symbol" pitchFamily="18" charset="2"/>
            <a:buNone/>
          </a:pP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Mở</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E1E064C-B4A8-4B47-9E6F-60C60338A880}" type="parTrans" cxnId="{08C466C0-201F-47F7-BFA6-92C4084CD495}">
      <dgm:prSet/>
      <dgm:spPr/>
      <dgm:t>
        <a:bodyPr/>
        <a:lstStyle/>
        <a:p>
          <a:endParaRPr lang="en-US"/>
        </a:p>
      </dgm:t>
    </dgm:pt>
    <dgm:pt modelId="{82B719DE-C0DF-494A-AE24-CE740B93BC20}" type="sibTrans" cxnId="{08C466C0-201F-47F7-BFA6-92C4084CD495}">
      <dgm:prSet/>
      <dgm:spPr/>
      <dgm:t>
        <a:bodyPr/>
        <a:lstStyle/>
        <a:p>
          <a:endParaRPr lang="en-US"/>
        </a:p>
      </dgm:t>
    </dgm:pt>
    <dgm:pt modelId="{9C370E08-DBEB-4355-8AF8-640BCA04FBE1}">
      <dgm:prSet phldrT="[Text]" custT="1"/>
      <dgm:spPr>
        <a:solidFill>
          <a:srgbClr val="FFC000"/>
        </a:solidFill>
        <a:ln w="57150">
          <a:solidFill>
            <a:schemeClr val="bg1"/>
          </a:solidFill>
        </a:ln>
        <a:scene3d>
          <a:camera prst="orthographicFront"/>
          <a:lightRig rig="flat" dir="t"/>
        </a:scene3d>
        <a:sp3d prstMaterial="plastic">
          <a:bevelB w="88900" h="31750" prst="angle"/>
        </a:sp3d>
      </dgm:spPr>
      <dgm:t>
        <a:bodyPr/>
        <a:lstStyle/>
        <a:p>
          <a:r>
            <a:rPr lang="en-US" alt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Thân</a:t>
          </a:r>
          <a:r>
            <a:rPr lang="en-US" alt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2D4DD613-1774-445F-AE61-45B51D975383}" type="parTrans" cxnId="{E6D325D2-75F3-403E-9888-ED23181D8F50}">
      <dgm:prSet/>
      <dgm:spPr/>
      <dgm:t>
        <a:bodyPr/>
        <a:lstStyle/>
        <a:p>
          <a:endParaRPr lang="en-US"/>
        </a:p>
      </dgm:t>
    </dgm:pt>
    <dgm:pt modelId="{92AC7B79-CC9B-4B23-A095-DD280FD7A138}" type="sibTrans" cxnId="{E6D325D2-75F3-403E-9888-ED23181D8F50}">
      <dgm:prSet/>
      <dgm:spPr/>
      <dgm:t>
        <a:bodyPr/>
        <a:lstStyle/>
        <a:p>
          <a:endParaRPr lang="en-US"/>
        </a:p>
      </dgm:t>
    </dgm:pt>
    <dgm:pt modelId="{8A86B339-BE5C-467C-8F46-3726A799C839}">
      <dgm:prSet phldrT="[Text]" custT="1"/>
      <dgm:spPr>
        <a:solidFill>
          <a:srgbClr val="FFC000"/>
        </a:solidFill>
        <a:ln w="57150">
          <a:solidFill>
            <a:schemeClr val="bg1"/>
          </a:solidFill>
        </a:ln>
        <a:scene3d>
          <a:camera prst="orthographicFront"/>
          <a:lightRig rig="flat" dir="t"/>
        </a:scene3d>
        <a:sp3d prstMaterial="plastic">
          <a:bevelB w="88900" h="31750" prst="angle"/>
        </a:sp3d>
      </dgm:spPr>
      <dgm:t>
        <a:bodyPr/>
        <a:lstStyle/>
        <a:p>
          <a:pPr>
            <a:buClrTx/>
            <a:buSzTx/>
            <a:buFont typeface="Euclid Symbol" pitchFamily="18" charset="2"/>
            <a:buNone/>
          </a:pP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Kết</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3B7FA91-46FC-45F7-9984-43918C499F1C}" type="parTrans" cxnId="{43CA59E6-1351-46C7-97E8-F41EDE574E15}">
      <dgm:prSet/>
      <dgm:spPr/>
      <dgm:t>
        <a:bodyPr/>
        <a:lstStyle/>
        <a:p>
          <a:endParaRPr lang="en-US"/>
        </a:p>
      </dgm:t>
    </dgm:pt>
    <dgm:pt modelId="{649B6684-8563-4E21-9F9A-7AB277162417}" type="sibTrans" cxnId="{43CA59E6-1351-46C7-97E8-F41EDE574E15}">
      <dgm:prSet/>
      <dgm:spPr/>
      <dgm:t>
        <a:bodyPr/>
        <a:lstStyle/>
        <a:p>
          <a:endParaRPr lang="en-US"/>
        </a:p>
      </dgm:t>
    </dgm:pt>
    <dgm:pt modelId="{56888FD0-791D-443A-8A5E-2425F5A1F46C}">
      <dgm:prSet phldrT="[Text]" custT="1"/>
      <dgm:spPr>
        <a:solidFill>
          <a:srgbClr val="69B9D9"/>
        </a:solidFill>
        <a:ln w="57150">
          <a:solidFill>
            <a:schemeClr val="bg1"/>
          </a:solidFill>
        </a:ln>
        <a:scene3d>
          <a:camera prst="orthographicFront"/>
          <a:lightRig rig="flat" dir="t"/>
        </a:scene3d>
        <a:sp3d prstMaterial="plastic">
          <a:bevelB w="88900" h="31750" prst="angle"/>
        </a:sp3d>
      </dgm:spPr>
      <dgm:t>
        <a:bodyPr/>
        <a:lstStyle/>
        <a:p>
          <a:pPr>
            <a:buFont typeface="Euclid Symbol" pitchFamily="18" charset="2"/>
            <a:buNone/>
          </a:pP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Mở</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gián</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tiếp</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8966620-D4A8-49A7-8049-B9131EA47243}" type="parTrans" cxnId="{D6D8CAD7-FEEC-473A-851C-4812D6AEE8A9}">
      <dgm:prSet/>
      <dgm:spPr/>
      <dgm:t>
        <a:bodyPr/>
        <a:lstStyle/>
        <a:p>
          <a:endParaRPr lang="en-US"/>
        </a:p>
      </dgm:t>
    </dgm:pt>
    <dgm:pt modelId="{B8BE941B-7519-453A-BF33-DA61B017CE14}" type="sibTrans" cxnId="{D6D8CAD7-FEEC-473A-851C-4812D6AEE8A9}">
      <dgm:prSet/>
      <dgm:spPr/>
      <dgm:t>
        <a:bodyPr/>
        <a:lstStyle/>
        <a:p>
          <a:endParaRPr lang="en-US"/>
        </a:p>
      </dgm:t>
    </dgm:pt>
    <dgm:pt modelId="{5500EF22-5641-4B4D-9705-451B3A4FA2FB}">
      <dgm:prSet phldrT="[Text]" custT="1"/>
      <dgm:spPr>
        <a:solidFill>
          <a:srgbClr val="69B9D9"/>
        </a:solidFill>
        <a:ln w="57150">
          <a:solidFill>
            <a:schemeClr val="bg1"/>
          </a:solidFill>
        </a:ln>
        <a:scene3d>
          <a:camera prst="orthographicFront"/>
          <a:lightRig rig="flat" dir="t"/>
        </a:scene3d>
        <a:sp3d prstMaterial="plastic">
          <a:bevelB w="88900" h="31750" prst="angle"/>
        </a:sp3d>
      </dgm:spPr>
      <dgm:t>
        <a:bodyPr/>
        <a:lstStyle/>
        <a:p>
          <a:pPr>
            <a:buFont typeface="Euclid Symbol" pitchFamily="18" charset="2"/>
            <a:buNone/>
          </a:pP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Mở</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trực</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tiếp</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264E63B-3E14-4B36-85ED-126D537D79A0}" type="parTrans" cxnId="{CA29C364-CBBA-4FBE-8C24-59A5DEF36479}">
      <dgm:prSet/>
      <dgm:spPr/>
      <dgm:t>
        <a:bodyPr/>
        <a:lstStyle/>
        <a:p>
          <a:endParaRPr lang="en-US"/>
        </a:p>
      </dgm:t>
    </dgm:pt>
    <dgm:pt modelId="{2A6B8DAE-D688-4462-8E91-38D793E1FFD6}" type="sibTrans" cxnId="{CA29C364-CBBA-4FBE-8C24-59A5DEF36479}">
      <dgm:prSet/>
      <dgm:spPr/>
      <dgm:t>
        <a:bodyPr/>
        <a:lstStyle/>
        <a:p>
          <a:endParaRPr lang="en-US"/>
        </a:p>
      </dgm:t>
    </dgm:pt>
    <dgm:pt modelId="{2F6899B9-BAF3-412A-A037-2E9DF97907E7}">
      <dgm:prSet phldrT="[Text]" custT="1"/>
      <dgm:spPr>
        <a:solidFill>
          <a:srgbClr val="69B9D9"/>
        </a:solidFill>
        <a:ln w="57150">
          <a:solidFill>
            <a:schemeClr val="bg1"/>
          </a:solidFill>
        </a:ln>
        <a:scene3d>
          <a:camera prst="orthographicFront"/>
          <a:lightRig rig="flat" dir="t"/>
        </a:scene3d>
        <a:sp3d prstMaterial="plastic">
          <a:bevelB w="88900" h="31750" prst="angle"/>
        </a:sp3d>
      </dgm:spPr>
      <dgm:t>
        <a:bodyPr/>
        <a:lstStyle/>
        <a:p>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bao</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quát</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5AF4FFA-5E44-4EBB-8E9D-E80CB0E8FDAD}" type="parTrans" cxnId="{57C870AB-395F-434A-B571-4B952510F633}">
      <dgm:prSet/>
      <dgm:spPr/>
      <dgm:t>
        <a:bodyPr/>
        <a:lstStyle/>
        <a:p>
          <a:endParaRPr lang="en-US"/>
        </a:p>
      </dgm:t>
    </dgm:pt>
    <dgm:pt modelId="{456CCDC5-DE38-4F58-89C6-96C6D09F5769}" type="sibTrans" cxnId="{57C870AB-395F-434A-B571-4B952510F633}">
      <dgm:prSet/>
      <dgm:spPr/>
      <dgm:t>
        <a:bodyPr/>
        <a:lstStyle/>
        <a:p>
          <a:endParaRPr lang="en-US"/>
        </a:p>
      </dgm:t>
    </dgm:pt>
    <dgm:pt modelId="{DB9521B0-4270-4773-A552-46B378552FAF}">
      <dgm:prSet phldrT="[Text]" custT="1"/>
      <dgm:spPr>
        <a:solidFill>
          <a:srgbClr val="69B9D9"/>
        </a:solidFill>
        <a:ln w="57150">
          <a:solidFill>
            <a:schemeClr val="bg1"/>
          </a:solidFill>
        </a:ln>
        <a:scene3d>
          <a:camera prst="orthographicFront"/>
          <a:lightRig rig="flat" dir="t"/>
        </a:scene3d>
        <a:sp3d prstMaterial="plastic">
          <a:bevelB w="88900" h="31750" prst="angle"/>
        </a:sp3d>
      </dgm:spPr>
      <dgm:t>
        <a:bodyPr/>
        <a:lstStyle/>
        <a:p>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chi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tiết</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659A8D0-42F3-4B27-BB16-11949FF852B4}" type="parTrans" cxnId="{0275A73C-D04F-4EF4-A640-9847B820A0A4}">
      <dgm:prSet/>
      <dgm:spPr/>
      <dgm:t>
        <a:bodyPr/>
        <a:lstStyle/>
        <a:p>
          <a:endParaRPr lang="en-US"/>
        </a:p>
      </dgm:t>
    </dgm:pt>
    <dgm:pt modelId="{4CB25356-ED01-4ED3-9C21-61FFED7EA0A1}" type="sibTrans" cxnId="{0275A73C-D04F-4EF4-A640-9847B820A0A4}">
      <dgm:prSet/>
      <dgm:spPr/>
      <dgm:t>
        <a:bodyPr/>
        <a:lstStyle/>
        <a:p>
          <a:endParaRPr lang="en-US"/>
        </a:p>
      </dgm:t>
    </dgm:pt>
    <dgm:pt modelId="{F66ECA3A-AA9D-400B-BF0D-18E04FC6C9F3}">
      <dgm:prSet phldrT="[Text]" custT="1"/>
      <dgm:spPr>
        <a:solidFill>
          <a:srgbClr val="69B9D9"/>
        </a:solidFill>
        <a:ln w="57150">
          <a:solidFill>
            <a:schemeClr val="bg1"/>
          </a:solidFill>
        </a:ln>
        <a:scene3d>
          <a:camera prst="orthographicFront"/>
          <a:lightRig rig="flat" dir="t"/>
        </a:scene3d>
        <a:sp3d prstMaterial="plastic">
          <a:bevelB w="88900" h="31750" prst="angle"/>
        </a:sp3d>
      </dgm:spPr>
      <dgm:t>
        <a:bodyPr/>
        <a:lstStyle/>
        <a:p>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Công</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dụng</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502AB90-8D02-4A28-A509-0F8F21E830E2}" type="parTrans" cxnId="{446BBE95-021C-42B6-B6EB-E4DA81356E0D}">
      <dgm:prSet/>
      <dgm:spPr/>
      <dgm:t>
        <a:bodyPr/>
        <a:lstStyle/>
        <a:p>
          <a:endParaRPr lang="en-US"/>
        </a:p>
      </dgm:t>
    </dgm:pt>
    <dgm:pt modelId="{133510AA-F60A-40E5-8C46-16BB95B1DC62}" type="sibTrans" cxnId="{446BBE95-021C-42B6-B6EB-E4DA81356E0D}">
      <dgm:prSet/>
      <dgm:spPr/>
      <dgm:t>
        <a:bodyPr/>
        <a:lstStyle/>
        <a:p>
          <a:endParaRPr lang="en-US"/>
        </a:p>
      </dgm:t>
    </dgm:pt>
    <dgm:pt modelId="{2E73D278-AC13-4AC3-8073-2D76039C0F28}" type="pres">
      <dgm:prSet presAssocID="{84ED40E6-1806-43FA-9F54-59F01856DAB2}" presName="diagram" presStyleCnt="0">
        <dgm:presLayoutVars>
          <dgm:chPref val="1"/>
          <dgm:dir/>
          <dgm:animOne val="branch"/>
          <dgm:animLvl val="lvl"/>
          <dgm:resizeHandles val="exact"/>
        </dgm:presLayoutVars>
      </dgm:prSet>
      <dgm:spPr/>
    </dgm:pt>
    <dgm:pt modelId="{E2777D14-DA7B-43C1-B5C6-8BDBB943C0B7}" type="pres">
      <dgm:prSet presAssocID="{50C7518E-407D-4D97-B309-86D71F6E1D5E}" presName="root1" presStyleCnt="0"/>
      <dgm:spPr/>
    </dgm:pt>
    <dgm:pt modelId="{FDC2E867-530E-44F7-BFFF-B09DB97E2C44}" type="pres">
      <dgm:prSet presAssocID="{50C7518E-407D-4D97-B309-86D71F6E1D5E}" presName="LevelOneTextNode" presStyleLbl="node0" presStyleIdx="0" presStyleCnt="1" custScaleX="144149" custScaleY="170392">
        <dgm:presLayoutVars>
          <dgm:chPref val="3"/>
        </dgm:presLayoutVars>
      </dgm:prSet>
      <dgm:spPr/>
    </dgm:pt>
    <dgm:pt modelId="{FA147ADC-9048-4C38-8089-35D83CCE7A88}" type="pres">
      <dgm:prSet presAssocID="{50C7518E-407D-4D97-B309-86D71F6E1D5E}" presName="level2hierChild" presStyleCnt="0"/>
      <dgm:spPr/>
    </dgm:pt>
    <dgm:pt modelId="{FFAE815C-D83A-4AC4-B4B0-F45FDCB0B74E}" type="pres">
      <dgm:prSet presAssocID="{7E1E064C-B4A8-4B47-9E6F-60C60338A880}" presName="conn2-1" presStyleLbl="parChTrans1D2" presStyleIdx="0" presStyleCnt="3"/>
      <dgm:spPr/>
    </dgm:pt>
    <dgm:pt modelId="{0994B288-9D5C-4EC7-BF77-1D67DAD4C0D5}" type="pres">
      <dgm:prSet presAssocID="{7E1E064C-B4A8-4B47-9E6F-60C60338A880}" presName="connTx" presStyleLbl="parChTrans1D2" presStyleIdx="0" presStyleCnt="3"/>
      <dgm:spPr/>
    </dgm:pt>
    <dgm:pt modelId="{A370CD24-4E1B-465C-900D-CCFE537EE095}" type="pres">
      <dgm:prSet presAssocID="{1DE21EBB-C7FD-49FF-AEF4-6B1CBFA05D19}" presName="root2" presStyleCnt="0"/>
      <dgm:spPr/>
    </dgm:pt>
    <dgm:pt modelId="{EE17D1C2-DD73-4425-8719-B48AD5F183EB}" type="pres">
      <dgm:prSet presAssocID="{1DE21EBB-C7FD-49FF-AEF4-6B1CBFA05D19}" presName="LevelTwoTextNode" presStyleLbl="node2" presStyleIdx="0" presStyleCnt="3" custScaleX="99996">
        <dgm:presLayoutVars>
          <dgm:chPref val="3"/>
        </dgm:presLayoutVars>
      </dgm:prSet>
      <dgm:spPr/>
    </dgm:pt>
    <dgm:pt modelId="{729DDE35-D9B7-4E6A-9169-8D29656F330D}" type="pres">
      <dgm:prSet presAssocID="{1DE21EBB-C7FD-49FF-AEF4-6B1CBFA05D19}" presName="level3hierChild" presStyleCnt="0"/>
      <dgm:spPr/>
    </dgm:pt>
    <dgm:pt modelId="{B38F4AC6-A6C6-4CCE-A099-B89DF423E8D8}" type="pres">
      <dgm:prSet presAssocID="{6264E63B-3E14-4B36-85ED-126D537D79A0}" presName="conn2-1" presStyleLbl="parChTrans1D3" presStyleIdx="0" presStyleCnt="5"/>
      <dgm:spPr/>
    </dgm:pt>
    <dgm:pt modelId="{F8FB88A8-E450-4D1D-9925-C5E7FAB61B59}" type="pres">
      <dgm:prSet presAssocID="{6264E63B-3E14-4B36-85ED-126D537D79A0}" presName="connTx" presStyleLbl="parChTrans1D3" presStyleIdx="0" presStyleCnt="5"/>
      <dgm:spPr/>
    </dgm:pt>
    <dgm:pt modelId="{76EFD112-9A51-40E4-840C-D0DE2E9DB277}" type="pres">
      <dgm:prSet presAssocID="{5500EF22-5641-4B4D-9705-451B3A4FA2FB}" presName="root2" presStyleCnt="0"/>
      <dgm:spPr/>
    </dgm:pt>
    <dgm:pt modelId="{F69673F1-F9FB-44EF-BD55-218DE633D824}" type="pres">
      <dgm:prSet presAssocID="{5500EF22-5641-4B4D-9705-451B3A4FA2FB}" presName="LevelTwoTextNode" presStyleLbl="node3" presStyleIdx="0" presStyleCnt="5" custScaleX="179128">
        <dgm:presLayoutVars>
          <dgm:chPref val="3"/>
        </dgm:presLayoutVars>
      </dgm:prSet>
      <dgm:spPr/>
    </dgm:pt>
    <dgm:pt modelId="{EB0862B9-708C-4884-B97D-E0CC37DCADC9}" type="pres">
      <dgm:prSet presAssocID="{5500EF22-5641-4B4D-9705-451B3A4FA2FB}" presName="level3hierChild" presStyleCnt="0"/>
      <dgm:spPr/>
    </dgm:pt>
    <dgm:pt modelId="{19F14507-2EA2-40C2-A306-8051CFE16941}" type="pres">
      <dgm:prSet presAssocID="{38966620-D4A8-49A7-8049-B9131EA47243}" presName="conn2-1" presStyleLbl="parChTrans1D3" presStyleIdx="1" presStyleCnt="5"/>
      <dgm:spPr/>
    </dgm:pt>
    <dgm:pt modelId="{04B1F939-B323-46E3-BF0A-C87D68924A6D}" type="pres">
      <dgm:prSet presAssocID="{38966620-D4A8-49A7-8049-B9131EA47243}" presName="connTx" presStyleLbl="parChTrans1D3" presStyleIdx="1" presStyleCnt="5"/>
      <dgm:spPr/>
    </dgm:pt>
    <dgm:pt modelId="{7D2372D0-B183-4E42-A7FB-9B3080F3E924}" type="pres">
      <dgm:prSet presAssocID="{56888FD0-791D-443A-8A5E-2425F5A1F46C}" presName="root2" presStyleCnt="0"/>
      <dgm:spPr/>
    </dgm:pt>
    <dgm:pt modelId="{7F67DBAC-E09E-41C0-908F-0D278887F63B}" type="pres">
      <dgm:prSet presAssocID="{56888FD0-791D-443A-8A5E-2425F5A1F46C}" presName="LevelTwoTextNode" presStyleLbl="node3" presStyleIdx="1" presStyleCnt="5" custScaleX="178132">
        <dgm:presLayoutVars>
          <dgm:chPref val="3"/>
        </dgm:presLayoutVars>
      </dgm:prSet>
      <dgm:spPr/>
    </dgm:pt>
    <dgm:pt modelId="{A683987B-12B4-41E7-A359-344E237373F3}" type="pres">
      <dgm:prSet presAssocID="{56888FD0-791D-443A-8A5E-2425F5A1F46C}" presName="level3hierChild" presStyleCnt="0"/>
      <dgm:spPr/>
    </dgm:pt>
    <dgm:pt modelId="{7D34E0F1-EB53-45F1-928D-649089C19330}" type="pres">
      <dgm:prSet presAssocID="{2D4DD613-1774-445F-AE61-45B51D975383}" presName="conn2-1" presStyleLbl="parChTrans1D2" presStyleIdx="1" presStyleCnt="3"/>
      <dgm:spPr/>
    </dgm:pt>
    <dgm:pt modelId="{F77038D7-2B45-4D39-BCC2-743BF0B01784}" type="pres">
      <dgm:prSet presAssocID="{2D4DD613-1774-445F-AE61-45B51D975383}" presName="connTx" presStyleLbl="parChTrans1D2" presStyleIdx="1" presStyleCnt="3"/>
      <dgm:spPr/>
    </dgm:pt>
    <dgm:pt modelId="{0765C931-596E-4EB4-99B6-AAD32EEC70B3}" type="pres">
      <dgm:prSet presAssocID="{9C370E08-DBEB-4355-8AF8-640BCA04FBE1}" presName="root2" presStyleCnt="0"/>
      <dgm:spPr/>
    </dgm:pt>
    <dgm:pt modelId="{165D72C3-BC42-4C04-83D9-5BCAB71B1321}" type="pres">
      <dgm:prSet presAssocID="{9C370E08-DBEB-4355-8AF8-640BCA04FBE1}" presName="LevelTwoTextNode" presStyleLbl="node2" presStyleIdx="1" presStyleCnt="3" custScaleX="103580">
        <dgm:presLayoutVars>
          <dgm:chPref val="3"/>
        </dgm:presLayoutVars>
      </dgm:prSet>
      <dgm:spPr/>
    </dgm:pt>
    <dgm:pt modelId="{B4AD66CE-8FBC-428C-92D1-31A65D38399A}" type="pres">
      <dgm:prSet presAssocID="{9C370E08-DBEB-4355-8AF8-640BCA04FBE1}" presName="level3hierChild" presStyleCnt="0"/>
      <dgm:spPr/>
    </dgm:pt>
    <dgm:pt modelId="{1BB39230-CBA2-4F96-8308-D3E9A2A4AA8E}" type="pres">
      <dgm:prSet presAssocID="{D5AF4FFA-5E44-4EBB-8E9D-E80CB0E8FDAD}" presName="conn2-1" presStyleLbl="parChTrans1D3" presStyleIdx="2" presStyleCnt="5"/>
      <dgm:spPr/>
    </dgm:pt>
    <dgm:pt modelId="{E38F060C-77CE-40CE-A626-079FEFD2AA11}" type="pres">
      <dgm:prSet presAssocID="{D5AF4FFA-5E44-4EBB-8E9D-E80CB0E8FDAD}" presName="connTx" presStyleLbl="parChTrans1D3" presStyleIdx="2" presStyleCnt="5"/>
      <dgm:spPr/>
    </dgm:pt>
    <dgm:pt modelId="{F4EB00C2-9E2D-4805-89F4-AED492A4CC0D}" type="pres">
      <dgm:prSet presAssocID="{2F6899B9-BAF3-412A-A037-2E9DF97907E7}" presName="root2" presStyleCnt="0"/>
      <dgm:spPr/>
    </dgm:pt>
    <dgm:pt modelId="{5FE04CFF-3E18-47B8-AD1C-59562E1FA849}" type="pres">
      <dgm:prSet presAssocID="{2F6899B9-BAF3-412A-A037-2E9DF97907E7}" presName="LevelTwoTextNode" presStyleLbl="node3" presStyleIdx="2" presStyleCnt="5" custScaleX="174896">
        <dgm:presLayoutVars>
          <dgm:chPref val="3"/>
        </dgm:presLayoutVars>
      </dgm:prSet>
      <dgm:spPr/>
    </dgm:pt>
    <dgm:pt modelId="{D44AAD7A-1FB8-47FA-9F0C-B59DB32CBDE9}" type="pres">
      <dgm:prSet presAssocID="{2F6899B9-BAF3-412A-A037-2E9DF97907E7}" presName="level3hierChild" presStyleCnt="0"/>
      <dgm:spPr/>
    </dgm:pt>
    <dgm:pt modelId="{32498A65-C5F0-4227-9238-743CD9710358}" type="pres">
      <dgm:prSet presAssocID="{7659A8D0-42F3-4B27-BB16-11949FF852B4}" presName="conn2-1" presStyleLbl="parChTrans1D3" presStyleIdx="3" presStyleCnt="5"/>
      <dgm:spPr/>
    </dgm:pt>
    <dgm:pt modelId="{59C357F3-04C3-4884-8384-369BEE916B76}" type="pres">
      <dgm:prSet presAssocID="{7659A8D0-42F3-4B27-BB16-11949FF852B4}" presName="connTx" presStyleLbl="parChTrans1D3" presStyleIdx="3" presStyleCnt="5"/>
      <dgm:spPr/>
    </dgm:pt>
    <dgm:pt modelId="{CAF18761-AF53-48B5-994B-443B74E5639A}" type="pres">
      <dgm:prSet presAssocID="{DB9521B0-4270-4773-A552-46B378552FAF}" presName="root2" presStyleCnt="0"/>
      <dgm:spPr/>
    </dgm:pt>
    <dgm:pt modelId="{22D05142-AFF1-419B-8670-D1B264CEA445}" type="pres">
      <dgm:prSet presAssocID="{DB9521B0-4270-4773-A552-46B378552FAF}" presName="LevelTwoTextNode" presStyleLbl="node3" presStyleIdx="3" presStyleCnt="5" custScaleX="175180">
        <dgm:presLayoutVars>
          <dgm:chPref val="3"/>
        </dgm:presLayoutVars>
      </dgm:prSet>
      <dgm:spPr/>
    </dgm:pt>
    <dgm:pt modelId="{63576BEA-1C42-49FA-96D8-238D78850AE7}" type="pres">
      <dgm:prSet presAssocID="{DB9521B0-4270-4773-A552-46B378552FAF}" presName="level3hierChild" presStyleCnt="0"/>
      <dgm:spPr/>
    </dgm:pt>
    <dgm:pt modelId="{81044263-6F6E-4314-9C6A-E921DA35B870}" type="pres">
      <dgm:prSet presAssocID="{8502AB90-8D02-4A28-A509-0F8F21E830E2}" presName="conn2-1" presStyleLbl="parChTrans1D3" presStyleIdx="4" presStyleCnt="5"/>
      <dgm:spPr/>
    </dgm:pt>
    <dgm:pt modelId="{85D97145-01F7-4E36-BCBF-A7AB5C01D525}" type="pres">
      <dgm:prSet presAssocID="{8502AB90-8D02-4A28-A509-0F8F21E830E2}" presName="connTx" presStyleLbl="parChTrans1D3" presStyleIdx="4" presStyleCnt="5"/>
      <dgm:spPr/>
    </dgm:pt>
    <dgm:pt modelId="{B53DE2C5-6823-427C-BFB0-75724F8DC358}" type="pres">
      <dgm:prSet presAssocID="{F66ECA3A-AA9D-400B-BF0D-18E04FC6C9F3}" presName="root2" presStyleCnt="0"/>
      <dgm:spPr/>
    </dgm:pt>
    <dgm:pt modelId="{BE54B314-2CA4-46B7-8533-ECE5A06E1566}" type="pres">
      <dgm:prSet presAssocID="{F66ECA3A-AA9D-400B-BF0D-18E04FC6C9F3}" presName="LevelTwoTextNode" presStyleLbl="node3" presStyleIdx="4" presStyleCnt="5" custScaleX="174243">
        <dgm:presLayoutVars>
          <dgm:chPref val="3"/>
        </dgm:presLayoutVars>
      </dgm:prSet>
      <dgm:spPr/>
    </dgm:pt>
    <dgm:pt modelId="{9D60D7DE-F7F9-4959-A9C4-EE02445F0B72}" type="pres">
      <dgm:prSet presAssocID="{F66ECA3A-AA9D-400B-BF0D-18E04FC6C9F3}" presName="level3hierChild" presStyleCnt="0"/>
      <dgm:spPr/>
    </dgm:pt>
    <dgm:pt modelId="{097F04F9-F4D2-4C58-A0BF-62B4E636A03A}" type="pres">
      <dgm:prSet presAssocID="{B3B7FA91-46FC-45F7-9984-43918C499F1C}" presName="conn2-1" presStyleLbl="parChTrans1D2" presStyleIdx="2" presStyleCnt="3"/>
      <dgm:spPr/>
    </dgm:pt>
    <dgm:pt modelId="{021DED77-AF0D-4A65-9A27-EC514C61C43A}" type="pres">
      <dgm:prSet presAssocID="{B3B7FA91-46FC-45F7-9984-43918C499F1C}" presName="connTx" presStyleLbl="parChTrans1D2" presStyleIdx="2" presStyleCnt="3"/>
      <dgm:spPr/>
    </dgm:pt>
    <dgm:pt modelId="{BB7E70AF-0904-4F77-89C1-A44815099872}" type="pres">
      <dgm:prSet presAssocID="{8A86B339-BE5C-467C-8F46-3726A799C839}" presName="root2" presStyleCnt="0"/>
      <dgm:spPr/>
    </dgm:pt>
    <dgm:pt modelId="{C5A8175D-A66C-4ED1-A68C-E2EE177DDAF9}" type="pres">
      <dgm:prSet presAssocID="{8A86B339-BE5C-467C-8F46-3726A799C839}" presName="LevelTwoTextNode" presStyleLbl="node2" presStyleIdx="2" presStyleCnt="3" custScaleX="103584">
        <dgm:presLayoutVars>
          <dgm:chPref val="3"/>
        </dgm:presLayoutVars>
      </dgm:prSet>
      <dgm:spPr/>
    </dgm:pt>
    <dgm:pt modelId="{A138CE54-5E72-4BD9-B8CF-F987D72E9649}" type="pres">
      <dgm:prSet presAssocID="{8A86B339-BE5C-467C-8F46-3726A799C839}" presName="level3hierChild" presStyleCnt="0"/>
      <dgm:spPr/>
    </dgm:pt>
  </dgm:ptLst>
  <dgm:cxnLst>
    <dgm:cxn modelId="{C1371605-0C3E-47B3-BACA-EDFC04C3E0D7}" type="presOf" srcId="{8A86B339-BE5C-467C-8F46-3726A799C839}" destId="{C5A8175D-A66C-4ED1-A68C-E2EE177DDAF9}" srcOrd="0" destOrd="0" presId="urn:microsoft.com/office/officeart/2005/8/layout/hierarchy2"/>
    <dgm:cxn modelId="{63DE500A-7CF6-43A3-8510-77642B668401}" type="presOf" srcId="{2F6899B9-BAF3-412A-A037-2E9DF97907E7}" destId="{5FE04CFF-3E18-47B8-AD1C-59562E1FA849}" srcOrd="0" destOrd="0" presId="urn:microsoft.com/office/officeart/2005/8/layout/hierarchy2"/>
    <dgm:cxn modelId="{2651820B-7D3D-4849-99DC-4D1DBECF03DB}" type="presOf" srcId="{38966620-D4A8-49A7-8049-B9131EA47243}" destId="{04B1F939-B323-46E3-BF0A-C87D68924A6D}" srcOrd="1" destOrd="0" presId="urn:microsoft.com/office/officeart/2005/8/layout/hierarchy2"/>
    <dgm:cxn modelId="{90153115-D6C7-4116-A37E-383D6F70489C}" type="presOf" srcId="{5500EF22-5641-4B4D-9705-451B3A4FA2FB}" destId="{F69673F1-F9FB-44EF-BD55-218DE633D824}" srcOrd="0" destOrd="0" presId="urn:microsoft.com/office/officeart/2005/8/layout/hierarchy2"/>
    <dgm:cxn modelId="{A2163B31-0A87-4A61-8A89-CA8E9C0F46F4}" type="presOf" srcId="{D5AF4FFA-5E44-4EBB-8E9D-E80CB0E8FDAD}" destId="{E38F060C-77CE-40CE-A626-079FEFD2AA11}" srcOrd="1" destOrd="0" presId="urn:microsoft.com/office/officeart/2005/8/layout/hierarchy2"/>
    <dgm:cxn modelId="{44978F36-D2EF-49F5-A808-F4B1542C8469}" type="presOf" srcId="{6264E63B-3E14-4B36-85ED-126D537D79A0}" destId="{B38F4AC6-A6C6-4CCE-A099-B89DF423E8D8}" srcOrd="0" destOrd="0" presId="urn:microsoft.com/office/officeart/2005/8/layout/hierarchy2"/>
    <dgm:cxn modelId="{0275A73C-D04F-4EF4-A640-9847B820A0A4}" srcId="{9C370E08-DBEB-4355-8AF8-640BCA04FBE1}" destId="{DB9521B0-4270-4773-A552-46B378552FAF}" srcOrd="1" destOrd="0" parTransId="{7659A8D0-42F3-4B27-BB16-11949FF852B4}" sibTransId="{4CB25356-ED01-4ED3-9C21-61FFED7EA0A1}"/>
    <dgm:cxn modelId="{F64DEC43-991A-4EF1-BB95-AC79F045C952}" type="presOf" srcId="{6264E63B-3E14-4B36-85ED-126D537D79A0}" destId="{F8FB88A8-E450-4D1D-9925-C5E7FAB61B59}" srcOrd="1" destOrd="0" presId="urn:microsoft.com/office/officeart/2005/8/layout/hierarchy2"/>
    <dgm:cxn modelId="{CA29C364-CBBA-4FBE-8C24-59A5DEF36479}" srcId="{1DE21EBB-C7FD-49FF-AEF4-6B1CBFA05D19}" destId="{5500EF22-5641-4B4D-9705-451B3A4FA2FB}" srcOrd="0" destOrd="0" parTransId="{6264E63B-3E14-4B36-85ED-126D537D79A0}" sibTransId="{2A6B8DAE-D688-4462-8E91-38D793E1FFD6}"/>
    <dgm:cxn modelId="{6520F966-66AD-459E-A3D9-72BB1377FB1D}" type="presOf" srcId="{9C370E08-DBEB-4355-8AF8-640BCA04FBE1}" destId="{165D72C3-BC42-4C04-83D9-5BCAB71B1321}" srcOrd="0" destOrd="0" presId="urn:microsoft.com/office/officeart/2005/8/layout/hierarchy2"/>
    <dgm:cxn modelId="{252FBC6C-6918-4D59-B11B-60377EBE27A5}" type="presOf" srcId="{7659A8D0-42F3-4B27-BB16-11949FF852B4}" destId="{32498A65-C5F0-4227-9238-743CD9710358}" srcOrd="0" destOrd="0" presId="urn:microsoft.com/office/officeart/2005/8/layout/hierarchy2"/>
    <dgm:cxn modelId="{B8053C4D-FEDE-4FD2-998A-7CC1B1E54FA1}" type="presOf" srcId="{B3B7FA91-46FC-45F7-9984-43918C499F1C}" destId="{021DED77-AF0D-4A65-9A27-EC514C61C43A}" srcOrd="1" destOrd="0" presId="urn:microsoft.com/office/officeart/2005/8/layout/hierarchy2"/>
    <dgm:cxn modelId="{A2F52870-7910-4DCB-8A08-A8747C0FD289}" type="presOf" srcId="{F66ECA3A-AA9D-400B-BF0D-18E04FC6C9F3}" destId="{BE54B314-2CA4-46B7-8533-ECE5A06E1566}" srcOrd="0" destOrd="0" presId="urn:microsoft.com/office/officeart/2005/8/layout/hierarchy2"/>
    <dgm:cxn modelId="{7084FE50-5071-477A-BFF5-05D602945E96}" type="presOf" srcId="{1DE21EBB-C7FD-49FF-AEF4-6B1CBFA05D19}" destId="{EE17D1C2-DD73-4425-8719-B48AD5F183EB}" srcOrd="0" destOrd="0" presId="urn:microsoft.com/office/officeart/2005/8/layout/hierarchy2"/>
    <dgm:cxn modelId="{2CC1E252-B9E0-42CB-B7B9-28EF9F4013A4}" type="presOf" srcId="{7E1E064C-B4A8-4B47-9E6F-60C60338A880}" destId="{0994B288-9D5C-4EC7-BF77-1D67DAD4C0D5}" srcOrd="1" destOrd="0" presId="urn:microsoft.com/office/officeart/2005/8/layout/hierarchy2"/>
    <dgm:cxn modelId="{7B126287-F9E1-4C67-A1B3-02AEDE03A807}" type="presOf" srcId="{50C7518E-407D-4D97-B309-86D71F6E1D5E}" destId="{FDC2E867-530E-44F7-BFFF-B09DB97E2C44}" srcOrd="0" destOrd="0" presId="urn:microsoft.com/office/officeart/2005/8/layout/hierarchy2"/>
    <dgm:cxn modelId="{446BBE95-021C-42B6-B6EB-E4DA81356E0D}" srcId="{9C370E08-DBEB-4355-8AF8-640BCA04FBE1}" destId="{F66ECA3A-AA9D-400B-BF0D-18E04FC6C9F3}" srcOrd="2" destOrd="0" parTransId="{8502AB90-8D02-4A28-A509-0F8F21E830E2}" sibTransId="{133510AA-F60A-40E5-8C46-16BB95B1DC62}"/>
    <dgm:cxn modelId="{FECD179C-6171-4699-962A-A522E103ADBB}" type="presOf" srcId="{D5AF4FFA-5E44-4EBB-8E9D-E80CB0E8FDAD}" destId="{1BB39230-CBA2-4F96-8308-D3E9A2A4AA8E}" srcOrd="0" destOrd="0" presId="urn:microsoft.com/office/officeart/2005/8/layout/hierarchy2"/>
    <dgm:cxn modelId="{6A417F9E-CD86-4A34-A957-596ABCF83BB3}" type="presOf" srcId="{2D4DD613-1774-445F-AE61-45B51D975383}" destId="{F77038D7-2B45-4D39-BCC2-743BF0B01784}" srcOrd="1" destOrd="0" presId="urn:microsoft.com/office/officeart/2005/8/layout/hierarchy2"/>
    <dgm:cxn modelId="{57C870AB-395F-434A-B571-4B952510F633}" srcId="{9C370E08-DBEB-4355-8AF8-640BCA04FBE1}" destId="{2F6899B9-BAF3-412A-A037-2E9DF97907E7}" srcOrd="0" destOrd="0" parTransId="{D5AF4FFA-5E44-4EBB-8E9D-E80CB0E8FDAD}" sibTransId="{456CCDC5-DE38-4F58-89C6-96C6D09F5769}"/>
    <dgm:cxn modelId="{D0F9B0B5-DFB3-4C72-854B-02CCDCFAD68A}" type="presOf" srcId="{B3B7FA91-46FC-45F7-9984-43918C499F1C}" destId="{097F04F9-F4D2-4C58-A0BF-62B4E636A03A}" srcOrd="0" destOrd="0" presId="urn:microsoft.com/office/officeart/2005/8/layout/hierarchy2"/>
    <dgm:cxn modelId="{D09D52B6-CDA7-4942-82C0-FDA40B8B71AA}" type="presOf" srcId="{38966620-D4A8-49A7-8049-B9131EA47243}" destId="{19F14507-2EA2-40C2-A306-8051CFE16941}" srcOrd="0" destOrd="0" presId="urn:microsoft.com/office/officeart/2005/8/layout/hierarchy2"/>
    <dgm:cxn modelId="{2FBF3BB9-5DFD-423E-86B7-1997F2781580}" type="presOf" srcId="{8502AB90-8D02-4A28-A509-0F8F21E830E2}" destId="{81044263-6F6E-4314-9C6A-E921DA35B870}" srcOrd="0" destOrd="0" presId="urn:microsoft.com/office/officeart/2005/8/layout/hierarchy2"/>
    <dgm:cxn modelId="{7FEB4BBC-F548-45D6-BA12-80778784CEB5}" type="presOf" srcId="{2D4DD613-1774-445F-AE61-45B51D975383}" destId="{7D34E0F1-EB53-45F1-928D-649089C19330}" srcOrd="0" destOrd="0" presId="urn:microsoft.com/office/officeart/2005/8/layout/hierarchy2"/>
    <dgm:cxn modelId="{08C466C0-201F-47F7-BFA6-92C4084CD495}" srcId="{50C7518E-407D-4D97-B309-86D71F6E1D5E}" destId="{1DE21EBB-C7FD-49FF-AEF4-6B1CBFA05D19}" srcOrd="0" destOrd="0" parTransId="{7E1E064C-B4A8-4B47-9E6F-60C60338A880}" sibTransId="{82B719DE-C0DF-494A-AE24-CE740B93BC20}"/>
    <dgm:cxn modelId="{E6D325D2-75F3-403E-9888-ED23181D8F50}" srcId="{50C7518E-407D-4D97-B309-86D71F6E1D5E}" destId="{9C370E08-DBEB-4355-8AF8-640BCA04FBE1}" srcOrd="1" destOrd="0" parTransId="{2D4DD613-1774-445F-AE61-45B51D975383}" sibTransId="{92AC7B79-CC9B-4B23-A095-DD280FD7A138}"/>
    <dgm:cxn modelId="{D6D8CAD7-FEEC-473A-851C-4812D6AEE8A9}" srcId="{1DE21EBB-C7FD-49FF-AEF4-6B1CBFA05D19}" destId="{56888FD0-791D-443A-8A5E-2425F5A1F46C}" srcOrd="1" destOrd="0" parTransId="{38966620-D4A8-49A7-8049-B9131EA47243}" sibTransId="{B8BE941B-7519-453A-BF33-DA61B017CE14}"/>
    <dgm:cxn modelId="{FFA0C4D8-57AC-4446-BB4B-3A218C37AE2A}" type="presOf" srcId="{8502AB90-8D02-4A28-A509-0F8F21E830E2}" destId="{85D97145-01F7-4E36-BCBF-A7AB5C01D525}" srcOrd="1" destOrd="0" presId="urn:microsoft.com/office/officeart/2005/8/layout/hierarchy2"/>
    <dgm:cxn modelId="{3F7EC4D9-44D2-4593-9C2F-E2D275368742}" srcId="{84ED40E6-1806-43FA-9F54-59F01856DAB2}" destId="{50C7518E-407D-4D97-B309-86D71F6E1D5E}" srcOrd="0" destOrd="0" parTransId="{CB79352D-FD3E-47AA-AD5A-C1288D002A17}" sibTransId="{E2459644-FCF2-481F-9918-87C54932F47E}"/>
    <dgm:cxn modelId="{1F97FCE1-F3CB-4DA3-8C98-BE034ED3D46E}" type="presOf" srcId="{56888FD0-791D-443A-8A5E-2425F5A1F46C}" destId="{7F67DBAC-E09E-41C0-908F-0D278887F63B}" srcOrd="0" destOrd="0" presId="urn:microsoft.com/office/officeart/2005/8/layout/hierarchy2"/>
    <dgm:cxn modelId="{EE1FE3E2-79B1-40CF-AB79-052B7947162E}" type="presOf" srcId="{84ED40E6-1806-43FA-9F54-59F01856DAB2}" destId="{2E73D278-AC13-4AC3-8073-2D76039C0F28}" srcOrd="0" destOrd="0" presId="urn:microsoft.com/office/officeart/2005/8/layout/hierarchy2"/>
    <dgm:cxn modelId="{43CA59E6-1351-46C7-97E8-F41EDE574E15}" srcId="{50C7518E-407D-4D97-B309-86D71F6E1D5E}" destId="{8A86B339-BE5C-467C-8F46-3726A799C839}" srcOrd="2" destOrd="0" parTransId="{B3B7FA91-46FC-45F7-9984-43918C499F1C}" sibTransId="{649B6684-8563-4E21-9F9A-7AB277162417}"/>
    <dgm:cxn modelId="{07B8E1E9-F0BE-450F-8222-22704F2606CB}" type="presOf" srcId="{7659A8D0-42F3-4B27-BB16-11949FF852B4}" destId="{59C357F3-04C3-4884-8384-369BEE916B76}" srcOrd="1" destOrd="0" presId="urn:microsoft.com/office/officeart/2005/8/layout/hierarchy2"/>
    <dgm:cxn modelId="{1024B9F5-1F88-43F3-A0FD-A855F9AD559B}" type="presOf" srcId="{DB9521B0-4270-4773-A552-46B378552FAF}" destId="{22D05142-AFF1-419B-8670-D1B264CEA445}" srcOrd="0" destOrd="0" presId="urn:microsoft.com/office/officeart/2005/8/layout/hierarchy2"/>
    <dgm:cxn modelId="{86EBE3F6-F40E-4AEF-8FF3-CFB57E264DC2}" type="presOf" srcId="{7E1E064C-B4A8-4B47-9E6F-60C60338A880}" destId="{FFAE815C-D83A-4AC4-B4B0-F45FDCB0B74E}" srcOrd="0" destOrd="0" presId="urn:microsoft.com/office/officeart/2005/8/layout/hierarchy2"/>
    <dgm:cxn modelId="{2EFA8B0B-3DA3-4833-86EF-387E13E733BF}" type="presParOf" srcId="{2E73D278-AC13-4AC3-8073-2D76039C0F28}" destId="{E2777D14-DA7B-43C1-B5C6-8BDBB943C0B7}" srcOrd="0" destOrd="0" presId="urn:microsoft.com/office/officeart/2005/8/layout/hierarchy2"/>
    <dgm:cxn modelId="{0E24080F-0842-47C6-9949-878383085620}" type="presParOf" srcId="{E2777D14-DA7B-43C1-B5C6-8BDBB943C0B7}" destId="{FDC2E867-530E-44F7-BFFF-B09DB97E2C44}" srcOrd="0" destOrd="0" presId="urn:microsoft.com/office/officeart/2005/8/layout/hierarchy2"/>
    <dgm:cxn modelId="{533BFE05-7953-47AC-8EFC-C1A75FE51751}" type="presParOf" srcId="{E2777D14-DA7B-43C1-B5C6-8BDBB943C0B7}" destId="{FA147ADC-9048-4C38-8089-35D83CCE7A88}" srcOrd="1" destOrd="0" presId="urn:microsoft.com/office/officeart/2005/8/layout/hierarchy2"/>
    <dgm:cxn modelId="{A34B0013-1C56-490D-B50B-E2D909757EA9}" type="presParOf" srcId="{FA147ADC-9048-4C38-8089-35D83CCE7A88}" destId="{FFAE815C-D83A-4AC4-B4B0-F45FDCB0B74E}" srcOrd="0" destOrd="0" presId="urn:microsoft.com/office/officeart/2005/8/layout/hierarchy2"/>
    <dgm:cxn modelId="{48BBCAA8-C0DB-4CA0-9820-627487A0EDDC}" type="presParOf" srcId="{FFAE815C-D83A-4AC4-B4B0-F45FDCB0B74E}" destId="{0994B288-9D5C-4EC7-BF77-1D67DAD4C0D5}" srcOrd="0" destOrd="0" presId="urn:microsoft.com/office/officeart/2005/8/layout/hierarchy2"/>
    <dgm:cxn modelId="{5432A3A2-D8EE-4B73-9682-CA92E8269E28}" type="presParOf" srcId="{FA147ADC-9048-4C38-8089-35D83CCE7A88}" destId="{A370CD24-4E1B-465C-900D-CCFE537EE095}" srcOrd="1" destOrd="0" presId="urn:microsoft.com/office/officeart/2005/8/layout/hierarchy2"/>
    <dgm:cxn modelId="{004CE3FF-72DA-43ED-922B-1B31B1015645}" type="presParOf" srcId="{A370CD24-4E1B-465C-900D-CCFE537EE095}" destId="{EE17D1C2-DD73-4425-8719-B48AD5F183EB}" srcOrd="0" destOrd="0" presId="urn:microsoft.com/office/officeart/2005/8/layout/hierarchy2"/>
    <dgm:cxn modelId="{5CAFF00C-F70C-4844-B470-746FF9EA7C40}" type="presParOf" srcId="{A370CD24-4E1B-465C-900D-CCFE537EE095}" destId="{729DDE35-D9B7-4E6A-9169-8D29656F330D}" srcOrd="1" destOrd="0" presId="urn:microsoft.com/office/officeart/2005/8/layout/hierarchy2"/>
    <dgm:cxn modelId="{C9ACE48B-6EFD-4C8B-9314-1D3855926C4E}" type="presParOf" srcId="{729DDE35-D9B7-4E6A-9169-8D29656F330D}" destId="{B38F4AC6-A6C6-4CCE-A099-B89DF423E8D8}" srcOrd="0" destOrd="0" presId="urn:microsoft.com/office/officeart/2005/8/layout/hierarchy2"/>
    <dgm:cxn modelId="{066A8760-56AE-4F25-A8F5-0B190DB5F8E7}" type="presParOf" srcId="{B38F4AC6-A6C6-4CCE-A099-B89DF423E8D8}" destId="{F8FB88A8-E450-4D1D-9925-C5E7FAB61B59}" srcOrd="0" destOrd="0" presId="urn:microsoft.com/office/officeart/2005/8/layout/hierarchy2"/>
    <dgm:cxn modelId="{CF744A80-DB21-42C8-AE70-FD25FE722834}" type="presParOf" srcId="{729DDE35-D9B7-4E6A-9169-8D29656F330D}" destId="{76EFD112-9A51-40E4-840C-D0DE2E9DB277}" srcOrd="1" destOrd="0" presId="urn:microsoft.com/office/officeart/2005/8/layout/hierarchy2"/>
    <dgm:cxn modelId="{CF74379D-DE54-4420-B7F8-2BD0A06E0341}" type="presParOf" srcId="{76EFD112-9A51-40E4-840C-D0DE2E9DB277}" destId="{F69673F1-F9FB-44EF-BD55-218DE633D824}" srcOrd="0" destOrd="0" presId="urn:microsoft.com/office/officeart/2005/8/layout/hierarchy2"/>
    <dgm:cxn modelId="{26748780-7FD1-49BE-843E-C4FAADD20684}" type="presParOf" srcId="{76EFD112-9A51-40E4-840C-D0DE2E9DB277}" destId="{EB0862B9-708C-4884-B97D-E0CC37DCADC9}" srcOrd="1" destOrd="0" presId="urn:microsoft.com/office/officeart/2005/8/layout/hierarchy2"/>
    <dgm:cxn modelId="{A8BF2E05-E9D6-4A5B-A034-D088622BDC31}" type="presParOf" srcId="{729DDE35-D9B7-4E6A-9169-8D29656F330D}" destId="{19F14507-2EA2-40C2-A306-8051CFE16941}" srcOrd="2" destOrd="0" presId="urn:microsoft.com/office/officeart/2005/8/layout/hierarchy2"/>
    <dgm:cxn modelId="{501C6EE9-F469-4B95-804D-1D2B6509D7BF}" type="presParOf" srcId="{19F14507-2EA2-40C2-A306-8051CFE16941}" destId="{04B1F939-B323-46E3-BF0A-C87D68924A6D}" srcOrd="0" destOrd="0" presId="urn:microsoft.com/office/officeart/2005/8/layout/hierarchy2"/>
    <dgm:cxn modelId="{6303B2A9-FC56-4CB7-B3F1-ACCC9995C96A}" type="presParOf" srcId="{729DDE35-D9B7-4E6A-9169-8D29656F330D}" destId="{7D2372D0-B183-4E42-A7FB-9B3080F3E924}" srcOrd="3" destOrd="0" presId="urn:microsoft.com/office/officeart/2005/8/layout/hierarchy2"/>
    <dgm:cxn modelId="{AA8AD387-0C18-4A2A-93B7-57B2103A017C}" type="presParOf" srcId="{7D2372D0-B183-4E42-A7FB-9B3080F3E924}" destId="{7F67DBAC-E09E-41C0-908F-0D278887F63B}" srcOrd="0" destOrd="0" presId="urn:microsoft.com/office/officeart/2005/8/layout/hierarchy2"/>
    <dgm:cxn modelId="{82913B1E-CAAA-46DF-B34A-A3509C5CC8A1}" type="presParOf" srcId="{7D2372D0-B183-4E42-A7FB-9B3080F3E924}" destId="{A683987B-12B4-41E7-A359-344E237373F3}" srcOrd="1" destOrd="0" presId="urn:microsoft.com/office/officeart/2005/8/layout/hierarchy2"/>
    <dgm:cxn modelId="{D847860D-997E-4264-951E-B92114B8F787}" type="presParOf" srcId="{FA147ADC-9048-4C38-8089-35D83CCE7A88}" destId="{7D34E0F1-EB53-45F1-928D-649089C19330}" srcOrd="2" destOrd="0" presId="urn:microsoft.com/office/officeart/2005/8/layout/hierarchy2"/>
    <dgm:cxn modelId="{191504FD-D821-47A5-A5FA-53ACAE0BEFB8}" type="presParOf" srcId="{7D34E0F1-EB53-45F1-928D-649089C19330}" destId="{F77038D7-2B45-4D39-BCC2-743BF0B01784}" srcOrd="0" destOrd="0" presId="urn:microsoft.com/office/officeart/2005/8/layout/hierarchy2"/>
    <dgm:cxn modelId="{D2848FAB-FDE9-47E0-8601-660F2BEDBE4B}" type="presParOf" srcId="{FA147ADC-9048-4C38-8089-35D83CCE7A88}" destId="{0765C931-596E-4EB4-99B6-AAD32EEC70B3}" srcOrd="3" destOrd="0" presId="urn:microsoft.com/office/officeart/2005/8/layout/hierarchy2"/>
    <dgm:cxn modelId="{AF6280F6-C766-4526-BDA5-D9A4ECD47E50}" type="presParOf" srcId="{0765C931-596E-4EB4-99B6-AAD32EEC70B3}" destId="{165D72C3-BC42-4C04-83D9-5BCAB71B1321}" srcOrd="0" destOrd="0" presId="urn:microsoft.com/office/officeart/2005/8/layout/hierarchy2"/>
    <dgm:cxn modelId="{6ECAB20B-5EC1-4B15-A1C2-81355602646A}" type="presParOf" srcId="{0765C931-596E-4EB4-99B6-AAD32EEC70B3}" destId="{B4AD66CE-8FBC-428C-92D1-31A65D38399A}" srcOrd="1" destOrd="0" presId="urn:microsoft.com/office/officeart/2005/8/layout/hierarchy2"/>
    <dgm:cxn modelId="{ECD9A811-11D3-4B7C-A7E0-24BC3D1C74ED}" type="presParOf" srcId="{B4AD66CE-8FBC-428C-92D1-31A65D38399A}" destId="{1BB39230-CBA2-4F96-8308-D3E9A2A4AA8E}" srcOrd="0" destOrd="0" presId="urn:microsoft.com/office/officeart/2005/8/layout/hierarchy2"/>
    <dgm:cxn modelId="{2203D936-3EE9-4309-A72A-01BE4B094291}" type="presParOf" srcId="{1BB39230-CBA2-4F96-8308-D3E9A2A4AA8E}" destId="{E38F060C-77CE-40CE-A626-079FEFD2AA11}" srcOrd="0" destOrd="0" presId="urn:microsoft.com/office/officeart/2005/8/layout/hierarchy2"/>
    <dgm:cxn modelId="{0A2E4AD1-CB8C-4D10-A3CB-0834FB211FE0}" type="presParOf" srcId="{B4AD66CE-8FBC-428C-92D1-31A65D38399A}" destId="{F4EB00C2-9E2D-4805-89F4-AED492A4CC0D}" srcOrd="1" destOrd="0" presId="urn:microsoft.com/office/officeart/2005/8/layout/hierarchy2"/>
    <dgm:cxn modelId="{836732B9-4154-4CC4-B7E6-DDA82BF19030}" type="presParOf" srcId="{F4EB00C2-9E2D-4805-89F4-AED492A4CC0D}" destId="{5FE04CFF-3E18-47B8-AD1C-59562E1FA849}" srcOrd="0" destOrd="0" presId="urn:microsoft.com/office/officeart/2005/8/layout/hierarchy2"/>
    <dgm:cxn modelId="{D35C5577-756D-4D03-9A8B-E16AF74492FB}" type="presParOf" srcId="{F4EB00C2-9E2D-4805-89F4-AED492A4CC0D}" destId="{D44AAD7A-1FB8-47FA-9F0C-B59DB32CBDE9}" srcOrd="1" destOrd="0" presId="urn:microsoft.com/office/officeart/2005/8/layout/hierarchy2"/>
    <dgm:cxn modelId="{01A1F139-EFC8-45D5-A0D6-28E74B6C7B25}" type="presParOf" srcId="{B4AD66CE-8FBC-428C-92D1-31A65D38399A}" destId="{32498A65-C5F0-4227-9238-743CD9710358}" srcOrd="2" destOrd="0" presId="urn:microsoft.com/office/officeart/2005/8/layout/hierarchy2"/>
    <dgm:cxn modelId="{55086F34-3099-406D-802D-F3C3AF25ACBE}" type="presParOf" srcId="{32498A65-C5F0-4227-9238-743CD9710358}" destId="{59C357F3-04C3-4884-8384-369BEE916B76}" srcOrd="0" destOrd="0" presId="urn:microsoft.com/office/officeart/2005/8/layout/hierarchy2"/>
    <dgm:cxn modelId="{77E5A0E0-D32F-4DF0-803C-8CFA3A390EC3}" type="presParOf" srcId="{B4AD66CE-8FBC-428C-92D1-31A65D38399A}" destId="{CAF18761-AF53-48B5-994B-443B74E5639A}" srcOrd="3" destOrd="0" presId="urn:microsoft.com/office/officeart/2005/8/layout/hierarchy2"/>
    <dgm:cxn modelId="{26F19AAE-7B07-4D8F-A252-A8EDE1CF1CAF}" type="presParOf" srcId="{CAF18761-AF53-48B5-994B-443B74E5639A}" destId="{22D05142-AFF1-419B-8670-D1B264CEA445}" srcOrd="0" destOrd="0" presId="urn:microsoft.com/office/officeart/2005/8/layout/hierarchy2"/>
    <dgm:cxn modelId="{F08FCCB5-1E1A-440D-8D69-F3D861779CAC}" type="presParOf" srcId="{CAF18761-AF53-48B5-994B-443B74E5639A}" destId="{63576BEA-1C42-49FA-96D8-238D78850AE7}" srcOrd="1" destOrd="0" presId="urn:microsoft.com/office/officeart/2005/8/layout/hierarchy2"/>
    <dgm:cxn modelId="{00AF3303-7EC9-4945-B335-BC7CD7064FA1}" type="presParOf" srcId="{B4AD66CE-8FBC-428C-92D1-31A65D38399A}" destId="{81044263-6F6E-4314-9C6A-E921DA35B870}" srcOrd="4" destOrd="0" presId="urn:microsoft.com/office/officeart/2005/8/layout/hierarchy2"/>
    <dgm:cxn modelId="{F3562184-9EDE-48F7-AFCB-14AF48ADE820}" type="presParOf" srcId="{81044263-6F6E-4314-9C6A-E921DA35B870}" destId="{85D97145-01F7-4E36-BCBF-A7AB5C01D525}" srcOrd="0" destOrd="0" presId="urn:microsoft.com/office/officeart/2005/8/layout/hierarchy2"/>
    <dgm:cxn modelId="{DC46E380-B704-47F7-8376-F2A3B6C91C47}" type="presParOf" srcId="{B4AD66CE-8FBC-428C-92D1-31A65D38399A}" destId="{B53DE2C5-6823-427C-BFB0-75724F8DC358}" srcOrd="5" destOrd="0" presId="urn:microsoft.com/office/officeart/2005/8/layout/hierarchy2"/>
    <dgm:cxn modelId="{F0C7B844-0BA4-4737-9262-B34D01796315}" type="presParOf" srcId="{B53DE2C5-6823-427C-BFB0-75724F8DC358}" destId="{BE54B314-2CA4-46B7-8533-ECE5A06E1566}" srcOrd="0" destOrd="0" presId="urn:microsoft.com/office/officeart/2005/8/layout/hierarchy2"/>
    <dgm:cxn modelId="{05F446E8-309F-425A-8A5A-6A8BB4C66D08}" type="presParOf" srcId="{B53DE2C5-6823-427C-BFB0-75724F8DC358}" destId="{9D60D7DE-F7F9-4959-A9C4-EE02445F0B72}" srcOrd="1" destOrd="0" presId="urn:microsoft.com/office/officeart/2005/8/layout/hierarchy2"/>
    <dgm:cxn modelId="{668D1670-91E7-41BA-87A9-52522BA04668}" type="presParOf" srcId="{FA147ADC-9048-4C38-8089-35D83CCE7A88}" destId="{097F04F9-F4D2-4C58-A0BF-62B4E636A03A}" srcOrd="4" destOrd="0" presId="urn:microsoft.com/office/officeart/2005/8/layout/hierarchy2"/>
    <dgm:cxn modelId="{C70656B3-049B-43BA-8CD7-59331F762648}" type="presParOf" srcId="{097F04F9-F4D2-4C58-A0BF-62B4E636A03A}" destId="{021DED77-AF0D-4A65-9A27-EC514C61C43A}" srcOrd="0" destOrd="0" presId="urn:microsoft.com/office/officeart/2005/8/layout/hierarchy2"/>
    <dgm:cxn modelId="{622E0B14-3FF3-4AB3-B1F5-981A65407FF9}" type="presParOf" srcId="{FA147ADC-9048-4C38-8089-35D83CCE7A88}" destId="{BB7E70AF-0904-4F77-89C1-A44815099872}" srcOrd="5" destOrd="0" presId="urn:microsoft.com/office/officeart/2005/8/layout/hierarchy2"/>
    <dgm:cxn modelId="{F4FA6DDD-0C1D-446B-A3F9-1134BFF55311}" type="presParOf" srcId="{BB7E70AF-0904-4F77-89C1-A44815099872}" destId="{C5A8175D-A66C-4ED1-A68C-E2EE177DDAF9}" srcOrd="0" destOrd="0" presId="urn:microsoft.com/office/officeart/2005/8/layout/hierarchy2"/>
    <dgm:cxn modelId="{CE4A6ECB-C2CF-4223-BAD7-DB9A47829830}" type="presParOf" srcId="{BB7E70AF-0904-4F77-89C1-A44815099872}" destId="{A138CE54-5E72-4BD9-B8CF-F987D72E9649}" srcOrd="1" destOrd="0" presId="urn:microsoft.com/office/officeart/2005/8/layout/hierarchy2"/>
  </dgm:cxnLst>
  <dgm:bg/>
  <dgm:whole>
    <a:ln w="38100"/>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2E867-530E-44F7-BFFF-B09DB97E2C44}">
      <dsp:nvSpPr>
        <dsp:cNvPr id="0" name=""/>
        <dsp:cNvSpPr/>
      </dsp:nvSpPr>
      <dsp:spPr>
        <a:xfrm>
          <a:off x="10027" y="2568019"/>
          <a:ext cx="3126097" cy="1847609"/>
        </a:xfrm>
        <a:prstGeom prst="roundRect">
          <a:avLst>
            <a:gd name="adj" fmla="val 10000"/>
          </a:avLst>
        </a:prstGeom>
        <a:solidFill>
          <a:srgbClr val="92D050"/>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altLang="en-US" sz="4000" b="1" kern="1200" dirty="0" err="1">
              <a:solidFill>
                <a:schemeClr val="bg1"/>
              </a:solidFill>
              <a:latin typeface="Arial" panose="020B0604020202020204" pitchFamily="34" charset="0"/>
              <a:cs typeface="Arial" panose="020B0604020202020204" pitchFamily="34" charset="0"/>
            </a:rPr>
            <a:t>Cấu</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tạo</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bài</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văn</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miêu</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tả</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đồ</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vật</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64142" y="2622134"/>
        <a:ext cx="3017867" cy="1739379"/>
      </dsp:txXfrm>
    </dsp:sp>
    <dsp:sp modelId="{FFAE815C-D83A-4AC4-B4B0-F45FDCB0B74E}">
      <dsp:nvSpPr>
        <dsp:cNvPr id="0" name=""/>
        <dsp:cNvSpPr/>
      </dsp:nvSpPr>
      <dsp:spPr>
        <a:xfrm rot="17500715">
          <a:off x="2395704" y="2385374"/>
          <a:ext cx="2348305" cy="30687"/>
        </a:xfrm>
        <a:custGeom>
          <a:avLst/>
          <a:gdLst/>
          <a:ahLst/>
          <a:cxnLst/>
          <a:rect l="0" t="0" r="0" b="0"/>
          <a:pathLst>
            <a:path>
              <a:moveTo>
                <a:pt x="0" y="15343"/>
              </a:moveTo>
              <a:lnTo>
                <a:pt x="2348305" y="1534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511149" y="2342010"/>
        <a:ext cx="117415" cy="117415"/>
      </dsp:txXfrm>
    </dsp:sp>
    <dsp:sp modelId="{EE17D1C2-DD73-4425-8719-B48AD5F183EB}">
      <dsp:nvSpPr>
        <dsp:cNvPr id="0" name=""/>
        <dsp:cNvSpPr/>
      </dsp:nvSpPr>
      <dsp:spPr>
        <a:xfrm>
          <a:off x="4003588" y="767448"/>
          <a:ext cx="2168570" cy="1084328"/>
        </a:xfrm>
        <a:prstGeom prst="roundRect">
          <a:avLst>
            <a:gd name="adj" fmla="val 10000"/>
          </a:avLst>
        </a:prstGeom>
        <a:solidFill>
          <a:srgbClr val="FFC000"/>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Font typeface="Euclid Symbol" pitchFamily="18" charset="2"/>
            <a:buNone/>
          </a:pP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Mở</a:t>
          </a:r>
          <a:r>
            <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4035347" y="799207"/>
        <a:ext cx="2105052" cy="1020810"/>
      </dsp:txXfrm>
    </dsp:sp>
    <dsp:sp modelId="{B38F4AC6-A6C6-4CCE-A099-B89DF423E8D8}">
      <dsp:nvSpPr>
        <dsp:cNvPr id="0" name=""/>
        <dsp:cNvSpPr/>
      </dsp:nvSpPr>
      <dsp:spPr>
        <a:xfrm rot="19457599">
          <a:off x="6071747" y="982524"/>
          <a:ext cx="1068283" cy="30687"/>
        </a:xfrm>
        <a:custGeom>
          <a:avLst/>
          <a:gdLst/>
          <a:ahLst/>
          <a:cxnLst/>
          <a:rect l="0" t="0" r="0" b="0"/>
          <a:pathLst>
            <a:path>
              <a:moveTo>
                <a:pt x="0" y="15343"/>
              </a:moveTo>
              <a:lnTo>
                <a:pt x="1068283" y="15343"/>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79182" y="971161"/>
        <a:ext cx="53414" cy="53414"/>
      </dsp:txXfrm>
    </dsp:sp>
    <dsp:sp modelId="{F69673F1-F9FB-44EF-BD55-218DE633D824}">
      <dsp:nvSpPr>
        <dsp:cNvPr id="0" name=""/>
        <dsp:cNvSpPr/>
      </dsp:nvSpPr>
      <dsp:spPr>
        <a:xfrm>
          <a:off x="7039621" y="143959"/>
          <a:ext cx="3884671" cy="1084328"/>
        </a:xfrm>
        <a:prstGeom prst="roundRect">
          <a:avLst>
            <a:gd name="adj" fmla="val 10000"/>
          </a:avLst>
        </a:prstGeom>
        <a:solidFill>
          <a:srgbClr val="69B9D9"/>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Font typeface="Euclid Symbol" pitchFamily="18" charset="2"/>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Mở</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trực</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tiếp</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071380" y="175718"/>
        <a:ext cx="3821153" cy="1020810"/>
      </dsp:txXfrm>
    </dsp:sp>
    <dsp:sp modelId="{19F14507-2EA2-40C2-A306-8051CFE16941}">
      <dsp:nvSpPr>
        <dsp:cNvPr id="0" name=""/>
        <dsp:cNvSpPr/>
      </dsp:nvSpPr>
      <dsp:spPr>
        <a:xfrm rot="2142401">
          <a:off x="6071747" y="1606013"/>
          <a:ext cx="1068283" cy="30687"/>
        </a:xfrm>
        <a:custGeom>
          <a:avLst/>
          <a:gdLst/>
          <a:ahLst/>
          <a:cxnLst/>
          <a:rect l="0" t="0" r="0" b="0"/>
          <a:pathLst>
            <a:path>
              <a:moveTo>
                <a:pt x="0" y="15343"/>
              </a:moveTo>
              <a:lnTo>
                <a:pt x="1068283" y="15343"/>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79182" y="1594650"/>
        <a:ext cx="53414" cy="53414"/>
      </dsp:txXfrm>
    </dsp:sp>
    <dsp:sp modelId="{7F67DBAC-E09E-41C0-908F-0D278887F63B}">
      <dsp:nvSpPr>
        <dsp:cNvPr id="0" name=""/>
        <dsp:cNvSpPr/>
      </dsp:nvSpPr>
      <dsp:spPr>
        <a:xfrm>
          <a:off x="7039621" y="1390937"/>
          <a:ext cx="3863072" cy="1084328"/>
        </a:xfrm>
        <a:prstGeom prst="roundRect">
          <a:avLst>
            <a:gd name="adj" fmla="val 10000"/>
          </a:avLst>
        </a:prstGeom>
        <a:solidFill>
          <a:srgbClr val="69B9D9"/>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Font typeface="Euclid Symbol" pitchFamily="18" charset="2"/>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Mở</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gián</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tiếp</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071380" y="1422696"/>
        <a:ext cx="3799554" cy="1020810"/>
      </dsp:txXfrm>
    </dsp:sp>
    <dsp:sp modelId="{7D34E0F1-EB53-45F1-928D-649089C19330}">
      <dsp:nvSpPr>
        <dsp:cNvPr id="0" name=""/>
        <dsp:cNvSpPr/>
      </dsp:nvSpPr>
      <dsp:spPr>
        <a:xfrm rot="2829178">
          <a:off x="2932057" y="3944096"/>
          <a:ext cx="1275599" cy="30687"/>
        </a:xfrm>
        <a:custGeom>
          <a:avLst/>
          <a:gdLst/>
          <a:ahLst/>
          <a:cxnLst/>
          <a:rect l="0" t="0" r="0" b="0"/>
          <a:pathLst>
            <a:path>
              <a:moveTo>
                <a:pt x="0" y="15343"/>
              </a:moveTo>
              <a:lnTo>
                <a:pt x="1275599" y="1534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37966" y="3927550"/>
        <a:ext cx="63779" cy="63779"/>
      </dsp:txXfrm>
    </dsp:sp>
    <dsp:sp modelId="{165D72C3-BC42-4C04-83D9-5BCAB71B1321}">
      <dsp:nvSpPr>
        <dsp:cNvPr id="0" name=""/>
        <dsp:cNvSpPr/>
      </dsp:nvSpPr>
      <dsp:spPr>
        <a:xfrm>
          <a:off x="4003588" y="3884893"/>
          <a:ext cx="2246294" cy="1084328"/>
        </a:xfrm>
        <a:prstGeom prst="roundRect">
          <a:avLst>
            <a:gd name="adj" fmla="val 10000"/>
          </a:avLst>
        </a:prstGeom>
        <a:solidFill>
          <a:srgbClr val="FFC000"/>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alt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Thân</a:t>
          </a:r>
          <a:r>
            <a:rPr lang="en-US" alt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4035347" y="3916652"/>
        <a:ext cx="2182776" cy="1020810"/>
      </dsp:txXfrm>
    </dsp:sp>
    <dsp:sp modelId="{1BB39230-CBA2-4F96-8308-D3E9A2A4AA8E}">
      <dsp:nvSpPr>
        <dsp:cNvPr id="0" name=""/>
        <dsp:cNvSpPr/>
      </dsp:nvSpPr>
      <dsp:spPr>
        <a:xfrm rot="18289469">
          <a:off x="5924100" y="3788224"/>
          <a:ext cx="1519027" cy="30687"/>
        </a:xfrm>
        <a:custGeom>
          <a:avLst/>
          <a:gdLst/>
          <a:ahLst/>
          <a:cxnLst/>
          <a:rect l="0" t="0" r="0" b="0"/>
          <a:pathLst>
            <a:path>
              <a:moveTo>
                <a:pt x="0" y="15343"/>
              </a:moveTo>
              <a:lnTo>
                <a:pt x="1519027" y="15343"/>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45638" y="3765592"/>
        <a:ext cx="75951" cy="75951"/>
      </dsp:txXfrm>
    </dsp:sp>
    <dsp:sp modelId="{5FE04CFF-3E18-47B8-AD1C-59562E1FA849}">
      <dsp:nvSpPr>
        <dsp:cNvPr id="0" name=""/>
        <dsp:cNvSpPr/>
      </dsp:nvSpPr>
      <dsp:spPr>
        <a:xfrm>
          <a:off x="7117345" y="2637915"/>
          <a:ext cx="3792894" cy="1084328"/>
        </a:xfrm>
        <a:prstGeom prst="roundRect">
          <a:avLst>
            <a:gd name="adj" fmla="val 10000"/>
          </a:avLst>
        </a:prstGeom>
        <a:solidFill>
          <a:srgbClr val="69B9D9"/>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bao</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quát</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149104" y="2669674"/>
        <a:ext cx="3729376" cy="1020810"/>
      </dsp:txXfrm>
    </dsp:sp>
    <dsp:sp modelId="{32498A65-C5F0-4227-9238-743CD9710358}">
      <dsp:nvSpPr>
        <dsp:cNvPr id="0" name=""/>
        <dsp:cNvSpPr/>
      </dsp:nvSpPr>
      <dsp:spPr>
        <a:xfrm>
          <a:off x="6249883" y="4411713"/>
          <a:ext cx="867462" cy="30687"/>
        </a:xfrm>
        <a:custGeom>
          <a:avLst/>
          <a:gdLst/>
          <a:ahLst/>
          <a:cxnLst/>
          <a:rect l="0" t="0" r="0" b="0"/>
          <a:pathLst>
            <a:path>
              <a:moveTo>
                <a:pt x="0" y="15343"/>
              </a:moveTo>
              <a:lnTo>
                <a:pt x="867462" y="15343"/>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61927" y="4405370"/>
        <a:ext cx="43373" cy="43373"/>
      </dsp:txXfrm>
    </dsp:sp>
    <dsp:sp modelId="{22D05142-AFF1-419B-8670-D1B264CEA445}">
      <dsp:nvSpPr>
        <dsp:cNvPr id="0" name=""/>
        <dsp:cNvSpPr/>
      </dsp:nvSpPr>
      <dsp:spPr>
        <a:xfrm>
          <a:off x="7117345" y="3884893"/>
          <a:ext cx="3799053" cy="1084328"/>
        </a:xfrm>
        <a:prstGeom prst="roundRect">
          <a:avLst>
            <a:gd name="adj" fmla="val 10000"/>
          </a:avLst>
        </a:prstGeom>
        <a:solidFill>
          <a:srgbClr val="69B9D9"/>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chi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tiết</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149104" y="3916652"/>
        <a:ext cx="3735535" cy="1020810"/>
      </dsp:txXfrm>
    </dsp:sp>
    <dsp:sp modelId="{81044263-6F6E-4314-9C6A-E921DA35B870}">
      <dsp:nvSpPr>
        <dsp:cNvPr id="0" name=""/>
        <dsp:cNvSpPr/>
      </dsp:nvSpPr>
      <dsp:spPr>
        <a:xfrm rot="3310531">
          <a:off x="5924100" y="5035202"/>
          <a:ext cx="1519027" cy="30687"/>
        </a:xfrm>
        <a:custGeom>
          <a:avLst/>
          <a:gdLst/>
          <a:ahLst/>
          <a:cxnLst/>
          <a:rect l="0" t="0" r="0" b="0"/>
          <a:pathLst>
            <a:path>
              <a:moveTo>
                <a:pt x="0" y="15343"/>
              </a:moveTo>
              <a:lnTo>
                <a:pt x="1519027" y="15343"/>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45638" y="5012570"/>
        <a:ext cx="75951" cy="75951"/>
      </dsp:txXfrm>
    </dsp:sp>
    <dsp:sp modelId="{BE54B314-2CA4-46B7-8533-ECE5A06E1566}">
      <dsp:nvSpPr>
        <dsp:cNvPr id="0" name=""/>
        <dsp:cNvSpPr/>
      </dsp:nvSpPr>
      <dsp:spPr>
        <a:xfrm>
          <a:off x="7117345" y="5131870"/>
          <a:ext cx="3778733" cy="1084328"/>
        </a:xfrm>
        <a:prstGeom prst="roundRect">
          <a:avLst>
            <a:gd name="adj" fmla="val 10000"/>
          </a:avLst>
        </a:prstGeom>
        <a:solidFill>
          <a:srgbClr val="69B9D9"/>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Công</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dụng</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149104" y="5163629"/>
        <a:ext cx="3715215" cy="1020810"/>
      </dsp:txXfrm>
    </dsp:sp>
    <dsp:sp modelId="{097F04F9-F4D2-4C58-A0BF-62B4E636A03A}">
      <dsp:nvSpPr>
        <dsp:cNvPr id="0" name=""/>
        <dsp:cNvSpPr/>
      </dsp:nvSpPr>
      <dsp:spPr>
        <a:xfrm rot="4099285">
          <a:off x="2395704" y="4567585"/>
          <a:ext cx="2348305" cy="30687"/>
        </a:xfrm>
        <a:custGeom>
          <a:avLst/>
          <a:gdLst/>
          <a:ahLst/>
          <a:cxnLst/>
          <a:rect l="0" t="0" r="0" b="0"/>
          <a:pathLst>
            <a:path>
              <a:moveTo>
                <a:pt x="0" y="15343"/>
              </a:moveTo>
              <a:lnTo>
                <a:pt x="2348305" y="1534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511149" y="4524221"/>
        <a:ext cx="117415" cy="117415"/>
      </dsp:txXfrm>
    </dsp:sp>
    <dsp:sp modelId="{C5A8175D-A66C-4ED1-A68C-E2EE177DDAF9}">
      <dsp:nvSpPr>
        <dsp:cNvPr id="0" name=""/>
        <dsp:cNvSpPr/>
      </dsp:nvSpPr>
      <dsp:spPr>
        <a:xfrm>
          <a:off x="4003588" y="5131870"/>
          <a:ext cx="2246381" cy="1084328"/>
        </a:xfrm>
        <a:prstGeom prst="roundRect">
          <a:avLst>
            <a:gd name="adj" fmla="val 10000"/>
          </a:avLst>
        </a:prstGeom>
        <a:solidFill>
          <a:srgbClr val="FFC000"/>
        </a:solidFill>
        <a:ln w="57150">
          <a:solidFill>
            <a:schemeClr val="bg1"/>
          </a:solidFill>
        </a:ln>
        <a:effectLst/>
        <a:scene3d>
          <a:camera prst="orthographicFront"/>
          <a:lightRig rig="flat" dir="t"/>
        </a:scene3d>
        <a:sp3d prstMaterial="plastic">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ClrTx/>
            <a:buSzTx/>
            <a:buFont typeface="Euclid Symbol" pitchFamily="18" charset="2"/>
            <a:buNone/>
          </a:pP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Kết</a:t>
          </a:r>
          <a:r>
            <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4035347" y="5163629"/>
        <a:ext cx="2182863" cy="10208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69BAC8-E520-4755-AE2D-12F43E56D645}"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F31B3C-2AC8-49FE-BF81-9E9E850AB083}" type="slidenum">
              <a:rPr lang="en-US" smtClean="0"/>
              <a:t>‹#›</a:t>
            </a:fld>
            <a:endParaRPr lang="en-US"/>
          </a:p>
        </p:txBody>
      </p:sp>
    </p:spTree>
    <p:extLst>
      <p:ext uri="{BB962C8B-B14F-4D97-AF65-F5344CB8AC3E}">
        <p14:creationId xmlns:p14="http://schemas.microsoft.com/office/powerpoint/2010/main" val="51507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1</a:t>
            </a:fld>
            <a:endParaRPr lang="zh-CN" altLang="en-US">
              <a:solidFill>
                <a:prstClr val="black"/>
              </a:solidFill>
              <a:latin typeface="等线"/>
            </a:endParaRPr>
          </a:p>
        </p:txBody>
      </p:sp>
    </p:spTree>
    <p:extLst>
      <p:ext uri="{BB962C8B-B14F-4D97-AF65-F5344CB8AC3E}">
        <p14:creationId xmlns:p14="http://schemas.microsoft.com/office/powerpoint/2010/main" val="311801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10</a:t>
            </a:fld>
            <a:endParaRPr lang="zh-CN" altLang="en-US">
              <a:solidFill>
                <a:prstClr val="black"/>
              </a:solidFill>
              <a:latin typeface="等线"/>
            </a:endParaRPr>
          </a:p>
        </p:txBody>
      </p:sp>
    </p:spTree>
    <p:extLst>
      <p:ext uri="{BB962C8B-B14F-4D97-AF65-F5344CB8AC3E}">
        <p14:creationId xmlns:p14="http://schemas.microsoft.com/office/powerpoint/2010/main" val="4051973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11</a:t>
            </a:fld>
            <a:endParaRPr lang="zh-CN" altLang="en-US">
              <a:solidFill>
                <a:prstClr val="black"/>
              </a:solidFill>
              <a:latin typeface="等线"/>
            </a:endParaRPr>
          </a:p>
        </p:txBody>
      </p:sp>
    </p:spTree>
    <p:extLst>
      <p:ext uri="{BB962C8B-B14F-4D97-AF65-F5344CB8AC3E}">
        <p14:creationId xmlns:p14="http://schemas.microsoft.com/office/powerpoint/2010/main" val="1650607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15</a:t>
            </a:fld>
            <a:endParaRPr lang="zh-CN" altLang="en-US">
              <a:solidFill>
                <a:prstClr val="black"/>
              </a:solidFill>
              <a:latin typeface="等线"/>
            </a:endParaRPr>
          </a:p>
        </p:txBody>
      </p:sp>
    </p:spTree>
    <p:extLst>
      <p:ext uri="{BB962C8B-B14F-4D97-AF65-F5344CB8AC3E}">
        <p14:creationId xmlns:p14="http://schemas.microsoft.com/office/powerpoint/2010/main" val="3728773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16</a:t>
            </a:fld>
            <a:endParaRPr lang="zh-CN" altLang="en-US">
              <a:solidFill>
                <a:prstClr val="black"/>
              </a:solidFill>
              <a:latin typeface="等线"/>
            </a:endParaRPr>
          </a:p>
        </p:txBody>
      </p:sp>
    </p:spTree>
    <p:extLst>
      <p:ext uri="{BB962C8B-B14F-4D97-AF65-F5344CB8AC3E}">
        <p14:creationId xmlns:p14="http://schemas.microsoft.com/office/powerpoint/2010/main" val="2325897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17</a:t>
            </a:fld>
            <a:endParaRPr lang="zh-CN" altLang="en-US">
              <a:solidFill>
                <a:prstClr val="black"/>
              </a:solidFill>
              <a:latin typeface="等线"/>
            </a:endParaRPr>
          </a:p>
        </p:txBody>
      </p:sp>
    </p:spTree>
    <p:extLst>
      <p:ext uri="{BB962C8B-B14F-4D97-AF65-F5344CB8AC3E}">
        <p14:creationId xmlns:p14="http://schemas.microsoft.com/office/powerpoint/2010/main" val="4014533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2</a:t>
            </a:fld>
            <a:endParaRPr lang="zh-CN" altLang="en-US">
              <a:solidFill>
                <a:prstClr val="black"/>
              </a:solidFill>
              <a:latin typeface="等线"/>
            </a:endParaRPr>
          </a:p>
        </p:txBody>
      </p:sp>
    </p:spTree>
    <p:extLst>
      <p:ext uri="{BB962C8B-B14F-4D97-AF65-F5344CB8AC3E}">
        <p14:creationId xmlns:p14="http://schemas.microsoft.com/office/powerpoint/2010/main" val="1872309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3</a:t>
            </a:fld>
            <a:endParaRPr lang="zh-CN" altLang="en-US">
              <a:solidFill>
                <a:prstClr val="black"/>
              </a:solidFill>
              <a:latin typeface="等线"/>
            </a:endParaRPr>
          </a:p>
        </p:txBody>
      </p:sp>
    </p:spTree>
    <p:extLst>
      <p:ext uri="{BB962C8B-B14F-4D97-AF65-F5344CB8AC3E}">
        <p14:creationId xmlns:p14="http://schemas.microsoft.com/office/powerpoint/2010/main" val="3066574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4</a:t>
            </a:fld>
            <a:endParaRPr lang="zh-CN" altLang="en-US">
              <a:solidFill>
                <a:prstClr val="black"/>
              </a:solidFill>
              <a:latin typeface="等线"/>
            </a:endParaRPr>
          </a:p>
        </p:txBody>
      </p:sp>
    </p:spTree>
    <p:extLst>
      <p:ext uri="{BB962C8B-B14F-4D97-AF65-F5344CB8AC3E}">
        <p14:creationId xmlns:p14="http://schemas.microsoft.com/office/powerpoint/2010/main" val="2642132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5</a:t>
            </a:fld>
            <a:endParaRPr lang="zh-CN" altLang="en-US">
              <a:solidFill>
                <a:prstClr val="black"/>
              </a:solidFill>
              <a:latin typeface="等线"/>
            </a:endParaRPr>
          </a:p>
        </p:txBody>
      </p:sp>
    </p:spTree>
    <p:extLst>
      <p:ext uri="{BB962C8B-B14F-4D97-AF65-F5344CB8AC3E}">
        <p14:creationId xmlns:p14="http://schemas.microsoft.com/office/powerpoint/2010/main" val="3476677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6</a:t>
            </a:fld>
            <a:endParaRPr lang="zh-CN" altLang="en-US">
              <a:solidFill>
                <a:prstClr val="black"/>
              </a:solidFill>
              <a:latin typeface="等线"/>
            </a:endParaRPr>
          </a:p>
        </p:txBody>
      </p:sp>
    </p:spTree>
    <p:extLst>
      <p:ext uri="{BB962C8B-B14F-4D97-AF65-F5344CB8AC3E}">
        <p14:creationId xmlns:p14="http://schemas.microsoft.com/office/powerpoint/2010/main" val="3508685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7</a:t>
            </a:fld>
            <a:endParaRPr lang="zh-CN" altLang="en-US">
              <a:solidFill>
                <a:prstClr val="black"/>
              </a:solidFill>
              <a:latin typeface="等线"/>
            </a:endParaRPr>
          </a:p>
        </p:txBody>
      </p:sp>
    </p:spTree>
    <p:extLst>
      <p:ext uri="{BB962C8B-B14F-4D97-AF65-F5344CB8AC3E}">
        <p14:creationId xmlns:p14="http://schemas.microsoft.com/office/powerpoint/2010/main" val="1041904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8</a:t>
            </a:fld>
            <a:endParaRPr lang="zh-CN" altLang="en-US">
              <a:solidFill>
                <a:prstClr val="black"/>
              </a:solidFill>
              <a:latin typeface="等线"/>
            </a:endParaRPr>
          </a:p>
        </p:txBody>
      </p:sp>
    </p:spTree>
    <p:extLst>
      <p:ext uri="{BB962C8B-B14F-4D97-AF65-F5344CB8AC3E}">
        <p14:creationId xmlns:p14="http://schemas.microsoft.com/office/powerpoint/2010/main" val="3096939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solidFill>
                  <a:prstClr val="black"/>
                </a:solidFill>
                <a:latin typeface="等线"/>
              </a:rPr>
              <a:pPr/>
              <a:t>9</a:t>
            </a:fld>
            <a:endParaRPr lang="zh-CN" altLang="en-US">
              <a:solidFill>
                <a:prstClr val="black"/>
              </a:solidFill>
              <a:latin typeface="等线"/>
            </a:endParaRPr>
          </a:p>
        </p:txBody>
      </p:sp>
    </p:spTree>
    <p:extLst>
      <p:ext uri="{BB962C8B-B14F-4D97-AF65-F5344CB8AC3E}">
        <p14:creationId xmlns:p14="http://schemas.microsoft.com/office/powerpoint/2010/main" val="2317740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3633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734902"/>
      </p:ext>
    </p:extLst>
  </p:cSld>
  <p:clrMapOvr>
    <a:masterClrMapping/>
  </p:clrMapOvr>
  <mc:AlternateContent xmlns:mc="http://schemas.openxmlformats.org/markup-compatibility/2006" xmlns:p14="http://schemas.microsoft.com/office/powerpoint/2010/main">
    <mc:Choice Requires="p14">
      <p:transition spd="slow" p14:dur="1600" advTm="3000">
        <p14:gallery dir="l"/>
      </p:transition>
    </mc:Choice>
    <mc:Fallback xmlns="">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8370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978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19384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315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1649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19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4434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79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9724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9807596"/>
      </p:ext>
    </p:extLst>
  </p:cSld>
  <p:clrMap bg1="lt1" tx1="dk1" bg2="lt2" tx2="dk2" accent1="accent1" accent2="accent2" accent3="accent3" accent4="accent4" accent5="accent5" accent6="accent6" hlink="hlink" folHlink="folHlink"/>
  <p:sldLayoutIdLst>
    <p:sldLayoutId id="2147483661" r:id="rId1"/>
    <p:sldLayoutId id="2147483676" r:id="rId2"/>
    <p:sldLayoutId id="2147483662" r:id="rId3"/>
    <p:sldLayoutId id="2147483682" r:id="rId4"/>
    <p:sldLayoutId id="2147483681" r:id="rId5"/>
    <p:sldLayoutId id="2147483680" r:id="rId6"/>
    <p:sldLayoutId id="2147483679" r:id="rId7"/>
    <p:sldLayoutId id="2147483678" r:id="rId8"/>
    <p:sldLayoutId id="214748367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0CA2EE2A-27BD-4EAC-8BFF-54E53AD1A9FB}"/>
              </a:ext>
            </a:extLst>
          </p:cNvPr>
          <p:cNvGrpSpPr/>
          <p:nvPr userDrawn="1"/>
        </p:nvGrpSpPr>
        <p:grpSpPr>
          <a:xfrm>
            <a:off x="-14515" y="0"/>
            <a:ext cx="12221030" cy="6858000"/>
            <a:chOff x="-14515" y="0"/>
            <a:chExt cx="12221030" cy="6858000"/>
          </a:xfrm>
        </p:grpSpPr>
        <p:pic>
          <p:nvPicPr>
            <p:cNvPr id="8" name="图片 7" descr="图表, 背景图案&#10;&#10;描述已自动生成">
              <a:extLst>
                <a:ext uri="{FF2B5EF4-FFF2-40B4-BE49-F238E27FC236}">
                  <a16:creationId xmlns:a16="http://schemas.microsoft.com/office/drawing/2014/main" id="{BBBDE31C-2E0B-4772-B884-05721B6F79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descr="电脑屏幕的照片&#10;&#10;中度可信度描述已自动生成">
              <a:extLst>
                <a:ext uri="{FF2B5EF4-FFF2-40B4-BE49-F238E27FC236}">
                  <a16:creationId xmlns:a16="http://schemas.microsoft.com/office/drawing/2014/main" id="{3B7E78A5-9B9B-4572-891C-3459693FA28B}"/>
                </a:ext>
              </a:extLst>
            </p:cNvPr>
            <p:cNvPicPr>
              <a:picLocks noChangeAspect="1"/>
            </p:cNvPicPr>
            <p:nvPr/>
          </p:nvPicPr>
          <p:blipFill>
            <a:blip r:embed="rId5">
              <a:biLevel thresh="75000"/>
              <a:extLst>
                <a:ext uri="{28A0092B-C50C-407E-A947-70E740481C1C}">
                  <a14:useLocalDpi xmlns:a14="http://schemas.microsoft.com/office/drawing/2010/main" val="0"/>
                </a:ext>
              </a:extLst>
            </a:blip>
            <a:stretch>
              <a:fillRect/>
            </a:stretch>
          </p:blipFill>
          <p:spPr>
            <a:xfrm>
              <a:off x="-14515" y="28442"/>
              <a:ext cx="12221030" cy="6801116"/>
            </a:xfrm>
            <a:prstGeom prst="rect">
              <a:avLst/>
            </a:prstGeom>
          </p:spPr>
        </p:pic>
      </p:grpSp>
    </p:spTree>
    <p:extLst>
      <p:ext uri="{BB962C8B-B14F-4D97-AF65-F5344CB8AC3E}">
        <p14:creationId xmlns:p14="http://schemas.microsoft.com/office/powerpoint/2010/main" val="654277462"/>
      </p:ext>
    </p:extLst>
  </p:cSld>
  <p:clrMap bg1="lt1" tx1="dk1" bg2="lt2" tx2="dk2" accent1="accent1" accent2="accent2" accent3="accent3" accent4="accent4" accent5="accent5" accent6="accent6" hlink="hlink" folHlink="folHlink"/>
  <p:sldLayoutIdLst>
    <p:sldLayoutId id="2147483684" r:id="rId1"/>
    <p:sldLayoutId id="2147483685" r:id="rId2"/>
  </p:sldLayoutIdLst>
  <mc:AlternateContent xmlns:mc="http://schemas.openxmlformats.org/markup-compatibility/2006" xmlns:p14="http://schemas.microsoft.com/office/powerpoint/2010/main">
    <mc:Choice Requires="p14">
      <p:transition spd="slow" p14:dur="1600" advTm="3000">
        <p14:gallery dir="l"/>
      </p:transition>
    </mc:Choice>
    <mc:Fallback xmlns="">
      <p:transition spd="slow"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3.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0.xml"/><Relationship Id="rId6" Type="http://schemas.microsoft.com/office/2007/relationships/hdphoto" Target="../media/hdphoto3.wdp"/><Relationship Id="rId5" Type="http://schemas.openxmlformats.org/officeDocument/2006/relationships/image" Target="../media/image39.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10.xml"/><Relationship Id="rId6" Type="http://schemas.microsoft.com/office/2007/relationships/hdphoto" Target="../media/hdphoto5.wdp"/><Relationship Id="rId5" Type="http://schemas.openxmlformats.org/officeDocument/2006/relationships/image" Target="../media/image41.png"/><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openxmlformats.org/officeDocument/2006/relationships/image" Target="../media/image17.png"/><Relationship Id="rId12" Type="http://schemas.microsoft.com/office/2007/relationships/hdphoto" Target="../media/hdphoto6.wdp"/><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45.png"/><Relationship Id="rId5" Type="http://schemas.openxmlformats.org/officeDocument/2006/relationships/image" Target="../media/image9.png"/><Relationship Id="rId10" Type="http://schemas.openxmlformats.org/officeDocument/2006/relationships/image" Target="../media/image44.png"/><Relationship Id="rId4" Type="http://schemas.openxmlformats.org/officeDocument/2006/relationships/image" Target="../media/image25.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0.jpe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12.png"/><Relationship Id="rId9" Type="http://schemas.microsoft.com/office/2007/relationships/hdphoto" Target="../media/hdphoto7.wdp"/></Relationships>
</file>

<file path=ppt/slides/_rels/slide1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0.jpe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0.jpeg"/><Relationship Id="rId7" Type="http://schemas.openxmlformats.org/officeDocument/2006/relationships/image" Target="../media/image17.pn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2.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9.png"/><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9.png"/><Relationship Id="rId4" Type="http://schemas.openxmlformats.org/officeDocument/2006/relationships/diagramData" Target="../diagrams/data1.xml"/><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9.png"/><Relationship Id="rId10" Type="http://schemas.openxmlformats.org/officeDocument/2006/relationships/image" Target="../media/image19.png"/><Relationship Id="rId4" Type="http://schemas.openxmlformats.org/officeDocument/2006/relationships/image" Target="../media/image25.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32.png"/><Relationship Id="rId5" Type="http://schemas.openxmlformats.org/officeDocument/2006/relationships/image" Target="../media/image9.png"/><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BE1C60CF-11D6-4292-ABC0-6E6979BC5B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60069" y="3501266"/>
            <a:ext cx="4034028" cy="1093878"/>
          </a:xfrm>
          <a:prstGeom prst="rect">
            <a:avLst/>
          </a:prstGeom>
        </p:spPr>
      </p:pic>
      <p:pic>
        <p:nvPicPr>
          <p:cNvPr id="12" name="图片 11">
            <a:extLst>
              <a:ext uri="{FF2B5EF4-FFF2-40B4-BE49-F238E27FC236}">
                <a16:creationId xmlns:a16="http://schemas.microsoft.com/office/drawing/2014/main" id="{6851A9A0-D5EB-47E3-A902-EA3DA4E06EE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891319" y="4411222"/>
            <a:ext cx="851025" cy="778599"/>
          </a:xfrm>
          <a:prstGeom prst="rect">
            <a:avLst/>
          </a:prstGeom>
        </p:spPr>
      </p:pic>
      <p:pic>
        <p:nvPicPr>
          <p:cNvPr id="13" name="图片 12">
            <a:extLst>
              <a:ext uri="{FF2B5EF4-FFF2-40B4-BE49-F238E27FC236}">
                <a16:creationId xmlns:a16="http://schemas.microsoft.com/office/drawing/2014/main" id="{AB1A5CA7-FAA6-4F24-B7A4-FD503EA1F41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95125" y="2206508"/>
            <a:ext cx="597528" cy="660903"/>
          </a:xfrm>
          <a:prstGeom prst="rect">
            <a:avLst/>
          </a:prstGeom>
        </p:spPr>
      </p:pic>
      <p:pic>
        <p:nvPicPr>
          <p:cNvPr id="14" name="图片 13">
            <a:extLst>
              <a:ext uri="{FF2B5EF4-FFF2-40B4-BE49-F238E27FC236}">
                <a16:creationId xmlns:a16="http://schemas.microsoft.com/office/drawing/2014/main" id="{9E5FFBA5-8D51-4593-A18D-2917A3B2A06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854320" y="1619185"/>
            <a:ext cx="1041149" cy="1039640"/>
          </a:xfrm>
          <a:prstGeom prst="rect">
            <a:avLst/>
          </a:prstGeom>
        </p:spPr>
      </p:pic>
      <p:sp>
        <p:nvSpPr>
          <p:cNvPr id="9" name="TextBox 8"/>
          <p:cNvSpPr txBox="1"/>
          <p:nvPr/>
        </p:nvSpPr>
        <p:spPr>
          <a:xfrm>
            <a:off x="6005682" y="3580225"/>
            <a:ext cx="3540843" cy="830997"/>
          </a:xfrm>
          <a:prstGeom prst="rect">
            <a:avLst/>
          </a:prstGeom>
          <a:noFill/>
        </p:spPr>
        <p:txBody>
          <a:bodyPr wrap="square" rtlCol="0">
            <a:spAutoFit/>
          </a:bodyPr>
          <a:lstStyle/>
          <a:p>
            <a:r>
              <a:rPr lang="en-US" sz="4800">
                <a:solidFill>
                  <a:srgbClr val="002060"/>
                </a:solidFill>
                <a:latin typeface="SVN-Motion Picture" panose="02040603050506020204" pitchFamily="18" charset="0"/>
              </a:rPr>
              <a:t>Kiểm tra viết</a:t>
            </a:r>
          </a:p>
        </p:txBody>
      </p:sp>
      <p:sp>
        <p:nvSpPr>
          <p:cNvPr id="10" name="TextBox 9"/>
          <p:cNvSpPr txBox="1"/>
          <p:nvPr/>
        </p:nvSpPr>
        <p:spPr>
          <a:xfrm>
            <a:off x="2764250" y="2359579"/>
            <a:ext cx="7282869" cy="1015663"/>
          </a:xfrm>
          <a:prstGeom prst="rect">
            <a:avLst/>
          </a:prstGeom>
          <a:noFill/>
        </p:spPr>
        <p:txBody>
          <a:bodyPr wrap="square" rtlCol="0">
            <a:spAutoFit/>
          </a:bodyPr>
          <a:lstStyle/>
          <a:p>
            <a:r>
              <a:rPr lang="en-US" sz="6000">
                <a:solidFill>
                  <a:srgbClr val="FF0066"/>
                </a:solidFill>
                <a:effectLst>
                  <a:outerShdw blurRad="50800" dist="38100" dir="5400000" algn="t" rotWithShape="0">
                    <a:prstClr val="black">
                      <a:alpha val="40000"/>
                    </a:prstClr>
                  </a:outerShdw>
                  <a:reflection blurRad="6350" stA="50000" endA="300" endPos="50000" dist="29997" dir="5400000" sy="-100000" algn="bl" rotWithShape="0"/>
                </a:effectLst>
                <a:latin typeface="UTM Ambrose" panose="02040603050506020204" pitchFamily="18" charset="0"/>
              </a:rPr>
              <a:t>MIÊU TẢ ĐỒ VẬT</a:t>
            </a:r>
          </a:p>
        </p:txBody>
      </p:sp>
      <p:pic>
        <p:nvPicPr>
          <p:cNvPr id="19" name="图片 30">
            <a:extLst>
              <a:ext uri="{FF2B5EF4-FFF2-40B4-BE49-F238E27FC236}">
                <a16:creationId xmlns:a16="http://schemas.microsoft.com/office/drawing/2014/main" id="{7508D405-7592-44E4-AA58-010E50FF12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5385" y="1193527"/>
            <a:ext cx="1762724" cy="1728076"/>
          </a:xfrm>
          <a:prstGeom prst="rect">
            <a:avLst/>
          </a:prstGeom>
        </p:spPr>
      </p:pic>
      <p:pic>
        <p:nvPicPr>
          <p:cNvPr id="20" name="图片 31">
            <a:extLst>
              <a:ext uri="{FF2B5EF4-FFF2-40B4-BE49-F238E27FC236}">
                <a16:creationId xmlns:a16="http://schemas.microsoft.com/office/drawing/2014/main" id="{DE237D94-9A78-43C4-9302-FE2B13C5096C}"/>
              </a:ext>
            </a:extLst>
          </p:cNvPr>
          <p:cNvPicPr>
            <a:picLocks noChangeAspect="1"/>
          </p:cNvPicPr>
          <p:nvPr/>
        </p:nvPicPr>
        <p:blipFill>
          <a:blip r:embed="rId8"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962884" y="322212"/>
            <a:ext cx="1658135" cy="1625543"/>
          </a:xfrm>
          <a:prstGeom prst="rect">
            <a:avLst/>
          </a:prstGeom>
        </p:spPr>
      </p:pic>
      <p:pic>
        <p:nvPicPr>
          <p:cNvPr id="22" name="图片 32">
            <a:extLst>
              <a:ext uri="{FF2B5EF4-FFF2-40B4-BE49-F238E27FC236}">
                <a16:creationId xmlns:a16="http://schemas.microsoft.com/office/drawing/2014/main" id="{9BB7629F-C54B-4ED5-AADA-6F3C63C1316C}"/>
              </a:ext>
            </a:extLst>
          </p:cNvPr>
          <p:cNvPicPr>
            <a:picLocks noChangeAspect="1"/>
          </p:cNvPicPr>
          <p:nvPr/>
        </p:nvPicPr>
        <p:blipFill>
          <a:blip r:embed="rId8"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5361913" y="65339"/>
            <a:ext cx="1585000" cy="1553846"/>
          </a:xfrm>
          <a:prstGeom prst="rect">
            <a:avLst/>
          </a:prstGeom>
        </p:spPr>
      </p:pic>
      <p:sp>
        <p:nvSpPr>
          <p:cNvPr id="24" name="TextBox 23"/>
          <p:cNvSpPr txBox="1"/>
          <p:nvPr/>
        </p:nvSpPr>
        <p:spPr>
          <a:xfrm>
            <a:off x="1163230" y="1761695"/>
            <a:ext cx="1188198" cy="646331"/>
          </a:xfrm>
          <a:prstGeom prst="rect">
            <a:avLst/>
          </a:prstGeom>
          <a:noFill/>
        </p:spPr>
        <p:txBody>
          <a:bodyPr wrap="square" rtlCol="0">
            <a:spAutoFit/>
          </a:bodyPr>
          <a:lstStyle/>
          <a:p>
            <a:r>
              <a:rPr lang="en-US" sz="3600" b="1">
                <a:solidFill>
                  <a:srgbClr val="FFFF00"/>
                </a:solidFill>
                <a:effectLst>
                  <a:glow rad="139700">
                    <a:srgbClr val="ED7D31">
                      <a:satMod val="175000"/>
                      <a:alpha val="40000"/>
                    </a:srgbClr>
                  </a:glow>
                </a:effectLst>
                <a:latin typeface="UTM Wedding K&amp;T" panose="02040603050506020204" pitchFamily="18" charset="0"/>
              </a:rPr>
              <a:t>Tập </a:t>
            </a:r>
          </a:p>
        </p:txBody>
      </p:sp>
      <p:sp>
        <p:nvSpPr>
          <p:cNvPr id="25" name="TextBox 24"/>
          <p:cNvSpPr txBox="1"/>
          <p:nvPr/>
        </p:nvSpPr>
        <p:spPr>
          <a:xfrm>
            <a:off x="3363529" y="811271"/>
            <a:ext cx="1228366" cy="646331"/>
          </a:xfrm>
          <a:prstGeom prst="rect">
            <a:avLst/>
          </a:prstGeom>
          <a:noFill/>
        </p:spPr>
        <p:txBody>
          <a:bodyPr wrap="square" rtlCol="0">
            <a:spAutoFit/>
          </a:bodyPr>
          <a:lstStyle/>
          <a:p>
            <a:r>
              <a:rPr lang="en-US" sz="3600" b="1">
                <a:solidFill>
                  <a:srgbClr val="00B050"/>
                </a:solidFill>
                <a:effectLst>
                  <a:glow rad="101600">
                    <a:srgbClr val="FFC000">
                      <a:satMod val="175000"/>
                      <a:alpha val="40000"/>
                    </a:srgbClr>
                  </a:glow>
                </a:effectLst>
                <a:latin typeface="UTM Wedding K&amp;T" panose="02040603050506020204" pitchFamily="18" charset="0"/>
              </a:rPr>
              <a:t>Làm </a:t>
            </a:r>
            <a:endParaRPr lang="en-US" sz="3200" b="1">
              <a:solidFill>
                <a:srgbClr val="00B050"/>
              </a:solidFill>
              <a:effectLst>
                <a:glow rad="101600">
                  <a:srgbClr val="FFC000">
                    <a:satMod val="175000"/>
                    <a:alpha val="40000"/>
                  </a:srgbClr>
                </a:glow>
              </a:effectLst>
              <a:latin typeface="UTM Wedding K&amp;T" panose="02040603050506020204" pitchFamily="18" charset="0"/>
            </a:endParaRPr>
          </a:p>
        </p:txBody>
      </p:sp>
      <p:sp>
        <p:nvSpPr>
          <p:cNvPr id="26" name="TextBox 25"/>
          <p:cNvSpPr txBox="1"/>
          <p:nvPr/>
        </p:nvSpPr>
        <p:spPr>
          <a:xfrm>
            <a:off x="5673583" y="555625"/>
            <a:ext cx="1355017" cy="646331"/>
          </a:xfrm>
          <a:prstGeom prst="rect">
            <a:avLst/>
          </a:prstGeom>
          <a:noFill/>
        </p:spPr>
        <p:txBody>
          <a:bodyPr wrap="square" rtlCol="0">
            <a:spAutoFit/>
          </a:bodyPr>
          <a:lstStyle/>
          <a:p>
            <a:r>
              <a:rPr lang="en-US" sz="3600" b="1">
                <a:solidFill>
                  <a:srgbClr val="7030A0"/>
                </a:solidFill>
                <a:effectLst>
                  <a:glow rad="101600">
                    <a:srgbClr val="4472C4">
                      <a:satMod val="175000"/>
                      <a:alpha val="40000"/>
                    </a:srgbClr>
                  </a:glow>
                </a:effectLst>
                <a:latin typeface="UTM Wedding K&amp;T" panose="02040603050506020204" pitchFamily="18" charset="0"/>
              </a:rPr>
              <a:t>Văn </a:t>
            </a:r>
            <a:r>
              <a:rPr lang="en-US" sz="3600" b="1">
                <a:solidFill>
                  <a:srgbClr val="7030A0"/>
                </a:solidFill>
                <a:latin typeface="UTM Wedding K&amp;T" panose="02040603050506020204" pitchFamily="18" charset="0"/>
              </a:rPr>
              <a:t> </a:t>
            </a:r>
          </a:p>
        </p:txBody>
      </p:sp>
      <p:pic>
        <p:nvPicPr>
          <p:cNvPr id="32" name="图片 9">
            <a:extLst>
              <a:ext uri="{FF2B5EF4-FFF2-40B4-BE49-F238E27FC236}">
                <a16:creationId xmlns:a16="http://schemas.microsoft.com/office/drawing/2014/main" id="{88180475-A0CB-469E-8FD6-E0CEEA498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028600" y="4920750"/>
            <a:ext cx="735106" cy="576436"/>
          </a:xfrm>
          <a:prstGeom prst="rect">
            <a:avLst/>
          </a:prstGeom>
        </p:spPr>
      </p:pic>
      <p:pic>
        <p:nvPicPr>
          <p:cNvPr id="33" name="图片 12">
            <a:extLst>
              <a:ext uri="{FF2B5EF4-FFF2-40B4-BE49-F238E27FC236}">
                <a16:creationId xmlns:a16="http://schemas.microsoft.com/office/drawing/2014/main" id="{D3EAC1E3-3ABC-44EF-A894-B7219C13E3E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645008" y="3716628"/>
            <a:ext cx="1098177" cy="861139"/>
          </a:xfrm>
          <a:prstGeom prst="rect">
            <a:avLst/>
          </a:prstGeom>
        </p:spPr>
      </p:pic>
      <p:pic>
        <p:nvPicPr>
          <p:cNvPr id="34" name="图片 11">
            <a:extLst>
              <a:ext uri="{FF2B5EF4-FFF2-40B4-BE49-F238E27FC236}">
                <a16:creationId xmlns:a16="http://schemas.microsoft.com/office/drawing/2014/main" id="{6851A9A0-D5EB-47E3-A902-EA3DA4E06EE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2938016" y="3341554"/>
            <a:ext cx="1350052" cy="1235157"/>
          </a:xfrm>
          <a:prstGeom prst="rect">
            <a:avLst/>
          </a:prstGeom>
        </p:spPr>
      </p:pic>
      <p:pic>
        <p:nvPicPr>
          <p:cNvPr id="35" name="图片 11">
            <a:extLst>
              <a:ext uri="{FF2B5EF4-FFF2-40B4-BE49-F238E27FC236}">
                <a16:creationId xmlns:a16="http://schemas.microsoft.com/office/drawing/2014/main" id="{6851A9A0-D5EB-47E3-A902-EA3DA4E06EE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385342" y="4718587"/>
            <a:ext cx="851025" cy="778599"/>
          </a:xfrm>
          <a:prstGeom prst="rect">
            <a:avLst/>
          </a:prstGeom>
        </p:spPr>
      </p:pic>
    </p:spTree>
    <p:extLst>
      <p:ext uri="{BB962C8B-B14F-4D97-AF65-F5344CB8AC3E}">
        <p14:creationId xmlns:p14="http://schemas.microsoft.com/office/powerpoint/2010/main" val="2725081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500" fill="hold"/>
                                        <p:tgtEl>
                                          <p:spTgt spid="14"/>
                                        </p:tgtEl>
                                        <p:attrNameLst>
                                          <p:attrName>ppt_x</p:attrName>
                                        </p:attrNameLst>
                                      </p:cBhvr>
                                      <p:tavLst>
                                        <p:tav tm="0">
                                          <p:val>
                                            <p:strVal val="0-#ppt_w/2"/>
                                          </p:val>
                                        </p:tav>
                                        <p:tav tm="100000">
                                          <p:val>
                                            <p:strVal val="#ppt_x"/>
                                          </p:val>
                                        </p:tav>
                                      </p:tavLst>
                                    </p:anim>
                                    <p:anim calcmode="lin" valueType="num">
                                      <p:cBhvr additive="base">
                                        <p:cTn id="8" dur="150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250" fill="hold"/>
                                        <p:tgtEl>
                                          <p:spTgt spid="12"/>
                                        </p:tgtEl>
                                        <p:attrNameLst>
                                          <p:attrName>ppt_x</p:attrName>
                                        </p:attrNameLst>
                                      </p:cBhvr>
                                      <p:tavLst>
                                        <p:tav tm="0">
                                          <p:val>
                                            <p:strVal val="1+#ppt_w/2"/>
                                          </p:val>
                                        </p:tav>
                                        <p:tav tm="100000">
                                          <p:val>
                                            <p:strVal val="#ppt_x"/>
                                          </p:val>
                                        </p:tav>
                                      </p:tavLst>
                                    </p:anim>
                                    <p:anim calcmode="lin" valueType="num">
                                      <p:cBhvr additive="base">
                                        <p:cTn id="16" dur="1250" fill="hold"/>
                                        <p:tgtEl>
                                          <p:spTgt spid="12"/>
                                        </p:tgtEl>
                                        <p:attrNameLst>
                                          <p:attrName>ppt_y</p:attrName>
                                        </p:attrNameLst>
                                      </p:cBhvr>
                                      <p:tavLst>
                                        <p:tav tm="0">
                                          <p:val>
                                            <p:strVal val="1+#ppt_h/2"/>
                                          </p:val>
                                        </p:tav>
                                        <p:tav tm="100000">
                                          <p:val>
                                            <p:strVal val="#ppt_y"/>
                                          </p:val>
                                        </p:tav>
                                      </p:tavLst>
                                    </p:anim>
                                  </p:childTnLst>
                                </p:cTn>
                              </p:par>
                              <p:par>
                                <p:cTn id="17" presetID="16" presetClass="entr" presetSubtype="21"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fltVal val="0"/>
                                          </p:val>
                                        </p:tav>
                                        <p:tav tm="100000">
                                          <p:val>
                                            <p:strVal val="#ppt_w"/>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 calcmode="lin" valueType="num">
                                      <p:cBhvr>
                                        <p:cTn id="24" dur="1000" fill="hold"/>
                                        <p:tgtEl>
                                          <p:spTgt spid="10"/>
                                        </p:tgtEl>
                                        <p:attrNameLst>
                                          <p:attrName>style.rotation</p:attrName>
                                        </p:attrNameLst>
                                      </p:cBhvr>
                                      <p:tavLst>
                                        <p:tav tm="0">
                                          <p:val>
                                            <p:fltVal val="90"/>
                                          </p:val>
                                        </p:tav>
                                        <p:tav tm="100000">
                                          <p:val>
                                            <p:fltVal val="0"/>
                                          </p:val>
                                        </p:tav>
                                      </p:tavLst>
                                    </p:anim>
                                    <p:animEffect transition="in" filter="fade">
                                      <p:cBhvr>
                                        <p:cTn id="25" dur="10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1000" fill="hold"/>
                                        <p:tgtEl>
                                          <p:spTgt spid="19"/>
                                        </p:tgtEl>
                                        <p:attrNameLst>
                                          <p:attrName>ppt_w</p:attrName>
                                        </p:attrNameLst>
                                      </p:cBhvr>
                                      <p:tavLst>
                                        <p:tav tm="0">
                                          <p:val>
                                            <p:fltVal val="0"/>
                                          </p:val>
                                        </p:tav>
                                        <p:tav tm="100000">
                                          <p:val>
                                            <p:strVal val="#ppt_w"/>
                                          </p:val>
                                        </p:tav>
                                      </p:tavLst>
                                    </p:anim>
                                    <p:anim calcmode="lin" valueType="num">
                                      <p:cBhvr>
                                        <p:cTn id="29" dur="1000" fill="hold"/>
                                        <p:tgtEl>
                                          <p:spTgt spid="19"/>
                                        </p:tgtEl>
                                        <p:attrNameLst>
                                          <p:attrName>ppt_h</p:attrName>
                                        </p:attrNameLst>
                                      </p:cBhvr>
                                      <p:tavLst>
                                        <p:tav tm="0">
                                          <p:val>
                                            <p:fltVal val="0"/>
                                          </p:val>
                                        </p:tav>
                                        <p:tav tm="100000">
                                          <p:val>
                                            <p:strVal val="#ppt_h"/>
                                          </p:val>
                                        </p:tav>
                                      </p:tavLst>
                                    </p:anim>
                                    <p:anim calcmode="lin" valueType="num">
                                      <p:cBhvr>
                                        <p:cTn id="30" dur="1000" fill="hold"/>
                                        <p:tgtEl>
                                          <p:spTgt spid="19"/>
                                        </p:tgtEl>
                                        <p:attrNameLst>
                                          <p:attrName>style.rotation</p:attrName>
                                        </p:attrNameLst>
                                      </p:cBhvr>
                                      <p:tavLst>
                                        <p:tav tm="0">
                                          <p:val>
                                            <p:fltVal val="90"/>
                                          </p:val>
                                        </p:tav>
                                        <p:tav tm="100000">
                                          <p:val>
                                            <p:fltVal val="0"/>
                                          </p:val>
                                        </p:tav>
                                      </p:tavLst>
                                    </p:anim>
                                    <p:animEffect transition="in" filter="fade">
                                      <p:cBhvr>
                                        <p:cTn id="31" dur="1000"/>
                                        <p:tgtEl>
                                          <p:spTgt spid="19"/>
                                        </p:tgtEl>
                                      </p:cBhvr>
                                    </p:animEffect>
                                  </p:childTnLst>
                                </p:cTn>
                              </p:par>
                              <p:par>
                                <p:cTn id="32" presetID="31"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1000" fill="hold"/>
                                        <p:tgtEl>
                                          <p:spTgt spid="20"/>
                                        </p:tgtEl>
                                        <p:attrNameLst>
                                          <p:attrName>ppt_w</p:attrName>
                                        </p:attrNameLst>
                                      </p:cBhvr>
                                      <p:tavLst>
                                        <p:tav tm="0">
                                          <p:val>
                                            <p:fltVal val="0"/>
                                          </p:val>
                                        </p:tav>
                                        <p:tav tm="100000">
                                          <p:val>
                                            <p:strVal val="#ppt_w"/>
                                          </p:val>
                                        </p:tav>
                                      </p:tavLst>
                                    </p:anim>
                                    <p:anim calcmode="lin" valueType="num">
                                      <p:cBhvr>
                                        <p:cTn id="35" dur="1000" fill="hold"/>
                                        <p:tgtEl>
                                          <p:spTgt spid="20"/>
                                        </p:tgtEl>
                                        <p:attrNameLst>
                                          <p:attrName>ppt_h</p:attrName>
                                        </p:attrNameLst>
                                      </p:cBhvr>
                                      <p:tavLst>
                                        <p:tav tm="0">
                                          <p:val>
                                            <p:fltVal val="0"/>
                                          </p:val>
                                        </p:tav>
                                        <p:tav tm="100000">
                                          <p:val>
                                            <p:strVal val="#ppt_h"/>
                                          </p:val>
                                        </p:tav>
                                      </p:tavLst>
                                    </p:anim>
                                    <p:anim calcmode="lin" valueType="num">
                                      <p:cBhvr>
                                        <p:cTn id="36" dur="1000" fill="hold"/>
                                        <p:tgtEl>
                                          <p:spTgt spid="20"/>
                                        </p:tgtEl>
                                        <p:attrNameLst>
                                          <p:attrName>style.rotation</p:attrName>
                                        </p:attrNameLst>
                                      </p:cBhvr>
                                      <p:tavLst>
                                        <p:tav tm="0">
                                          <p:val>
                                            <p:fltVal val="90"/>
                                          </p:val>
                                        </p:tav>
                                        <p:tav tm="100000">
                                          <p:val>
                                            <p:fltVal val="0"/>
                                          </p:val>
                                        </p:tav>
                                      </p:tavLst>
                                    </p:anim>
                                    <p:animEffect transition="in" filter="fade">
                                      <p:cBhvr>
                                        <p:cTn id="37" dur="1000"/>
                                        <p:tgtEl>
                                          <p:spTgt spid="20"/>
                                        </p:tgtEl>
                                      </p:cBhvr>
                                    </p:animEffect>
                                  </p:childTnLst>
                                </p:cTn>
                              </p:par>
                              <p:par>
                                <p:cTn id="38" presetID="31" presetClass="entr" presetSubtype="0"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p:cTn id="40" dur="1000" fill="hold"/>
                                        <p:tgtEl>
                                          <p:spTgt spid="22"/>
                                        </p:tgtEl>
                                        <p:attrNameLst>
                                          <p:attrName>ppt_w</p:attrName>
                                        </p:attrNameLst>
                                      </p:cBhvr>
                                      <p:tavLst>
                                        <p:tav tm="0">
                                          <p:val>
                                            <p:fltVal val="0"/>
                                          </p:val>
                                        </p:tav>
                                        <p:tav tm="100000">
                                          <p:val>
                                            <p:strVal val="#ppt_w"/>
                                          </p:val>
                                        </p:tav>
                                      </p:tavLst>
                                    </p:anim>
                                    <p:anim calcmode="lin" valueType="num">
                                      <p:cBhvr>
                                        <p:cTn id="41" dur="1000" fill="hold"/>
                                        <p:tgtEl>
                                          <p:spTgt spid="22"/>
                                        </p:tgtEl>
                                        <p:attrNameLst>
                                          <p:attrName>ppt_h</p:attrName>
                                        </p:attrNameLst>
                                      </p:cBhvr>
                                      <p:tavLst>
                                        <p:tav tm="0">
                                          <p:val>
                                            <p:fltVal val="0"/>
                                          </p:val>
                                        </p:tav>
                                        <p:tav tm="100000">
                                          <p:val>
                                            <p:strVal val="#ppt_h"/>
                                          </p:val>
                                        </p:tav>
                                      </p:tavLst>
                                    </p:anim>
                                    <p:anim calcmode="lin" valueType="num">
                                      <p:cBhvr>
                                        <p:cTn id="42" dur="1000" fill="hold"/>
                                        <p:tgtEl>
                                          <p:spTgt spid="22"/>
                                        </p:tgtEl>
                                        <p:attrNameLst>
                                          <p:attrName>style.rotation</p:attrName>
                                        </p:attrNameLst>
                                      </p:cBhvr>
                                      <p:tavLst>
                                        <p:tav tm="0">
                                          <p:val>
                                            <p:fltVal val="90"/>
                                          </p:val>
                                        </p:tav>
                                        <p:tav tm="100000">
                                          <p:val>
                                            <p:fltVal val="0"/>
                                          </p:val>
                                        </p:tav>
                                      </p:tavLst>
                                    </p:anim>
                                    <p:animEffect transition="in" filter="fade">
                                      <p:cBhvr>
                                        <p:cTn id="43" dur="1000"/>
                                        <p:tgtEl>
                                          <p:spTgt spid="22"/>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ppt_w</p:attrName>
                                        </p:attrNameLst>
                                      </p:cBhvr>
                                      <p:tavLst>
                                        <p:tav tm="0">
                                          <p:val>
                                            <p:fltVal val="0"/>
                                          </p:val>
                                        </p:tav>
                                        <p:tav tm="100000">
                                          <p:val>
                                            <p:strVal val="#ppt_w"/>
                                          </p:val>
                                        </p:tav>
                                      </p:tavLst>
                                    </p:anim>
                                    <p:anim calcmode="lin" valueType="num">
                                      <p:cBhvr>
                                        <p:cTn id="47" dur="500" fill="hold"/>
                                        <p:tgtEl>
                                          <p:spTgt spid="24"/>
                                        </p:tgtEl>
                                        <p:attrNameLst>
                                          <p:attrName>ppt_h</p:attrName>
                                        </p:attrNameLst>
                                      </p:cBhvr>
                                      <p:tavLst>
                                        <p:tav tm="0">
                                          <p:val>
                                            <p:fltVal val="0"/>
                                          </p:val>
                                        </p:tav>
                                        <p:tav tm="100000">
                                          <p:val>
                                            <p:strVal val="#ppt_h"/>
                                          </p:val>
                                        </p:tav>
                                      </p:tavLst>
                                    </p:anim>
                                    <p:animEffect transition="in" filter="fade">
                                      <p:cBhvr>
                                        <p:cTn id="48" dur="500"/>
                                        <p:tgtEl>
                                          <p:spTgt spid="24"/>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p:cTn id="51" dur="500" fill="hold"/>
                                        <p:tgtEl>
                                          <p:spTgt spid="25"/>
                                        </p:tgtEl>
                                        <p:attrNameLst>
                                          <p:attrName>ppt_w</p:attrName>
                                        </p:attrNameLst>
                                      </p:cBhvr>
                                      <p:tavLst>
                                        <p:tav tm="0">
                                          <p:val>
                                            <p:fltVal val="0"/>
                                          </p:val>
                                        </p:tav>
                                        <p:tav tm="100000">
                                          <p:val>
                                            <p:strVal val="#ppt_w"/>
                                          </p:val>
                                        </p:tav>
                                      </p:tavLst>
                                    </p:anim>
                                    <p:anim calcmode="lin" valueType="num">
                                      <p:cBhvr>
                                        <p:cTn id="52" dur="500" fill="hold"/>
                                        <p:tgtEl>
                                          <p:spTgt spid="25"/>
                                        </p:tgtEl>
                                        <p:attrNameLst>
                                          <p:attrName>ppt_h</p:attrName>
                                        </p:attrNameLst>
                                      </p:cBhvr>
                                      <p:tavLst>
                                        <p:tav tm="0">
                                          <p:val>
                                            <p:fltVal val="0"/>
                                          </p:val>
                                        </p:tav>
                                        <p:tav tm="100000">
                                          <p:val>
                                            <p:strVal val="#ppt_h"/>
                                          </p:val>
                                        </p:tav>
                                      </p:tavLst>
                                    </p:anim>
                                    <p:animEffect transition="in" filter="fade">
                                      <p:cBhvr>
                                        <p:cTn id="53" dur="500"/>
                                        <p:tgtEl>
                                          <p:spTgt spid="25"/>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p:cTn id="56" dur="500" fill="hold"/>
                                        <p:tgtEl>
                                          <p:spTgt spid="26"/>
                                        </p:tgtEl>
                                        <p:attrNameLst>
                                          <p:attrName>ppt_w</p:attrName>
                                        </p:attrNameLst>
                                      </p:cBhvr>
                                      <p:tavLst>
                                        <p:tav tm="0">
                                          <p:val>
                                            <p:fltVal val="0"/>
                                          </p:val>
                                        </p:tav>
                                        <p:tav tm="100000">
                                          <p:val>
                                            <p:strVal val="#ppt_w"/>
                                          </p:val>
                                        </p:tav>
                                      </p:tavLst>
                                    </p:anim>
                                    <p:anim calcmode="lin" valueType="num">
                                      <p:cBhvr>
                                        <p:cTn id="57" dur="500" fill="hold"/>
                                        <p:tgtEl>
                                          <p:spTgt spid="26"/>
                                        </p:tgtEl>
                                        <p:attrNameLst>
                                          <p:attrName>ppt_h</p:attrName>
                                        </p:attrNameLst>
                                      </p:cBhvr>
                                      <p:tavLst>
                                        <p:tav tm="0">
                                          <p:val>
                                            <p:fltVal val="0"/>
                                          </p:val>
                                        </p:tav>
                                        <p:tav tm="100000">
                                          <p:val>
                                            <p:strVal val="#ppt_h"/>
                                          </p:val>
                                        </p:tav>
                                      </p:tavLst>
                                    </p:anim>
                                    <p:animEffect transition="in" filter="fade">
                                      <p:cBhvr>
                                        <p:cTn id="58" dur="500"/>
                                        <p:tgtEl>
                                          <p:spTgt spid="26"/>
                                        </p:tgtEl>
                                      </p:cBhvr>
                                    </p:animEffect>
                                  </p:childTnLst>
                                </p:cTn>
                              </p:par>
                              <p:par>
                                <p:cTn id="59" presetID="26" presetClass="entr" presetSubtype="0" fill="hold"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wipe(down)">
                                      <p:cBhvr>
                                        <p:cTn id="61" dur="580">
                                          <p:stCondLst>
                                            <p:cond delay="0"/>
                                          </p:stCondLst>
                                        </p:cTn>
                                        <p:tgtEl>
                                          <p:spTgt spid="32"/>
                                        </p:tgtEl>
                                      </p:cBhvr>
                                    </p:animEffect>
                                    <p:anim calcmode="lin" valueType="num">
                                      <p:cBhvr>
                                        <p:cTn id="62"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67" dur="26">
                                          <p:stCondLst>
                                            <p:cond delay="650"/>
                                          </p:stCondLst>
                                        </p:cTn>
                                        <p:tgtEl>
                                          <p:spTgt spid="32"/>
                                        </p:tgtEl>
                                      </p:cBhvr>
                                      <p:to x="100000" y="60000"/>
                                    </p:animScale>
                                    <p:animScale>
                                      <p:cBhvr>
                                        <p:cTn id="68" dur="166" decel="50000">
                                          <p:stCondLst>
                                            <p:cond delay="676"/>
                                          </p:stCondLst>
                                        </p:cTn>
                                        <p:tgtEl>
                                          <p:spTgt spid="32"/>
                                        </p:tgtEl>
                                      </p:cBhvr>
                                      <p:to x="100000" y="100000"/>
                                    </p:animScale>
                                    <p:animScale>
                                      <p:cBhvr>
                                        <p:cTn id="69" dur="26">
                                          <p:stCondLst>
                                            <p:cond delay="1312"/>
                                          </p:stCondLst>
                                        </p:cTn>
                                        <p:tgtEl>
                                          <p:spTgt spid="32"/>
                                        </p:tgtEl>
                                      </p:cBhvr>
                                      <p:to x="100000" y="80000"/>
                                    </p:animScale>
                                    <p:animScale>
                                      <p:cBhvr>
                                        <p:cTn id="70" dur="166" decel="50000">
                                          <p:stCondLst>
                                            <p:cond delay="1338"/>
                                          </p:stCondLst>
                                        </p:cTn>
                                        <p:tgtEl>
                                          <p:spTgt spid="32"/>
                                        </p:tgtEl>
                                      </p:cBhvr>
                                      <p:to x="100000" y="100000"/>
                                    </p:animScale>
                                    <p:animScale>
                                      <p:cBhvr>
                                        <p:cTn id="71" dur="26">
                                          <p:stCondLst>
                                            <p:cond delay="1642"/>
                                          </p:stCondLst>
                                        </p:cTn>
                                        <p:tgtEl>
                                          <p:spTgt spid="32"/>
                                        </p:tgtEl>
                                      </p:cBhvr>
                                      <p:to x="100000" y="90000"/>
                                    </p:animScale>
                                    <p:animScale>
                                      <p:cBhvr>
                                        <p:cTn id="72" dur="166" decel="50000">
                                          <p:stCondLst>
                                            <p:cond delay="1668"/>
                                          </p:stCondLst>
                                        </p:cTn>
                                        <p:tgtEl>
                                          <p:spTgt spid="32"/>
                                        </p:tgtEl>
                                      </p:cBhvr>
                                      <p:to x="100000" y="100000"/>
                                    </p:animScale>
                                    <p:animScale>
                                      <p:cBhvr>
                                        <p:cTn id="73" dur="26">
                                          <p:stCondLst>
                                            <p:cond delay="1808"/>
                                          </p:stCondLst>
                                        </p:cTn>
                                        <p:tgtEl>
                                          <p:spTgt spid="32"/>
                                        </p:tgtEl>
                                      </p:cBhvr>
                                      <p:to x="100000" y="95000"/>
                                    </p:animScale>
                                    <p:animScale>
                                      <p:cBhvr>
                                        <p:cTn id="74" dur="166" decel="50000">
                                          <p:stCondLst>
                                            <p:cond delay="1834"/>
                                          </p:stCondLst>
                                        </p:cTn>
                                        <p:tgtEl>
                                          <p:spTgt spid="32"/>
                                        </p:tgtEl>
                                      </p:cBhvr>
                                      <p:to x="100000" y="100000"/>
                                    </p:animScale>
                                  </p:childTnLst>
                                </p:cTn>
                              </p:par>
                              <p:par>
                                <p:cTn id="75" presetID="26" presetClass="entr" presetSubtype="0" fill="hold" nodeType="with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wipe(down)">
                                      <p:cBhvr>
                                        <p:cTn id="77" dur="580">
                                          <p:stCondLst>
                                            <p:cond delay="0"/>
                                          </p:stCondLst>
                                        </p:cTn>
                                        <p:tgtEl>
                                          <p:spTgt spid="33"/>
                                        </p:tgtEl>
                                      </p:cBhvr>
                                    </p:animEffect>
                                    <p:anim calcmode="lin" valueType="num">
                                      <p:cBhvr>
                                        <p:cTn id="78"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83" dur="26">
                                          <p:stCondLst>
                                            <p:cond delay="650"/>
                                          </p:stCondLst>
                                        </p:cTn>
                                        <p:tgtEl>
                                          <p:spTgt spid="33"/>
                                        </p:tgtEl>
                                      </p:cBhvr>
                                      <p:to x="100000" y="60000"/>
                                    </p:animScale>
                                    <p:animScale>
                                      <p:cBhvr>
                                        <p:cTn id="84" dur="166" decel="50000">
                                          <p:stCondLst>
                                            <p:cond delay="676"/>
                                          </p:stCondLst>
                                        </p:cTn>
                                        <p:tgtEl>
                                          <p:spTgt spid="33"/>
                                        </p:tgtEl>
                                      </p:cBhvr>
                                      <p:to x="100000" y="100000"/>
                                    </p:animScale>
                                    <p:animScale>
                                      <p:cBhvr>
                                        <p:cTn id="85" dur="26">
                                          <p:stCondLst>
                                            <p:cond delay="1312"/>
                                          </p:stCondLst>
                                        </p:cTn>
                                        <p:tgtEl>
                                          <p:spTgt spid="33"/>
                                        </p:tgtEl>
                                      </p:cBhvr>
                                      <p:to x="100000" y="80000"/>
                                    </p:animScale>
                                    <p:animScale>
                                      <p:cBhvr>
                                        <p:cTn id="86" dur="166" decel="50000">
                                          <p:stCondLst>
                                            <p:cond delay="1338"/>
                                          </p:stCondLst>
                                        </p:cTn>
                                        <p:tgtEl>
                                          <p:spTgt spid="33"/>
                                        </p:tgtEl>
                                      </p:cBhvr>
                                      <p:to x="100000" y="100000"/>
                                    </p:animScale>
                                    <p:animScale>
                                      <p:cBhvr>
                                        <p:cTn id="87" dur="26">
                                          <p:stCondLst>
                                            <p:cond delay="1642"/>
                                          </p:stCondLst>
                                        </p:cTn>
                                        <p:tgtEl>
                                          <p:spTgt spid="33"/>
                                        </p:tgtEl>
                                      </p:cBhvr>
                                      <p:to x="100000" y="90000"/>
                                    </p:animScale>
                                    <p:animScale>
                                      <p:cBhvr>
                                        <p:cTn id="88" dur="166" decel="50000">
                                          <p:stCondLst>
                                            <p:cond delay="1668"/>
                                          </p:stCondLst>
                                        </p:cTn>
                                        <p:tgtEl>
                                          <p:spTgt spid="33"/>
                                        </p:tgtEl>
                                      </p:cBhvr>
                                      <p:to x="100000" y="100000"/>
                                    </p:animScale>
                                    <p:animScale>
                                      <p:cBhvr>
                                        <p:cTn id="89" dur="26">
                                          <p:stCondLst>
                                            <p:cond delay="1808"/>
                                          </p:stCondLst>
                                        </p:cTn>
                                        <p:tgtEl>
                                          <p:spTgt spid="33"/>
                                        </p:tgtEl>
                                      </p:cBhvr>
                                      <p:to x="100000" y="95000"/>
                                    </p:animScale>
                                    <p:animScale>
                                      <p:cBhvr>
                                        <p:cTn id="90" dur="166" decel="50000">
                                          <p:stCondLst>
                                            <p:cond delay="1834"/>
                                          </p:stCondLst>
                                        </p:cTn>
                                        <p:tgtEl>
                                          <p:spTgt spid="33"/>
                                        </p:tgtEl>
                                      </p:cBhvr>
                                      <p:to x="100000" y="100000"/>
                                    </p:animScale>
                                  </p:childTnLst>
                                </p:cTn>
                              </p:par>
                              <p:par>
                                <p:cTn id="91" presetID="26" presetClass="emph" presetSubtype="0" fill="hold" nodeType="withEffect">
                                  <p:stCondLst>
                                    <p:cond delay="0"/>
                                  </p:stCondLst>
                                  <p:childTnLst>
                                    <p:animEffect transition="out" filter="fade">
                                      <p:cBhvr>
                                        <p:cTn id="92" dur="500" tmFilter="0, 0; .2, .5; .8, .5; 1, 0"/>
                                        <p:tgtEl>
                                          <p:spTgt spid="32"/>
                                        </p:tgtEl>
                                      </p:cBhvr>
                                    </p:animEffect>
                                    <p:animScale>
                                      <p:cBhvr>
                                        <p:cTn id="93" dur="250" autoRev="1" fill="hold"/>
                                        <p:tgtEl>
                                          <p:spTgt spid="32"/>
                                        </p:tgtEl>
                                      </p:cBhvr>
                                      <p:by x="105000" y="105000"/>
                                    </p:animScale>
                                  </p:childTnLst>
                                </p:cTn>
                              </p:par>
                              <p:par>
                                <p:cTn id="94" presetID="26" presetClass="emph" presetSubtype="0" fill="hold" nodeType="withEffect">
                                  <p:stCondLst>
                                    <p:cond delay="0"/>
                                  </p:stCondLst>
                                  <p:childTnLst>
                                    <p:animEffect transition="out" filter="fade">
                                      <p:cBhvr>
                                        <p:cTn id="95" dur="500" tmFilter="0, 0; .2, .5; .8, .5; 1, 0"/>
                                        <p:tgtEl>
                                          <p:spTgt spid="33"/>
                                        </p:tgtEl>
                                      </p:cBhvr>
                                    </p:animEffect>
                                    <p:animScale>
                                      <p:cBhvr>
                                        <p:cTn id="96" dur="250" autoRev="1" fill="hold"/>
                                        <p:tgtEl>
                                          <p:spTgt spid="33"/>
                                        </p:tgtEl>
                                      </p:cBhvr>
                                      <p:by x="105000" y="105000"/>
                                    </p:animScale>
                                  </p:childTnLst>
                                </p:cTn>
                              </p:par>
                              <p:par>
                                <p:cTn id="97" presetID="2" presetClass="entr" presetSubtype="6" fill="hold" nodeType="withEffect">
                                  <p:stCondLst>
                                    <p:cond delay="0"/>
                                  </p:stCondLst>
                                  <p:childTnLst>
                                    <p:set>
                                      <p:cBhvr>
                                        <p:cTn id="98" dur="1" fill="hold">
                                          <p:stCondLst>
                                            <p:cond delay="0"/>
                                          </p:stCondLst>
                                        </p:cTn>
                                        <p:tgtEl>
                                          <p:spTgt spid="34"/>
                                        </p:tgtEl>
                                        <p:attrNameLst>
                                          <p:attrName>style.visibility</p:attrName>
                                        </p:attrNameLst>
                                      </p:cBhvr>
                                      <p:to>
                                        <p:strVal val="visible"/>
                                      </p:to>
                                    </p:set>
                                    <p:anim calcmode="lin" valueType="num">
                                      <p:cBhvr additive="base">
                                        <p:cTn id="99" dur="1250" fill="hold"/>
                                        <p:tgtEl>
                                          <p:spTgt spid="34"/>
                                        </p:tgtEl>
                                        <p:attrNameLst>
                                          <p:attrName>ppt_x</p:attrName>
                                        </p:attrNameLst>
                                      </p:cBhvr>
                                      <p:tavLst>
                                        <p:tav tm="0">
                                          <p:val>
                                            <p:strVal val="1+#ppt_w/2"/>
                                          </p:val>
                                        </p:tav>
                                        <p:tav tm="100000">
                                          <p:val>
                                            <p:strVal val="#ppt_x"/>
                                          </p:val>
                                        </p:tav>
                                      </p:tavLst>
                                    </p:anim>
                                    <p:anim calcmode="lin" valueType="num">
                                      <p:cBhvr additive="base">
                                        <p:cTn id="100" dur="1250" fill="hold"/>
                                        <p:tgtEl>
                                          <p:spTgt spid="34"/>
                                        </p:tgtEl>
                                        <p:attrNameLst>
                                          <p:attrName>ppt_y</p:attrName>
                                        </p:attrNameLst>
                                      </p:cBhvr>
                                      <p:tavLst>
                                        <p:tav tm="0">
                                          <p:val>
                                            <p:strVal val="1+#ppt_h/2"/>
                                          </p:val>
                                        </p:tav>
                                        <p:tav tm="100000">
                                          <p:val>
                                            <p:strVal val="#ppt_y"/>
                                          </p:val>
                                        </p:tav>
                                      </p:tavLst>
                                    </p:anim>
                                  </p:childTnLst>
                                </p:cTn>
                              </p:par>
                              <p:par>
                                <p:cTn id="101" presetID="2" presetClass="entr" presetSubtype="6" fill="hold" nodeType="withEffect">
                                  <p:stCondLst>
                                    <p:cond delay="0"/>
                                  </p:stCondLst>
                                  <p:childTnLst>
                                    <p:set>
                                      <p:cBhvr>
                                        <p:cTn id="102" dur="1" fill="hold">
                                          <p:stCondLst>
                                            <p:cond delay="0"/>
                                          </p:stCondLst>
                                        </p:cTn>
                                        <p:tgtEl>
                                          <p:spTgt spid="35"/>
                                        </p:tgtEl>
                                        <p:attrNameLst>
                                          <p:attrName>style.visibility</p:attrName>
                                        </p:attrNameLst>
                                      </p:cBhvr>
                                      <p:to>
                                        <p:strVal val="visible"/>
                                      </p:to>
                                    </p:set>
                                    <p:anim calcmode="lin" valueType="num">
                                      <p:cBhvr additive="base">
                                        <p:cTn id="103" dur="1250" fill="hold"/>
                                        <p:tgtEl>
                                          <p:spTgt spid="35"/>
                                        </p:tgtEl>
                                        <p:attrNameLst>
                                          <p:attrName>ppt_x</p:attrName>
                                        </p:attrNameLst>
                                      </p:cBhvr>
                                      <p:tavLst>
                                        <p:tav tm="0">
                                          <p:val>
                                            <p:strVal val="1+#ppt_w/2"/>
                                          </p:val>
                                        </p:tav>
                                        <p:tav tm="100000">
                                          <p:val>
                                            <p:strVal val="#ppt_x"/>
                                          </p:val>
                                        </p:tav>
                                      </p:tavLst>
                                    </p:anim>
                                    <p:anim calcmode="lin" valueType="num">
                                      <p:cBhvr additive="base">
                                        <p:cTn id="104" dur="12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4" grpId="0"/>
      <p:bldP spid="25" grpId="0"/>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Snip Diagonal Corner Rectangle 1"/>
          <p:cNvSpPr/>
          <p:nvPr/>
        </p:nvSpPr>
        <p:spPr>
          <a:xfrm>
            <a:off x="927638" y="564415"/>
            <a:ext cx="10575035" cy="5580994"/>
          </a:xfrm>
          <a:prstGeom prst="snip2DiagRect">
            <a:avLst/>
          </a:prstGeom>
          <a:solidFill>
            <a:schemeClr val="accent4">
              <a:lumMod val="20000"/>
              <a:lumOff val="80000"/>
            </a:schemeClr>
          </a:solidFill>
          <a:ln w="28575">
            <a:noFill/>
            <a:prstDash val="dashDot"/>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图片 22">
            <a:extLst>
              <a:ext uri="{FF2B5EF4-FFF2-40B4-BE49-F238E27FC236}">
                <a16:creationId xmlns:a16="http://schemas.microsoft.com/office/drawing/2014/main" id="{619BC375-7FC7-41C9-A846-45B533415F5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31" name="图片 30">
            <a:extLst>
              <a:ext uri="{FF2B5EF4-FFF2-40B4-BE49-F238E27FC236}">
                <a16:creationId xmlns:a16="http://schemas.microsoft.com/office/drawing/2014/main" id="{C8DC06AD-2C02-4BC8-B0FA-761F181D298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33" name="图片 32">
            <a:extLst>
              <a:ext uri="{FF2B5EF4-FFF2-40B4-BE49-F238E27FC236}">
                <a16:creationId xmlns:a16="http://schemas.microsoft.com/office/drawing/2014/main" id="{4B9598CF-AE15-43C5-8181-D189D2AE69B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74602" y="650104"/>
            <a:ext cx="1098177" cy="861139"/>
          </a:xfrm>
          <a:prstGeom prst="rect">
            <a:avLst/>
          </a:prstGeom>
        </p:spPr>
      </p:pic>
      <p:pic>
        <p:nvPicPr>
          <p:cNvPr id="37" name="图片 36">
            <a:extLst>
              <a:ext uri="{FF2B5EF4-FFF2-40B4-BE49-F238E27FC236}">
                <a16:creationId xmlns:a16="http://schemas.microsoft.com/office/drawing/2014/main" id="{8898E0C1-627C-4809-9F0B-5743E36EF10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73099" y="-5936"/>
            <a:ext cx="4527176" cy="1645258"/>
          </a:xfrm>
          <a:prstGeom prst="rect">
            <a:avLst/>
          </a:prstGeom>
        </p:spPr>
      </p:pic>
      <p:pic>
        <p:nvPicPr>
          <p:cNvPr id="18"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27606" y="4470400"/>
            <a:ext cx="397510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1785951" y="652099"/>
            <a:ext cx="8143408" cy="707886"/>
          </a:xfrm>
          <a:prstGeom prst="rect">
            <a:avLst/>
          </a:prstGeom>
          <a:noFill/>
        </p:spPr>
        <p:txBody>
          <a:bodyPr wrap="square" rtlCol="0">
            <a:spAutoFit/>
          </a:bodyPr>
          <a:lstStyle/>
          <a:p>
            <a:r>
              <a:rPr lang="en-US" sz="4000" dirty="0">
                <a:solidFill>
                  <a:srgbClr val="FF0066"/>
                </a:solidFill>
                <a:latin typeface="SVN-Trebuchets" panose="02040603050506020204" pitchFamily="18" charset="0"/>
              </a:rPr>
              <a:t>2. </a:t>
            </a:r>
            <a:r>
              <a:rPr lang="en-US" sz="4000" dirty="0" err="1">
                <a:solidFill>
                  <a:srgbClr val="FF0066"/>
                </a:solidFill>
                <a:latin typeface="SVN-Trebuchets" panose="02040603050506020204" pitchFamily="18" charset="0"/>
              </a:rPr>
              <a:t>Thân</a:t>
            </a:r>
            <a:r>
              <a:rPr lang="en-US" sz="4000" dirty="0">
                <a:solidFill>
                  <a:srgbClr val="FF0066"/>
                </a:solidFill>
                <a:latin typeface="SVN-Trebuchets" panose="02040603050506020204" pitchFamily="18" charset="0"/>
              </a:rPr>
              <a:t> </a:t>
            </a:r>
            <a:r>
              <a:rPr lang="en-US" sz="4000" dirty="0" err="1">
                <a:solidFill>
                  <a:srgbClr val="FF0066"/>
                </a:solidFill>
                <a:latin typeface="SVN-Trebuchets" panose="02040603050506020204" pitchFamily="18" charset="0"/>
              </a:rPr>
              <a:t>bài</a:t>
            </a:r>
            <a:r>
              <a:rPr lang="en-US" sz="4000" dirty="0">
                <a:solidFill>
                  <a:srgbClr val="FF0066"/>
                </a:solidFill>
                <a:latin typeface="SVN-Trebuchets" panose="02040603050506020204" pitchFamily="18" charset="0"/>
              </a:rPr>
              <a:t>:</a:t>
            </a:r>
          </a:p>
        </p:txBody>
      </p:sp>
      <p:sp>
        <p:nvSpPr>
          <p:cNvPr id="25" name="TextBox 24"/>
          <p:cNvSpPr txBox="1"/>
          <p:nvPr/>
        </p:nvSpPr>
        <p:spPr>
          <a:xfrm>
            <a:off x="1534653" y="1318858"/>
            <a:ext cx="9361004" cy="3970318"/>
          </a:xfrm>
          <a:prstGeom prst="rect">
            <a:avLst/>
          </a:prstGeom>
          <a:noFill/>
        </p:spPr>
        <p:txBody>
          <a:bodyPr wrap="square" rtlCol="0">
            <a:spAutoFit/>
          </a:bodyPr>
          <a:lstStyle/>
          <a:p>
            <a:pPr marL="342900" indent="-342900">
              <a:buFont typeface="Arial" pitchFamily="34" charset="0"/>
              <a:buChar char="•"/>
              <a:defRPr/>
            </a:pPr>
            <a:r>
              <a:rPr lang="vi-VN" sz="3600" dirty="0">
                <a:solidFill>
                  <a:schemeClr val="accent6">
                    <a:lumMod val="50000"/>
                  </a:schemeClr>
                </a:solidFill>
                <a:cs typeface="Arial" pitchFamily="34" charset="0"/>
              </a:rPr>
              <a:t>Tả bao quát: Hình dáng, kích thước, màu sắc.</a:t>
            </a:r>
          </a:p>
          <a:p>
            <a:pPr marL="342900" indent="-342900">
              <a:buFont typeface="Arial" pitchFamily="34" charset="0"/>
              <a:buChar char="•"/>
              <a:defRPr/>
            </a:pPr>
            <a:r>
              <a:rPr lang="vi-VN" sz="3600" dirty="0">
                <a:solidFill>
                  <a:schemeClr val="accent6">
                    <a:lumMod val="50000"/>
                  </a:schemeClr>
                </a:solidFill>
                <a:cs typeface="Arial" pitchFamily="34" charset="0"/>
              </a:rPr>
              <a:t>Tả chi tiết:</a:t>
            </a:r>
          </a:p>
          <a:p>
            <a:pPr>
              <a:defRPr/>
            </a:pPr>
            <a:r>
              <a:rPr lang="vi-VN" sz="3600" dirty="0">
                <a:solidFill>
                  <a:schemeClr val="accent6">
                    <a:lumMod val="50000"/>
                  </a:schemeClr>
                </a:solidFill>
                <a:cs typeface="Arial" pitchFamily="34" charset="0"/>
              </a:rPr>
              <a:t>	- Tả các bộ phận của đồ vật</a:t>
            </a:r>
          </a:p>
          <a:p>
            <a:pPr>
              <a:defRPr/>
            </a:pPr>
            <a:r>
              <a:rPr lang="vi-VN" sz="3600" dirty="0">
                <a:solidFill>
                  <a:schemeClr val="accent6">
                    <a:lumMod val="50000"/>
                  </a:schemeClr>
                </a:solidFill>
                <a:cs typeface="Arial" pitchFamily="34" charset="0"/>
              </a:rPr>
              <a:t>	- Tả công dụng / cách dùng của đồ vật.</a:t>
            </a:r>
          </a:p>
          <a:p>
            <a:pPr>
              <a:defRPr/>
            </a:pPr>
            <a:r>
              <a:rPr lang="vi-VN" sz="3600" dirty="0">
                <a:solidFill>
                  <a:schemeClr val="accent6">
                    <a:lumMod val="50000"/>
                  </a:schemeClr>
                </a:solidFill>
                <a:cs typeface="Arial" pitchFamily="34" charset="0"/>
              </a:rPr>
              <a:t>	- Hoạt động hoặc kỉ niệm của em đối với đồ vật đó.</a:t>
            </a:r>
          </a:p>
        </p:txBody>
      </p:sp>
    </p:spTree>
    <p:extLst>
      <p:ext uri="{BB962C8B-B14F-4D97-AF65-F5344CB8AC3E}">
        <p14:creationId xmlns:p14="http://schemas.microsoft.com/office/powerpoint/2010/main" val="3382058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Snip Diagonal Corner Rectangle 1"/>
          <p:cNvSpPr/>
          <p:nvPr/>
        </p:nvSpPr>
        <p:spPr>
          <a:xfrm>
            <a:off x="927638" y="564415"/>
            <a:ext cx="10575035" cy="5580994"/>
          </a:xfrm>
          <a:prstGeom prst="snip2DiagRect">
            <a:avLst/>
          </a:prstGeom>
          <a:solidFill>
            <a:schemeClr val="accent4">
              <a:lumMod val="20000"/>
              <a:lumOff val="80000"/>
            </a:schemeClr>
          </a:solidFill>
          <a:ln w="28575">
            <a:noFill/>
            <a:prstDash val="dashDot"/>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图片 22">
            <a:extLst>
              <a:ext uri="{FF2B5EF4-FFF2-40B4-BE49-F238E27FC236}">
                <a16:creationId xmlns:a16="http://schemas.microsoft.com/office/drawing/2014/main" id="{619BC375-7FC7-41C9-A846-45B533415F5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31" name="图片 30">
            <a:extLst>
              <a:ext uri="{FF2B5EF4-FFF2-40B4-BE49-F238E27FC236}">
                <a16:creationId xmlns:a16="http://schemas.microsoft.com/office/drawing/2014/main" id="{C8DC06AD-2C02-4BC8-B0FA-761F181D298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32" name="图片 31">
            <a:extLst>
              <a:ext uri="{FF2B5EF4-FFF2-40B4-BE49-F238E27FC236}">
                <a16:creationId xmlns:a16="http://schemas.microsoft.com/office/drawing/2014/main" id="{084A672C-4A2B-49D8-A930-CC6B7068CA5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5227" y="9337"/>
            <a:ext cx="1479176" cy="1267257"/>
          </a:xfrm>
          <a:prstGeom prst="rect">
            <a:avLst/>
          </a:prstGeom>
        </p:spPr>
      </p:pic>
      <p:pic>
        <p:nvPicPr>
          <p:cNvPr id="33" name="图片 32">
            <a:extLst>
              <a:ext uri="{FF2B5EF4-FFF2-40B4-BE49-F238E27FC236}">
                <a16:creationId xmlns:a16="http://schemas.microsoft.com/office/drawing/2014/main" id="{4B9598CF-AE15-43C5-8181-D189D2AE69B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74602" y="650104"/>
            <a:ext cx="1098177" cy="861139"/>
          </a:xfrm>
          <a:prstGeom prst="rect">
            <a:avLst/>
          </a:prstGeom>
        </p:spPr>
      </p:pic>
      <p:pic>
        <p:nvPicPr>
          <p:cNvPr id="37" name="图片 36">
            <a:extLst>
              <a:ext uri="{FF2B5EF4-FFF2-40B4-BE49-F238E27FC236}">
                <a16:creationId xmlns:a16="http://schemas.microsoft.com/office/drawing/2014/main" id="{8898E0C1-627C-4809-9F0B-5743E36EF10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073099" y="-5936"/>
            <a:ext cx="4527176" cy="1645258"/>
          </a:xfrm>
          <a:prstGeom prst="rect">
            <a:avLst/>
          </a:prstGeom>
        </p:spPr>
      </p:pic>
      <p:pic>
        <p:nvPicPr>
          <p:cNvPr id="18"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227606" y="4470400"/>
            <a:ext cx="397510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1974403" y="1362283"/>
            <a:ext cx="8143408" cy="3170099"/>
          </a:xfrm>
          <a:prstGeom prst="rect">
            <a:avLst/>
          </a:prstGeom>
          <a:noFill/>
        </p:spPr>
        <p:txBody>
          <a:bodyPr wrap="square" rtlCol="0">
            <a:spAutoFit/>
          </a:bodyPr>
          <a:lstStyle/>
          <a:p>
            <a:r>
              <a:rPr lang="en-US" sz="4000">
                <a:solidFill>
                  <a:srgbClr val="FF0066"/>
                </a:solidFill>
                <a:latin typeface="SVN-Trebuchets" panose="02040603050506020204" pitchFamily="18" charset="0"/>
              </a:rPr>
              <a:t>3. Kết bài</a:t>
            </a:r>
            <a:r>
              <a:rPr lang="en-US" sz="4000">
                <a:latin typeface="SVN-Trebuchets" panose="02040603050506020204" pitchFamily="18" charset="0"/>
              </a:rPr>
              <a:t>: Nêu cảm nghĩ (tình cảm) đối với đồ vật đã tả.</a:t>
            </a:r>
          </a:p>
          <a:p>
            <a:pPr marL="571500" indent="-571500">
              <a:buFontTx/>
              <a:buChar char="-"/>
            </a:pPr>
            <a:r>
              <a:rPr lang="en-US" sz="4000">
                <a:solidFill>
                  <a:schemeClr val="accent6">
                    <a:lumMod val="50000"/>
                  </a:schemeClr>
                </a:solidFill>
                <a:latin typeface="SVN-Trebuchets" panose="02040603050506020204" pitchFamily="18" charset="0"/>
              </a:rPr>
              <a:t>Em yêu thích đồ vật đó không?</a:t>
            </a:r>
          </a:p>
          <a:p>
            <a:pPr marL="571500" indent="-571500">
              <a:buFontTx/>
              <a:buChar char="-"/>
            </a:pPr>
            <a:r>
              <a:rPr lang="en-US" sz="4000">
                <a:solidFill>
                  <a:schemeClr val="accent6">
                    <a:lumMod val="50000"/>
                  </a:schemeClr>
                </a:solidFill>
                <a:latin typeface="SVN-Trebuchets" panose="02040603050506020204" pitchFamily="18" charset="0"/>
              </a:rPr>
              <a:t>Em bảo quản đồ vật như thế nào?</a:t>
            </a:r>
          </a:p>
        </p:txBody>
      </p:sp>
    </p:spTree>
    <p:extLst>
      <p:ext uri="{BB962C8B-B14F-4D97-AF65-F5344CB8AC3E}">
        <p14:creationId xmlns:p14="http://schemas.microsoft.com/office/powerpoint/2010/main" val="1266150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46E46C25-942E-497F-AEE5-A8504ADC10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3809" t="15873" b="50000"/>
          <a:stretch/>
        </p:blipFill>
        <p:spPr>
          <a:xfrm>
            <a:off x="10218056" y="638629"/>
            <a:ext cx="1973943" cy="2340429"/>
          </a:xfrm>
          <a:prstGeom prst="rect">
            <a:avLst/>
          </a:prstGeom>
        </p:spPr>
      </p:pic>
      <p:pic>
        <p:nvPicPr>
          <p:cNvPr id="35" name="图片 34">
            <a:extLst>
              <a:ext uri="{FF2B5EF4-FFF2-40B4-BE49-F238E27FC236}">
                <a16:creationId xmlns:a16="http://schemas.microsoft.com/office/drawing/2014/main" id="{FBED692D-88D4-43EA-A253-D24D794048C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1270" r="82143" b="11535"/>
          <a:stretch/>
        </p:blipFill>
        <p:spPr>
          <a:xfrm>
            <a:off x="0" y="-257628"/>
            <a:ext cx="2177143" cy="3236686"/>
          </a:xfrm>
          <a:prstGeom prst="rect">
            <a:avLst/>
          </a:prstGeom>
        </p:spPr>
      </p:pic>
      <p:pic>
        <p:nvPicPr>
          <p:cNvPr id="36" name="图片 35">
            <a:extLst>
              <a:ext uri="{FF2B5EF4-FFF2-40B4-BE49-F238E27FC236}">
                <a16:creationId xmlns:a16="http://schemas.microsoft.com/office/drawing/2014/main" id="{D21FDD29-661A-4D5A-AF6D-33869E2C3C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143" t="67937"/>
          <a:stretch/>
        </p:blipFill>
        <p:spPr>
          <a:xfrm>
            <a:off x="8879521" y="4623216"/>
            <a:ext cx="3396343" cy="2198915"/>
          </a:xfrm>
          <a:prstGeom prst="rect">
            <a:avLst/>
          </a:prstGeom>
        </p:spPr>
      </p:pic>
      <p:sp>
        <p:nvSpPr>
          <p:cNvPr id="11" name="Freeform: Shape 100">
            <a:extLst>
              <a:ext uri="{FF2B5EF4-FFF2-40B4-BE49-F238E27FC236}">
                <a16:creationId xmlns:a16="http://schemas.microsoft.com/office/drawing/2014/main" id="{BEBCAA2B-9E70-4524-BD18-7C3E0B7DC6A2}"/>
              </a:ext>
            </a:extLst>
          </p:cNvPr>
          <p:cNvSpPr/>
          <p:nvPr/>
        </p:nvSpPr>
        <p:spPr>
          <a:xfrm rot="3462874" flipH="1" flipV="1">
            <a:off x="4096622" y="-1374829"/>
            <a:ext cx="3078551" cy="5728520"/>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p:cNvSpPr txBox="1"/>
          <p:nvPr/>
        </p:nvSpPr>
        <p:spPr>
          <a:xfrm>
            <a:off x="2944711" y="747131"/>
            <a:ext cx="5934810" cy="769441"/>
          </a:xfrm>
          <a:prstGeom prst="rect">
            <a:avLst/>
          </a:prstGeom>
          <a:noFill/>
        </p:spPr>
        <p:txBody>
          <a:bodyPr wrap="square" rtlCol="0">
            <a:spAutoFit/>
          </a:bodyPr>
          <a:lstStyle/>
          <a:p>
            <a:r>
              <a:rPr lang="en-US" sz="4400" dirty="0" err="1">
                <a:solidFill>
                  <a:srgbClr val="FF0066"/>
                </a:solidFill>
                <a:latin typeface="SVN-Androgyne" panose="02040603050506020204" pitchFamily="18" charset="0"/>
              </a:rPr>
              <a:t>Tả</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chiếc</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cặp</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sách</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của</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em</a:t>
            </a:r>
            <a:endParaRPr lang="en-US" sz="4400" dirty="0">
              <a:solidFill>
                <a:srgbClr val="FF0066"/>
              </a:solidFill>
              <a:latin typeface="SVN-Androgyne" panose="02040603050506020204" pitchFamily="18" charset="0"/>
            </a:endParaRPr>
          </a:p>
        </p:txBody>
      </p:sp>
      <p:pic>
        <p:nvPicPr>
          <p:cNvPr id="14" name="Picture 4" descr="cặp sách học sinh, balo học sinh tiểu học - cặp sách học sinh, chống thấm  chống gù siêu cute - cặp sách học sinh, chống thấm chống gù | Vali cho"/>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813" b="99688" l="16250" r="95625">
                        <a14:foregroundMark x1="52812" y1="33750" x2="58750" y2="35000"/>
                        <a14:foregroundMark x1="36875" y1="65313" x2="44375" y2="64375"/>
                      </a14:backgroundRemoval>
                    </a14:imgEffect>
                  </a14:imgLayer>
                </a14:imgProps>
              </a:ext>
              <a:ext uri="{28A0092B-C50C-407E-A947-70E740481C1C}">
                <a14:useLocalDpi xmlns:a14="http://schemas.microsoft.com/office/drawing/2010/main" val="0"/>
              </a:ext>
            </a:extLst>
          </a:blip>
          <a:srcRect l="17339" r="6386"/>
          <a:stretch>
            <a:fillRect/>
          </a:stretch>
        </p:blipFill>
        <p:spPr bwMode="auto">
          <a:xfrm rot="700679">
            <a:off x="2685643" y="2018519"/>
            <a:ext cx="2933700" cy="38449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descr="Balo cặp sách học sinh tiểu học Hello Kitty BL054A | Balo cặp sách học sinh  cấp 1"/>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4800" r="94667"/>
                    </a14:imgEffect>
                  </a14:imgLayer>
                </a14:imgProps>
              </a:ext>
              <a:ext uri="{28A0092B-C50C-407E-A947-70E740481C1C}">
                <a14:useLocalDpi xmlns:a14="http://schemas.microsoft.com/office/drawing/2010/main" val="0"/>
              </a:ext>
            </a:extLst>
          </a:blip>
          <a:srcRect l="6516" r="4730"/>
          <a:stretch>
            <a:fillRect/>
          </a:stretch>
        </p:blipFill>
        <p:spPr bwMode="auto">
          <a:xfrm>
            <a:off x="6357007" y="2069969"/>
            <a:ext cx="3124200" cy="34623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431349318"/>
      </p:ext>
    </p:extLst>
  </p:cSld>
  <p:clrMapOvr>
    <a:masterClrMapping/>
  </p:clrMapOvr>
  <mc:AlternateContent xmlns:mc="http://schemas.openxmlformats.org/markup-compatibility/2006" xmlns:p14="http://schemas.microsoft.com/office/powerpoint/2010/main">
    <mc:Choice Requires="p14">
      <p:transition spd="slow" p14:dur="1600" advTm="3000">
        <p14:gallery dir="l"/>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25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46E46C25-942E-497F-AEE5-A8504ADC10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3809" t="15873" b="50000"/>
          <a:stretch/>
        </p:blipFill>
        <p:spPr>
          <a:xfrm>
            <a:off x="10218056" y="638629"/>
            <a:ext cx="1973943" cy="2340429"/>
          </a:xfrm>
          <a:prstGeom prst="rect">
            <a:avLst/>
          </a:prstGeom>
        </p:spPr>
      </p:pic>
      <p:pic>
        <p:nvPicPr>
          <p:cNvPr id="35" name="图片 34">
            <a:extLst>
              <a:ext uri="{FF2B5EF4-FFF2-40B4-BE49-F238E27FC236}">
                <a16:creationId xmlns:a16="http://schemas.microsoft.com/office/drawing/2014/main" id="{FBED692D-88D4-43EA-A253-D24D794048C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1270" r="82143" b="11535"/>
          <a:stretch/>
        </p:blipFill>
        <p:spPr>
          <a:xfrm>
            <a:off x="0" y="-257628"/>
            <a:ext cx="2177143" cy="3236686"/>
          </a:xfrm>
          <a:prstGeom prst="rect">
            <a:avLst/>
          </a:prstGeom>
        </p:spPr>
      </p:pic>
      <p:pic>
        <p:nvPicPr>
          <p:cNvPr id="36" name="图片 35">
            <a:extLst>
              <a:ext uri="{FF2B5EF4-FFF2-40B4-BE49-F238E27FC236}">
                <a16:creationId xmlns:a16="http://schemas.microsoft.com/office/drawing/2014/main" id="{D21FDD29-661A-4D5A-AF6D-33869E2C3C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143" t="67937"/>
          <a:stretch/>
        </p:blipFill>
        <p:spPr>
          <a:xfrm>
            <a:off x="8879521" y="4623216"/>
            <a:ext cx="3396343" cy="2198915"/>
          </a:xfrm>
          <a:prstGeom prst="rect">
            <a:avLst/>
          </a:prstGeom>
        </p:spPr>
      </p:pic>
      <p:sp>
        <p:nvSpPr>
          <p:cNvPr id="9" name="Freeform: Shape 100">
            <a:extLst>
              <a:ext uri="{FF2B5EF4-FFF2-40B4-BE49-F238E27FC236}">
                <a16:creationId xmlns:a16="http://schemas.microsoft.com/office/drawing/2014/main" id="{BEBCAA2B-9E70-4524-BD18-7C3E0B7DC6A2}"/>
              </a:ext>
            </a:extLst>
          </p:cNvPr>
          <p:cNvSpPr/>
          <p:nvPr/>
        </p:nvSpPr>
        <p:spPr>
          <a:xfrm rot="3462874" flipH="1" flipV="1">
            <a:off x="4167475" y="-1088662"/>
            <a:ext cx="3078551" cy="5728520"/>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p:cNvSpPr txBox="1"/>
          <p:nvPr/>
        </p:nvSpPr>
        <p:spPr>
          <a:xfrm>
            <a:off x="2829301" y="1026811"/>
            <a:ext cx="5934810" cy="769441"/>
          </a:xfrm>
          <a:prstGeom prst="rect">
            <a:avLst/>
          </a:prstGeom>
          <a:noFill/>
        </p:spPr>
        <p:txBody>
          <a:bodyPr wrap="square" rtlCol="0">
            <a:spAutoFit/>
          </a:bodyPr>
          <a:lstStyle/>
          <a:p>
            <a:r>
              <a:rPr lang="en-US" sz="4400" dirty="0" err="1">
                <a:solidFill>
                  <a:srgbClr val="FF0066"/>
                </a:solidFill>
                <a:latin typeface="SVN-Androgyne" panose="02040603050506020204" pitchFamily="18" charset="0"/>
              </a:rPr>
              <a:t>Tả</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cái</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thước</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kẻ</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của</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em</a:t>
            </a:r>
            <a:endParaRPr lang="en-US" sz="4400" dirty="0">
              <a:solidFill>
                <a:srgbClr val="FF0066"/>
              </a:solidFill>
              <a:latin typeface="SVN-Androgyne" panose="02040603050506020204" pitchFamily="18" charset="0"/>
            </a:endParaRPr>
          </a:p>
        </p:txBody>
      </p:sp>
      <p:pic>
        <p:nvPicPr>
          <p:cNvPr id="12" name="Picture 8" descr="THƯỚC KẺ KIM NGUYÊN 20CM - 5 CÂY | Lazada.v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9214" b="81223" l="0" r="100000">
                        <a14:foregroundMark x1="4803" y1="47686" x2="7424" y2="54672"/>
                        <a14:foregroundMark x1="3843" y1="47074" x2="84367" y2="23144"/>
                        <a14:foregroundMark x1="5764" y1="54323" x2="6463" y2="55983"/>
                        <a14:foregroundMark x1="10393" y1="55983" x2="87424" y2="32489"/>
                        <a14:foregroundMark x1="84716" y1="23144" x2="87424" y2="31092"/>
                        <a14:foregroundMark x1="83057" y1="24454" x2="7773" y2="54061"/>
                        <a14:foregroundMark x1="86026" y1="32751" x2="6114" y2="47686"/>
                        <a14:foregroundMark x1="26026" y1="50044" x2="53886" y2="41397"/>
                      </a14:backgroundRemoval>
                    </a14:imgEffect>
                  </a14:imgLayer>
                </a14:imgProps>
              </a:ext>
              <a:ext uri="{28A0092B-C50C-407E-A947-70E740481C1C}">
                <a14:useLocalDpi xmlns:a14="http://schemas.microsoft.com/office/drawing/2010/main" val="0"/>
              </a:ext>
            </a:extLst>
          </a:blip>
          <a:srcRect t="19458" b="21213"/>
          <a:stretch>
            <a:fillRect/>
          </a:stretch>
        </p:blipFill>
        <p:spPr bwMode="auto">
          <a:xfrm>
            <a:off x="1875702" y="2900952"/>
            <a:ext cx="47529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Hình ảnh Thước Kẻ Thước Gỗ Tinh Xảo Thước Kẻ Thước Gỗ, Cái Thước, Thước Gỗ  Tinh Xảo, Một Người Cai Trị miễn phí tải tập tin PNG PSDComment và Vecto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278" b="97389" l="8750" r="100000">
                        <a14:foregroundMark x1="68000" y1="5000" x2="68000" y2="5000"/>
                      </a14:backgroundRemoval>
                    </a14:imgEffect>
                  </a14:imgLayer>
                </a14:imgProps>
              </a:ext>
              <a:ext uri="{28A0092B-C50C-407E-A947-70E740481C1C}">
                <a14:useLocalDpi xmlns:a14="http://schemas.microsoft.com/office/drawing/2010/main" val="0"/>
              </a:ext>
            </a:extLst>
          </a:blip>
          <a:srcRect/>
          <a:stretch>
            <a:fillRect/>
          </a:stretch>
        </p:blipFill>
        <p:spPr bwMode="auto">
          <a:xfrm rot="1825534">
            <a:off x="7027493" y="2523463"/>
            <a:ext cx="2796862" cy="4195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839374"/>
      </p:ext>
    </p:extLst>
  </p:cSld>
  <p:clrMapOvr>
    <a:masterClrMapping/>
  </p:clrMapOvr>
  <mc:AlternateContent xmlns:mc="http://schemas.openxmlformats.org/markup-compatibility/2006" xmlns:p14="http://schemas.microsoft.com/office/powerpoint/2010/main">
    <mc:Choice Requires="p14">
      <p:transition spd="slow" p14:dur="1600" advTm="3000">
        <p14:gallery dir="l"/>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3AA1B3C-A261-46DC-82D7-A88DACA81392}"/>
              </a:ext>
            </a:extLst>
          </p:cNvPr>
          <p:cNvGrpSpPr/>
          <p:nvPr/>
        </p:nvGrpSpPr>
        <p:grpSpPr>
          <a:xfrm>
            <a:off x="-601671" y="-1097280"/>
            <a:ext cx="13395342" cy="9052560"/>
            <a:chOff x="-5715000" y="-6019800"/>
            <a:chExt cx="25031700" cy="16916400"/>
          </a:xfrm>
        </p:grpSpPr>
        <p:grpSp>
          <p:nvGrpSpPr>
            <p:cNvPr id="3" name="组合 2">
              <a:extLst>
                <a:ext uri="{FF2B5EF4-FFF2-40B4-BE49-F238E27FC236}">
                  <a16:creationId xmlns:a16="http://schemas.microsoft.com/office/drawing/2014/main" id="{316465F5-EE82-4320-95DF-E2DB0D6A06A5}"/>
                </a:ext>
              </a:extLst>
            </p:cNvPr>
            <p:cNvGrpSpPr/>
            <p:nvPr/>
          </p:nvGrpSpPr>
          <p:grpSpPr>
            <a:xfrm>
              <a:off x="-5715000" y="-6019800"/>
              <a:ext cx="419100" cy="16916400"/>
              <a:chOff x="-5715000" y="-6019800"/>
              <a:chExt cx="419100" cy="16916400"/>
            </a:xfrm>
          </p:grpSpPr>
          <p:sp>
            <p:nvSpPr>
              <p:cNvPr id="7" name="椭圆 6">
                <a:extLst>
                  <a:ext uri="{FF2B5EF4-FFF2-40B4-BE49-F238E27FC236}">
                    <a16:creationId xmlns:a16="http://schemas.microsoft.com/office/drawing/2014/main" id="{044280E3-57C0-45AE-9964-70ACDBB7A48C}"/>
                  </a:ext>
                </a:extLst>
              </p:cNvPr>
              <p:cNvSpPr/>
              <p:nvPr/>
            </p:nvSpPr>
            <p:spPr>
              <a:xfrm>
                <a:off x="-5715000" y="-6019800"/>
                <a:ext cx="419100" cy="419100"/>
              </a:xfrm>
              <a:prstGeom prst="ellips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Medium" panose="020B0600000000000000" pitchFamily="34" charset="-122"/>
                  <a:cs typeface="+mn-cs"/>
                  <a:sym typeface="Arial" panose="020B0604020202020204" pitchFamily="34" charset="0"/>
                </a:endParaRPr>
              </a:p>
            </p:txBody>
          </p:sp>
          <p:sp>
            <p:nvSpPr>
              <p:cNvPr id="8" name="椭圆 7">
                <a:extLst>
                  <a:ext uri="{FF2B5EF4-FFF2-40B4-BE49-F238E27FC236}">
                    <a16:creationId xmlns:a16="http://schemas.microsoft.com/office/drawing/2014/main" id="{67A11B3B-3516-4949-AC81-B9B1BC41E99D}"/>
                  </a:ext>
                </a:extLst>
              </p:cNvPr>
              <p:cNvSpPr/>
              <p:nvPr/>
            </p:nvSpPr>
            <p:spPr>
              <a:xfrm>
                <a:off x="-5715000" y="10477500"/>
                <a:ext cx="419100" cy="419100"/>
              </a:xfrm>
              <a:prstGeom prst="ellips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Medium" panose="020B0600000000000000" pitchFamily="34" charset="-122"/>
                  <a:cs typeface="+mn-cs"/>
                  <a:sym typeface="Arial" panose="020B0604020202020204" pitchFamily="34" charset="0"/>
                </a:endParaRPr>
              </a:p>
            </p:txBody>
          </p:sp>
        </p:grpSp>
        <p:grpSp>
          <p:nvGrpSpPr>
            <p:cNvPr id="4" name="组合 3">
              <a:extLst>
                <a:ext uri="{FF2B5EF4-FFF2-40B4-BE49-F238E27FC236}">
                  <a16:creationId xmlns:a16="http://schemas.microsoft.com/office/drawing/2014/main" id="{FFA11F69-D87C-48FC-8DB6-8A8CFF91E861}"/>
                </a:ext>
              </a:extLst>
            </p:cNvPr>
            <p:cNvGrpSpPr/>
            <p:nvPr/>
          </p:nvGrpSpPr>
          <p:grpSpPr>
            <a:xfrm>
              <a:off x="18897600" y="-6019800"/>
              <a:ext cx="419100" cy="16916400"/>
              <a:chOff x="-5715000" y="-6019800"/>
              <a:chExt cx="419100" cy="16916400"/>
            </a:xfrm>
          </p:grpSpPr>
          <p:sp>
            <p:nvSpPr>
              <p:cNvPr id="5" name="椭圆 4">
                <a:extLst>
                  <a:ext uri="{FF2B5EF4-FFF2-40B4-BE49-F238E27FC236}">
                    <a16:creationId xmlns:a16="http://schemas.microsoft.com/office/drawing/2014/main" id="{CBA39941-C85B-400B-B581-54D41508E3B8}"/>
                  </a:ext>
                </a:extLst>
              </p:cNvPr>
              <p:cNvSpPr/>
              <p:nvPr/>
            </p:nvSpPr>
            <p:spPr>
              <a:xfrm>
                <a:off x="-5715000" y="-6019800"/>
                <a:ext cx="419100" cy="419100"/>
              </a:xfrm>
              <a:prstGeom prst="ellips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Medium" panose="020B0600000000000000" pitchFamily="34" charset="-122"/>
                  <a:cs typeface="+mn-cs"/>
                  <a:sym typeface="Arial" panose="020B0604020202020204" pitchFamily="34" charset="0"/>
                </a:endParaRPr>
              </a:p>
            </p:txBody>
          </p:sp>
          <p:sp>
            <p:nvSpPr>
              <p:cNvPr id="6" name="椭圆 5">
                <a:extLst>
                  <a:ext uri="{FF2B5EF4-FFF2-40B4-BE49-F238E27FC236}">
                    <a16:creationId xmlns:a16="http://schemas.microsoft.com/office/drawing/2014/main" id="{37EB7030-96DC-4411-94E4-609D33CB7070}"/>
                  </a:ext>
                </a:extLst>
              </p:cNvPr>
              <p:cNvSpPr/>
              <p:nvPr/>
            </p:nvSpPr>
            <p:spPr>
              <a:xfrm>
                <a:off x="-5715000" y="10477500"/>
                <a:ext cx="419100" cy="419100"/>
              </a:xfrm>
              <a:prstGeom prst="ellips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Medium" panose="020B0600000000000000" pitchFamily="34" charset="-122"/>
                  <a:cs typeface="+mn-cs"/>
                  <a:sym typeface="Arial" panose="020B0604020202020204" pitchFamily="34" charset="0"/>
                </a:endParaRPr>
              </a:p>
            </p:txBody>
          </p:sp>
        </p:grpSp>
      </p:grpSp>
      <p:pic>
        <p:nvPicPr>
          <p:cNvPr id="29" name="Picture 2" descr="Bàn ghế học sinh tiểu học màu hồng cho cấp 1 và cấp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718" y="2284714"/>
            <a:ext cx="3706683" cy="370668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0"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9060" y="2284714"/>
            <a:ext cx="3845569" cy="370668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1" name="Freeform: Shape 100">
            <a:extLst>
              <a:ext uri="{FF2B5EF4-FFF2-40B4-BE49-F238E27FC236}">
                <a16:creationId xmlns:a16="http://schemas.microsoft.com/office/drawing/2014/main" id="{BEBCAA2B-9E70-4524-BD18-7C3E0B7DC6A2}"/>
              </a:ext>
            </a:extLst>
          </p:cNvPr>
          <p:cNvSpPr/>
          <p:nvPr/>
        </p:nvSpPr>
        <p:spPr>
          <a:xfrm rot="3462874" flipH="1" flipV="1">
            <a:off x="4556725" y="-1354991"/>
            <a:ext cx="3078551" cy="5728520"/>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Box 31"/>
          <p:cNvSpPr txBox="1"/>
          <p:nvPr/>
        </p:nvSpPr>
        <p:spPr>
          <a:xfrm>
            <a:off x="2899996" y="580566"/>
            <a:ext cx="5934810" cy="1446550"/>
          </a:xfrm>
          <a:prstGeom prst="rect">
            <a:avLst/>
          </a:prstGeom>
          <a:noFill/>
        </p:spPr>
        <p:txBody>
          <a:bodyPr wrap="square" rtlCol="0">
            <a:spAutoFit/>
          </a:bodyPr>
          <a:lstStyle/>
          <a:p>
            <a:pPr algn="ctr"/>
            <a:r>
              <a:rPr lang="en-US" sz="4400" dirty="0" err="1">
                <a:solidFill>
                  <a:srgbClr val="FF0066"/>
                </a:solidFill>
                <a:latin typeface="SVN-Androgyne" panose="02040603050506020204" pitchFamily="18" charset="0"/>
              </a:rPr>
              <a:t>Tả</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chiếc</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bàn</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học</a:t>
            </a:r>
            <a:r>
              <a:rPr lang="en-US" sz="4400" dirty="0">
                <a:solidFill>
                  <a:srgbClr val="FF0066"/>
                </a:solidFill>
                <a:latin typeface="SVN-Androgyne" panose="02040603050506020204" pitchFamily="18" charset="0"/>
              </a:rPr>
              <a:t> ở </a:t>
            </a:r>
            <a:r>
              <a:rPr lang="en-US" sz="4400" dirty="0" err="1">
                <a:solidFill>
                  <a:srgbClr val="FF0066"/>
                </a:solidFill>
                <a:latin typeface="SVN-Androgyne" panose="02040603050506020204" pitchFamily="18" charset="0"/>
              </a:rPr>
              <a:t>lớp</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hoặc</a:t>
            </a:r>
            <a:r>
              <a:rPr lang="en-US" sz="4400" dirty="0">
                <a:solidFill>
                  <a:srgbClr val="FF0066"/>
                </a:solidFill>
                <a:latin typeface="SVN-Androgyne" panose="02040603050506020204" pitchFamily="18" charset="0"/>
              </a:rPr>
              <a:t> ở </a:t>
            </a:r>
            <a:r>
              <a:rPr lang="en-US" sz="4400" dirty="0" err="1">
                <a:solidFill>
                  <a:srgbClr val="FF0066"/>
                </a:solidFill>
                <a:latin typeface="SVN-Androgyne" panose="02040603050506020204" pitchFamily="18" charset="0"/>
              </a:rPr>
              <a:t>nhà</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của</a:t>
            </a:r>
            <a:r>
              <a:rPr lang="en-US" sz="4400" dirty="0">
                <a:solidFill>
                  <a:srgbClr val="FF0066"/>
                </a:solidFill>
                <a:latin typeface="SVN-Androgyne" panose="02040603050506020204" pitchFamily="18" charset="0"/>
              </a:rPr>
              <a:t> </a:t>
            </a:r>
            <a:r>
              <a:rPr lang="en-US" sz="4400" dirty="0" err="1">
                <a:solidFill>
                  <a:srgbClr val="FF0066"/>
                </a:solidFill>
                <a:latin typeface="SVN-Androgyne" panose="02040603050506020204" pitchFamily="18" charset="0"/>
              </a:rPr>
              <a:t>em</a:t>
            </a:r>
            <a:endParaRPr lang="en-US" sz="4400" dirty="0">
              <a:solidFill>
                <a:srgbClr val="FF0066"/>
              </a:solidFill>
              <a:latin typeface="SVN-Androgyne" panose="02040603050506020204" pitchFamily="18" charset="0"/>
            </a:endParaRPr>
          </a:p>
        </p:txBody>
      </p:sp>
    </p:spTree>
    <p:extLst>
      <p:ext uri="{BB962C8B-B14F-4D97-AF65-F5344CB8AC3E}">
        <p14:creationId xmlns:p14="http://schemas.microsoft.com/office/powerpoint/2010/main" val="1085900513"/>
      </p:ext>
    </p:extLst>
  </p:cSld>
  <p:clrMapOvr>
    <a:masterClrMapping/>
  </p:clrMapOvr>
  <mc:AlternateContent xmlns:mc="http://schemas.openxmlformats.org/markup-compatibility/2006" xmlns:p14="http://schemas.microsoft.com/office/powerpoint/2010/main">
    <mc:Choice Requires="p14">
      <p:transition spd="slow" p14:dur="1600" advTm="3000">
        <p14:gallery dir="l"/>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25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34E2CC6-B679-4837-9A8C-1D88ED32BB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067" y="1069539"/>
            <a:ext cx="8798478" cy="3468412"/>
          </a:xfrm>
          <a:prstGeom prst="rect">
            <a:avLst/>
          </a:prstGeom>
        </p:spPr>
      </p:pic>
      <p:pic>
        <p:nvPicPr>
          <p:cNvPr id="10" name="图片 9">
            <a:extLst>
              <a:ext uri="{FF2B5EF4-FFF2-40B4-BE49-F238E27FC236}">
                <a16:creationId xmlns:a16="http://schemas.microsoft.com/office/drawing/2014/main" id="{88180475-A0CB-469E-8FD6-E0CEEA4981D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16" name="图片 15">
            <a:extLst>
              <a:ext uri="{FF2B5EF4-FFF2-40B4-BE49-F238E27FC236}">
                <a16:creationId xmlns:a16="http://schemas.microsoft.com/office/drawing/2014/main" id="{97530C36-04A9-4F61-8C8F-76C51A688F1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17" name="图片 16">
            <a:extLst>
              <a:ext uri="{FF2B5EF4-FFF2-40B4-BE49-F238E27FC236}">
                <a16:creationId xmlns:a16="http://schemas.microsoft.com/office/drawing/2014/main" id="{6B275243-119D-437E-8CDA-A254456980A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19527" y="3873121"/>
            <a:ext cx="3200400" cy="3039035"/>
          </a:xfrm>
          <a:prstGeom prst="rect">
            <a:avLst/>
          </a:prstGeom>
        </p:spPr>
      </p:pic>
      <p:pic>
        <p:nvPicPr>
          <p:cNvPr id="19" name="图片 18">
            <a:extLst>
              <a:ext uri="{FF2B5EF4-FFF2-40B4-BE49-F238E27FC236}">
                <a16:creationId xmlns:a16="http://schemas.microsoft.com/office/drawing/2014/main" id="{586B5858-F9C6-437C-8CB6-3E3D094CE7B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20" name="图片 19">
            <a:extLst>
              <a:ext uri="{FF2B5EF4-FFF2-40B4-BE49-F238E27FC236}">
                <a16:creationId xmlns:a16="http://schemas.microsoft.com/office/drawing/2014/main" id="{EE19D757-7512-4588-B352-915B0A50F8F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30822" y="9337"/>
            <a:ext cx="1479176" cy="1267257"/>
          </a:xfrm>
          <a:prstGeom prst="rect">
            <a:avLst/>
          </a:prstGeom>
        </p:spPr>
      </p:pic>
      <p:pic>
        <p:nvPicPr>
          <p:cNvPr id="21" name="图片 20">
            <a:extLst>
              <a:ext uri="{FF2B5EF4-FFF2-40B4-BE49-F238E27FC236}">
                <a16:creationId xmlns:a16="http://schemas.microsoft.com/office/drawing/2014/main" id="{EC2677A1-F980-43EE-9A25-257B83A407A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10197" y="650104"/>
            <a:ext cx="1098177" cy="861139"/>
          </a:xfrm>
          <a:prstGeom prst="rect">
            <a:avLst/>
          </a:prstGeom>
        </p:spPr>
      </p:pic>
      <p:pic>
        <p:nvPicPr>
          <p:cNvPr id="22" name="图片 21">
            <a:extLst>
              <a:ext uri="{FF2B5EF4-FFF2-40B4-BE49-F238E27FC236}">
                <a16:creationId xmlns:a16="http://schemas.microsoft.com/office/drawing/2014/main" id="{8400ED20-F562-416D-BBCE-4539B83DD4CD}"/>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781365" y="436454"/>
            <a:ext cx="4527176" cy="1645258"/>
          </a:xfrm>
          <a:prstGeom prst="rect">
            <a:avLst/>
          </a:prstGeom>
        </p:spPr>
      </p:pic>
      <p:sp>
        <p:nvSpPr>
          <p:cNvPr id="2" name="TextBox 1"/>
          <p:cNvSpPr txBox="1"/>
          <p:nvPr/>
        </p:nvSpPr>
        <p:spPr>
          <a:xfrm>
            <a:off x="870838" y="1745892"/>
            <a:ext cx="8463712" cy="2431435"/>
          </a:xfrm>
          <a:prstGeom prst="rect">
            <a:avLst/>
          </a:prstGeom>
          <a:noFill/>
        </p:spPr>
        <p:txBody>
          <a:bodyPr wrap="square" rtlCol="0">
            <a:spAutoFit/>
          </a:bodyPr>
          <a:lstStyle/>
          <a:p>
            <a:pPr algn="ctr"/>
            <a:r>
              <a:rPr lang="en-US" sz="7200" dirty="0" err="1">
                <a:solidFill>
                  <a:schemeClr val="accent2">
                    <a:lumMod val="75000"/>
                  </a:schemeClr>
                </a:solidFill>
                <a:effectLst>
                  <a:outerShdw blurRad="63500" sx="102000" sy="102000" algn="ctr" rotWithShape="0">
                    <a:prstClr val="black">
                      <a:alpha val="40000"/>
                    </a:prstClr>
                  </a:outerShdw>
                </a:effectLst>
                <a:latin typeface="UTM Showcard" panose="02040603050506020204" pitchFamily="18" charset="0"/>
              </a:rPr>
              <a:t>Thực</a:t>
            </a:r>
            <a:r>
              <a:rPr lang="en-US" sz="7200" dirty="0">
                <a:solidFill>
                  <a:schemeClr val="accent2">
                    <a:lumMod val="75000"/>
                  </a:schemeClr>
                </a:solidFill>
                <a:effectLst>
                  <a:outerShdw blurRad="63500" sx="102000" sy="102000" algn="ctr" rotWithShape="0">
                    <a:prstClr val="black">
                      <a:alpha val="40000"/>
                    </a:prstClr>
                  </a:outerShdw>
                </a:effectLst>
                <a:latin typeface="UTM Showcard" panose="02040603050506020204" pitchFamily="18" charset="0"/>
              </a:rPr>
              <a:t> </a:t>
            </a:r>
            <a:r>
              <a:rPr lang="en-US" sz="7200" dirty="0" err="1">
                <a:solidFill>
                  <a:schemeClr val="accent2">
                    <a:lumMod val="75000"/>
                  </a:schemeClr>
                </a:solidFill>
                <a:effectLst>
                  <a:outerShdw blurRad="63500" sx="102000" sy="102000" algn="ctr" rotWithShape="0">
                    <a:prstClr val="black">
                      <a:alpha val="40000"/>
                    </a:prstClr>
                  </a:outerShdw>
                </a:effectLst>
                <a:latin typeface="UTM Showcard" panose="02040603050506020204" pitchFamily="18" charset="0"/>
              </a:rPr>
              <a:t>hành</a:t>
            </a:r>
            <a:r>
              <a:rPr lang="en-US" sz="7200" dirty="0">
                <a:solidFill>
                  <a:schemeClr val="accent2">
                    <a:lumMod val="75000"/>
                  </a:schemeClr>
                </a:solidFill>
                <a:effectLst>
                  <a:outerShdw blurRad="63500" sx="102000" sy="102000" algn="ctr" rotWithShape="0">
                    <a:prstClr val="black">
                      <a:alpha val="40000"/>
                    </a:prstClr>
                  </a:outerShdw>
                </a:effectLst>
                <a:latin typeface="UTM Showcard" panose="02040603050506020204" pitchFamily="18" charset="0"/>
              </a:rPr>
              <a:t> </a:t>
            </a:r>
          </a:p>
          <a:p>
            <a:pPr algn="ctr"/>
            <a:r>
              <a:rPr lang="en-US" sz="8000" dirty="0" err="1">
                <a:solidFill>
                  <a:schemeClr val="accent1">
                    <a:lumMod val="75000"/>
                  </a:schemeClr>
                </a:solidFill>
                <a:effectLst>
                  <a:outerShdw blurRad="63500" sx="102000" sy="102000" algn="ctr" rotWithShape="0">
                    <a:prstClr val="black">
                      <a:alpha val="40000"/>
                    </a:prstClr>
                  </a:outerShdw>
                </a:effectLst>
                <a:latin typeface="UTM Showcard" panose="02040603050506020204" pitchFamily="18" charset="0"/>
              </a:rPr>
              <a:t>viết</a:t>
            </a:r>
            <a:r>
              <a:rPr lang="en-US" sz="8000" dirty="0">
                <a:solidFill>
                  <a:schemeClr val="accent1">
                    <a:lumMod val="75000"/>
                  </a:schemeClr>
                </a:solidFill>
                <a:effectLst>
                  <a:outerShdw blurRad="63500" sx="102000" sy="102000" algn="ctr" rotWithShape="0">
                    <a:prstClr val="black">
                      <a:alpha val="40000"/>
                    </a:prstClr>
                  </a:outerShdw>
                </a:effectLst>
                <a:latin typeface="UTM Showcard" panose="02040603050506020204" pitchFamily="18" charset="0"/>
              </a:rPr>
              <a:t> </a:t>
            </a:r>
            <a:r>
              <a:rPr lang="en-US" sz="8000" dirty="0" err="1">
                <a:solidFill>
                  <a:schemeClr val="accent1">
                    <a:lumMod val="75000"/>
                  </a:schemeClr>
                </a:solidFill>
                <a:effectLst>
                  <a:outerShdw blurRad="63500" sx="102000" sy="102000" algn="ctr" rotWithShape="0">
                    <a:prstClr val="black">
                      <a:alpha val="40000"/>
                    </a:prstClr>
                  </a:outerShdw>
                </a:effectLst>
                <a:latin typeface="UTM Showcard" panose="02040603050506020204" pitchFamily="18" charset="0"/>
              </a:rPr>
              <a:t>bài</a:t>
            </a:r>
            <a:r>
              <a:rPr lang="en-US" sz="8000" dirty="0">
                <a:solidFill>
                  <a:schemeClr val="accent1">
                    <a:lumMod val="75000"/>
                  </a:schemeClr>
                </a:solidFill>
                <a:effectLst>
                  <a:outerShdw blurRad="63500" sx="102000" sy="102000" algn="ctr" rotWithShape="0">
                    <a:prstClr val="black">
                      <a:alpha val="40000"/>
                    </a:prstClr>
                  </a:outerShdw>
                </a:effectLst>
                <a:latin typeface="UTM Showcard" panose="02040603050506020204" pitchFamily="18" charset="0"/>
              </a:rPr>
              <a:t> </a:t>
            </a:r>
            <a:endParaRPr lang="en-US" sz="8000" dirty="0">
              <a:solidFill>
                <a:schemeClr val="accent1">
                  <a:lumMod val="75000"/>
                </a:schemeClr>
              </a:solidFill>
            </a:endParaRPr>
          </a:p>
        </p:txBody>
      </p:sp>
      <p:pic>
        <p:nvPicPr>
          <p:cNvPr id="13" name="图片 15">
            <a:extLst>
              <a:ext uri="{FF2B5EF4-FFF2-40B4-BE49-F238E27FC236}">
                <a16:creationId xmlns:a16="http://schemas.microsoft.com/office/drawing/2014/main" id="{F67E6035-1AD7-495C-B720-1596CE0F879F}"/>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83203" y="771141"/>
            <a:ext cx="2507225" cy="2153641"/>
          </a:xfrm>
          <a:prstGeom prst="rect">
            <a:avLst/>
          </a:prstGeom>
        </p:spPr>
      </p:pic>
      <p:pic>
        <p:nvPicPr>
          <p:cNvPr id="14" name="Picture 13">
            <a:extLst>
              <a:ext uri="{FF2B5EF4-FFF2-40B4-BE49-F238E27FC236}">
                <a16:creationId xmlns:a16="http://schemas.microsoft.com/office/drawing/2014/main" id="{37BFE3EC-53D3-4D09-9CA9-AAC098B60B73}"/>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8056" b="93333" l="2100" r="97500">
                        <a14:foregroundMark x1="13100" y1="51296" x2="7200" y2="75926"/>
                        <a14:foregroundMark x1="7200" y1="75926" x2="9700" y2="91296"/>
                        <a14:foregroundMark x1="9700" y1="91296" x2="18500" y2="89074"/>
                        <a14:foregroundMark x1="18500" y1="89074" x2="23600" y2="85463"/>
                        <a14:foregroundMark x1="2600" y1="77315" x2="89900" y2="79815"/>
                        <a14:foregroundMark x1="87000" y1="51759" x2="91400" y2="90648"/>
                        <a14:foregroundMark x1="49700" y1="49074" x2="48900" y2="85926"/>
                        <a14:foregroundMark x1="48900" y1="85926" x2="49400" y2="87685"/>
                        <a14:foregroundMark x1="24300" y1="7870" x2="64000" y2="8333"/>
                        <a14:foregroundMark x1="64000" y1="8333" x2="71900" y2="8148"/>
                        <a14:foregroundMark x1="84300" y1="44074" x2="80900" y2="54907"/>
                        <a14:foregroundMark x1="79500" y1="45833" x2="78700" y2="57130"/>
                        <a14:foregroundMark x1="22600" y1="64815" x2="25500" y2="73148"/>
                        <a14:foregroundMark x1="25500" y1="73148" x2="25300" y2="73241"/>
                        <a14:foregroundMark x1="27700" y1="64630" x2="19700" y2="68056"/>
                        <a14:foregroundMark x1="2100" y1="76574" x2="2100" y2="89537"/>
                        <a14:foregroundMark x1="34100" y1="77963" x2="32600" y2="91759"/>
                        <a14:foregroundMark x1="34500" y1="88796" x2="84700" y2="90185"/>
                        <a14:foregroundMark x1="84700" y1="90185" x2="94100" y2="88704"/>
                        <a14:foregroundMark x1="94100" y1="88704" x2="96200" y2="81111"/>
                        <a14:foregroundMark x1="96200" y1="81111" x2="83500" y2="88611"/>
                        <a14:foregroundMark x1="83500" y1="88611" x2="54800" y2="86296"/>
                        <a14:foregroundMark x1="61400" y1="67778" x2="61900" y2="72315"/>
                        <a14:foregroundMark x1="46917" y1="59277" x2="50699" y2="59368"/>
                        <a14:foregroundMark x1="45184" y1="59235" x2="46230" y2="59260"/>
                        <a14:foregroundMark x1="51600" y1="62870" x2="54638" y2="61805"/>
                        <a14:foregroundMark x1="42456" y1="64091" x2="42400" y2="64630"/>
                        <a14:foregroundMark x1="50699" y1="58627" x2="46901" y2="58334"/>
                        <a14:foregroundMark x1="73100" y1="67593" x2="74300" y2="73241"/>
                        <a14:foregroundMark x1="82600" y1="63241" x2="79900" y2="69167"/>
                        <a14:foregroundMark x1="78000" y1="66019" x2="78000" y2="66019"/>
                        <a14:foregroundMark x1="77300" y1="66019" x2="81900" y2="66019"/>
                        <a14:foregroundMark x1="75800" y1="65556" x2="80400" y2="65556"/>
                        <a14:foregroundMark x1="79900" y1="72778" x2="77500" y2="77315"/>
                        <a14:foregroundMark x1="39900" y1="73704" x2="39900" y2="73704"/>
                        <a14:foregroundMark x1="21600" y1="72963" x2="22300" y2="72963"/>
                        <a14:foregroundMark x1="25800" y1="62593" x2="25800" y2="62593"/>
                        <a14:foregroundMark x1="97500" y1="77778" x2="97300" y2="89722"/>
                        <a14:foregroundMark x1="16500" y1="84074" x2="12600" y2="93333"/>
                        <a14:foregroundMark x1="11400" y1="83148" x2="11400" y2="83148"/>
                        <a14:foregroundMark x1="38200" y1="67778" x2="38200" y2="67778"/>
                        <a14:foregroundMark x1="28700" y1="62407" x2="28700" y2="62407"/>
                        <a14:foregroundMark x1="26300" y1="62222" x2="26300" y2="62222"/>
                        <a14:foregroundMark x1="24800" y1="62222" x2="24800" y2="62222"/>
                        <a14:foregroundMark x1="83000" y1="31759" x2="83000" y2="31759"/>
                        <a14:foregroundMark x1="83900" y1="25093" x2="83300" y2="30370"/>
                        <a14:foregroundMark x1="71300" y1="35093" x2="72400" y2="35833"/>
                        <a14:foregroundMark x1="39700" y1="72500" x2="39700" y2="72500"/>
                        <a14:foregroundMark x1="63700" y1="75000" x2="63700" y2="75000"/>
                        <a14:foregroundMark x1="57123" y1="63592" x2="57400" y2="64074"/>
                        <a14:foregroundMark x1="13700" y1="85741" x2="13700" y2="85741"/>
                        <a14:foregroundMark x1="16700" y1="86019" x2="16700" y2="86019"/>
                        <a14:foregroundMark x1="47000" y1="61852" x2="47000" y2="61852"/>
                        <a14:foregroundMark x1="44300" y1="63056" x2="44300" y2="63056"/>
                        <a14:foregroundMark x1="46300" y1="61389" x2="47800" y2="64444"/>
                        <a14:foregroundMark x1="44000" y1="62963" x2="53000" y2="61481"/>
                        <a14:foregroundMark x1="53000" y1="61481" x2="53500" y2="61852"/>
                        <a14:foregroundMark x1="53600" y1="61019" x2="45900" y2="60833"/>
                        <a14:foregroundMark x1="45900" y1="60833" x2="43400" y2="63241"/>
                        <a14:foregroundMark x1="46000" y1="60833" x2="53200" y2="60556"/>
                        <a14:foregroundMark x1="53300" y1="60278" x2="52600" y2="60278"/>
                        <a14:foregroundMark x1="50400" y1="59630" x2="55900" y2="63611"/>
                        <a14:foregroundMark x1="50600" y1="59907" x2="55300" y2="62778"/>
                        <a14:foregroundMark x1="56600" y1="62407" x2="51000" y2="59907"/>
                        <a14:foregroundMark x1="50700" y1="59352" x2="56300" y2="63889"/>
                        <a14:foregroundMark x1="50300" y1="59167" x2="42700" y2="62963"/>
                        <a14:foregroundMark x1="42700" y1="62963" x2="42700" y2="63241"/>
                        <a14:foregroundMark x1="47500" y1="59722" x2="41200" y2="64722"/>
                        <a14:foregroundMark x1="41200" y1="64722" x2="41200" y2="64722"/>
                        <a14:foregroundMark x1="85700" y1="82407" x2="85700" y2="82407"/>
                        <a14:backgroundMark x1="53800" y1="57407" x2="53800" y2="57407"/>
                        <a14:backgroundMark x1="52900" y1="57685" x2="52900" y2="57685"/>
                        <a14:backgroundMark x1="45400" y1="57407" x2="45400" y2="57407"/>
                        <a14:backgroundMark x1="56600" y1="58611" x2="56600" y2="58611"/>
                        <a14:backgroundMark x1="53000" y1="58519" x2="58100" y2="60278"/>
                        <a14:backgroundMark x1="58000" y1="61667" x2="58400" y2="63333"/>
                        <a14:backgroundMark x1="56000" y1="60833" x2="56188" y2="61149"/>
                        <a14:backgroundMark x1="57100" y1="63889" x2="57100" y2="63889"/>
                        <a14:backgroundMark x1="58000" y1="58519" x2="57700" y2="63241"/>
                        <a14:backgroundMark x1="57763" y1="62736" x2="58700" y2="57963"/>
                        <a14:backgroundMark x1="57500" y1="64074" x2="57717" y2="62967"/>
                        <a14:backgroundMark x1="58600" y1="58056" x2="59900" y2="58333"/>
                        <a14:backgroundMark x1="56600" y1="58611" x2="59800" y2="58241"/>
                        <a14:backgroundMark x1="41000" y1="58889" x2="46300" y2="58056"/>
                        <a14:backgroundMark x1="46600" y1="58056" x2="46679" y2="58323"/>
                        <a14:backgroundMark x1="41900" y1="58241" x2="42117" y2="61522"/>
                        <a14:backgroundMark x1="40100" y1="58611" x2="41600" y2="59907"/>
                        <a14:backgroundMark x1="40000" y1="57685" x2="44000" y2="60000"/>
                        <a14:backgroundMark x1="46900" y1="58333" x2="46423" y2="58863"/>
                        <a14:backgroundMark x1="44300" y1="60000" x2="43970" y2="60596"/>
                      </a14:backgroundRemoval>
                    </a14:imgEffect>
                  </a14:imgLayer>
                </a14:imgProps>
              </a:ext>
              <a:ext uri="{28A0092B-C50C-407E-A947-70E740481C1C}">
                <a14:useLocalDpi xmlns:a14="http://schemas.microsoft.com/office/drawing/2010/main" val="0"/>
              </a:ext>
            </a:extLst>
          </a:blip>
          <a:srcRect b="8732"/>
          <a:stretch/>
        </p:blipFill>
        <p:spPr>
          <a:xfrm>
            <a:off x="7781365" y="2485059"/>
            <a:ext cx="4410635" cy="4347502"/>
          </a:xfrm>
          <a:prstGeom prst="rect">
            <a:avLst/>
          </a:prstGeom>
        </p:spPr>
      </p:pic>
    </p:spTree>
    <p:extLst>
      <p:ext uri="{BB962C8B-B14F-4D97-AF65-F5344CB8AC3E}">
        <p14:creationId xmlns:p14="http://schemas.microsoft.com/office/powerpoint/2010/main" val="704227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2"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40963859-BCD1-4106-AE90-7839C3E1AA8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20" name="图片 19">
            <a:extLst>
              <a:ext uri="{FF2B5EF4-FFF2-40B4-BE49-F238E27FC236}">
                <a16:creationId xmlns:a16="http://schemas.microsoft.com/office/drawing/2014/main" id="{3B512BA8-6D46-4688-B299-CB0A6905BD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22" name="图片 21">
            <a:extLst>
              <a:ext uri="{FF2B5EF4-FFF2-40B4-BE49-F238E27FC236}">
                <a16:creationId xmlns:a16="http://schemas.microsoft.com/office/drawing/2014/main" id="{ED2BE852-4108-4B3C-B867-B23D7A21002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10197" y="650104"/>
            <a:ext cx="1098177" cy="861139"/>
          </a:xfrm>
          <a:prstGeom prst="rect">
            <a:avLst/>
          </a:prstGeom>
        </p:spPr>
      </p:pic>
      <p:pic>
        <p:nvPicPr>
          <p:cNvPr id="23" name="图片 22">
            <a:extLst>
              <a:ext uri="{FF2B5EF4-FFF2-40B4-BE49-F238E27FC236}">
                <a16:creationId xmlns:a16="http://schemas.microsoft.com/office/drawing/2014/main" id="{ACA00DE7-FB73-42EF-AF1B-17D86C2B8AE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81365" y="436454"/>
            <a:ext cx="4527176" cy="1645258"/>
          </a:xfrm>
          <a:prstGeom prst="rect">
            <a:avLst/>
          </a:prstGeom>
        </p:spPr>
      </p:pic>
      <p:pic>
        <p:nvPicPr>
          <p:cNvPr id="11" name="图形 5"/>
          <p:cNvPicPr>
            <a:picLocks noChangeAspect="1"/>
          </p:cNvPicPr>
          <p:nvPr/>
        </p:nvPicPr>
        <p:blipFill>
          <a:blip r:embed="rId7"/>
          <a:stretch>
            <a:fillRect/>
          </a:stretch>
        </p:blipFill>
        <p:spPr>
          <a:xfrm>
            <a:off x="189186" y="479355"/>
            <a:ext cx="10793531" cy="5942651"/>
          </a:xfrm>
          <a:prstGeom prst="rect">
            <a:avLst/>
          </a:prstGeom>
        </p:spPr>
      </p:pic>
      <p:sp>
        <p:nvSpPr>
          <p:cNvPr id="12" name="TextBox 11">
            <a:extLst>
              <a:ext uri="{FF2B5EF4-FFF2-40B4-BE49-F238E27FC236}">
                <a16:creationId xmlns:a16="http://schemas.microsoft.com/office/drawing/2014/main" id="{9A4EF3F7-30B5-4EA2-903F-3D54AA3F94AF}"/>
              </a:ext>
            </a:extLst>
          </p:cNvPr>
          <p:cNvSpPr txBox="1"/>
          <p:nvPr/>
        </p:nvSpPr>
        <p:spPr>
          <a:xfrm>
            <a:off x="1380173" y="1592035"/>
            <a:ext cx="5075368" cy="1191816"/>
          </a:xfrm>
          <a:prstGeom prst="roundRect">
            <a:avLst/>
          </a:prstGeom>
          <a:solidFill>
            <a:srgbClr val="76D9CA">
              <a:lumMod val="20000"/>
              <a:lumOff val="80000"/>
            </a:srgb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vi-VN" sz="3200" b="1" noProof="0" dirty="0">
                <a:solidFill>
                  <a:srgbClr val="002060"/>
                </a:solidFill>
                <a:ea typeface="Cambria" panose="02040503050406030204" pitchFamily="18" charset="0"/>
                <a:cs typeface="Times New Roman" panose="02020603050405020304" pitchFamily="18" charset="0"/>
              </a:rPr>
              <a:t>Em hãy c</a:t>
            </a:r>
            <a:r>
              <a:rPr kumimoji="0" lang="vi-VN" sz="3200" b="1" i="0" u="none" strike="noStrike" kern="1200" cap="none" spc="0" normalizeH="0" noProof="0" dirty="0">
                <a:ln>
                  <a:noFill/>
                </a:ln>
                <a:solidFill>
                  <a:srgbClr val="002060"/>
                </a:solidFill>
                <a:effectLst/>
                <a:uLnTx/>
                <a:uFillTx/>
                <a:ea typeface="Cambria" panose="02040503050406030204" pitchFamily="18" charset="0"/>
                <a:cs typeface="Times New Roman" panose="02020603050405020304" pitchFamily="18" charset="0"/>
              </a:rPr>
              <a:t>họn một </a:t>
            </a:r>
            <a:r>
              <a:rPr kumimoji="0" lang="vi-VN" sz="3200" b="1" i="0" u="none" strike="noStrike" kern="1200" cap="none" spc="0" normalizeH="0" noProof="0">
                <a:ln>
                  <a:noFill/>
                </a:ln>
                <a:solidFill>
                  <a:srgbClr val="002060"/>
                </a:solidFill>
                <a:effectLst/>
                <a:uLnTx/>
                <a:uFillTx/>
                <a:ea typeface="Cambria" panose="02040503050406030204" pitchFamily="18" charset="0"/>
                <a:cs typeface="Times New Roman" panose="02020603050405020304" pitchFamily="18" charset="0"/>
              </a:rPr>
              <a:t>trong </a:t>
            </a:r>
            <a:r>
              <a:rPr kumimoji="0" lang="en-US" sz="3200" b="1" i="0" u="none" strike="noStrike" kern="1200" cap="none" spc="0" normalizeH="0" noProof="0">
                <a:ln>
                  <a:noFill/>
                </a:ln>
                <a:solidFill>
                  <a:srgbClr val="002060"/>
                </a:solidFill>
                <a:effectLst/>
                <a:uLnTx/>
                <a:uFillTx/>
                <a:ea typeface="Cambria" panose="02040503050406030204" pitchFamily="18" charset="0"/>
                <a:cs typeface="Times New Roman" panose="02020603050405020304" pitchFamily="18" charset="0"/>
              </a:rPr>
              <a:t>4</a:t>
            </a:r>
            <a:r>
              <a:rPr kumimoji="0" lang="vi-VN" sz="3200" b="1" i="0" u="none" strike="noStrike" kern="1200" cap="none" spc="0" normalizeH="0" noProof="0">
                <a:ln>
                  <a:noFill/>
                </a:ln>
                <a:solidFill>
                  <a:srgbClr val="002060"/>
                </a:solidFill>
                <a:effectLst/>
                <a:uLnTx/>
                <a:uFillTx/>
                <a:ea typeface="Cambria" panose="02040503050406030204" pitchFamily="18" charset="0"/>
                <a:cs typeface="Times New Roman" panose="02020603050405020304" pitchFamily="18" charset="0"/>
              </a:rPr>
              <a:t> </a:t>
            </a:r>
            <a:r>
              <a:rPr kumimoji="0" lang="vi-VN" sz="3200" b="1" i="0" u="none" strike="noStrike" kern="1200" cap="none" spc="0" normalizeH="0" noProof="0" dirty="0">
                <a:ln>
                  <a:noFill/>
                </a:ln>
                <a:solidFill>
                  <a:srgbClr val="002060"/>
                </a:solidFill>
                <a:effectLst/>
                <a:uLnTx/>
                <a:uFillTx/>
                <a:ea typeface="Cambria" panose="02040503050406030204" pitchFamily="18" charset="0"/>
                <a:cs typeface="Times New Roman" panose="02020603050405020304" pitchFamily="18" charset="0"/>
              </a:rPr>
              <a:t>đề trên để làm vào vở.</a:t>
            </a:r>
            <a:endParaRPr kumimoji="0" lang="en-US" sz="3200" b="1" i="0" u="none" strike="noStrike" kern="1200" cap="none" spc="0" normalizeH="0" baseline="0" noProof="0" dirty="0">
              <a:ln>
                <a:noFill/>
              </a:ln>
              <a:solidFill>
                <a:srgbClr val="002060"/>
              </a:solidFill>
              <a:effectLst/>
              <a:uLnTx/>
              <a:uFillTx/>
              <a:ea typeface="Cambria" panose="020405030504060302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A3AE270A-0200-4461-985C-916A406C24B3}"/>
              </a:ext>
            </a:extLst>
          </p:cNvPr>
          <p:cNvSpPr txBox="1"/>
          <p:nvPr/>
        </p:nvSpPr>
        <p:spPr>
          <a:xfrm>
            <a:off x="1586346" y="3168412"/>
            <a:ext cx="4577720" cy="1221146"/>
          </a:xfrm>
          <a:prstGeom prst="round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vi-VN" sz="3200" b="1" dirty="0">
                <a:solidFill>
                  <a:srgbClr val="E43F0A"/>
                </a:solidFill>
                <a:ea typeface="Cambria" panose="02040503050406030204" pitchFamily="18" charset="0"/>
                <a:cs typeface="Arial" panose="020B0604020202020204" pitchFamily="34" charset="0"/>
              </a:rPr>
              <a:t>Em lưu ý ngồi viết bài đúng tư thế nhé!</a:t>
            </a:r>
            <a:endParaRPr kumimoji="0" lang="vi-VN" sz="3200" b="1" i="0" u="none" strike="noStrike" kern="1200" cap="none" spc="0" normalizeH="0" baseline="0" noProof="0" dirty="0">
              <a:ln>
                <a:noFill/>
              </a:ln>
              <a:solidFill>
                <a:srgbClr val="E43F0A"/>
              </a:solidFill>
              <a:effectLst/>
              <a:uLnTx/>
              <a:uFillTx/>
              <a:ea typeface="Cambria" panose="02040503050406030204" pitchFamily="18" charset="0"/>
              <a:cs typeface="Arial" panose="020B0604020202020204" pitchFamily="34" charset="0"/>
            </a:endParaRPr>
          </a:p>
        </p:txBody>
      </p:sp>
      <p:pic>
        <p:nvPicPr>
          <p:cNvPr id="14" name="Picture 2" descr="https://khotunhua.com/upload/tiny/day-tre-ngoi-dung-tu-the.jpg">
            <a:extLst>
              <a:ext uri="{FF2B5EF4-FFF2-40B4-BE49-F238E27FC236}">
                <a16:creationId xmlns:a16="http://schemas.microsoft.com/office/drawing/2014/main" id="{8F9832D8-1F30-43A3-A0E7-8004B240F72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783645" y="1959955"/>
            <a:ext cx="4803713" cy="41136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E74F1007-B7E6-49C5-BDBF-8375EA155186}"/>
              </a:ext>
            </a:extLst>
          </p:cNvPr>
          <p:cNvSpPr/>
          <p:nvPr/>
        </p:nvSpPr>
        <p:spPr>
          <a:xfrm>
            <a:off x="6361048" y="3590980"/>
            <a:ext cx="1167353" cy="599166"/>
          </a:xfrm>
          <a:prstGeom prst="rect">
            <a:avLst/>
          </a:prstGeom>
          <a:solidFill>
            <a:srgbClr val="FFFFFF"/>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1600" b="1" i="0" u="none" strike="noStrike" kern="0" cap="none" spc="0" normalizeH="0" baseline="0" noProof="0" dirty="0" err="1">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Giữ</a:t>
            </a:r>
            <a:r>
              <a:rPr kumimoji="0" lang="en-US" sz="1600" b="1" i="0" u="none" strike="noStrike" kern="0" cap="none" spc="0" normalizeH="0" baseline="0" noProof="0" dirty="0">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bằng</a:t>
            </a:r>
            <a:r>
              <a:rPr kumimoji="0" lang="en-US" sz="1600" b="1" i="0" u="none" strike="noStrike" kern="0" cap="none" spc="0" normalizeH="0" baseline="0" noProof="0" dirty="0">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tay</a:t>
            </a:r>
            <a:r>
              <a:rPr kumimoji="0" lang="en-US" sz="1600" b="1" i="0" u="none" strike="noStrike" kern="0" cap="none" spc="0" normalizeH="0" baseline="0" noProof="0" dirty="0">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trái</a:t>
            </a:r>
            <a:endParaRPr kumimoji="0" lang="en-US" sz="1050" b="0" i="0" u="none" strike="noStrike" kern="0" cap="none" spc="0" normalizeH="0" baseline="0" noProof="0" dirty="0">
              <a:ln>
                <a:noFill/>
              </a:ln>
              <a:solidFill>
                <a:srgbClr val="000000"/>
              </a:solidFill>
              <a:effectLst/>
              <a:uLnTx/>
              <a:uFillTx/>
              <a:cs typeface="Times New Roman" panose="02020603050405020304" pitchFamily="18" charset="0"/>
              <a:sym typeface="Arial" panose="020B0604020202020204"/>
            </a:endParaRPr>
          </a:p>
        </p:txBody>
      </p:sp>
      <p:sp>
        <p:nvSpPr>
          <p:cNvPr id="24" name="Rectangle 23">
            <a:extLst>
              <a:ext uri="{FF2B5EF4-FFF2-40B4-BE49-F238E27FC236}">
                <a16:creationId xmlns:a16="http://schemas.microsoft.com/office/drawing/2014/main" id="{ABE35B51-97A9-4E2E-8253-0A427F57C54C}"/>
              </a:ext>
            </a:extLst>
          </p:cNvPr>
          <p:cNvSpPr/>
          <p:nvPr/>
        </p:nvSpPr>
        <p:spPr>
          <a:xfrm>
            <a:off x="9090237" y="3086278"/>
            <a:ext cx="1119084" cy="584775"/>
          </a:xfrm>
          <a:prstGeom prst="rect">
            <a:avLst/>
          </a:prstGeom>
          <a:solidFill>
            <a:srgbClr val="FFFFFF"/>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1600" b="1" i="0" u="none" strike="noStrike" kern="0" cap="none" spc="0" normalizeH="0" baseline="0" noProof="0" dirty="0" err="1">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Viết</a:t>
            </a:r>
            <a:r>
              <a:rPr kumimoji="0" lang="en-US" sz="1600" b="1" i="0" u="none" strike="noStrike" kern="0" cap="none" spc="0" normalizeH="0" baseline="0" noProof="0" dirty="0">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bằng</a:t>
            </a:r>
            <a:r>
              <a:rPr kumimoji="0" lang="en-US" sz="1600" b="1" i="0" u="none" strike="noStrike" kern="0" cap="none" spc="0" normalizeH="0" baseline="0" noProof="0" dirty="0">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tay</a:t>
            </a:r>
            <a:r>
              <a:rPr kumimoji="0" lang="en-US" sz="1600" b="1" i="0" u="none" strike="noStrike" kern="0" cap="none" spc="0" normalizeH="0" baseline="0" noProof="0" dirty="0">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 </a:t>
            </a:r>
            <a:r>
              <a:rPr kumimoji="0" lang="en-US" sz="1600" b="1" i="0" u="none" strike="noStrike" kern="0" cap="none" spc="0" normalizeH="0" baseline="0" noProof="0" dirty="0" err="1">
                <a:ln>
                  <a:noFill/>
                </a:ln>
                <a:solidFill>
                  <a:srgbClr val="002060"/>
                </a:solidFill>
                <a:effectLst/>
                <a:uLnTx/>
                <a:uFillTx/>
                <a:ea typeface="Cambria" panose="02040503050406030204" pitchFamily="18" charset="0"/>
                <a:cs typeface="Times New Roman" panose="02020603050405020304" pitchFamily="18" charset="0"/>
                <a:sym typeface="Arial" panose="020B0604020202020204"/>
              </a:rPr>
              <a:t>phải</a:t>
            </a:r>
            <a:endParaRPr kumimoji="0" lang="en-US" sz="1050" b="0" i="0" u="none" strike="noStrike" kern="0" cap="none" spc="0" normalizeH="0" baseline="0" noProof="0" dirty="0">
              <a:ln>
                <a:noFill/>
              </a:ln>
              <a:solidFill>
                <a:srgbClr val="000000"/>
              </a:solidFill>
              <a:effectLst/>
              <a:uLnTx/>
              <a:uFillTx/>
              <a:cs typeface="Times New Roman" panose="02020603050405020304" pitchFamily="18" charset="0"/>
              <a:sym typeface="Arial" panose="020B0604020202020204"/>
            </a:endParaRPr>
          </a:p>
        </p:txBody>
      </p:sp>
    </p:spTree>
    <p:extLst>
      <p:ext uri="{BB962C8B-B14F-4D97-AF65-F5344CB8AC3E}">
        <p14:creationId xmlns:p14="http://schemas.microsoft.com/office/powerpoint/2010/main" val="533980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500" fill="hold"/>
                                        <p:tgtEl>
                                          <p:spTgt spid="24"/>
                                        </p:tgtEl>
                                        <p:attrNameLst>
                                          <p:attrName>ppt_w</p:attrName>
                                        </p:attrNameLst>
                                      </p:cBhvr>
                                      <p:tavLst>
                                        <p:tav tm="0">
                                          <p:val>
                                            <p:fltVal val="0"/>
                                          </p:val>
                                        </p:tav>
                                        <p:tav tm="100000">
                                          <p:val>
                                            <p:strVal val="#ppt_w"/>
                                          </p:val>
                                        </p:tav>
                                      </p:tavLst>
                                    </p:anim>
                                    <p:anim calcmode="lin" valueType="num">
                                      <p:cBhvr>
                                        <p:cTn id="30" dur="500" fill="hold"/>
                                        <p:tgtEl>
                                          <p:spTgt spid="24"/>
                                        </p:tgtEl>
                                        <p:attrNameLst>
                                          <p:attrName>ppt_h</p:attrName>
                                        </p:attrNameLst>
                                      </p:cBhvr>
                                      <p:tavLst>
                                        <p:tav tm="0">
                                          <p:val>
                                            <p:fltVal val="0"/>
                                          </p:val>
                                        </p:tav>
                                        <p:tav tm="100000">
                                          <p:val>
                                            <p:strVal val="#ppt_h"/>
                                          </p:val>
                                        </p:tav>
                                      </p:tavLst>
                                    </p:anim>
                                    <p:animEffect transition="in" filter="fade">
                                      <p:cBhvr>
                                        <p:cTn id="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6"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40963859-BCD1-4106-AE90-7839C3E1AA8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20" name="图片 19">
            <a:extLst>
              <a:ext uri="{FF2B5EF4-FFF2-40B4-BE49-F238E27FC236}">
                <a16:creationId xmlns:a16="http://schemas.microsoft.com/office/drawing/2014/main" id="{3B512BA8-6D46-4688-B299-CB0A6905BD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21" name="图片 20">
            <a:extLst>
              <a:ext uri="{FF2B5EF4-FFF2-40B4-BE49-F238E27FC236}">
                <a16:creationId xmlns:a16="http://schemas.microsoft.com/office/drawing/2014/main" id="{1EE56187-476B-4901-8275-912C53B15A2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30822" y="9337"/>
            <a:ext cx="1479176" cy="1267257"/>
          </a:xfrm>
          <a:prstGeom prst="rect">
            <a:avLst/>
          </a:prstGeom>
        </p:spPr>
      </p:pic>
      <p:pic>
        <p:nvPicPr>
          <p:cNvPr id="22" name="图片 21">
            <a:extLst>
              <a:ext uri="{FF2B5EF4-FFF2-40B4-BE49-F238E27FC236}">
                <a16:creationId xmlns:a16="http://schemas.microsoft.com/office/drawing/2014/main" id="{ED2BE852-4108-4B3C-B867-B23D7A21002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10197" y="650104"/>
            <a:ext cx="1098177" cy="861139"/>
          </a:xfrm>
          <a:prstGeom prst="rect">
            <a:avLst/>
          </a:prstGeom>
        </p:spPr>
      </p:pic>
      <p:pic>
        <p:nvPicPr>
          <p:cNvPr id="23" name="图片 22">
            <a:extLst>
              <a:ext uri="{FF2B5EF4-FFF2-40B4-BE49-F238E27FC236}">
                <a16:creationId xmlns:a16="http://schemas.microsoft.com/office/drawing/2014/main" id="{ACA00DE7-FB73-42EF-AF1B-17D86C2B8AE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781365" y="436454"/>
            <a:ext cx="4527176" cy="1645258"/>
          </a:xfrm>
          <a:prstGeom prst="rect">
            <a:avLst/>
          </a:prstGeom>
        </p:spPr>
      </p:pic>
      <p:pic>
        <p:nvPicPr>
          <p:cNvPr id="15" name="Picture 14">
            <a:extLst>
              <a:ext uri="{FF2B5EF4-FFF2-40B4-BE49-F238E27FC236}">
                <a16:creationId xmlns:a16="http://schemas.microsoft.com/office/drawing/2014/main" id="{BC5B76EA-14E5-40C0-8043-2F047683D23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665723" y="2693020"/>
            <a:ext cx="7951242" cy="4164980"/>
          </a:xfrm>
          <a:prstGeom prst="rect">
            <a:avLst/>
          </a:prstGeom>
        </p:spPr>
      </p:pic>
      <p:pic>
        <p:nvPicPr>
          <p:cNvPr id="18" name="图片 3">
            <a:extLst>
              <a:ext uri="{FF2B5EF4-FFF2-40B4-BE49-F238E27FC236}">
                <a16:creationId xmlns:a16="http://schemas.microsoft.com/office/drawing/2014/main" id="{034E2CC6-B679-4837-9A8C-1D88ED32BBA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53925" y="-219096"/>
            <a:ext cx="8798478" cy="3468412"/>
          </a:xfrm>
          <a:prstGeom prst="rect">
            <a:avLst/>
          </a:prstGeom>
        </p:spPr>
      </p:pic>
      <p:sp>
        <p:nvSpPr>
          <p:cNvPr id="19" name="TextBox 18"/>
          <p:cNvSpPr txBox="1"/>
          <p:nvPr/>
        </p:nvSpPr>
        <p:spPr>
          <a:xfrm>
            <a:off x="1553925" y="747152"/>
            <a:ext cx="8463712" cy="1569660"/>
          </a:xfrm>
          <a:prstGeom prst="rect">
            <a:avLst/>
          </a:prstGeom>
          <a:noFill/>
        </p:spPr>
        <p:txBody>
          <a:bodyPr wrap="square" rtlCol="0">
            <a:spAutoFit/>
          </a:bodyPr>
          <a:lstStyle/>
          <a:p>
            <a:pPr algn="ctr"/>
            <a:r>
              <a:rPr lang="en-US" sz="9600" dirty="0">
                <a:solidFill>
                  <a:srgbClr val="FF0066"/>
                </a:solidFill>
                <a:effectLst>
                  <a:outerShdw blurRad="63500" sx="102000" sy="102000" algn="ctr" rotWithShape="0">
                    <a:prstClr val="black">
                      <a:alpha val="40000"/>
                    </a:prstClr>
                  </a:outerShdw>
                </a:effectLst>
                <a:latin typeface="UTM Showcard" panose="02040603050506020204" pitchFamily="18" charset="0"/>
              </a:rPr>
              <a:t>Chia </a:t>
            </a:r>
            <a:r>
              <a:rPr lang="en-US" sz="9600" dirty="0" err="1">
                <a:solidFill>
                  <a:srgbClr val="FF0066"/>
                </a:solidFill>
                <a:effectLst>
                  <a:outerShdw blurRad="63500" sx="102000" sy="102000" algn="ctr" rotWithShape="0">
                    <a:prstClr val="black">
                      <a:alpha val="40000"/>
                    </a:prstClr>
                  </a:outerShdw>
                </a:effectLst>
                <a:latin typeface="UTM Showcard" panose="02040603050506020204" pitchFamily="18" charset="0"/>
              </a:rPr>
              <a:t>sẻ</a:t>
            </a:r>
            <a:r>
              <a:rPr lang="en-US" sz="9600" dirty="0">
                <a:solidFill>
                  <a:srgbClr val="FF0066"/>
                </a:solidFill>
                <a:effectLst>
                  <a:outerShdw blurRad="63500" sx="102000" sy="102000" algn="ctr" rotWithShape="0">
                    <a:prstClr val="black">
                      <a:alpha val="40000"/>
                    </a:prstClr>
                  </a:outerShdw>
                </a:effectLst>
                <a:latin typeface="UTM Showcard" panose="02040603050506020204" pitchFamily="18" charset="0"/>
              </a:rPr>
              <a:t> </a:t>
            </a:r>
            <a:endParaRPr lang="en-US" sz="11500" dirty="0">
              <a:solidFill>
                <a:srgbClr val="FF0066"/>
              </a:solidFill>
            </a:endParaRPr>
          </a:p>
        </p:txBody>
      </p:sp>
    </p:spTree>
    <p:extLst>
      <p:ext uri="{BB962C8B-B14F-4D97-AF65-F5344CB8AC3E}">
        <p14:creationId xmlns:p14="http://schemas.microsoft.com/office/powerpoint/2010/main" val="1544033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B0DD538D-D165-4B12-8B11-60174E3A94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3143658" y="-2621787"/>
            <a:ext cx="5990903" cy="11951236"/>
          </a:xfrm>
          <a:prstGeom prst="rect">
            <a:avLst/>
          </a:prstGeom>
        </p:spPr>
      </p:pic>
      <p:pic>
        <p:nvPicPr>
          <p:cNvPr id="7" name="图片 6">
            <a:extLst>
              <a:ext uri="{FF2B5EF4-FFF2-40B4-BE49-F238E27FC236}">
                <a16:creationId xmlns:a16="http://schemas.microsoft.com/office/drawing/2014/main" id="{1FD2FE29-3749-4C6E-BBA0-E518B9058A5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13" name="图片 12">
            <a:extLst>
              <a:ext uri="{FF2B5EF4-FFF2-40B4-BE49-F238E27FC236}">
                <a16:creationId xmlns:a16="http://schemas.microsoft.com/office/drawing/2014/main" id="{093C5D11-8AEA-4606-9405-1C847B8410E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339815" y="5847968"/>
            <a:ext cx="735106" cy="576436"/>
          </a:xfrm>
          <a:prstGeom prst="rect">
            <a:avLst/>
          </a:prstGeom>
        </p:spPr>
      </p:pic>
      <p:pic>
        <p:nvPicPr>
          <p:cNvPr id="14" name="图片 13">
            <a:extLst>
              <a:ext uri="{FF2B5EF4-FFF2-40B4-BE49-F238E27FC236}">
                <a16:creationId xmlns:a16="http://schemas.microsoft.com/office/drawing/2014/main" id="{B405EEE1-283B-4315-BDE4-6E658F27EE6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854055" y="172671"/>
            <a:ext cx="1479176" cy="1267257"/>
          </a:xfrm>
          <a:prstGeom prst="rect">
            <a:avLst/>
          </a:prstGeom>
        </p:spPr>
      </p:pic>
      <p:pic>
        <p:nvPicPr>
          <p:cNvPr id="15" name="图片 14">
            <a:extLst>
              <a:ext uri="{FF2B5EF4-FFF2-40B4-BE49-F238E27FC236}">
                <a16:creationId xmlns:a16="http://schemas.microsoft.com/office/drawing/2014/main" id="{F5B21709-1A04-47AA-A38E-3ABF79B5E38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989603" y="5095135"/>
            <a:ext cx="1098177" cy="861139"/>
          </a:xfrm>
          <a:prstGeom prst="rect">
            <a:avLst/>
          </a:prstGeom>
        </p:spPr>
      </p:pic>
      <p:pic>
        <p:nvPicPr>
          <p:cNvPr id="5" name="图片 4">
            <a:extLst>
              <a:ext uri="{FF2B5EF4-FFF2-40B4-BE49-F238E27FC236}">
                <a16:creationId xmlns:a16="http://schemas.microsoft.com/office/drawing/2014/main" id="{56B20337-6292-4FD7-8701-72948DAD90D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958030" y="-202438"/>
            <a:ext cx="5580662" cy="2017477"/>
          </a:xfrm>
          <a:prstGeom prst="rect">
            <a:avLst/>
          </a:prstGeom>
        </p:spPr>
      </p:pic>
      <p:sp>
        <p:nvSpPr>
          <p:cNvPr id="2" name="TextBox 1"/>
          <p:cNvSpPr txBox="1"/>
          <p:nvPr/>
        </p:nvSpPr>
        <p:spPr>
          <a:xfrm>
            <a:off x="3623053" y="1045513"/>
            <a:ext cx="3992451" cy="584775"/>
          </a:xfrm>
          <a:prstGeom prst="rect">
            <a:avLst/>
          </a:prstGeom>
          <a:noFill/>
        </p:spPr>
        <p:txBody>
          <a:bodyPr wrap="square" rtlCol="0">
            <a:spAutoFit/>
          </a:bodyPr>
          <a:lstStyle/>
          <a:p>
            <a:pPr algn="ctr"/>
            <a:r>
              <a:rPr lang="en-US" sz="3200">
                <a:solidFill>
                  <a:srgbClr val="00B050"/>
                </a:solidFill>
                <a:effectLst>
                  <a:glow rad="63500">
                    <a:schemeClr val="accent4">
                      <a:satMod val="175000"/>
                      <a:alpha val="40000"/>
                    </a:schemeClr>
                  </a:glow>
                  <a:outerShdw blurRad="50800" dist="38100" dir="2700000" algn="tl" rotWithShape="0">
                    <a:prstClr val="black">
                      <a:alpha val="40000"/>
                    </a:prstClr>
                  </a:outerShdw>
                </a:effectLst>
                <a:latin typeface="UTM Cookies" panose="02040603050506020204" pitchFamily="18" charset="0"/>
              </a:rPr>
              <a:t>YÊU CẦU CẦN ĐẠT</a:t>
            </a:r>
          </a:p>
        </p:txBody>
      </p:sp>
      <p:pic>
        <p:nvPicPr>
          <p:cNvPr id="12" name="图片 12">
            <a:extLst>
              <a:ext uri="{FF2B5EF4-FFF2-40B4-BE49-F238E27FC236}">
                <a16:creationId xmlns:a16="http://schemas.microsoft.com/office/drawing/2014/main" id="{093C5D11-8AEA-4606-9405-1C847B8410E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81396" y="1930979"/>
            <a:ext cx="735106" cy="576436"/>
          </a:xfrm>
          <a:prstGeom prst="rect">
            <a:avLst/>
          </a:prstGeom>
        </p:spPr>
      </p:pic>
      <p:pic>
        <p:nvPicPr>
          <p:cNvPr id="16" name="图片 14">
            <a:extLst>
              <a:ext uri="{FF2B5EF4-FFF2-40B4-BE49-F238E27FC236}">
                <a16:creationId xmlns:a16="http://schemas.microsoft.com/office/drawing/2014/main" id="{F5B21709-1A04-47AA-A38E-3ABF79B5E38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00770" y="4335183"/>
            <a:ext cx="1098177" cy="861139"/>
          </a:xfrm>
          <a:prstGeom prst="rect">
            <a:avLst/>
          </a:prstGeom>
        </p:spPr>
      </p:pic>
      <p:pic>
        <p:nvPicPr>
          <p:cNvPr id="18" name="图片 12">
            <a:extLst>
              <a:ext uri="{FF2B5EF4-FFF2-40B4-BE49-F238E27FC236}">
                <a16:creationId xmlns:a16="http://schemas.microsoft.com/office/drawing/2014/main" id="{093C5D11-8AEA-4606-9405-1C847B8410E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75285" y="2499898"/>
            <a:ext cx="735106" cy="576436"/>
          </a:xfrm>
          <a:prstGeom prst="rect">
            <a:avLst/>
          </a:prstGeom>
        </p:spPr>
      </p:pic>
      <p:pic>
        <p:nvPicPr>
          <p:cNvPr id="19" name="图片 14">
            <a:extLst>
              <a:ext uri="{FF2B5EF4-FFF2-40B4-BE49-F238E27FC236}">
                <a16:creationId xmlns:a16="http://schemas.microsoft.com/office/drawing/2014/main" id="{F5B21709-1A04-47AA-A38E-3ABF79B5E38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3083" y="358379"/>
            <a:ext cx="1098177" cy="861139"/>
          </a:xfrm>
          <a:prstGeom prst="rect">
            <a:avLst/>
          </a:prstGeom>
        </p:spPr>
      </p:pic>
      <p:sp>
        <p:nvSpPr>
          <p:cNvPr id="3" name="TextBox 2"/>
          <p:cNvSpPr txBox="1"/>
          <p:nvPr/>
        </p:nvSpPr>
        <p:spPr>
          <a:xfrm>
            <a:off x="1957589" y="1815039"/>
            <a:ext cx="8636054" cy="3785652"/>
          </a:xfrm>
          <a:prstGeom prst="rect">
            <a:avLst/>
          </a:prstGeom>
          <a:noFill/>
        </p:spPr>
        <p:txBody>
          <a:bodyPr wrap="square" rtlCol="0">
            <a:spAutoFit/>
          </a:bodyPr>
          <a:lstStyle/>
          <a:p>
            <a:pPr algn="just"/>
            <a:r>
              <a:rPr lang="nl-NL" sz="2400" b="1">
                <a:latin typeface="UTM Aptima" panose="02040603050506020204" pitchFamily="18" charset="0"/>
                <a:ea typeface="Times New Roman" panose="02020603050405020304" pitchFamily="18" charset="0"/>
              </a:rPr>
              <a:t>1. Kiến thức</a:t>
            </a:r>
            <a:endParaRPr lang="en-US" sz="2400">
              <a:latin typeface="UTM Aptima" panose="02040603050506020204" pitchFamily="18" charset="0"/>
              <a:ea typeface="Times New Roman" panose="02020603050405020304" pitchFamily="18" charset="0"/>
            </a:endParaRPr>
          </a:p>
          <a:p>
            <a:r>
              <a:rPr lang="nl-NL" sz="2400">
                <a:solidFill>
                  <a:srgbClr val="000000"/>
                </a:solidFill>
                <a:latin typeface="UTM Aptima" panose="02040603050506020204" pitchFamily="18" charset="0"/>
                <a:ea typeface="Times New Roman" panose="02020603050405020304" pitchFamily="18" charset="0"/>
              </a:rPr>
              <a:t>- </a:t>
            </a:r>
            <a:r>
              <a:rPr lang="nl-NL" sz="2400">
                <a:latin typeface="UTM Aptima" panose="02040603050506020204" pitchFamily="18" charset="0"/>
                <a:ea typeface="Times New Roman" panose="02020603050405020304" pitchFamily="18" charset="0"/>
              </a:rPr>
              <a:t>Nắm vững cấu tạo bài văn miêu tả đồ vật</a:t>
            </a:r>
            <a:endParaRPr lang="en-US" sz="2400">
              <a:latin typeface="UTM Aptima" panose="02040603050506020204" pitchFamily="18" charset="0"/>
              <a:ea typeface="Times New Roman" panose="02020603050405020304" pitchFamily="18" charset="0"/>
            </a:endParaRPr>
          </a:p>
          <a:p>
            <a:pPr algn="just"/>
            <a:r>
              <a:rPr lang="nl-NL" sz="2400" b="1">
                <a:latin typeface="UTM Aptima" panose="02040603050506020204" pitchFamily="18" charset="0"/>
                <a:ea typeface="Times New Roman" panose="02020603050405020304" pitchFamily="18" charset="0"/>
              </a:rPr>
              <a:t>2. Kĩ năng</a:t>
            </a:r>
            <a:endParaRPr lang="en-US" sz="2400">
              <a:latin typeface="UTM Aptima" panose="02040603050506020204" pitchFamily="18" charset="0"/>
              <a:ea typeface="Times New Roman" panose="02020603050405020304" pitchFamily="18" charset="0"/>
            </a:endParaRPr>
          </a:p>
          <a:p>
            <a:pPr algn="just"/>
            <a:r>
              <a:rPr lang="nl-NL" sz="2400">
                <a:solidFill>
                  <a:srgbClr val="000000"/>
                </a:solidFill>
                <a:latin typeface="UTM Aptima" panose="02040603050506020204" pitchFamily="18" charset="0"/>
                <a:ea typeface="Times New Roman" panose="02020603050405020304" pitchFamily="18" charset="0"/>
              </a:rPr>
              <a:t>- </a:t>
            </a:r>
            <a:r>
              <a:rPr lang="nl-NL" sz="2400">
                <a:latin typeface="UTM Aptima" panose="02040603050506020204" pitchFamily="18" charset="0"/>
                <a:ea typeface="Times New Roman" panose="02020603050405020304" pitchFamily="18" charset="0"/>
              </a:rPr>
              <a:t> Viết hoàn chỉnh bài văn tả đồ vật đúng yêu cầu của đề bài, có đủ 3 phần (mở bài, thân bài, kết bài), diễn đạt thành câu rõ ý.</a:t>
            </a:r>
            <a:endParaRPr lang="en-US" sz="2400">
              <a:latin typeface="UTM Aptima" panose="02040603050506020204" pitchFamily="18" charset="0"/>
              <a:ea typeface="Times New Roman" panose="02020603050405020304" pitchFamily="18" charset="0"/>
            </a:endParaRPr>
          </a:p>
          <a:p>
            <a:r>
              <a:rPr lang="nl-NL" sz="2400" b="1">
                <a:latin typeface="UTM Aptima" panose="02040603050506020204" pitchFamily="18" charset="0"/>
                <a:ea typeface="Times New Roman" panose="02020603050405020304" pitchFamily="18" charset="0"/>
              </a:rPr>
              <a:t>3. Phẩm chất</a:t>
            </a:r>
            <a:endParaRPr lang="en-US" sz="2400">
              <a:latin typeface="UTM Aptima" panose="02040603050506020204" pitchFamily="18" charset="0"/>
              <a:ea typeface="Times New Roman" panose="02020603050405020304" pitchFamily="18" charset="0"/>
            </a:endParaRPr>
          </a:p>
          <a:p>
            <a:pPr algn="just"/>
            <a:r>
              <a:rPr lang="nl-NL" sz="2400">
                <a:latin typeface="UTM Aptima" panose="02040603050506020204" pitchFamily="18" charset="0"/>
                <a:ea typeface="Times New Roman" panose="02020603050405020304" pitchFamily="18" charset="0"/>
              </a:rPr>
              <a:t>- Giữ gìn, yêu quý đồ vật trong gia đình.</a:t>
            </a:r>
            <a:endParaRPr lang="en-US" sz="2400">
              <a:latin typeface="UTM Aptima" panose="02040603050506020204" pitchFamily="18" charset="0"/>
              <a:ea typeface="Times New Roman" panose="02020603050405020304" pitchFamily="18" charset="0"/>
            </a:endParaRPr>
          </a:p>
          <a:p>
            <a:pPr algn="just"/>
            <a:r>
              <a:rPr lang="nl-NL" sz="2400" b="1">
                <a:latin typeface="UTM Aptima" panose="02040603050506020204" pitchFamily="18" charset="0"/>
                <a:ea typeface="Times New Roman" panose="02020603050405020304" pitchFamily="18" charset="0"/>
              </a:rPr>
              <a:t>4. Góp phần phát triển NL:</a:t>
            </a:r>
            <a:endParaRPr lang="en-US" sz="2400">
              <a:latin typeface="UTM Aptima" panose="02040603050506020204" pitchFamily="18" charset="0"/>
              <a:ea typeface="Times New Roman" panose="02020603050405020304" pitchFamily="18" charset="0"/>
            </a:endParaRPr>
          </a:p>
          <a:p>
            <a:pPr algn="just"/>
            <a:r>
              <a:rPr lang="nl-NL" sz="2400" b="1">
                <a:latin typeface="UTM Aptima" panose="02040603050506020204" pitchFamily="18" charset="0"/>
                <a:ea typeface="Times New Roman" panose="02020603050405020304" pitchFamily="18" charset="0"/>
              </a:rPr>
              <a:t>- </a:t>
            </a:r>
            <a:r>
              <a:rPr lang="nl-NL" sz="2400">
                <a:solidFill>
                  <a:srgbClr val="000000"/>
                </a:solidFill>
                <a:latin typeface="UTM Aptima" panose="02040603050506020204" pitchFamily="18" charset="0"/>
                <a:ea typeface="Times New Roman" panose="02020603050405020304" pitchFamily="18" charset="0"/>
              </a:rPr>
              <a:t>NL giải quyết vấn đề và sáng tạo, NL ngôn ngữ, NL tự học, NL giao tiếp.</a:t>
            </a:r>
            <a:endParaRPr lang="en-US" sz="2400">
              <a:effectLst/>
              <a:latin typeface="UTM Aptima"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1578253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outVertical)">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34E2CC6-B679-4837-9A8C-1D88ED32BB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7867" y="2094954"/>
            <a:ext cx="9095763" cy="2991119"/>
          </a:xfrm>
          <a:prstGeom prst="rect">
            <a:avLst/>
          </a:prstGeom>
        </p:spPr>
      </p:pic>
      <p:pic>
        <p:nvPicPr>
          <p:cNvPr id="6" name="图片 5">
            <a:extLst>
              <a:ext uri="{FF2B5EF4-FFF2-40B4-BE49-F238E27FC236}">
                <a16:creationId xmlns:a16="http://schemas.microsoft.com/office/drawing/2014/main" id="{F73C1EC5-CDC2-4861-BE68-13037BBA9A7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16714" y="300910"/>
            <a:ext cx="2303636" cy="2256356"/>
          </a:xfrm>
          <a:prstGeom prst="rect">
            <a:avLst/>
          </a:prstGeom>
        </p:spPr>
      </p:pic>
      <p:pic>
        <p:nvPicPr>
          <p:cNvPr id="7" name="图片 6">
            <a:extLst>
              <a:ext uri="{FF2B5EF4-FFF2-40B4-BE49-F238E27FC236}">
                <a16:creationId xmlns:a16="http://schemas.microsoft.com/office/drawing/2014/main" id="{B171E881-59BC-4092-AE3E-32A38EC0031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8" name="图片 7">
            <a:extLst>
              <a:ext uri="{FF2B5EF4-FFF2-40B4-BE49-F238E27FC236}">
                <a16:creationId xmlns:a16="http://schemas.microsoft.com/office/drawing/2014/main" id="{114B5774-00C0-4A1A-8947-0C4AA4FAF78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19527" y="3873121"/>
            <a:ext cx="3200400" cy="3039035"/>
          </a:xfrm>
          <a:prstGeom prst="rect">
            <a:avLst/>
          </a:prstGeom>
        </p:spPr>
      </p:pic>
      <p:pic>
        <p:nvPicPr>
          <p:cNvPr id="9" name="图片 8">
            <a:extLst>
              <a:ext uri="{FF2B5EF4-FFF2-40B4-BE49-F238E27FC236}">
                <a16:creationId xmlns:a16="http://schemas.microsoft.com/office/drawing/2014/main" id="{40AC9A28-32FA-4645-A301-25B6EA9F73FE}"/>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406498" y="3233174"/>
            <a:ext cx="2263295" cy="3827929"/>
          </a:xfrm>
          <a:prstGeom prst="rect">
            <a:avLst/>
          </a:prstGeom>
        </p:spPr>
      </p:pic>
      <p:pic>
        <p:nvPicPr>
          <p:cNvPr id="10" name="图片 9">
            <a:extLst>
              <a:ext uri="{FF2B5EF4-FFF2-40B4-BE49-F238E27FC236}">
                <a16:creationId xmlns:a16="http://schemas.microsoft.com/office/drawing/2014/main" id="{88180475-A0CB-469E-8FD6-E0CEEA498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12" name="图片 11">
            <a:extLst>
              <a:ext uri="{FF2B5EF4-FFF2-40B4-BE49-F238E27FC236}">
                <a16:creationId xmlns:a16="http://schemas.microsoft.com/office/drawing/2014/main" id="{F85C3897-2D5C-49C6-A480-E7C4F5DEE97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30822" y="9337"/>
            <a:ext cx="1479176" cy="1267257"/>
          </a:xfrm>
          <a:prstGeom prst="rect">
            <a:avLst/>
          </a:prstGeom>
        </p:spPr>
      </p:pic>
      <p:pic>
        <p:nvPicPr>
          <p:cNvPr id="13" name="图片 12">
            <a:extLst>
              <a:ext uri="{FF2B5EF4-FFF2-40B4-BE49-F238E27FC236}">
                <a16:creationId xmlns:a16="http://schemas.microsoft.com/office/drawing/2014/main" id="{D3EAC1E3-3ABC-44EF-A894-B7219C13E3E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110197" y="650104"/>
            <a:ext cx="1098177" cy="861139"/>
          </a:xfrm>
          <a:prstGeom prst="rect">
            <a:avLst/>
          </a:prstGeom>
        </p:spPr>
      </p:pic>
      <p:pic>
        <p:nvPicPr>
          <p:cNvPr id="14" name="图片 13">
            <a:extLst>
              <a:ext uri="{FF2B5EF4-FFF2-40B4-BE49-F238E27FC236}">
                <a16:creationId xmlns:a16="http://schemas.microsoft.com/office/drawing/2014/main" id="{188B34B5-DEB4-47FE-865D-8F589A82DFAE}"/>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781365" y="436454"/>
            <a:ext cx="4527176" cy="1645258"/>
          </a:xfrm>
          <a:prstGeom prst="rect">
            <a:avLst/>
          </a:prstGeom>
        </p:spPr>
      </p:pic>
      <p:sp>
        <p:nvSpPr>
          <p:cNvPr id="2" name="TextBox 1"/>
          <p:cNvSpPr txBox="1"/>
          <p:nvPr/>
        </p:nvSpPr>
        <p:spPr>
          <a:xfrm>
            <a:off x="2588654" y="2807594"/>
            <a:ext cx="7096259" cy="1569660"/>
          </a:xfrm>
          <a:prstGeom prst="rect">
            <a:avLst/>
          </a:prstGeom>
          <a:noFill/>
        </p:spPr>
        <p:txBody>
          <a:bodyPr wrap="square" rtlCol="0">
            <a:spAutoFit/>
          </a:bodyPr>
          <a:lstStyle/>
          <a:p>
            <a:r>
              <a:rPr lang="en-US" sz="9600">
                <a:solidFill>
                  <a:srgbClr val="FF0000"/>
                </a:solidFill>
                <a:effectLst>
                  <a:outerShdw blurRad="63500" sx="102000" sy="102000" algn="ctr" rotWithShape="0">
                    <a:prstClr val="black">
                      <a:alpha val="40000"/>
                    </a:prstClr>
                  </a:outerShdw>
                </a:effectLst>
                <a:latin typeface="UTM Showcard" panose="02040603050506020204" pitchFamily="18" charset="0"/>
              </a:rPr>
              <a:t>K</a:t>
            </a:r>
            <a:r>
              <a:rPr lang="en-US" sz="9600">
                <a:solidFill>
                  <a:schemeClr val="accent6">
                    <a:lumMod val="75000"/>
                  </a:schemeClr>
                </a:solidFill>
                <a:effectLst>
                  <a:outerShdw blurRad="63500" sx="102000" sy="102000" algn="ctr" rotWithShape="0">
                    <a:prstClr val="black">
                      <a:alpha val="40000"/>
                    </a:prstClr>
                  </a:outerShdw>
                </a:effectLst>
                <a:latin typeface="UTM Showcard" panose="02040603050506020204" pitchFamily="18" charset="0"/>
              </a:rPr>
              <a:t>H</a:t>
            </a:r>
            <a:r>
              <a:rPr lang="en-US" sz="9600">
                <a:solidFill>
                  <a:srgbClr val="FFC000"/>
                </a:solidFill>
                <a:effectLst>
                  <a:outerShdw blurRad="63500" sx="102000" sy="102000" algn="ctr" rotWithShape="0">
                    <a:prstClr val="black">
                      <a:alpha val="40000"/>
                    </a:prstClr>
                  </a:outerShdw>
                </a:effectLst>
                <a:latin typeface="UTM Showcard" panose="02040603050506020204" pitchFamily="18" charset="0"/>
              </a:rPr>
              <a:t>Ở</a:t>
            </a:r>
            <a:r>
              <a:rPr lang="en-US" sz="9600">
                <a:solidFill>
                  <a:srgbClr val="00B0F0"/>
                </a:solidFill>
                <a:effectLst>
                  <a:outerShdw blurRad="63500" sx="102000" sy="102000" algn="ctr" rotWithShape="0">
                    <a:prstClr val="black">
                      <a:alpha val="40000"/>
                    </a:prstClr>
                  </a:outerShdw>
                </a:effectLst>
                <a:latin typeface="UTM Showcard" panose="02040603050506020204" pitchFamily="18" charset="0"/>
              </a:rPr>
              <a:t>I</a:t>
            </a:r>
            <a:r>
              <a:rPr lang="en-US" sz="9600">
                <a:effectLst>
                  <a:outerShdw blurRad="63500" sx="102000" sy="102000" algn="ctr" rotWithShape="0">
                    <a:prstClr val="black">
                      <a:alpha val="40000"/>
                    </a:prstClr>
                  </a:outerShdw>
                </a:effectLst>
                <a:latin typeface="UTM Showcard" panose="02040603050506020204" pitchFamily="18" charset="0"/>
              </a:rPr>
              <a:t> </a:t>
            </a:r>
            <a:r>
              <a:rPr lang="en-US" sz="9600">
                <a:solidFill>
                  <a:srgbClr val="FF0066"/>
                </a:solidFill>
                <a:effectLst>
                  <a:outerShdw blurRad="63500" sx="102000" sy="102000" algn="ctr" rotWithShape="0">
                    <a:prstClr val="black">
                      <a:alpha val="40000"/>
                    </a:prstClr>
                  </a:outerShdw>
                </a:effectLst>
                <a:latin typeface="UTM Showcard" panose="02040603050506020204" pitchFamily="18" charset="0"/>
              </a:rPr>
              <a:t>Đ</a:t>
            </a:r>
            <a:r>
              <a:rPr lang="en-US" sz="9600">
                <a:solidFill>
                  <a:srgbClr val="0070C0"/>
                </a:solidFill>
                <a:effectLst>
                  <a:outerShdw blurRad="63500" sx="102000" sy="102000" algn="ctr" rotWithShape="0">
                    <a:prstClr val="black">
                      <a:alpha val="40000"/>
                    </a:prstClr>
                  </a:outerShdw>
                </a:effectLst>
                <a:latin typeface="UTM Showcard" panose="02040603050506020204" pitchFamily="18" charset="0"/>
              </a:rPr>
              <a:t>Ộ</a:t>
            </a:r>
            <a:r>
              <a:rPr lang="en-US" sz="9600">
                <a:solidFill>
                  <a:schemeClr val="accent2">
                    <a:lumMod val="75000"/>
                  </a:schemeClr>
                </a:solidFill>
                <a:effectLst>
                  <a:outerShdw blurRad="63500" sx="102000" sy="102000" algn="ctr" rotWithShape="0">
                    <a:prstClr val="black">
                      <a:alpha val="40000"/>
                    </a:prstClr>
                  </a:outerShdw>
                </a:effectLst>
                <a:latin typeface="UTM Showcard" panose="02040603050506020204" pitchFamily="18" charset="0"/>
              </a:rPr>
              <a:t>N</a:t>
            </a:r>
            <a:r>
              <a:rPr lang="en-US" sz="9600">
                <a:solidFill>
                  <a:srgbClr val="7030A0"/>
                </a:solidFill>
                <a:effectLst>
                  <a:outerShdw blurRad="63500" sx="102000" sy="102000" algn="ctr" rotWithShape="0">
                    <a:prstClr val="black">
                      <a:alpha val="40000"/>
                    </a:prstClr>
                  </a:outerShdw>
                </a:effectLst>
                <a:latin typeface="UTM Showcard" panose="02040603050506020204" pitchFamily="18" charset="0"/>
              </a:rPr>
              <a:t>G</a:t>
            </a:r>
          </a:p>
        </p:txBody>
      </p:sp>
      <p:pic>
        <p:nvPicPr>
          <p:cNvPr id="120" name="Picture 119">
            <a:extLst>
              <a:ext uri="{FF2B5EF4-FFF2-40B4-BE49-F238E27FC236}">
                <a16:creationId xmlns:a16="http://schemas.microsoft.com/office/drawing/2014/main" id="{1D6C198F-09B0-4106-BD83-11679827591F}"/>
              </a:ext>
            </a:extLst>
          </p:cNvPr>
          <p:cNvPicPr>
            <a:picLocks noChangeAspect="1"/>
          </p:cNvPicPr>
          <p:nvPr/>
        </p:nvPicPr>
        <p:blipFill>
          <a:blip r:embed="rId1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5297569" y="4813850"/>
            <a:ext cx="1678427" cy="1619406"/>
          </a:xfrm>
          <a:prstGeom prst="rect">
            <a:avLst/>
          </a:prstGeom>
        </p:spPr>
      </p:pic>
      <p:pic>
        <p:nvPicPr>
          <p:cNvPr id="121" name="Picture 120">
            <a:extLst>
              <a:ext uri="{FF2B5EF4-FFF2-40B4-BE49-F238E27FC236}">
                <a16:creationId xmlns:a16="http://schemas.microsoft.com/office/drawing/2014/main" id="{1D6C198F-09B0-4106-BD83-11679827591F}"/>
              </a:ext>
            </a:extLst>
          </p:cNvPr>
          <p:cNvPicPr>
            <a:picLocks noChangeAspect="1"/>
          </p:cNvPicPr>
          <p:nvPr/>
        </p:nvPicPr>
        <p:blipFill>
          <a:blip r:embed="rId1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7130028" y="5217254"/>
            <a:ext cx="1678427" cy="1619406"/>
          </a:xfrm>
          <a:prstGeom prst="rect">
            <a:avLst/>
          </a:prstGeom>
        </p:spPr>
      </p:pic>
      <p:sp>
        <p:nvSpPr>
          <p:cNvPr id="3" name="TextBox 2"/>
          <p:cNvSpPr txBox="1"/>
          <p:nvPr/>
        </p:nvSpPr>
        <p:spPr>
          <a:xfrm>
            <a:off x="183817" y="9337"/>
            <a:ext cx="1953026" cy="523220"/>
          </a:xfrm>
          <a:prstGeom prst="rect">
            <a:avLst/>
          </a:prstGeom>
          <a:noFill/>
        </p:spPr>
        <p:txBody>
          <a:bodyPr wrap="square" rtlCol="0">
            <a:spAutoFit/>
          </a:bodyPr>
          <a:lstStyle/>
          <a:p>
            <a:r>
              <a:rPr lang="en-US" sz="2800">
                <a:solidFill>
                  <a:srgbClr val="92D050"/>
                </a:solidFill>
                <a:latin typeface="UTM ViceroyJF" panose="02040603050506020204" pitchFamily="18" charset="0"/>
              </a:rPr>
              <a:t>Măng non</a:t>
            </a:r>
          </a:p>
        </p:txBody>
      </p:sp>
    </p:spTree>
    <p:extLst>
      <p:ext uri="{BB962C8B-B14F-4D97-AF65-F5344CB8AC3E}">
        <p14:creationId xmlns:p14="http://schemas.microsoft.com/office/powerpoint/2010/main" val="3616087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par>
                                <p:cTn id="18" presetID="26"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80">
                                          <p:stCondLst>
                                            <p:cond delay="0"/>
                                          </p:stCondLst>
                                        </p:cTn>
                                        <p:tgtEl>
                                          <p:spTgt spid="10"/>
                                        </p:tgtEl>
                                      </p:cBhvr>
                                    </p:animEffect>
                                    <p:anim calcmode="lin" valueType="num">
                                      <p:cBhvr>
                                        <p:cTn id="2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6" dur="26">
                                          <p:stCondLst>
                                            <p:cond delay="650"/>
                                          </p:stCondLst>
                                        </p:cTn>
                                        <p:tgtEl>
                                          <p:spTgt spid="10"/>
                                        </p:tgtEl>
                                      </p:cBhvr>
                                      <p:to x="100000" y="60000"/>
                                    </p:animScale>
                                    <p:animScale>
                                      <p:cBhvr>
                                        <p:cTn id="27" dur="166" decel="50000">
                                          <p:stCondLst>
                                            <p:cond delay="676"/>
                                          </p:stCondLst>
                                        </p:cTn>
                                        <p:tgtEl>
                                          <p:spTgt spid="10"/>
                                        </p:tgtEl>
                                      </p:cBhvr>
                                      <p:to x="100000" y="100000"/>
                                    </p:animScale>
                                    <p:animScale>
                                      <p:cBhvr>
                                        <p:cTn id="28" dur="26">
                                          <p:stCondLst>
                                            <p:cond delay="1312"/>
                                          </p:stCondLst>
                                        </p:cTn>
                                        <p:tgtEl>
                                          <p:spTgt spid="10"/>
                                        </p:tgtEl>
                                      </p:cBhvr>
                                      <p:to x="100000" y="80000"/>
                                    </p:animScale>
                                    <p:animScale>
                                      <p:cBhvr>
                                        <p:cTn id="29" dur="166" decel="50000">
                                          <p:stCondLst>
                                            <p:cond delay="1338"/>
                                          </p:stCondLst>
                                        </p:cTn>
                                        <p:tgtEl>
                                          <p:spTgt spid="10"/>
                                        </p:tgtEl>
                                      </p:cBhvr>
                                      <p:to x="100000" y="100000"/>
                                    </p:animScale>
                                    <p:animScale>
                                      <p:cBhvr>
                                        <p:cTn id="30" dur="26">
                                          <p:stCondLst>
                                            <p:cond delay="1642"/>
                                          </p:stCondLst>
                                        </p:cTn>
                                        <p:tgtEl>
                                          <p:spTgt spid="10"/>
                                        </p:tgtEl>
                                      </p:cBhvr>
                                      <p:to x="100000" y="90000"/>
                                    </p:animScale>
                                    <p:animScale>
                                      <p:cBhvr>
                                        <p:cTn id="31" dur="166" decel="50000">
                                          <p:stCondLst>
                                            <p:cond delay="1668"/>
                                          </p:stCondLst>
                                        </p:cTn>
                                        <p:tgtEl>
                                          <p:spTgt spid="10"/>
                                        </p:tgtEl>
                                      </p:cBhvr>
                                      <p:to x="100000" y="100000"/>
                                    </p:animScale>
                                    <p:animScale>
                                      <p:cBhvr>
                                        <p:cTn id="32" dur="26">
                                          <p:stCondLst>
                                            <p:cond delay="1808"/>
                                          </p:stCondLst>
                                        </p:cTn>
                                        <p:tgtEl>
                                          <p:spTgt spid="10"/>
                                        </p:tgtEl>
                                      </p:cBhvr>
                                      <p:to x="100000" y="95000"/>
                                    </p:animScale>
                                    <p:animScale>
                                      <p:cBhvr>
                                        <p:cTn id="33" dur="166" decel="50000">
                                          <p:stCondLst>
                                            <p:cond delay="1834"/>
                                          </p:stCondLst>
                                        </p:cTn>
                                        <p:tgtEl>
                                          <p:spTgt spid="10"/>
                                        </p:tgtEl>
                                      </p:cBhvr>
                                      <p:to x="100000" y="100000"/>
                                    </p:animScale>
                                  </p:childTnLst>
                                </p:cTn>
                              </p:par>
                              <p:par>
                                <p:cTn id="34" presetID="26"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80">
                                          <p:stCondLst>
                                            <p:cond delay="0"/>
                                          </p:stCondLst>
                                        </p:cTn>
                                        <p:tgtEl>
                                          <p:spTgt spid="12"/>
                                        </p:tgtEl>
                                      </p:cBhvr>
                                    </p:animEffect>
                                    <p:anim calcmode="lin" valueType="num">
                                      <p:cBhvr>
                                        <p:cTn id="3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2" dur="26">
                                          <p:stCondLst>
                                            <p:cond delay="650"/>
                                          </p:stCondLst>
                                        </p:cTn>
                                        <p:tgtEl>
                                          <p:spTgt spid="12"/>
                                        </p:tgtEl>
                                      </p:cBhvr>
                                      <p:to x="100000" y="60000"/>
                                    </p:animScale>
                                    <p:animScale>
                                      <p:cBhvr>
                                        <p:cTn id="43" dur="166" decel="50000">
                                          <p:stCondLst>
                                            <p:cond delay="676"/>
                                          </p:stCondLst>
                                        </p:cTn>
                                        <p:tgtEl>
                                          <p:spTgt spid="12"/>
                                        </p:tgtEl>
                                      </p:cBhvr>
                                      <p:to x="100000" y="100000"/>
                                    </p:animScale>
                                    <p:animScale>
                                      <p:cBhvr>
                                        <p:cTn id="44" dur="26">
                                          <p:stCondLst>
                                            <p:cond delay="1312"/>
                                          </p:stCondLst>
                                        </p:cTn>
                                        <p:tgtEl>
                                          <p:spTgt spid="12"/>
                                        </p:tgtEl>
                                      </p:cBhvr>
                                      <p:to x="100000" y="80000"/>
                                    </p:animScale>
                                    <p:animScale>
                                      <p:cBhvr>
                                        <p:cTn id="45" dur="166" decel="50000">
                                          <p:stCondLst>
                                            <p:cond delay="1338"/>
                                          </p:stCondLst>
                                        </p:cTn>
                                        <p:tgtEl>
                                          <p:spTgt spid="12"/>
                                        </p:tgtEl>
                                      </p:cBhvr>
                                      <p:to x="100000" y="100000"/>
                                    </p:animScale>
                                    <p:animScale>
                                      <p:cBhvr>
                                        <p:cTn id="46" dur="26">
                                          <p:stCondLst>
                                            <p:cond delay="1642"/>
                                          </p:stCondLst>
                                        </p:cTn>
                                        <p:tgtEl>
                                          <p:spTgt spid="12"/>
                                        </p:tgtEl>
                                      </p:cBhvr>
                                      <p:to x="100000" y="90000"/>
                                    </p:animScale>
                                    <p:animScale>
                                      <p:cBhvr>
                                        <p:cTn id="47" dur="166" decel="50000">
                                          <p:stCondLst>
                                            <p:cond delay="1668"/>
                                          </p:stCondLst>
                                        </p:cTn>
                                        <p:tgtEl>
                                          <p:spTgt spid="12"/>
                                        </p:tgtEl>
                                      </p:cBhvr>
                                      <p:to x="100000" y="100000"/>
                                    </p:animScale>
                                    <p:animScale>
                                      <p:cBhvr>
                                        <p:cTn id="48" dur="26">
                                          <p:stCondLst>
                                            <p:cond delay="1808"/>
                                          </p:stCondLst>
                                        </p:cTn>
                                        <p:tgtEl>
                                          <p:spTgt spid="12"/>
                                        </p:tgtEl>
                                      </p:cBhvr>
                                      <p:to x="100000" y="95000"/>
                                    </p:animScale>
                                    <p:animScale>
                                      <p:cBhvr>
                                        <p:cTn id="49" dur="166" decel="50000">
                                          <p:stCondLst>
                                            <p:cond delay="1834"/>
                                          </p:stCondLst>
                                        </p:cTn>
                                        <p:tgtEl>
                                          <p:spTgt spid="12"/>
                                        </p:tgtEl>
                                      </p:cBhvr>
                                      <p:to x="100000" y="100000"/>
                                    </p:animScale>
                                  </p:childTnLst>
                                </p:cTn>
                              </p:par>
                              <p:par>
                                <p:cTn id="50" presetID="26" presetClass="entr" presetSubtype="0"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80">
                                          <p:stCondLst>
                                            <p:cond delay="0"/>
                                          </p:stCondLst>
                                        </p:cTn>
                                        <p:tgtEl>
                                          <p:spTgt spid="13"/>
                                        </p:tgtEl>
                                      </p:cBhvr>
                                    </p:animEffect>
                                    <p:anim calcmode="lin" valueType="num">
                                      <p:cBhvr>
                                        <p:cTn id="5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8" dur="26">
                                          <p:stCondLst>
                                            <p:cond delay="650"/>
                                          </p:stCondLst>
                                        </p:cTn>
                                        <p:tgtEl>
                                          <p:spTgt spid="13"/>
                                        </p:tgtEl>
                                      </p:cBhvr>
                                      <p:to x="100000" y="60000"/>
                                    </p:animScale>
                                    <p:animScale>
                                      <p:cBhvr>
                                        <p:cTn id="59" dur="166" decel="50000">
                                          <p:stCondLst>
                                            <p:cond delay="676"/>
                                          </p:stCondLst>
                                        </p:cTn>
                                        <p:tgtEl>
                                          <p:spTgt spid="13"/>
                                        </p:tgtEl>
                                      </p:cBhvr>
                                      <p:to x="100000" y="100000"/>
                                    </p:animScale>
                                    <p:animScale>
                                      <p:cBhvr>
                                        <p:cTn id="60" dur="26">
                                          <p:stCondLst>
                                            <p:cond delay="1312"/>
                                          </p:stCondLst>
                                        </p:cTn>
                                        <p:tgtEl>
                                          <p:spTgt spid="13"/>
                                        </p:tgtEl>
                                      </p:cBhvr>
                                      <p:to x="100000" y="80000"/>
                                    </p:animScale>
                                    <p:animScale>
                                      <p:cBhvr>
                                        <p:cTn id="61" dur="166" decel="50000">
                                          <p:stCondLst>
                                            <p:cond delay="1338"/>
                                          </p:stCondLst>
                                        </p:cTn>
                                        <p:tgtEl>
                                          <p:spTgt spid="13"/>
                                        </p:tgtEl>
                                      </p:cBhvr>
                                      <p:to x="100000" y="100000"/>
                                    </p:animScale>
                                    <p:animScale>
                                      <p:cBhvr>
                                        <p:cTn id="62" dur="26">
                                          <p:stCondLst>
                                            <p:cond delay="1642"/>
                                          </p:stCondLst>
                                        </p:cTn>
                                        <p:tgtEl>
                                          <p:spTgt spid="13"/>
                                        </p:tgtEl>
                                      </p:cBhvr>
                                      <p:to x="100000" y="90000"/>
                                    </p:animScale>
                                    <p:animScale>
                                      <p:cBhvr>
                                        <p:cTn id="63" dur="166" decel="50000">
                                          <p:stCondLst>
                                            <p:cond delay="1668"/>
                                          </p:stCondLst>
                                        </p:cTn>
                                        <p:tgtEl>
                                          <p:spTgt spid="13"/>
                                        </p:tgtEl>
                                      </p:cBhvr>
                                      <p:to x="100000" y="100000"/>
                                    </p:animScale>
                                    <p:animScale>
                                      <p:cBhvr>
                                        <p:cTn id="64" dur="26">
                                          <p:stCondLst>
                                            <p:cond delay="1808"/>
                                          </p:stCondLst>
                                        </p:cTn>
                                        <p:tgtEl>
                                          <p:spTgt spid="13"/>
                                        </p:tgtEl>
                                      </p:cBhvr>
                                      <p:to x="100000" y="95000"/>
                                    </p:animScale>
                                    <p:animScale>
                                      <p:cBhvr>
                                        <p:cTn id="65" dur="166" decel="50000">
                                          <p:stCondLst>
                                            <p:cond delay="1834"/>
                                          </p:stCondLst>
                                        </p:cTn>
                                        <p:tgtEl>
                                          <p:spTgt spid="13"/>
                                        </p:tgtEl>
                                      </p:cBhvr>
                                      <p:to x="100000" y="100000"/>
                                    </p:animScale>
                                  </p:childTnLst>
                                </p:cTn>
                              </p:par>
                              <p:par>
                                <p:cTn id="66" presetID="26" presetClass="emph" presetSubtype="0" fill="hold" nodeType="withEffect">
                                  <p:stCondLst>
                                    <p:cond delay="0"/>
                                  </p:stCondLst>
                                  <p:childTnLst>
                                    <p:animEffect transition="out" filter="fade">
                                      <p:cBhvr>
                                        <p:cTn id="67" dur="500" tmFilter="0, 0; .2, .5; .8, .5; 1, 0"/>
                                        <p:tgtEl>
                                          <p:spTgt spid="10"/>
                                        </p:tgtEl>
                                      </p:cBhvr>
                                    </p:animEffect>
                                    <p:animScale>
                                      <p:cBhvr>
                                        <p:cTn id="68" dur="250" autoRev="1" fill="hold"/>
                                        <p:tgtEl>
                                          <p:spTgt spid="10"/>
                                        </p:tgtEl>
                                      </p:cBhvr>
                                      <p:by x="105000" y="105000"/>
                                    </p:animScale>
                                  </p:childTnLst>
                                </p:cTn>
                              </p:par>
                              <p:par>
                                <p:cTn id="69" presetID="26" presetClass="emph" presetSubtype="0" fill="hold" nodeType="withEffect">
                                  <p:stCondLst>
                                    <p:cond delay="0"/>
                                  </p:stCondLst>
                                  <p:childTnLst>
                                    <p:animEffect transition="out" filter="fade">
                                      <p:cBhvr>
                                        <p:cTn id="70" dur="500" tmFilter="0, 0; .2, .5; .8, .5; 1, 0"/>
                                        <p:tgtEl>
                                          <p:spTgt spid="12"/>
                                        </p:tgtEl>
                                      </p:cBhvr>
                                    </p:animEffect>
                                    <p:animScale>
                                      <p:cBhvr>
                                        <p:cTn id="71" dur="250" autoRev="1" fill="hold"/>
                                        <p:tgtEl>
                                          <p:spTgt spid="12"/>
                                        </p:tgtEl>
                                      </p:cBhvr>
                                      <p:by x="105000" y="105000"/>
                                    </p:animScale>
                                  </p:childTnLst>
                                </p:cTn>
                              </p:par>
                              <p:par>
                                <p:cTn id="72" presetID="26" presetClass="emph" presetSubtype="0" fill="hold" nodeType="withEffect">
                                  <p:stCondLst>
                                    <p:cond delay="0"/>
                                  </p:stCondLst>
                                  <p:childTnLst>
                                    <p:animEffect transition="out" filter="fade">
                                      <p:cBhvr>
                                        <p:cTn id="73" dur="500" tmFilter="0, 0; .2, .5; .8, .5; 1, 0"/>
                                        <p:tgtEl>
                                          <p:spTgt spid="13"/>
                                        </p:tgtEl>
                                      </p:cBhvr>
                                    </p:animEffect>
                                    <p:animScale>
                                      <p:cBhvr>
                                        <p:cTn id="74" dur="250" autoRev="1" fill="hold"/>
                                        <p:tgtEl>
                                          <p:spTgt spid="13"/>
                                        </p:tgtEl>
                                      </p:cBhvr>
                                      <p:by x="105000" y="105000"/>
                                    </p:animScale>
                                  </p:childTnLst>
                                </p:cTn>
                              </p:par>
                              <p:par>
                                <p:cTn id="75" presetID="2" presetClass="entr" presetSubtype="12" fill="hold" nodeType="with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additive="base">
                                        <p:cTn id="77" dur="2750" fill="hold"/>
                                        <p:tgtEl>
                                          <p:spTgt spid="14"/>
                                        </p:tgtEl>
                                        <p:attrNameLst>
                                          <p:attrName>ppt_x</p:attrName>
                                        </p:attrNameLst>
                                      </p:cBhvr>
                                      <p:tavLst>
                                        <p:tav tm="0">
                                          <p:val>
                                            <p:strVal val="0-#ppt_w/2"/>
                                          </p:val>
                                        </p:tav>
                                        <p:tav tm="100000">
                                          <p:val>
                                            <p:strVal val="#ppt_x"/>
                                          </p:val>
                                        </p:tav>
                                      </p:tavLst>
                                    </p:anim>
                                    <p:anim calcmode="lin" valueType="num">
                                      <p:cBhvr additive="base">
                                        <p:cTn id="78" dur="2750" fill="hold"/>
                                        <p:tgtEl>
                                          <p:spTgt spid="14"/>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6"/>
                                        </p:tgtEl>
                                        <p:attrNameLst>
                                          <p:attrName>style.visibility</p:attrName>
                                        </p:attrNameLst>
                                      </p:cBhvr>
                                      <p:to>
                                        <p:strVal val="visible"/>
                                      </p:to>
                                    </p:set>
                                    <p:anim calcmode="lin" valueType="num">
                                      <p:cBhvr additive="base">
                                        <p:cTn id="81" dur="500" fill="hold"/>
                                        <p:tgtEl>
                                          <p:spTgt spid="6"/>
                                        </p:tgtEl>
                                        <p:attrNameLst>
                                          <p:attrName>ppt_x</p:attrName>
                                        </p:attrNameLst>
                                      </p:cBhvr>
                                      <p:tavLst>
                                        <p:tav tm="0">
                                          <p:val>
                                            <p:strVal val="#ppt_x"/>
                                          </p:val>
                                        </p:tav>
                                        <p:tav tm="100000">
                                          <p:val>
                                            <p:strVal val="#ppt_x"/>
                                          </p:val>
                                        </p:tav>
                                      </p:tavLst>
                                    </p:anim>
                                    <p:anim calcmode="lin" valueType="num">
                                      <p:cBhvr additive="base">
                                        <p:cTn id="82" dur="500" fill="hold"/>
                                        <p:tgtEl>
                                          <p:spTgt spid="6"/>
                                        </p:tgtEl>
                                        <p:attrNameLst>
                                          <p:attrName>ppt_y</p:attrName>
                                        </p:attrNameLst>
                                      </p:cBhvr>
                                      <p:tavLst>
                                        <p:tav tm="0">
                                          <p:val>
                                            <p:strVal val="1+#ppt_h/2"/>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4"/>
                                        </p:tgtEl>
                                        <p:attrNameLst>
                                          <p:attrName>style.visibility</p:attrName>
                                        </p:attrNameLst>
                                      </p:cBhvr>
                                      <p:to>
                                        <p:strVal val="visible"/>
                                      </p:to>
                                    </p:set>
                                    <p:animEffect transition="in" filter="fade">
                                      <p:cBhvr>
                                        <p:cTn id="85" dur="1000"/>
                                        <p:tgtEl>
                                          <p:spTgt spid="4"/>
                                        </p:tgtEl>
                                      </p:cBhvr>
                                    </p:animEffect>
                                    <p:anim calcmode="lin" valueType="num">
                                      <p:cBhvr>
                                        <p:cTn id="86" dur="1000" fill="hold"/>
                                        <p:tgtEl>
                                          <p:spTgt spid="4"/>
                                        </p:tgtEl>
                                        <p:attrNameLst>
                                          <p:attrName>ppt_x</p:attrName>
                                        </p:attrNameLst>
                                      </p:cBhvr>
                                      <p:tavLst>
                                        <p:tav tm="0">
                                          <p:val>
                                            <p:strVal val="#ppt_x"/>
                                          </p:val>
                                        </p:tav>
                                        <p:tav tm="100000">
                                          <p:val>
                                            <p:strVal val="#ppt_x"/>
                                          </p:val>
                                        </p:tav>
                                      </p:tavLst>
                                    </p:anim>
                                    <p:anim calcmode="lin" valueType="num">
                                      <p:cBhvr>
                                        <p:cTn id="87" dur="1000" fill="hold"/>
                                        <p:tgtEl>
                                          <p:spTgt spid="4"/>
                                        </p:tgtEl>
                                        <p:attrNameLst>
                                          <p:attrName>ppt_y</p:attrName>
                                        </p:attrNameLst>
                                      </p:cBhvr>
                                      <p:tavLst>
                                        <p:tav tm="0">
                                          <p:val>
                                            <p:strVal val="#ppt_y+.1"/>
                                          </p:val>
                                        </p:tav>
                                        <p:tav tm="100000">
                                          <p:val>
                                            <p:strVal val="#ppt_y"/>
                                          </p:val>
                                        </p:tav>
                                      </p:tavLst>
                                    </p:anim>
                                  </p:childTnLst>
                                </p:cTn>
                              </p:par>
                              <p:par>
                                <p:cTn id="88" presetID="23" presetClass="entr" presetSubtype="16" fill="hold" nodeType="withEffect">
                                  <p:stCondLst>
                                    <p:cond delay="0"/>
                                  </p:stCondLst>
                                  <p:childTnLst>
                                    <p:set>
                                      <p:cBhvr>
                                        <p:cTn id="89" dur="1" fill="hold">
                                          <p:stCondLst>
                                            <p:cond delay="0"/>
                                          </p:stCondLst>
                                        </p:cTn>
                                        <p:tgtEl>
                                          <p:spTgt spid="2">
                                            <p:txEl>
                                              <p:pRg st="0" end="0"/>
                                            </p:txEl>
                                          </p:spTgt>
                                        </p:tgtEl>
                                        <p:attrNameLst>
                                          <p:attrName>style.visibility</p:attrName>
                                        </p:attrNameLst>
                                      </p:cBhvr>
                                      <p:to>
                                        <p:strVal val="visible"/>
                                      </p:to>
                                    </p:set>
                                    <p:anim calcmode="lin" valueType="num">
                                      <p:cBhvr>
                                        <p:cTn id="90"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91" dur="500" fill="hold"/>
                                        <p:tgtEl>
                                          <p:spTgt spid="2">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83363E5-053C-4619-A616-DCFE375C2051}"/>
              </a:ext>
            </a:extLst>
          </p:cNvPr>
          <p:cNvSpPr/>
          <p:nvPr/>
        </p:nvSpPr>
        <p:spPr>
          <a:xfrm rot="21334643">
            <a:off x="6298876" y="1086995"/>
            <a:ext cx="4739233" cy="461552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57">
            <a:extLst>
              <a:ext uri="{FF2B5EF4-FFF2-40B4-BE49-F238E27FC236}">
                <a16:creationId xmlns:a16="http://schemas.microsoft.com/office/drawing/2014/main" id="{DE2B7B8C-7F8D-4819-80C0-7BE6B9AB7CD0}"/>
              </a:ext>
            </a:extLst>
          </p:cNvPr>
          <p:cNvSpPr/>
          <p:nvPr/>
        </p:nvSpPr>
        <p:spPr>
          <a:xfrm rot="20128743">
            <a:off x="9952607" y="5086828"/>
            <a:ext cx="1700433" cy="680363"/>
          </a:xfrm>
          <a:custGeom>
            <a:avLst/>
            <a:gdLst>
              <a:gd name="connsiteX0" fmla="*/ 16042 w 1042737"/>
              <a:gd name="connsiteY0" fmla="*/ 616871 h 969797"/>
              <a:gd name="connsiteX1" fmla="*/ 16042 w 1042737"/>
              <a:gd name="connsiteY1" fmla="*/ 616871 h 969797"/>
              <a:gd name="connsiteX2" fmla="*/ 240631 w 1042737"/>
              <a:gd name="connsiteY2" fmla="*/ 472492 h 969797"/>
              <a:gd name="connsiteX3" fmla="*/ 433137 w 1042737"/>
              <a:gd name="connsiteY3" fmla="*/ 312071 h 969797"/>
              <a:gd name="connsiteX4" fmla="*/ 513347 w 1042737"/>
              <a:gd name="connsiteY4" fmla="*/ 247903 h 969797"/>
              <a:gd name="connsiteX5" fmla="*/ 609600 w 1042737"/>
              <a:gd name="connsiteY5" fmla="*/ 199776 h 969797"/>
              <a:gd name="connsiteX6" fmla="*/ 770021 w 1042737"/>
              <a:gd name="connsiteY6" fmla="*/ 71440 h 969797"/>
              <a:gd name="connsiteX7" fmla="*/ 866274 w 1042737"/>
              <a:gd name="connsiteY7" fmla="*/ 23313 h 969797"/>
              <a:gd name="connsiteX8" fmla="*/ 786063 w 1042737"/>
              <a:gd name="connsiteY8" fmla="*/ 263945 h 969797"/>
              <a:gd name="connsiteX9" fmla="*/ 898358 w 1042737"/>
              <a:gd name="connsiteY9" fmla="*/ 167692 h 969797"/>
              <a:gd name="connsiteX10" fmla="*/ 882316 w 1042737"/>
              <a:gd name="connsiteY10" fmla="*/ 296029 h 969797"/>
              <a:gd name="connsiteX11" fmla="*/ 1042737 w 1042737"/>
              <a:gd name="connsiteY11" fmla="*/ 263945 h 969797"/>
              <a:gd name="connsiteX12" fmla="*/ 978568 w 1042737"/>
              <a:gd name="connsiteY12" fmla="*/ 408324 h 969797"/>
              <a:gd name="connsiteX13" fmla="*/ 112295 w 1042737"/>
              <a:gd name="connsiteY13" fmla="*/ 969797 h 969797"/>
              <a:gd name="connsiteX14" fmla="*/ 192505 w 1042737"/>
              <a:gd name="connsiteY14" fmla="*/ 857503 h 969797"/>
              <a:gd name="connsiteX15" fmla="*/ 112295 w 1042737"/>
              <a:gd name="connsiteY15" fmla="*/ 889587 h 969797"/>
              <a:gd name="connsiteX16" fmla="*/ 208547 w 1042737"/>
              <a:gd name="connsiteY16" fmla="*/ 793334 h 969797"/>
              <a:gd name="connsiteX17" fmla="*/ 0 w 1042737"/>
              <a:gd name="connsiteY17" fmla="*/ 825418 h 969797"/>
              <a:gd name="connsiteX18" fmla="*/ 224589 w 1042737"/>
              <a:gd name="connsiteY18" fmla="*/ 648955 h 969797"/>
              <a:gd name="connsiteX19" fmla="*/ 16042 w 1042737"/>
              <a:gd name="connsiteY19" fmla="*/ 697082 h 969797"/>
              <a:gd name="connsiteX20" fmla="*/ 80210 w 1042737"/>
              <a:gd name="connsiteY20" fmla="*/ 616871 h 969797"/>
              <a:gd name="connsiteX21" fmla="*/ 16042 w 1042737"/>
              <a:gd name="connsiteY21" fmla="*/ 616871 h 96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2737" h="969797">
                <a:moveTo>
                  <a:pt x="16042" y="616871"/>
                </a:moveTo>
                <a:lnTo>
                  <a:pt x="16042" y="616871"/>
                </a:lnTo>
                <a:cubicBezTo>
                  <a:pt x="90905" y="568745"/>
                  <a:pt x="168775" y="525002"/>
                  <a:pt x="240631" y="472492"/>
                </a:cubicBezTo>
                <a:cubicBezTo>
                  <a:pt x="308071" y="423209"/>
                  <a:pt x="368659" y="365171"/>
                  <a:pt x="433137" y="312071"/>
                </a:cubicBezTo>
                <a:cubicBezTo>
                  <a:pt x="459568" y="290305"/>
                  <a:pt x="482722" y="263216"/>
                  <a:pt x="513347" y="247903"/>
                </a:cubicBezTo>
                <a:cubicBezTo>
                  <a:pt x="545431" y="231861"/>
                  <a:pt x="580040" y="220098"/>
                  <a:pt x="609600" y="199776"/>
                </a:cubicBezTo>
                <a:cubicBezTo>
                  <a:pt x="666030" y="160980"/>
                  <a:pt x="710564" y="105416"/>
                  <a:pt x="770021" y="71440"/>
                </a:cubicBezTo>
                <a:cubicBezTo>
                  <a:pt x="888882" y="3519"/>
                  <a:pt x="912801" y="-23214"/>
                  <a:pt x="866274" y="23313"/>
                </a:cubicBezTo>
                <a:lnTo>
                  <a:pt x="786063" y="263945"/>
                </a:lnTo>
                <a:lnTo>
                  <a:pt x="898358" y="167692"/>
                </a:lnTo>
                <a:lnTo>
                  <a:pt x="882316" y="296029"/>
                </a:lnTo>
                <a:lnTo>
                  <a:pt x="1042737" y="263945"/>
                </a:lnTo>
                <a:lnTo>
                  <a:pt x="978568" y="408324"/>
                </a:lnTo>
                <a:lnTo>
                  <a:pt x="112295" y="969797"/>
                </a:lnTo>
                <a:lnTo>
                  <a:pt x="192505" y="857503"/>
                </a:lnTo>
                <a:lnTo>
                  <a:pt x="112295" y="889587"/>
                </a:lnTo>
                <a:lnTo>
                  <a:pt x="208547" y="793334"/>
                </a:lnTo>
                <a:lnTo>
                  <a:pt x="0" y="825418"/>
                </a:lnTo>
                <a:lnTo>
                  <a:pt x="224589" y="648955"/>
                </a:lnTo>
                <a:lnTo>
                  <a:pt x="16042" y="697082"/>
                </a:lnTo>
                <a:lnTo>
                  <a:pt x="80210" y="616871"/>
                </a:lnTo>
                <a:lnTo>
                  <a:pt x="16042" y="616871"/>
                </a:lnTo>
                <a:close/>
              </a:path>
            </a:pathLst>
          </a:custGeom>
          <a:solidFill>
            <a:srgbClr val="66545E">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4">
            <a:extLst>
              <a:ext uri="{FF2B5EF4-FFF2-40B4-BE49-F238E27FC236}">
                <a16:creationId xmlns:a16="http://schemas.microsoft.com/office/drawing/2014/main" id="{BC7BAC70-AA2A-4E1D-B615-167D0A105EDD}"/>
              </a:ext>
            </a:extLst>
          </p:cNvPr>
          <p:cNvSpPr/>
          <p:nvPr/>
        </p:nvSpPr>
        <p:spPr>
          <a:xfrm rot="20128743">
            <a:off x="5479177" y="1082154"/>
            <a:ext cx="1700433" cy="680363"/>
          </a:xfrm>
          <a:custGeom>
            <a:avLst/>
            <a:gdLst>
              <a:gd name="connsiteX0" fmla="*/ 16042 w 1042737"/>
              <a:gd name="connsiteY0" fmla="*/ 616871 h 969797"/>
              <a:gd name="connsiteX1" fmla="*/ 16042 w 1042737"/>
              <a:gd name="connsiteY1" fmla="*/ 616871 h 969797"/>
              <a:gd name="connsiteX2" fmla="*/ 240631 w 1042737"/>
              <a:gd name="connsiteY2" fmla="*/ 472492 h 969797"/>
              <a:gd name="connsiteX3" fmla="*/ 433137 w 1042737"/>
              <a:gd name="connsiteY3" fmla="*/ 312071 h 969797"/>
              <a:gd name="connsiteX4" fmla="*/ 513347 w 1042737"/>
              <a:gd name="connsiteY4" fmla="*/ 247903 h 969797"/>
              <a:gd name="connsiteX5" fmla="*/ 609600 w 1042737"/>
              <a:gd name="connsiteY5" fmla="*/ 199776 h 969797"/>
              <a:gd name="connsiteX6" fmla="*/ 770021 w 1042737"/>
              <a:gd name="connsiteY6" fmla="*/ 71440 h 969797"/>
              <a:gd name="connsiteX7" fmla="*/ 866274 w 1042737"/>
              <a:gd name="connsiteY7" fmla="*/ 23313 h 969797"/>
              <a:gd name="connsiteX8" fmla="*/ 786063 w 1042737"/>
              <a:gd name="connsiteY8" fmla="*/ 263945 h 969797"/>
              <a:gd name="connsiteX9" fmla="*/ 898358 w 1042737"/>
              <a:gd name="connsiteY9" fmla="*/ 167692 h 969797"/>
              <a:gd name="connsiteX10" fmla="*/ 882316 w 1042737"/>
              <a:gd name="connsiteY10" fmla="*/ 296029 h 969797"/>
              <a:gd name="connsiteX11" fmla="*/ 1042737 w 1042737"/>
              <a:gd name="connsiteY11" fmla="*/ 263945 h 969797"/>
              <a:gd name="connsiteX12" fmla="*/ 978568 w 1042737"/>
              <a:gd name="connsiteY12" fmla="*/ 408324 h 969797"/>
              <a:gd name="connsiteX13" fmla="*/ 112295 w 1042737"/>
              <a:gd name="connsiteY13" fmla="*/ 969797 h 969797"/>
              <a:gd name="connsiteX14" fmla="*/ 192505 w 1042737"/>
              <a:gd name="connsiteY14" fmla="*/ 857503 h 969797"/>
              <a:gd name="connsiteX15" fmla="*/ 112295 w 1042737"/>
              <a:gd name="connsiteY15" fmla="*/ 889587 h 969797"/>
              <a:gd name="connsiteX16" fmla="*/ 208547 w 1042737"/>
              <a:gd name="connsiteY16" fmla="*/ 793334 h 969797"/>
              <a:gd name="connsiteX17" fmla="*/ 0 w 1042737"/>
              <a:gd name="connsiteY17" fmla="*/ 825418 h 969797"/>
              <a:gd name="connsiteX18" fmla="*/ 224589 w 1042737"/>
              <a:gd name="connsiteY18" fmla="*/ 648955 h 969797"/>
              <a:gd name="connsiteX19" fmla="*/ 16042 w 1042737"/>
              <a:gd name="connsiteY19" fmla="*/ 697082 h 969797"/>
              <a:gd name="connsiteX20" fmla="*/ 80210 w 1042737"/>
              <a:gd name="connsiteY20" fmla="*/ 616871 h 969797"/>
              <a:gd name="connsiteX21" fmla="*/ 16042 w 1042737"/>
              <a:gd name="connsiteY21" fmla="*/ 616871 h 96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2737" h="969797">
                <a:moveTo>
                  <a:pt x="16042" y="616871"/>
                </a:moveTo>
                <a:lnTo>
                  <a:pt x="16042" y="616871"/>
                </a:lnTo>
                <a:cubicBezTo>
                  <a:pt x="90905" y="568745"/>
                  <a:pt x="168775" y="525002"/>
                  <a:pt x="240631" y="472492"/>
                </a:cubicBezTo>
                <a:cubicBezTo>
                  <a:pt x="308071" y="423209"/>
                  <a:pt x="368659" y="365171"/>
                  <a:pt x="433137" y="312071"/>
                </a:cubicBezTo>
                <a:cubicBezTo>
                  <a:pt x="459568" y="290305"/>
                  <a:pt x="482722" y="263216"/>
                  <a:pt x="513347" y="247903"/>
                </a:cubicBezTo>
                <a:cubicBezTo>
                  <a:pt x="545431" y="231861"/>
                  <a:pt x="580040" y="220098"/>
                  <a:pt x="609600" y="199776"/>
                </a:cubicBezTo>
                <a:cubicBezTo>
                  <a:pt x="666030" y="160980"/>
                  <a:pt x="710564" y="105416"/>
                  <a:pt x="770021" y="71440"/>
                </a:cubicBezTo>
                <a:cubicBezTo>
                  <a:pt x="888882" y="3519"/>
                  <a:pt x="912801" y="-23214"/>
                  <a:pt x="866274" y="23313"/>
                </a:cubicBezTo>
                <a:lnTo>
                  <a:pt x="786063" y="263945"/>
                </a:lnTo>
                <a:lnTo>
                  <a:pt x="898358" y="167692"/>
                </a:lnTo>
                <a:lnTo>
                  <a:pt x="882316" y="296029"/>
                </a:lnTo>
                <a:lnTo>
                  <a:pt x="1042737" y="263945"/>
                </a:lnTo>
                <a:lnTo>
                  <a:pt x="978568" y="408324"/>
                </a:lnTo>
                <a:lnTo>
                  <a:pt x="112295" y="969797"/>
                </a:lnTo>
                <a:lnTo>
                  <a:pt x="192505" y="857503"/>
                </a:lnTo>
                <a:lnTo>
                  <a:pt x="112295" y="889587"/>
                </a:lnTo>
                <a:lnTo>
                  <a:pt x="208547" y="793334"/>
                </a:lnTo>
                <a:lnTo>
                  <a:pt x="0" y="825418"/>
                </a:lnTo>
                <a:lnTo>
                  <a:pt x="224589" y="648955"/>
                </a:lnTo>
                <a:lnTo>
                  <a:pt x="16042" y="697082"/>
                </a:lnTo>
                <a:lnTo>
                  <a:pt x="80210" y="616871"/>
                </a:lnTo>
                <a:lnTo>
                  <a:pt x="16042" y="616871"/>
                </a:lnTo>
                <a:close/>
              </a:path>
            </a:pathLst>
          </a:custGeom>
          <a:solidFill>
            <a:srgbClr val="66545E">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图片 18">
            <a:extLst>
              <a:ext uri="{FF2B5EF4-FFF2-40B4-BE49-F238E27FC236}">
                <a16:creationId xmlns:a16="http://schemas.microsoft.com/office/drawing/2014/main" id="{71B378EC-72FF-4617-9850-40ECF95EC6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20" name="图片 19">
            <a:extLst>
              <a:ext uri="{FF2B5EF4-FFF2-40B4-BE49-F238E27FC236}">
                <a16:creationId xmlns:a16="http://schemas.microsoft.com/office/drawing/2014/main" id="{53AA0824-831E-49A2-8B1D-20FEFF08CA6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21" name="图片 20">
            <a:extLst>
              <a:ext uri="{FF2B5EF4-FFF2-40B4-BE49-F238E27FC236}">
                <a16:creationId xmlns:a16="http://schemas.microsoft.com/office/drawing/2014/main" id="{07F38701-2761-4BC3-94B1-141AB3211FD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5227" y="9337"/>
            <a:ext cx="1479176" cy="1267257"/>
          </a:xfrm>
          <a:prstGeom prst="rect">
            <a:avLst/>
          </a:prstGeom>
        </p:spPr>
      </p:pic>
      <p:pic>
        <p:nvPicPr>
          <p:cNvPr id="22" name="图片 21">
            <a:extLst>
              <a:ext uri="{FF2B5EF4-FFF2-40B4-BE49-F238E27FC236}">
                <a16:creationId xmlns:a16="http://schemas.microsoft.com/office/drawing/2014/main" id="{08B1143E-AD82-4284-8E8B-FE2795E759D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74602" y="650104"/>
            <a:ext cx="1098177" cy="861139"/>
          </a:xfrm>
          <a:prstGeom prst="rect">
            <a:avLst/>
          </a:prstGeom>
        </p:spPr>
      </p:pic>
      <p:pic>
        <p:nvPicPr>
          <p:cNvPr id="23" name="图片 22">
            <a:extLst>
              <a:ext uri="{FF2B5EF4-FFF2-40B4-BE49-F238E27FC236}">
                <a16:creationId xmlns:a16="http://schemas.microsoft.com/office/drawing/2014/main" id="{B349348E-2ED8-40C4-90C5-500374E8FAF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671711" y="187198"/>
            <a:ext cx="4077928" cy="1481993"/>
          </a:xfrm>
          <a:prstGeom prst="rect">
            <a:avLst/>
          </a:prstGeom>
        </p:spPr>
      </p:pic>
      <p:pic>
        <p:nvPicPr>
          <p:cNvPr id="29" name="图片 28">
            <a:extLst>
              <a:ext uri="{FF2B5EF4-FFF2-40B4-BE49-F238E27FC236}">
                <a16:creationId xmlns:a16="http://schemas.microsoft.com/office/drawing/2014/main" id="{4FA0B83F-6271-4F10-858F-083BA8D107F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2877" y="951114"/>
            <a:ext cx="4338062" cy="4338062"/>
          </a:xfrm>
          <a:prstGeom prst="rect">
            <a:avLst/>
          </a:prstGeom>
        </p:spPr>
      </p:pic>
      <p:sp>
        <p:nvSpPr>
          <p:cNvPr id="2" name="TextBox 1"/>
          <p:cNvSpPr txBox="1"/>
          <p:nvPr/>
        </p:nvSpPr>
        <p:spPr>
          <a:xfrm>
            <a:off x="1380173" y="2288397"/>
            <a:ext cx="3175321" cy="1754326"/>
          </a:xfrm>
          <a:prstGeom prst="rect">
            <a:avLst/>
          </a:prstGeom>
          <a:noFill/>
        </p:spPr>
        <p:txBody>
          <a:bodyPr wrap="square" rtlCol="0">
            <a:spAutoFit/>
          </a:bodyPr>
          <a:lstStyle/>
          <a:p>
            <a:pPr algn="ctr"/>
            <a:r>
              <a:rPr lang="en-US" sz="5400" dirty="0" err="1">
                <a:solidFill>
                  <a:srgbClr val="FF0066"/>
                </a:solidFill>
                <a:latin typeface="SVN-Androgyne" panose="02040603050506020204" pitchFamily="18" charset="0"/>
              </a:rPr>
              <a:t>Thế</a:t>
            </a:r>
            <a:r>
              <a:rPr lang="en-US" sz="5400" dirty="0">
                <a:solidFill>
                  <a:srgbClr val="FF0066"/>
                </a:solidFill>
                <a:latin typeface="SVN-Androgyne" panose="02040603050506020204" pitchFamily="18" charset="0"/>
              </a:rPr>
              <a:t> </a:t>
            </a:r>
            <a:r>
              <a:rPr lang="en-US" sz="5400" dirty="0" err="1">
                <a:solidFill>
                  <a:srgbClr val="FF0066"/>
                </a:solidFill>
                <a:latin typeface="SVN-Androgyne" panose="02040603050506020204" pitchFamily="18" charset="0"/>
              </a:rPr>
              <a:t>nào</a:t>
            </a:r>
            <a:r>
              <a:rPr lang="en-US" sz="5400" dirty="0">
                <a:solidFill>
                  <a:srgbClr val="FF0066"/>
                </a:solidFill>
                <a:latin typeface="SVN-Androgyne" panose="02040603050506020204" pitchFamily="18" charset="0"/>
              </a:rPr>
              <a:t> </a:t>
            </a:r>
            <a:r>
              <a:rPr lang="en-US" sz="5400" dirty="0" err="1">
                <a:solidFill>
                  <a:srgbClr val="FF0066"/>
                </a:solidFill>
                <a:latin typeface="SVN-Androgyne" panose="02040603050506020204" pitchFamily="18" charset="0"/>
              </a:rPr>
              <a:t>là</a:t>
            </a:r>
            <a:r>
              <a:rPr lang="en-US" sz="5400" dirty="0">
                <a:solidFill>
                  <a:srgbClr val="FF0066"/>
                </a:solidFill>
                <a:latin typeface="SVN-Androgyne" panose="02040603050506020204" pitchFamily="18" charset="0"/>
              </a:rPr>
              <a:t> </a:t>
            </a:r>
            <a:r>
              <a:rPr lang="en-US" sz="5400" dirty="0" err="1">
                <a:solidFill>
                  <a:srgbClr val="FF0066"/>
                </a:solidFill>
                <a:latin typeface="SVN-Androgyne" panose="02040603050506020204" pitchFamily="18" charset="0"/>
              </a:rPr>
              <a:t>miêu</a:t>
            </a:r>
            <a:r>
              <a:rPr lang="en-US" sz="5400" dirty="0">
                <a:solidFill>
                  <a:srgbClr val="FF0066"/>
                </a:solidFill>
                <a:latin typeface="SVN-Androgyne" panose="02040603050506020204" pitchFamily="18" charset="0"/>
              </a:rPr>
              <a:t> </a:t>
            </a:r>
            <a:r>
              <a:rPr lang="en-US" sz="5400" dirty="0" err="1">
                <a:solidFill>
                  <a:srgbClr val="FF0066"/>
                </a:solidFill>
                <a:latin typeface="SVN-Androgyne" panose="02040603050506020204" pitchFamily="18" charset="0"/>
              </a:rPr>
              <a:t>tả</a:t>
            </a:r>
            <a:r>
              <a:rPr lang="en-US" sz="5400" dirty="0">
                <a:solidFill>
                  <a:srgbClr val="FF0066"/>
                </a:solidFill>
                <a:latin typeface="SVN-Androgyne" panose="02040603050506020204" pitchFamily="18" charset="0"/>
              </a:rPr>
              <a:t>?</a:t>
            </a:r>
          </a:p>
        </p:txBody>
      </p:sp>
      <p:sp>
        <p:nvSpPr>
          <p:cNvPr id="12" name="TextBox 11">
            <a:extLst>
              <a:ext uri="{FF2B5EF4-FFF2-40B4-BE49-F238E27FC236}">
                <a16:creationId xmlns:a16="http://schemas.microsoft.com/office/drawing/2014/main" id="{1034FE99-50E3-49EA-9F4B-7F177210C669}"/>
              </a:ext>
            </a:extLst>
          </p:cNvPr>
          <p:cNvSpPr txBox="1"/>
          <p:nvPr/>
        </p:nvSpPr>
        <p:spPr>
          <a:xfrm rot="21280628">
            <a:off x="6683720" y="1221713"/>
            <a:ext cx="3917182" cy="4524315"/>
          </a:xfrm>
          <a:prstGeom prst="rect">
            <a:avLst/>
          </a:prstGeom>
          <a:noFill/>
        </p:spPr>
        <p:txBody>
          <a:bodyPr wrap="square" rtlCol="0">
            <a:spAutoFit/>
          </a:bodyPr>
          <a:lstStyle/>
          <a:p>
            <a:pPr indent="400050" algn="ctr"/>
            <a:r>
              <a:rPr lang="vi-VN" sz="3200" b="1" dirty="0">
                <a:solidFill>
                  <a:schemeClr val="tx2"/>
                </a:solidFill>
                <a:cs typeface="Times New Roman" panose="02020603050405020304" pitchFamily="18" charset="0"/>
              </a:rPr>
              <a:t>Miêu tả là vẽ lại bằng lời những đặc điểm nổi bật của cảnh, của người, của vật để giúp người nghe, người đọc hình dung được các đối tượng ấy.</a:t>
            </a:r>
          </a:p>
        </p:txBody>
      </p:sp>
      <p:pic>
        <p:nvPicPr>
          <p:cNvPr id="16" name="Picture 15">
            <a:extLst>
              <a:ext uri="{FF2B5EF4-FFF2-40B4-BE49-F238E27FC236}">
                <a16:creationId xmlns:a16="http://schemas.microsoft.com/office/drawing/2014/main" id="{A462C504-F0AF-4ECE-8F1C-6CA0F4794CD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25" b="93578" l="9804" r="89706">
                        <a14:foregroundMark x1="29739" y1="83303" x2="29739" y2="83303"/>
                        <a14:foregroundMark x1="34641" y1="83303" x2="35131" y2="84587"/>
                        <a14:foregroundMark x1="34501" y1="82936" x2="34641" y2="83303"/>
                        <a14:foregroundMark x1="34150" y1="82018" x2="34501" y2="82936"/>
                        <a14:foregroundMark x1="27614" y1="92294" x2="27614" y2="92294"/>
                        <a14:foregroundMark x1="25980" y1="92110" x2="25980" y2="92110"/>
                        <a14:foregroundMark x1="29902" y1="92477" x2="29902" y2="92477"/>
                        <a14:foregroundMark x1="33497" y1="91927" x2="33497" y2="91927"/>
                        <a14:foregroundMark x1="29412" y1="50459" x2="29412" y2="50459"/>
                        <a14:foregroundMark x1="24020" y1="63119" x2="24020" y2="63119"/>
                        <a14:foregroundMark x1="43137" y1="63670" x2="43137" y2="63670"/>
                        <a14:foregroundMark x1="43791" y1="63119" x2="43791" y2="63119"/>
                        <a14:foregroundMark x1="44771" y1="62936" x2="43954" y2="64037"/>
                        <a14:foregroundMark x1="22222" y1="73945" x2="22712" y2="75229"/>
                        <a14:foregroundMark x1="31046" y1="92844" x2="34477" y2="92477"/>
                        <a14:foregroundMark x1="44281" y1="62752" x2="40850" y2="65872"/>
                        <a14:foregroundMark x1="58007" y1="57798" x2="58987" y2="58532"/>
                        <a14:foregroundMark x1="59711" y1="59083" x2="59804" y2="59450"/>
                        <a14:foregroundMark x1="59150" y1="56881" x2="59711" y2="59083"/>
                        <a14:foregroundMark x1="60555" y1="59083" x2="62745" y2="61284"/>
                        <a14:foregroundMark x1="59641" y1="58165" x2="60555" y2="59083"/>
                        <a14:foregroundMark x1="71405" y1="79266" x2="71405" y2="79266"/>
                        <a14:foregroundMark x1="70752" y1="76514" x2="73039" y2="80734"/>
                        <a14:foregroundMark x1="75163" y1="93394" x2="63725" y2="91560"/>
                        <a14:foregroundMark x1="69444" y1="69174" x2="69444" y2="69174"/>
                        <a14:foregroundMark x1="72386" y1="40000" x2="72386" y2="40000"/>
                        <a14:foregroundMark x1="71405" y1="37798" x2="76471" y2="46972"/>
                        <a14:foregroundMark x1="58497" y1="18165" x2="59641" y2="20183"/>
                        <a14:foregroundMark x1="58333" y1="17064" x2="60458" y2="24587"/>
                        <a14:foregroundMark x1="66503" y1="22202" x2="60131" y2="18899"/>
                        <a14:foregroundMark x1="65269" y1="30826" x2="65033" y2="32110"/>
                        <a14:foregroundMark x1="67157" y1="20550" x2="65269" y2="30826"/>
                        <a14:foregroundMark x1="31953" y1="30642" x2="31863" y2="30826"/>
                        <a14:foregroundMark x1="38562" y1="17064" x2="31953" y2="30642"/>
                        <a14:foregroundMark x1="30883" y1="31376" x2="29902" y2="31927"/>
                        <a14:foregroundMark x1="31537" y1="31009" x2="30883" y2="31376"/>
                        <a14:foregroundMark x1="31863" y1="30826" x2="31537" y2="31009"/>
                        <a14:foregroundMark x1="35131" y1="29174" x2="41013" y2="15596"/>
                        <a14:foregroundMark x1="41013" y1="15596" x2="33333" y2="24587"/>
                        <a14:foregroundMark x1="70098" y1="69541" x2="70098" y2="69541"/>
                        <a14:foregroundMark x1="69118" y1="75413" x2="69771" y2="63486"/>
                        <a14:foregroundMark x1="71405" y1="48624" x2="73203" y2="54679"/>
                        <a14:foregroundMark x1="58824" y1="59083" x2="58333" y2="58899"/>
                        <a14:foregroundMark x1="44608" y1="63119" x2="44608" y2="63119"/>
                        <a14:foregroundMark x1="76634" y1="93578" x2="76634" y2="93578"/>
                        <a14:foregroundMark x1="74837" y1="93578" x2="76307" y2="93028"/>
                        <a14:foregroundMark x1="68464" y1="68257" x2="68464" y2="68257"/>
                        <a14:foregroundMark x1="67974" y1="68073" x2="67974" y2="68073"/>
                        <a14:foregroundMark x1="67974" y1="66789" x2="68464" y2="65872"/>
                        <a14:backgroundMark x1="30556" y1="30642" x2="30556" y2="30642"/>
                        <a14:backgroundMark x1="30392" y1="31009" x2="30392" y2="31009"/>
                        <a14:backgroundMark x1="31046" y1="30826" x2="31046" y2="30826"/>
                        <a14:backgroundMark x1="31536" y1="30642" x2="31536" y2="30642"/>
                        <a14:backgroundMark x1="30556" y1="31376" x2="30556" y2="31376"/>
                        <a14:backgroundMark x1="65359" y1="30826" x2="65359" y2="30826"/>
                        <a14:backgroundMark x1="65359" y1="30826" x2="65359" y2="30826"/>
                        <a14:backgroundMark x1="65033" y1="30826" x2="65033" y2="30826"/>
                        <a14:backgroundMark x1="74020" y1="66789" x2="74020" y2="66789"/>
                        <a14:backgroundMark x1="59477" y1="59083" x2="59477" y2="59083"/>
                        <a14:backgroundMark x1="32026" y1="83303" x2="32026" y2="83303"/>
                        <a14:backgroundMark x1="32026" y1="82936" x2="32026" y2="82936"/>
                      </a14:backgroundRemoval>
                    </a14:imgEffect>
                  </a14:imgLayer>
                </a14:imgProps>
              </a:ext>
              <a:ext uri="{28A0092B-C50C-407E-A947-70E740481C1C}">
                <a14:useLocalDpi xmlns:a14="http://schemas.microsoft.com/office/drawing/2010/main" val="0"/>
              </a:ext>
            </a:extLst>
          </a:blip>
          <a:stretch>
            <a:fillRect/>
          </a:stretch>
        </p:blipFill>
        <p:spPr>
          <a:xfrm>
            <a:off x="3594017" y="3824938"/>
            <a:ext cx="3548463" cy="3159988"/>
          </a:xfrm>
          <a:prstGeom prst="rect">
            <a:avLst/>
          </a:prstGeom>
        </p:spPr>
      </p:pic>
    </p:spTree>
    <p:extLst>
      <p:ext uri="{BB962C8B-B14F-4D97-AF65-F5344CB8AC3E}">
        <p14:creationId xmlns:p14="http://schemas.microsoft.com/office/powerpoint/2010/main" val="1370198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45">
                                          <p:stCondLst>
                                            <p:cond delay="0"/>
                                          </p:stCondLst>
                                        </p:cTn>
                                        <p:tgtEl>
                                          <p:spTgt spid="20"/>
                                        </p:tgtEl>
                                      </p:cBhvr>
                                    </p:animEffect>
                                    <p:anim calcmode="lin" valueType="num">
                                      <p:cBhvr>
                                        <p:cTn id="8" dur="456"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20"/>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20"/>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20"/>
                                        </p:tgtEl>
                                        <p:attrNameLst>
                                          <p:attrName>ppt_y</p:attrName>
                                        </p:attrNameLst>
                                      </p:cBhvr>
                                      <p:tavLst>
                                        <p:tav tm="0" fmla="#ppt_y-sin(pi*$)/81">
                                          <p:val>
                                            <p:fltVal val="0"/>
                                          </p:val>
                                        </p:tav>
                                        <p:tav tm="100000">
                                          <p:val>
                                            <p:fltVal val="1"/>
                                          </p:val>
                                        </p:tav>
                                      </p:tavLst>
                                    </p:anim>
                                    <p:animScale>
                                      <p:cBhvr>
                                        <p:cTn id="13" dur="7">
                                          <p:stCondLst>
                                            <p:cond delay="163"/>
                                          </p:stCondLst>
                                        </p:cTn>
                                        <p:tgtEl>
                                          <p:spTgt spid="20"/>
                                        </p:tgtEl>
                                      </p:cBhvr>
                                      <p:to x="100000" y="60000"/>
                                    </p:animScale>
                                    <p:animScale>
                                      <p:cBhvr>
                                        <p:cTn id="14" dur="42" decel="50000">
                                          <p:stCondLst>
                                            <p:cond delay="169"/>
                                          </p:stCondLst>
                                        </p:cTn>
                                        <p:tgtEl>
                                          <p:spTgt spid="20"/>
                                        </p:tgtEl>
                                      </p:cBhvr>
                                      <p:to x="100000" y="100000"/>
                                    </p:animScale>
                                    <p:animScale>
                                      <p:cBhvr>
                                        <p:cTn id="15" dur="7">
                                          <p:stCondLst>
                                            <p:cond delay="328"/>
                                          </p:stCondLst>
                                        </p:cTn>
                                        <p:tgtEl>
                                          <p:spTgt spid="20"/>
                                        </p:tgtEl>
                                      </p:cBhvr>
                                      <p:to x="100000" y="80000"/>
                                    </p:animScale>
                                    <p:animScale>
                                      <p:cBhvr>
                                        <p:cTn id="16" dur="42" decel="50000">
                                          <p:stCondLst>
                                            <p:cond delay="335"/>
                                          </p:stCondLst>
                                        </p:cTn>
                                        <p:tgtEl>
                                          <p:spTgt spid="20"/>
                                        </p:tgtEl>
                                      </p:cBhvr>
                                      <p:to x="100000" y="100000"/>
                                    </p:animScale>
                                    <p:animScale>
                                      <p:cBhvr>
                                        <p:cTn id="17" dur="7">
                                          <p:stCondLst>
                                            <p:cond delay="411"/>
                                          </p:stCondLst>
                                        </p:cTn>
                                        <p:tgtEl>
                                          <p:spTgt spid="20"/>
                                        </p:tgtEl>
                                      </p:cBhvr>
                                      <p:to x="100000" y="90000"/>
                                    </p:animScale>
                                    <p:animScale>
                                      <p:cBhvr>
                                        <p:cTn id="18" dur="42" decel="50000">
                                          <p:stCondLst>
                                            <p:cond delay="417"/>
                                          </p:stCondLst>
                                        </p:cTn>
                                        <p:tgtEl>
                                          <p:spTgt spid="20"/>
                                        </p:tgtEl>
                                      </p:cBhvr>
                                      <p:to x="100000" y="100000"/>
                                    </p:animScale>
                                    <p:animScale>
                                      <p:cBhvr>
                                        <p:cTn id="19" dur="7">
                                          <p:stCondLst>
                                            <p:cond delay="452"/>
                                          </p:stCondLst>
                                        </p:cTn>
                                        <p:tgtEl>
                                          <p:spTgt spid="20"/>
                                        </p:tgtEl>
                                      </p:cBhvr>
                                      <p:to x="100000" y="95000"/>
                                    </p:animScale>
                                    <p:animScale>
                                      <p:cBhvr>
                                        <p:cTn id="20" dur="42" decel="50000">
                                          <p:stCondLst>
                                            <p:cond delay="459"/>
                                          </p:stCondLst>
                                        </p:cTn>
                                        <p:tgtEl>
                                          <p:spTgt spid="20"/>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145">
                                          <p:stCondLst>
                                            <p:cond delay="0"/>
                                          </p:stCondLst>
                                        </p:cTn>
                                        <p:tgtEl>
                                          <p:spTgt spid="21"/>
                                        </p:tgtEl>
                                      </p:cBhvr>
                                    </p:animEffect>
                                    <p:anim calcmode="lin" valueType="num">
                                      <p:cBhvr>
                                        <p:cTn id="24" dur="456"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21"/>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21"/>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21"/>
                                        </p:tgtEl>
                                        <p:attrNameLst>
                                          <p:attrName>ppt_y</p:attrName>
                                        </p:attrNameLst>
                                      </p:cBhvr>
                                      <p:tavLst>
                                        <p:tav tm="0" fmla="#ppt_y-sin(pi*$)/81">
                                          <p:val>
                                            <p:fltVal val="0"/>
                                          </p:val>
                                        </p:tav>
                                        <p:tav tm="100000">
                                          <p:val>
                                            <p:fltVal val="1"/>
                                          </p:val>
                                        </p:tav>
                                      </p:tavLst>
                                    </p:anim>
                                    <p:animScale>
                                      <p:cBhvr>
                                        <p:cTn id="29" dur="7">
                                          <p:stCondLst>
                                            <p:cond delay="163"/>
                                          </p:stCondLst>
                                        </p:cTn>
                                        <p:tgtEl>
                                          <p:spTgt spid="21"/>
                                        </p:tgtEl>
                                      </p:cBhvr>
                                      <p:to x="100000" y="60000"/>
                                    </p:animScale>
                                    <p:animScale>
                                      <p:cBhvr>
                                        <p:cTn id="30" dur="42" decel="50000">
                                          <p:stCondLst>
                                            <p:cond delay="169"/>
                                          </p:stCondLst>
                                        </p:cTn>
                                        <p:tgtEl>
                                          <p:spTgt spid="21"/>
                                        </p:tgtEl>
                                      </p:cBhvr>
                                      <p:to x="100000" y="100000"/>
                                    </p:animScale>
                                    <p:animScale>
                                      <p:cBhvr>
                                        <p:cTn id="31" dur="7">
                                          <p:stCondLst>
                                            <p:cond delay="328"/>
                                          </p:stCondLst>
                                        </p:cTn>
                                        <p:tgtEl>
                                          <p:spTgt spid="21"/>
                                        </p:tgtEl>
                                      </p:cBhvr>
                                      <p:to x="100000" y="80000"/>
                                    </p:animScale>
                                    <p:animScale>
                                      <p:cBhvr>
                                        <p:cTn id="32" dur="42" decel="50000">
                                          <p:stCondLst>
                                            <p:cond delay="335"/>
                                          </p:stCondLst>
                                        </p:cTn>
                                        <p:tgtEl>
                                          <p:spTgt spid="21"/>
                                        </p:tgtEl>
                                      </p:cBhvr>
                                      <p:to x="100000" y="100000"/>
                                    </p:animScale>
                                    <p:animScale>
                                      <p:cBhvr>
                                        <p:cTn id="33" dur="7">
                                          <p:stCondLst>
                                            <p:cond delay="411"/>
                                          </p:stCondLst>
                                        </p:cTn>
                                        <p:tgtEl>
                                          <p:spTgt spid="21"/>
                                        </p:tgtEl>
                                      </p:cBhvr>
                                      <p:to x="100000" y="90000"/>
                                    </p:animScale>
                                    <p:animScale>
                                      <p:cBhvr>
                                        <p:cTn id="34" dur="42" decel="50000">
                                          <p:stCondLst>
                                            <p:cond delay="417"/>
                                          </p:stCondLst>
                                        </p:cTn>
                                        <p:tgtEl>
                                          <p:spTgt spid="21"/>
                                        </p:tgtEl>
                                      </p:cBhvr>
                                      <p:to x="100000" y="100000"/>
                                    </p:animScale>
                                    <p:animScale>
                                      <p:cBhvr>
                                        <p:cTn id="35" dur="7">
                                          <p:stCondLst>
                                            <p:cond delay="452"/>
                                          </p:stCondLst>
                                        </p:cTn>
                                        <p:tgtEl>
                                          <p:spTgt spid="21"/>
                                        </p:tgtEl>
                                      </p:cBhvr>
                                      <p:to x="100000" y="95000"/>
                                    </p:animScale>
                                    <p:animScale>
                                      <p:cBhvr>
                                        <p:cTn id="36" dur="42" decel="50000">
                                          <p:stCondLst>
                                            <p:cond delay="459"/>
                                          </p:stCondLst>
                                        </p:cTn>
                                        <p:tgtEl>
                                          <p:spTgt spid="21"/>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145">
                                          <p:stCondLst>
                                            <p:cond delay="0"/>
                                          </p:stCondLst>
                                        </p:cTn>
                                        <p:tgtEl>
                                          <p:spTgt spid="22"/>
                                        </p:tgtEl>
                                      </p:cBhvr>
                                    </p:animEffect>
                                    <p:anim calcmode="lin" valueType="num">
                                      <p:cBhvr>
                                        <p:cTn id="40" dur="456"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41" dur="166"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42" dur="166" tmFilter="0, 0; 0.125,0.2665; 0.25,0.4; 0.375,0.465; 0.5,0.5;  0.625,0.535; 0.75,0.6; 0.875,0.7335; 1,1">
                                          <p:stCondLst>
                                            <p:cond delay="166"/>
                                          </p:stCondLst>
                                        </p:cTn>
                                        <p:tgtEl>
                                          <p:spTgt spid="22"/>
                                        </p:tgtEl>
                                        <p:attrNameLst>
                                          <p:attrName>ppt_y</p:attrName>
                                        </p:attrNameLst>
                                      </p:cBhvr>
                                      <p:tavLst>
                                        <p:tav tm="0" fmla="#ppt_y-sin(pi*$)/9">
                                          <p:val>
                                            <p:fltVal val="0"/>
                                          </p:val>
                                        </p:tav>
                                        <p:tav tm="100000">
                                          <p:val>
                                            <p:fltVal val="1"/>
                                          </p:val>
                                        </p:tav>
                                      </p:tavLst>
                                    </p:anim>
                                    <p:anim calcmode="lin" valueType="num">
                                      <p:cBhvr>
                                        <p:cTn id="43" dur="83" tmFilter="0, 0; 0.125,0.2665; 0.25,0.4; 0.375,0.465; 0.5,0.5;  0.625,0.535; 0.75,0.6; 0.875,0.7335; 1,1">
                                          <p:stCondLst>
                                            <p:cond delay="331"/>
                                          </p:stCondLst>
                                        </p:cTn>
                                        <p:tgtEl>
                                          <p:spTgt spid="22"/>
                                        </p:tgtEl>
                                        <p:attrNameLst>
                                          <p:attrName>ppt_y</p:attrName>
                                        </p:attrNameLst>
                                      </p:cBhvr>
                                      <p:tavLst>
                                        <p:tav tm="0" fmla="#ppt_y-sin(pi*$)/27">
                                          <p:val>
                                            <p:fltVal val="0"/>
                                          </p:val>
                                        </p:tav>
                                        <p:tav tm="100000">
                                          <p:val>
                                            <p:fltVal val="1"/>
                                          </p:val>
                                        </p:tav>
                                      </p:tavLst>
                                    </p:anim>
                                    <p:anim calcmode="lin" valueType="num">
                                      <p:cBhvr>
                                        <p:cTn id="44" dur="41" tmFilter="0, 0; 0.125,0.2665; 0.25,0.4; 0.375,0.465; 0.5,0.5;  0.625,0.535; 0.75,0.6; 0.875,0.7335; 1,1">
                                          <p:stCondLst>
                                            <p:cond delay="414"/>
                                          </p:stCondLst>
                                        </p:cTn>
                                        <p:tgtEl>
                                          <p:spTgt spid="22"/>
                                        </p:tgtEl>
                                        <p:attrNameLst>
                                          <p:attrName>ppt_y</p:attrName>
                                        </p:attrNameLst>
                                      </p:cBhvr>
                                      <p:tavLst>
                                        <p:tav tm="0" fmla="#ppt_y-sin(pi*$)/81">
                                          <p:val>
                                            <p:fltVal val="0"/>
                                          </p:val>
                                        </p:tav>
                                        <p:tav tm="100000">
                                          <p:val>
                                            <p:fltVal val="1"/>
                                          </p:val>
                                        </p:tav>
                                      </p:tavLst>
                                    </p:anim>
                                    <p:animScale>
                                      <p:cBhvr>
                                        <p:cTn id="45" dur="7">
                                          <p:stCondLst>
                                            <p:cond delay="163"/>
                                          </p:stCondLst>
                                        </p:cTn>
                                        <p:tgtEl>
                                          <p:spTgt spid="22"/>
                                        </p:tgtEl>
                                      </p:cBhvr>
                                      <p:to x="100000" y="60000"/>
                                    </p:animScale>
                                    <p:animScale>
                                      <p:cBhvr>
                                        <p:cTn id="46" dur="42" decel="50000">
                                          <p:stCondLst>
                                            <p:cond delay="169"/>
                                          </p:stCondLst>
                                        </p:cTn>
                                        <p:tgtEl>
                                          <p:spTgt spid="22"/>
                                        </p:tgtEl>
                                      </p:cBhvr>
                                      <p:to x="100000" y="100000"/>
                                    </p:animScale>
                                    <p:animScale>
                                      <p:cBhvr>
                                        <p:cTn id="47" dur="7">
                                          <p:stCondLst>
                                            <p:cond delay="328"/>
                                          </p:stCondLst>
                                        </p:cTn>
                                        <p:tgtEl>
                                          <p:spTgt spid="22"/>
                                        </p:tgtEl>
                                      </p:cBhvr>
                                      <p:to x="100000" y="80000"/>
                                    </p:animScale>
                                    <p:animScale>
                                      <p:cBhvr>
                                        <p:cTn id="48" dur="42" decel="50000">
                                          <p:stCondLst>
                                            <p:cond delay="335"/>
                                          </p:stCondLst>
                                        </p:cTn>
                                        <p:tgtEl>
                                          <p:spTgt spid="22"/>
                                        </p:tgtEl>
                                      </p:cBhvr>
                                      <p:to x="100000" y="100000"/>
                                    </p:animScale>
                                    <p:animScale>
                                      <p:cBhvr>
                                        <p:cTn id="49" dur="7">
                                          <p:stCondLst>
                                            <p:cond delay="411"/>
                                          </p:stCondLst>
                                        </p:cTn>
                                        <p:tgtEl>
                                          <p:spTgt spid="22"/>
                                        </p:tgtEl>
                                      </p:cBhvr>
                                      <p:to x="100000" y="90000"/>
                                    </p:animScale>
                                    <p:animScale>
                                      <p:cBhvr>
                                        <p:cTn id="50" dur="42" decel="50000">
                                          <p:stCondLst>
                                            <p:cond delay="417"/>
                                          </p:stCondLst>
                                        </p:cTn>
                                        <p:tgtEl>
                                          <p:spTgt spid="22"/>
                                        </p:tgtEl>
                                      </p:cBhvr>
                                      <p:to x="100000" y="100000"/>
                                    </p:animScale>
                                    <p:animScale>
                                      <p:cBhvr>
                                        <p:cTn id="51" dur="7">
                                          <p:stCondLst>
                                            <p:cond delay="452"/>
                                          </p:stCondLst>
                                        </p:cTn>
                                        <p:tgtEl>
                                          <p:spTgt spid="22"/>
                                        </p:tgtEl>
                                      </p:cBhvr>
                                      <p:to x="100000" y="95000"/>
                                    </p:animScale>
                                    <p:animScale>
                                      <p:cBhvr>
                                        <p:cTn id="52" dur="42" decel="50000">
                                          <p:stCondLst>
                                            <p:cond delay="459"/>
                                          </p:stCondLst>
                                        </p:cTn>
                                        <p:tgtEl>
                                          <p:spTgt spid="22"/>
                                        </p:tgtEl>
                                      </p:cBhvr>
                                      <p:to x="100000" y="100000"/>
                                    </p:animScale>
                                  </p:childTnLst>
                                </p:cTn>
                              </p:par>
                            </p:childTnLst>
                          </p:cTn>
                        </p:par>
                        <p:par>
                          <p:cTn id="53" fill="hold">
                            <p:stCondLst>
                              <p:cond delay="500"/>
                            </p:stCondLst>
                            <p:childTnLst>
                              <p:par>
                                <p:cTn id="54" presetID="26" presetClass="emph" presetSubtype="0" fill="hold" nodeType="afterEffect">
                                  <p:stCondLst>
                                    <p:cond delay="0"/>
                                  </p:stCondLst>
                                  <p:childTnLst>
                                    <p:animEffect transition="out" filter="fade">
                                      <p:cBhvr>
                                        <p:cTn id="55" dur="500" tmFilter="0, 0; .2, .5; .8, .5; 1, 0"/>
                                        <p:tgtEl>
                                          <p:spTgt spid="20"/>
                                        </p:tgtEl>
                                      </p:cBhvr>
                                    </p:animEffect>
                                    <p:animScale>
                                      <p:cBhvr>
                                        <p:cTn id="56" dur="250" autoRev="1" fill="hold"/>
                                        <p:tgtEl>
                                          <p:spTgt spid="20"/>
                                        </p:tgtEl>
                                      </p:cBhvr>
                                      <p:by x="105000" y="105000"/>
                                    </p:animScale>
                                  </p:childTnLst>
                                </p:cTn>
                              </p:par>
                            </p:childTnLst>
                          </p:cTn>
                        </p:par>
                        <p:par>
                          <p:cTn id="57" fill="hold">
                            <p:stCondLst>
                              <p:cond delay="1000"/>
                            </p:stCondLst>
                            <p:childTnLst>
                              <p:par>
                                <p:cTn id="58" presetID="26" presetClass="emph" presetSubtype="0" fill="hold" nodeType="afterEffect">
                                  <p:stCondLst>
                                    <p:cond delay="0"/>
                                  </p:stCondLst>
                                  <p:childTnLst>
                                    <p:animEffect transition="out" filter="fade">
                                      <p:cBhvr>
                                        <p:cTn id="59" dur="500" tmFilter="0, 0; .2, .5; .8, .5; 1, 0"/>
                                        <p:tgtEl>
                                          <p:spTgt spid="21"/>
                                        </p:tgtEl>
                                      </p:cBhvr>
                                    </p:animEffect>
                                    <p:animScale>
                                      <p:cBhvr>
                                        <p:cTn id="60" dur="250" autoRev="1" fill="hold"/>
                                        <p:tgtEl>
                                          <p:spTgt spid="21"/>
                                        </p:tgtEl>
                                      </p:cBhvr>
                                      <p:by x="105000" y="105000"/>
                                    </p:animScale>
                                  </p:childTnLst>
                                </p:cTn>
                              </p:par>
                            </p:childTnLst>
                          </p:cTn>
                        </p:par>
                        <p:par>
                          <p:cTn id="61" fill="hold">
                            <p:stCondLst>
                              <p:cond delay="1500"/>
                            </p:stCondLst>
                            <p:childTnLst>
                              <p:par>
                                <p:cTn id="62" presetID="26" presetClass="emph" presetSubtype="0" fill="hold" nodeType="afterEffect">
                                  <p:stCondLst>
                                    <p:cond delay="0"/>
                                  </p:stCondLst>
                                  <p:childTnLst>
                                    <p:animEffect transition="out" filter="fade">
                                      <p:cBhvr>
                                        <p:cTn id="63" dur="500" tmFilter="0, 0; .2, .5; .8, .5; 1, 0"/>
                                        <p:tgtEl>
                                          <p:spTgt spid="22"/>
                                        </p:tgtEl>
                                      </p:cBhvr>
                                    </p:animEffect>
                                    <p:animScale>
                                      <p:cBhvr>
                                        <p:cTn id="64" dur="250" autoRev="1" fill="hold"/>
                                        <p:tgtEl>
                                          <p:spTgt spid="22"/>
                                        </p:tgtEl>
                                      </p:cBhvr>
                                      <p:by x="105000" y="105000"/>
                                    </p:animScale>
                                  </p:childTnLst>
                                </p:cTn>
                              </p:par>
                              <p:par>
                                <p:cTn id="65" presetID="2" presetClass="entr" presetSubtype="12"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2250" fill="hold"/>
                                        <p:tgtEl>
                                          <p:spTgt spid="23"/>
                                        </p:tgtEl>
                                        <p:attrNameLst>
                                          <p:attrName>ppt_x</p:attrName>
                                        </p:attrNameLst>
                                      </p:cBhvr>
                                      <p:tavLst>
                                        <p:tav tm="0">
                                          <p:val>
                                            <p:strVal val="0-#ppt_w/2"/>
                                          </p:val>
                                        </p:tav>
                                        <p:tav tm="100000">
                                          <p:val>
                                            <p:strVal val="#ppt_x"/>
                                          </p:val>
                                        </p:tav>
                                      </p:tavLst>
                                    </p:anim>
                                    <p:anim calcmode="lin" valueType="num">
                                      <p:cBhvr additive="base">
                                        <p:cTn id="68" dur="225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2"/>
                                        </p:tgtEl>
                                        <p:attrNameLst>
                                          <p:attrName>style.visibility</p:attrName>
                                        </p:attrNameLst>
                                      </p:cBhvr>
                                      <p:to>
                                        <p:strVal val="visible"/>
                                      </p:to>
                                    </p:set>
                                    <p:anim calcmode="lin" valueType="num">
                                      <p:cBhvr>
                                        <p:cTn id="73" dur="1000" fill="hold"/>
                                        <p:tgtEl>
                                          <p:spTgt spid="2"/>
                                        </p:tgtEl>
                                        <p:attrNameLst>
                                          <p:attrName>ppt_w</p:attrName>
                                        </p:attrNameLst>
                                      </p:cBhvr>
                                      <p:tavLst>
                                        <p:tav tm="0">
                                          <p:val>
                                            <p:fltVal val="0"/>
                                          </p:val>
                                        </p:tav>
                                        <p:tav tm="100000">
                                          <p:val>
                                            <p:strVal val="#ppt_w"/>
                                          </p:val>
                                        </p:tav>
                                      </p:tavLst>
                                    </p:anim>
                                    <p:anim calcmode="lin" valueType="num">
                                      <p:cBhvr>
                                        <p:cTn id="74" dur="1000" fill="hold"/>
                                        <p:tgtEl>
                                          <p:spTgt spid="2"/>
                                        </p:tgtEl>
                                        <p:attrNameLst>
                                          <p:attrName>ppt_h</p:attrName>
                                        </p:attrNameLst>
                                      </p:cBhvr>
                                      <p:tavLst>
                                        <p:tav tm="0">
                                          <p:val>
                                            <p:fltVal val="0"/>
                                          </p:val>
                                        </p:tav>
                                        <p:tav tm="100000">
                                          <p:val>
                                            <p:strVal val="#ppt_h"/>
                                          </p:val>
                                        </p:tav>
                                      </p:tavLst>
                                    </p:anim>
                                    <p:anim calcmode="lin" valueType="num">
                                      <p:cBhvr>
                                        <p:cTn id="75" dur="1000" fill="hold"/>
                                        <p:tgtEl>
                                          <p:spTgt spid="2"/>
                                        </p:tgtEl>
                                        <p:attrNameLst>
                                          <p:attrName>style.rotation</p:attrName>
                                        </p:attrNameLst>
                                      </p:cBhvr>
                                      <p:tavLst>
                                        <p:tav tm="0">
                                          <p:val>
                                            <p:fltVal val="90"/>
                                          </p:val>
                                        </p:tav>
                                        <p:tav tm="100000">
                                          <p:val>
                                            <p:fltVal val="0"/>
                                          </p:val>
                                        </p:tav>
                                      </p:tavLst>
                                    </p:anim>
                                    <p:animEffect transition="in" filter="fade">
                                      <p:cBhvr>
                                        <p:cTn id="76" dur="1000"/>
                                        <p:tgtEl>
                                          <p:spTgt spid="2"/>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13"/>
                                        </p:tgtEl>
                                        <p:attrNameLst>
                                          <p:attrName>style.visibility</p:attrName>
                                        </p:attrNameLst>
                                      </p:cBhvr>
                                      <p:to>
                                        <p:strVal val="visible"/>
                                      </p:to>
                                    </p:set>
                                    <p:anim calcmode="lin" valueType="num">
                                      <p:cBhvr>
                                        <p:cTn id="81" dur="1000" fill="hold"/>
                                        <p:tgtEl>
                                          <p:spTgt spid="13"/>
                                        </p:tgtEl>
                                        <p:attrNameLst>
                                          <p:attrName>ppt_w</p:attrName>
                                        </p:attrNameLst>
                                      </p:cBhvr>
                                      <p:tavLst>
                                        <p:tav tm="0">
                                          <p:val>
                                            <p:fltVal val="0"/>
                                          </p:val>
                                        </p:tav>
                                        <p:tav tm="100000">
                                          <p:val>
                                            <p:strVal val="#ppt_w"/>
                                          </p:val>
                                        </p:tav>
                                      </p:tavLst>
                                    </p:anim>
                                    <p:anim calcmode="lin" valueType="num">
                                      <p:cBhvr>
                                        <p:cTn id="82" dur="1000" fill="hold"/>
                                        <p:tgtEl>
                                          <p:spTgt spid="13"/>
                                        </p:tgtEl>
                                        <p:attrNameLst>
                                          <p:attrName>ppt_h</p:attrName>
                                        </p:attrNameLst>
                                      </p:cBhvr>
                                      <p:tavLst>
                                        <p:tav tm="0">
                                          <p:val>
                                            <p:fltVal val="0"/>
                                          </p:val>
                                        </p:tav>
                                        <p:tav tm="100000">
                                          <p:val>
                                            <p:strVal val="#ppt_h"/>
                                          </p:val>
                                        </p:tav>
                                      </p:tavLst>
                                    </p:anim>
                                    <p:anim calcmode="lin" valueType="num">
                                      <p:cBhvr>
                                        <p:cTn id="83" dur="1000" fill="hold"/>
                                        <p:tgtEl>
                                          <p:spTgt spid="13"/>
                                        </p:tgtEl>
                                        <p:attrNameLst>
                                          <p:attrName>style.rotation</p:attrName>
                                        </p:attrNameLst>
                                      </p:cBhvr>
                                      <p:tavLst>
                                        <p:tav tm="0">
                                          <p:val>
                                            <p:fltVal val="90"/>
                                          </p:val>
                                        </p:tav>
                                        <p:tav tm="100000">
                                          <p:val>
                                            <p:fltVal val="0"/>
                                          </p:val>
                                        </p:tav>
                                      </p:tavLst>
                                    </p:anim>
                                    <p:animEffect transition="in" filter="fade">
                                      <p:cBhvr>
                                        <p:cTn id="84" dur="1000"/>
                                        <p:tgtEl>
                                          <p:spTgt spid="13"/>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15"/>
                                        </p:tgtEl>
                                        <p:attrNameLst>
                                          <p:attrName>style.visibility</p:attrName>
                                        </p:attrNameLst>
                                      </p:cBhvr>
                                      <p:to>
                                        <p:strVal val="visible"/>
                                      </p:to>
                                    </p:set>
                                    <p:anim calcmode="lin" valueType="num">
                                      <p:cBhvr>
                                        <p:cTn id="87" dur="1000" fill="hold"/>
                                        <p:tgtEl>
                                          <p:spTgt spid="15"/>
                                        </p:tgtEl>
                                        <p:attrNameLst>
                                          <p:attrName>ppt_w</p:attrName>
                                        </p:attrNameLst>
                                      </p:cBhvr>
                                      <p:tavLst>
                                        <p:tav tm="0">
                                          <p:val>
                                            <p:fltVal val="0"/>
                                          </p:val>
                                        </p:tav>
                                        <p:tav tm="100000">
                                          <p:val>
                                            <p:strVal val="#ppt_w"/>
                                          </p:val>
                                        </p:tav>
                                      </p:tavLst>
                                    </p:anim>
                                    <p:anim calcmode="lin" valueType="num">
                                      <p:cBhvr>
                                        <p:cTn id="88" dur="1000" fill="hold"/>
                                        <p:tgtEl>
                                          <p:spTgt spid="15"/>
                                        </p:tgtEl>
                                        <p:attrNameLst>
                                          <p:attrName>ppt_h</p:attrName>
                                        </p:attrNameLst>
                                      </p:cBhvr>
                                      <p:tavLst>
                                        <p:tav tm="0">
                                          <p:val>
                                            <p:fltVal val="0"/>
                                          </p:val>
                                        </p:tav>
                                        <p:tav tm="100000">
                                          <p:val>
                                            <p:strVal val="#ppt_h"/>
                                          </p:val>
                                        </p:tav>
                                      </p:tavLst>
                                    </p:anim>
                                    <p:anim calcmode="lin" valueType="num">
                                      <p:cBhvr>
                                        <p:cTn id="89" dur="1000" fill="hold"/>
                                        <p:tgtEl>
                                          <p:spTgt spid="15"/>
                                        </p:tgtEl>
                                        <p:attrNameLst>
                                          <p:attrName>style.rotation</p:attrName>
                                        </p:attrNameLst>
                                      </p:cBhvr>
                                      <p:tavLst>
                                        <p:tav tm="0">
                                          <p:val>
                                            <p:fltVal val="90"/>
                                          </p:val>
                                        </p:tav>
                                        <p:tav tm="100000">
                                          <p:val>
                                            <p:fltVal val="0"/>
                                          </p:val>
                                        </p:tav>
                                      </p:tavLst>
                                    </p:anim>
                                    <p:animEffect transition="in" filter="fade">
                                      <p:cBhvr>
                                        <p:cTn id="90" dur="1000"/>
                                        <p:tgtEl>
                                          <p:spTgt spid="15"/>
                                        </p:tgtEl>
                                      </p:cBhvr>
                                    </p:animEffect>
                                  </p:childTnLst>
                                </p:cTn>
                              </p:par>
                              <p:par>
                                <p:cTn id="91" presetID="31" presetClass="entr" presetSubtype="0" fill="hold" grpId="0" nodeType="withEffect">
                                  <p:stCondLst>
                                    <p:cond delay="0"/>
                                  </p:stCondLst>
                                  <p:childTnLst>
                                    <p:set>
                                      <p:cBhvr>
                                        <p:cTn id="92" dur="1" fill="hold">
                                          <p:stCondLst>
                                            <p:cond delay="0"/>
                                          </p:stCondLst>
                                        </p:cTn>
                                        <p:tgtEl>
                                          <p:spTgt spid="14"/>
                                        </p:tgtEl>
                                        <p:attrNameLst>
                                          <p:attrName>style.visibility</p:attrName>
                                        </p:attrNameLst>
                                      </p:cBhvr>
                                      <p:to>
                                        <p:strVal val="visible"/>
                                      </p:to>
                                    </p:set>
                                    <p:anim calcmode="lin" valueType="num">
                                      <p:cBhvr>
                                        <p:cTn id="93" dur="1000" fill="hold"/>
                                        <p:tgtEl>
                                          <p:spTgt spid="14"/>
                                        </p:tgtEl>
                                        <p:attrNameLst>
                                          <p:attrName>ppt_w</p:attrName>
                                        </p:attrNameLst>
                                      </p:cBhvr>
                                      <p:tavLst>
                                        <p:tav tm="0">
                                          <p:val>
                                            <p:fltVal val="0"/>
                                          </p:val>
                                        </p:tav>
                                        <p:tav tm="100000">
                                          <p:val>
                                            <p:strVal val="#ppt_w"/>
                                          </p:val>
                                        </p:tav>
                                      </p:tavLst>
                                    </p:anim>
                                    <p:anim calcmode="lin" valueType="num">
                                      <p:cBhvr>
                                        <p:cTn id="94" dur="1000" fill="hold"/>
                                        <p:tgtEl>
                                          <p:spTgt spid="14"/>
                                        </p:tgtEl>
                                        <p:attrNameLst>
                                          <p:attrName>ppt_h</p:attrName>
                                        </p:attrNameLst>
                                      </p:cBhvr>
                                      <p:tavLst>
                                        <p:tav tm="0">
                                          <p:val>
                                            <p:fltVal val="0"/>
                                          </p:val>
                                        </p:tav>
                                        <p:tav tm="100000">
                                          <p:val>
                                            <p:strVal val="#ppt_h"/>
                                          </p:val>
                                        </p:tav>
                                      </p:tavLst>
                                    </p:anim>
                                    <p:anim calcmode="lin" valueType="num">
                                      <p:cBhvr>
                                        <p:cTn id="95" dur="1000" fill="hold"/>
                                        <p:tgtEl>
                                          <p:spTgt spid="14"/>
                                        </p:tgtEl>
                                        <p:attrNameLst>
                                          <p:attrName>style.rotation</p:attrName>
                                        </p:attrNameLst>
                                      </p:cBhvr>
                                      <p:tavLst>
                                        <p:tav tm="0">
                                          <p:val>
                                            <p:fltVal val="90"/>
                                          </p:val>
                                        </p:tav>
                                        <p:tav tm="100000">
                                          <p:val>
                                            <p:fltVal val="0"/>
                                          </p:val>
                                        </p:tav>
                                      </p:tavLst>
                                    </p:anim>
                                    <p:animEffect transition="in" filter="fade">
                                      <p:cBhvr>
                                        <p:cTn id="96" dur="1000"/>
                                        <p:tgtEl>
                                          <p:spTgt spid="1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12"/>
                                        </p:tgtEl>
                                        <p:attrNameLst>
                                          <p:attrName>style.visibility</p:attrName>
                                        </p:attrNameLst>
                                      </p:cBhvr>
                                      <p:to>
                                        <p:strVal val="visible"/>
                                      </p:to>
                                    </p:set>
                                    <p:anim calcmode="lin" valueType="num">
                                      <p:cBhvr>
                                        <p:cTn id="101" dur="500" fill="hold"/>
                                        <p:tgtEl>
                                          <p:spTgt spid="12"/>
                                        </p:tgtEl>
                                        <p:attrNameLst>
                                          <p:attrName>ppt_w</p:attrName>
                                        </p:attrNameLst>
                                      </p:cBhvr>
                                      <p:tavLst>
                                        <p:tav tm="0">
                                          <p:val>
                                            <p:fltVal val="0"/>
                                          </p:val>
                                        </p:tav>
                                        <p:tav tm="100000">
                                          <p:val>
                                            <p:strVal val="#ppt_w"/>
                                          </p:val>
                                        </p:tav>
                                      </p:tavLst>
                                    </p:anim>
                                    <p:anim calcmode="lin" valueType="num">
                                      <p:cBhvr>
                                        <p:cTn id="102" dur="500" fill="hold"/>
                                        <p:tgtEl>
                                          <p:spTgt spid="12"/>
                                        </p:tgtEl>
                                        <p:attrNameLst>
                                          <p:attrName>ppt_h</p:attrName>
                                        </p:attrNameLst>
                                      </p:cBhvr>
                                      <p:tavLst>
                                        <p:tav tm="0">
                                          <p:val>
                                            <p:fltVal val="0"/>
                                          </p:val>
                                        </p:tav>
                                        <p:tav tm="100000">
                                          <p:val>
                                            <p:strVal val="#ppt_h"/>
                                          </p:val>
                                        </p:tav>
                                      </p:tavLst>
                                    </p:anim>
                                    <p:animEffect transition="in" filter="fade">
                                      <p:cBhvr>
                                        <p:cTn id="10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2"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BB183CC1-D0C0-45D1-9858-19FD786776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graphicFrame>
        <p:nvGraphicFramePr>
          <p:cNvPr id="11" name="Diagram 10"/>
          <p:cNvGraphicFramePr/>
          <p:nvPr>
            <p:extLst>
              <p:ext uri="{D42A27DB-BD31-4B8C-83A1-F6EECF244321}">
                <p14:modId xmlns:p14="http://schemas.microsoft.com/office/powerpoint/2010/main" val="2846277173"/>
              </p:ext>
            </p:extLst>
          </p:nvPr>
        </p:nvGraphicFramePr>
        <p:xfrm>
          <a:off x="522476" y="154940"/>
          <a:ext cx="10934321" cy="63601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图片 13" descr="卡通人物&#10;&#10;描述已自动生成">
            <a:extLst>
              <a:ext uri="{FF2B5EF4-FFF2-40B4-BE49-F238E27FC236}">
                <a16:creationId xmlns:a16="http://schemas.microsoft.com/office/drawing/2014/main" id="{D4DFAA64-162B-4B93-8ECA-31CE2AF1FD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3762" y="399311"/>
            <a:ext cx="2665599" cy="2322747"/>
          </a:xfrm>
          <a:prstGeom prst="rect">
            <a:avLst/>
          </a:prstGeom>
        </p:spPr>
      </p:pic>
      <p:pic>
        <p:nvPicPr>
          <p:cNvPr id="14" name="图片 13">
            <a:extLst>
              <a:ext uri="{FF2B5EF4-FFF2-40B4-BE49-F238E27FC236}">
                <a16:creationId xmlns:a16="http://schemas.microsoft.com/office/drawing/2014/main" id="{C438A269-F505-4A15-A5B4-246B23997359}"/>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45067" y="1613985"/>
            <a:ext cx="735106" cy="576436"/>
          </a:xfrm>
          <a:prstGeom prst="rect">
            <a:avLst/>
          </a:prstGeom>
        </p:spPr>
      </p:pic>
      <p:pic>
        <p:nvPicPr>
          <p:cNvPr id="16" name="图片 15">
            <a:extLst>
              <a:ext uri="{FF2B5EF4-FFF2-40B4-BE49-F238E27FC236}">
                <a16:creationId xmlns:a16="http://schemas.microsoft.com/office/drawing/2014/main" id="{99D5D40C-A1D1-4E8D-875F-3CEB126D0D87}"/>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174602" y="752846"/>
            <a:ext cx="1098177" cy="861139"/>
          </a:xfrm>
          <a:prstGeom prst="rect">
            <a:avLst/>
          </a:prstGeom>
        </p:spPr>
      </p:pic>
      <p:sp>
        <p:nvSpPr>
          <p:cNvPr id="10" name="Rectangle 9"/>
          <p:cNvSpPr/>
          <p:nvPr/>
        </p:nvSpPr>
        <p:spPr>
          <a:xfrm>
            <a:off x="157162" y="112079"/>
            <a:ext cx="11877675" cy="6600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rgbClr val="05407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3873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34E2CC6-B679-4837-9A8C-1D88ED32BB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2648" y="1939160"/>
            <a:ext cx="10129794" cy="3468412"/>
          </a:xfrm>
          <a:prstGeom prst="rect">
            <a:avLst/>
          </a:prstGeom>
        </p:spPr>
      </p:pic>
      <p:pic>
        <p:nvPicPr>
          <p:cNvPr id="10" name="图片 9">
            <a:extLst>
              <a:ext uri="{FF2B5EF4-FFF2-40B4-BE49-F238E27FC236}">
                <a16:creationId xmlns:a16="http://schemas.microsoft.com/office/drawing/2014/main" id="{88180475-A0CB-469E-8FD6-E0CEEA4981D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15" name="图片 14">
            <a:extLst>
              <a:ext uri="{FF2B5EF4-FFF2-40B4-BE49-F238E27FC236}">
                <a16:creationId xmlns:a16="http://schemas.microsoft.com/office/drawing/2014/main" id="{BA77C744-F4DC-441A-B3ED-813D5D7A87C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283031" y="192851"/>
            <a:ext cx="2423677" cy="2291862"/>
          </a:xfrm>
          <a:prstGeom prst="rect">
            <a:avLst/>
          </a:prstGeom>
        </p:spPr>
      </p:pic>
      <p:pic>
        <p:nvPicPr>
          <p:cNvPr id="16" name="图片 15">
            <a:extLst>
              <a:ext uri="{FF2B5EF4-FFF2-40B4-BE49-F238E27FC236}">
                <a16:creationId xmlns:a16="http://schemas.microsoft.com/office/drawing/2014/main" id="{97530C36-04A9-4F61-8C8F-76C51A688F1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pic>
        <p:nvPicPr>
          <p:cNvPr id="17" name="图片 16">
            <a:extLst>
              <a:ext uri="{FF2B5EF4-FFF2-40B4-BE49-F238E27FC236}">
                <a16:creationId xmlns:a16="http://schemas.microsoft.com/office/drawing/2014/main" id="{6B275243-119D-437E-8CDA-A254456980A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19527" y="3873121"/>
            <a:ext cx="3200400" cy="3039035"/>
          </a:xfrm>
          <a:prstGeom prst="rect">
            <a:avLst/>
          </a:prstGeom>
        </p:spPr>
      </p:pic>
      <p:pic>
        <p:nvPicPr>
          <p:cNvPr id="18" name="图片 17">
            <a:extLst>
              <a:ext uri="{FF2B5EF4-FFF2-40B4-BE49-F238E27FC236}">
                <a16:creationId xmlns:a16="http://schemas.microsoft.com/office/drawing/2014/main" id="{1FBE0A26-2EA5-4DD1-8349-7905C36B231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406498" y="3233174"/>
            <a:ext cx="2263295" cy="3827929"/>
          </a:xfrm>
          <a:prstGeom prst="rect">
            <a:avLst/>
          </a:prstGeom>
        </p:spPr>
      </p:pic>
      <p:pic>
        <p:nvPicPr>
          <p:cNvPr id="19" name="图片 18">
            <a:extLst>
              <a:ext uri="{FF2B5EF4-FFF2-40B4-BE49-F238E27FC236}">
                <a16:creationId xmlns:a16="http://schemas.microsoft.com/office/drawing/2014/main" id="{586B5858-F9C6-437C-8CB6-3E3D094CE7B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5067" y="1511243"/>
            <a:ext cx="735106" cy="576436"/>
          </a:xfrm>
          <a:prstGeom prst="rect">
            <a:avLst/>
          </a:prstGeom>
        </p:spPr>
      </p:pic>
      <p:pic>
        <p:nvPicPr>
          <p:cNvPr id="21" name="图片 20">
            <a:extLst>
              <a:ext uri="{FF2B5EF4-FFF2-40B4-BE49-F238E27FC236}">
                <a16:creationId xmlns:a16="http://schemas.microsoft.com/office/drawing/2014/main" id="{EC2677A1-F980-43EE-9A25-257B83A407A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10197" y="650104"/>
            <a:ext cx="1098177" cy="861139"/>
          </a:xfrm>
          <a:prstGeom prst="rect">
            <a:avLst/>
          </a:prstGeom>
        </p:spPr>
      </p:pic>
      <p:pic>
        <p:nvPicPr>
          <p:cNvPr id="22" name="图片 21">
            <a:extLst>
              <a:ext uri="{FF2B5EF4-FFF2-40B4-BE49-F238E27FC236}">
                <a16:creationId xmlns:a16="http://schemas.microsoft.com/office/drawing/2014/main" id="{8400ED20-F562-416D-BBCE-4539B83DD4CD}"/>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781365" y="436454"/>
            <a:ext cx="4527176" cy="1645258"/>
          </a:xfrm>
          <a:prstGeom prst="rect">
            <a:avLst/>
          </a:prstGeom>
        </p:spPr>
      </p:pic>
      <p:sp>
        <p:nvSpPr>
          <p:cNvPr id="2" name="TextBox 1"/>
          <p:cNvSpPr txBox="1"/>
          <p:nvPr/>
        </p:nvSpPr>
        <p:spPr>
          <a:xfrm>
            <a:off x="1909998" y="2948152"/>
            <a:ext cx="8463712" cy="1862048"/>
          </a:xfrm>
          <a:prstGeom prst="rect">
            <a:avLst/>
          </a:prstGeom>
          <a:noFill/>
        </p:spPr>
        <p:txBody>
          <a:bodyPr wrap="square" rtlCol="0">
            <a:spAutoFit/>
          </a:bodyPr>
          <a:lstStyle/>
          <a:p>
            <a:r>
              <a:rPr lang="en-US" sz="11500">
                <a:solidFill>
                  <a:srgbClr val="FF0000"/>
                </a:solidFill>
                <a:effectLst>
                  <a:outerShdw blurRad="63500" sx="102000" sy="102000" algn="ctr" rotWithShape="0">
                    <a:prstClr val="black">
                      <a:alpha val="40000"/>
                    </a:prstClr>
                  </a:outerShdw>
                </a:effectLst>
                <a:latin typeface="UTM Showcard" panose="02040603050506020204" pitchFamily="18" charset="0"/>
              </a:rPr>
              <a:t>K</a:t>
            </a:r>
            <a:r>
              <a:rPr lang="en-US" sz="11500">
                <a:solidFill>
                  <a:schemeClr val="accent6">
                    <a:lumMod val="75000"/>
                  </a:schemeClr>
                </a:solidFill>
                <a:effectLst>
                  <a:outerShdw blurRad="63500" sx="102000" sy="102000" algn="ctr" rotWithShape="0">
                    <a:prstClr val="black">
                      <a:alpha val="40000"/>
                    </a:prstClr>
                  </a:outerShdw>
                </a:effectLst>
                <a:latin typeface="UTM Showcard" panose="02040603050506020204" pitchFamily="18" charset="0"/>
              </a:rPr>
              <a:t>H</a:t>
            </a:r>
            <a:r>
              <a:rPr lang="en-US" sz="11500">
                <a:solidFill>
                  <a:schemeClr val="accent4">
                    <a:lumMod val="60000"/>
                    <a:lumOff val="40000"/>
                  </a:schemeClr>
                </a:solidFill>
                <a:effectLst>
                  <a:outerShdw blurRad="63500" sx="102000" sy="102000" algn="ctr" rotWithShape="0">
                    <a:prstClr val="black">
                      <a:alpha val="40000"/>
                    </a:prstClr>
                  </a:outerShdw>
                </a:effectLst>
                <a:latin typeface="UTM Showcard" panose="02040603050506020204" pitchFamily="18" charset="0"/>
              </a:rPr>
              <a:t>á</a:t>
            </a:r>
            <a:r>
              <a:rPr lang="en-US" sz="11500">
                <a:solidFill>
                  <a:schemeClr val="accent1">
                    <a:lumMod val="75000"/>
                  </a:schemeClr>
                </a:solidFill>
                <a:effectLst>
                  <a:outerShdw blurRad="63500" sx="102000" sy="102000" algn="ctr" rotWithShape="0">
                    <a:prstClr val="black">
                      <a:alpha val="40000"/>
                    </a:prstClr>
                  </a:outerShdw>
                </a:effectLst>
                <a:latin typeface="UTM Showcard" panose="02040603050506020204" pitchFamily="18" charset="0"/>
              </a:rPr>
              <a:t>m</a:t>
            </a:r>
            <a:r>
              <a:rPr lang="en-US" sz="11500">
                <a:solidFill>
                  <a:schemeClr val="accent6">
                    <a:lumMod val="75000"/>
                  </a:schemeClr>
                </a:solidFill>
                <a:effectLst>
                  <a:outerShdw blurRad="63500" sx="102000" sy="102000" algn="ctr" rotWithShape="0">
                    <a:prstClr val="black">
                      <a:alpha val="40000"/>
                    </a:prstClr>
                  </a:outerShdw>
                </a:effectLst>
                <a:latin typeface="UTM Showcard" panose="02040603050506020204" pitchFamily="18" charset="0"/>
              </a:rPr>
              <a:t> </a:t>
            </a:r>
            <a:r>
              <a:rPr lang="en-US" sz="11500">
                <a:solidFill>
                  <a:srgbClr val="FF0066"/>
                </a:solidFill>
                <a:effectLst>
                  <a:outerShdw blurRad="63500" sx="102000" sy="102000" algn="ctr" rotWithShape="0">
                    <a:prstClr val="black">
                      <a:alpha val="40000"/>
                    </a:prstClr>
                  </a:outerShdw>
                </a:effectLst>
                <a:latin typeface="UTM Showcard" panose="02040603050506020204" pitchFamily="18" charset="0"/>
              </a:rPr>
              <a:t>p</a:t>
            </a:r>
            <a:r>
              <a:rPr lang="en-US" sz="11500">
                <a:solidFill>
                  <a:schemeClr val="accent6">
                    <a:lumMod val="60000"/>
                    <a:lumOff val="40000"/>
                  </a:schemeClr>
                </a:solidFill>
                <a:effectLst>
                  <a:outerShdw blurRad="63500" sx="102000" sy="102000" algn="ctr" rotWithShape="0">
                    <a:prstClr val="black">
                      <a:alpha val="40000"/>
                    </a:prstClr>
                  </a:outerShdw>
                </a:effectLst>
                <a:latin typeface="UTM Showcard" panose="02040603050506020204" pitchFamily="18" charset="0"/>
              </a:rPr>
              <a:t>h</a:t>
            </a:r>
            <a:r>
              <a:rPr lang="en-US" sz="11500">
                <a:solidFill>
                  <a:srgbClr val="FFFF00"/>
                </a:solidFill>
                <a:effectLst>
                  <a:outerShdw blurRad="63500" sx="102000" sy="102000" algn="ctr" rotWithShape="0">
                    <a:prstClr val="black">
                      <a:alpha val="40000"/>
                    </a:prstClr>
                  </a:outerShdw>
                </a:effectLst>
                <a:latin typeface="UTM Showcard" panose="02040603050506020204" pitchFamily="18" charset="0"/>
              </a:rPr>
              <a:t>á</a:t>
            </a:r>
            <a:endParaRPr lang="en-US" sz="11500">
              <a:solidFill>
                <a:srgbClr val="FFFF00"/>
              </a:solidFill>
            </a:endParaRPr>
          </a:p>
        </p:txBody>
      </p:sp>
    </p:spTree>
    <p:extLst>
      <p:ext uri="{BB962C8B-B14F-4D97-AF65-F5344CB8AC3E}">
        <p14:creationId xmlns:p14="http://schemas.microsoft.com/office/powerpoint/2010/main" val="8687584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42"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par>
                                <p:cTn id="18" presetID="26" presetClass="entr" presetSubtype="0"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down)">
                                      <p:cBhvr>
                                        <p:cTn id="20" dur="580">
                                          <p:stCondLst>
                                            <p:cond delay="0"/>
                                          </p:stCondLst>
                                        </p:cTn>
                                        <p:tgtEl>
                                          <p:spTgt spid="19"/>
                                        </p:tgtEl>
                                      </p:cBhvr>
                                    </p:animEffect>
                                    <p:anim calcmode="lin" valueType="num">
                                      <p:cBhvr>
                                        <p:cTn id="21"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6" dur="26">
                                          <p:stCondLst>
                                            <p:cond delay="650"/>
                                          </p:stCondLst>
                                        </p:cTn>
                                        <p:tgtEl>
                                          <p:spTgt spid="19"/>
                                        </p:tgtEl>
                                      </p:cBhvr>
                                      <p:to x="100000" y="60000"/>
                                    </p:animScale>
                                    <p:animScale>
                                      <p:cBhvr>
                                        <p:cTn id="27" dur="166" decel="50000">
                                          <p:stCondLst>
                                            <p:cond delay="676"/>
                                          </p:stCondLst>
                                        </p:cTn>
                                        <p:tgtEl>
                                          <p:spTgt spid="19"/>
                                        </p:tgtEl>
                                      </p:cBhvr>
                                      <p:to x="100000" y="100000"/>
                                    </p:animScale>
                                    <p:animScale>
                                      <p:cBhvr>
                                        <p:cTn id="28" dur="26">
                                          <p:stCondLst>
                                            <p:cond delay="1312"/>
                                          </p:stCondLst>
                                        </p:cTn>
                                        <p:tgtEl>
                                          <p:spTgt spid="19"/>
                                        </p:tgtEl>
                                      </p:cBhvr>
                                      <p:to x="100000" y="80000"/>
                                    </p:animScale>
                                    <p:animScale>
                                      <p:cBhvr>
                                        <p:cTn id="29" dur="166" decel="50000">
                                          <p:stCondLst>
                                            <p:cond delay="1338"/>
                                          </p:stCondLst>
                                        </p:cTn>
                                        <p:tgtEl>
                                          <p:spTgt spid="19"/>
                                        </p:tgtEl>
                                      </p:cBhvr>
                                      <p:to x="100000" y="100000"/>
                                    </p:animScale>
                                    <p:animScale>
                                      <p:cBhvr>
                                        <p:cTn id="30" dur="26">
                                          <p:stCondLst>
                                            <p:cond delay="1642"/>
                                          </p:stCondLst>
                                        </p:cTn>
                                        <p:tgtEl>
                                          <p:spTgt spid="19"/>
                                        </p:tgtEl>
                                      </p:cBhvr>
                                      <p:to x="100000" y="90000"/>
                                    </p:animScale>
                                    <p:animScale>
                                      <p:cBhvr>
                                        <p:cTn id="31" dur="166" decel="50000">
                                          <p:stCondLst>
                                            <p:cond delay="1668"/>
                                          </p:stCondLst>
                                        </p:cTn>
                                        <p:tgtEl>
                                          <p:spTgt spid="19"/>
                                        </p:tgtEl>
                                      </p:cBhvr>
                                      <p:to x="100000" y="100000"/>
                                    </p:animScale>
                                    <p:animScale>
                                      <p:cBhvr>
                                        <p:cTn id="32" dur="26">
                                          <p:stCondLst>
                                            <p:cond delay="1808"/>
                                          </p:stCondLst>
                                        </p:cTn>
                                        <p:tgtEl>
                                          <p:spTgt spid="19"/>
                                        </p:tgtEl>
                                      </p:cBhvr>
                                      <p:to x="100000" y="95000"/>
                                    </p:animScale>
                                    <p:animScale>
                                      <p:cBhvr>
                                        <p:cTn id="33" dur="166" decel="50000">
                                          <p:stCondLst>
                                            <p:cond delay="1834"/>
                                          </p:stCondLst>
                                        </p:cTn>
                                        <p:tgtEl>
                                          <p:spTgt spid="19"/>
                                        </p:tgtEl>
                                      </p:cBhvr>
                                      <p:to x="100000" y="100000"/>
                                    </p:animScale>
                                  </p:childTnLst>
                                </p:cTn>
                              </p:par>
                              <p:par>
                                <p:cTn id="34" presetID="26"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580">
                                          <p:stCondLst>
                                            <p:cond delay="0"/>
                                          </p:stCondLst>
                                        </p:cTn>
                                        <p:tgtEl>
                                          <p:spTgt spid="21"/>
                                        </p:tgtEl>
                                      </p:cBhvr>
                                    </p:animEffect>
                                    <p:anim calcmode="lin" valueType="num">
                                      <p:cBhvr>
                                        <p:cTn id="37"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2" dur="26">
                                          <p:stCondLst>
                                            <p:cond delay="650"/>
                                          </p:stCondLst>
                                        </p:cTn>
                                        <p:tgtEl>
                                          <p:spTgt spid="21"/>
                                        </p:tgtEl>
                                      </p:cBhvr>
                                      <p:to x="100000" y="60000"/>
                                    </p:animScale>
                                    <p:animScale>
                                      <p:cBhvr>
                                        <p:cTn id="43" dur="166" decel="50000">
                                          <p:stCondLst>
                                            <p:cond delay="676"/>
                                          </p:stCondLst>
                                        </p:cTn>
                                        <p:tgtEl>
                                          <p:spTgt spid="21"/>
                                        </p:tgtEl>
                                      </p:cBhvr>
                                      <p:to x="100000" y="100000"/>
                                    </p:animScale>
                                    <p:animScale>
                                      <p:cBhvr>
                                        <p:cTn id="44" dur="26">
                                          <p:stCondLst>
                                            <p:cond delay="1312"/>
                                          </p:stCondLst>
                                        </p:cTn>
                                        <p:tgtEl>
                                          <p:spTgt spid="21"/>
                                        </p:tgtEl>
                                      </p:cBhvr>
                                      <p:to x="100000" y="80000"/>
                                    </p:animScale>
                                    <p:animScale>
                                      <p:cBhvr>
                                        <p:cTn id="45" dur="166" decel="50000">
                                          <p:stCondLst>
                                            <p:cond delay="1338"/>
                                          </p:stCondLst>
                                        </p:cTn>
                                        <p:tgtEl>
                                          <p:spTgt spid="21"/>
                                        </p:tgtEl>
                                      </p:cBhvr>
                                      <p:to x="100000" y="100000"/>
                                    </p:animScale>
                                    <p:animScale>
                                      <p:cBhvr>
                                        <p:cTn id="46" dur="26">
                                          <p:stCondLst>
                                            <p:cond delay="1642"/>
                                          </p:stCondLst>
                                        </p:cTn>
                                        <p:tgtEl>
                                          <p:spTgt spid="21"/>
                                        </p:tgtEl>
                                      </p:cBhvr>
                                      <p:to x="100000" y="90000"/>
                                    </p:animScale>
                                    <p:animScale>
                                      <p:cBhvr>
                                        <p:cTn id="47" dur="166" decel="50000">
                                          <p:stCondLst>
                                            <p:cond delay="1668"/>
                                          </p:stCondLst>
                                        </p:cTn>
                                        <p:tgtEl>
                                          <p:spTgt spid="21"/>
                                        </p:tgtEl>
                                      </p:cBhvr>
                                      <p:to x="100000" y="100000"/>
                                    </p:animScale>
                                    <p:animScale>
                                      <p:cBhvr>
                                        <p:cTn id="48" dur="26">
                                          <p:stCondLst>
                                            <p:cond delay="1808"/>
                                          </p:stCondLst>
                                        </p:cTn>
                                        <p:tgtEl>
                                          <p:spTgt spid="21"/>
                                        </p:tgtEl>
                                      </p:cBhvr>
                                      <p:to x="100000" y="95000"/>
                                    </p:animScale>
                                    <p:animScale>
                                      <p:cBhvr>
                                        <p:cTn id="49" dur="166" decel="50000">
                                          <p:stCondLst>
                                            <p:cond delay="1834"/>
                                          </p:stCondLst>
                                        </p:cTn>
                                        <p:tgtEl>
                                          <p:spTgt spid="21"/>
                                        </p:tgtEl>
                                      </p:cBhvr>
                                      <p:to x="100000" y="100000"/>
                                    </p:animScale>
                                  </p:childTnLst>
                                </p:cTn>
                              </p:par>
                              <p:par>
                                <p:cTn id="50" presetID="26" presetClass="emph" presetSubtype="0" fill="hold" nodeType="withEffect">
                                  <p:stCondLst>
                                    <p:cond delay="0"/>
                                  </p:stCondLst>
                                  <p:childTnLst>
                                    <p:animEffect transition="out" filter="fade">
                                      <p:cBhvr>
                                        <p:cTn id="51" dur="500" tmFilter="0, 0; .2, .5; .8, .5; 1, 0"/>
                                        <p:tgtEl>
                                          <p:spTgt spid="19"/>
                                        </p:tgtEl>
                                      </p:cBhvr>
                                    </p:animEffect>
                                    <p:animScale>
                                      <p:cBhvr>
                                        <p:cTn id="52" dur="250" autoRev="1" fill="hold"/>
                                        <p:tgtEl>
                                          <p:spTgt spid="19"/>
                                        </p:tgtEl>
                                      </p:cBhvr>
                                      <p:by x="105000" y="105000"/>
                                    </p:animScale>
                                  </p:childTnLst>
                                </p:cTn>
                              </p:par>
                              <p:par>
                                <p:cTn id="53" presetID="26" presetClass="emph" presetSubtype="0" fill="hold" nodeType="withEffect">
                                  <p:stCondLst>
                                    <p:cond delay="0"/>
                                  </p:stCondLst>
                                  <p:childTnLst>
                                    <p:animEffect transition="out" filter="fade">
                                      <p:cBhvr>
                                        <p:cTn id="54" dur="500" tmFilter="0, 0; .2, .5; .8, .5; 1, 0"/>
                                        <p:tgtEl>
                                          <p:spTgt spid="21"/>
                                        </p:tgtEl>
                                      </p:cBhvr>
                                    </p:animEffect>
                                    <p:animScale>
                                      <p:cBhvr>
                                        <p:cTn id="55" dur="250" autoRev="1" fill="hold"/>
                                        <p:tgtEl>
                                          <p:spTgt spid="21"/>
                                        </p:tgtEl>
                                      </p:cBhvr>
                                      <p:by x="105000" y="105000"/>
                                    </p:animScale>
                                  </p:childTnLst>
                                </p:cTn>
                              </p:par>
                              <p:par>
                                <p:cTn id="56" presetID="2" presetClass="entr" presetSubtype="12" fill="hold" nodeType="with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additive="base">
                                        <p:cTn id="58" dur="2750" fill="hold"/>
                                        <p:tgtEl>
                                          <p:spTgt spid="22"/>
                                        </p:tgtEl>
                                        <p:attrNameLst>
                                          <p:attrName>ppt_x</p:attrName>
                                        </p:attrNameLst>
                                      </p:cBhvr>
                                      <p:tavLst>
                                        <p:tav tm="0">
                                          <p:val>
                                            <p:strVal val="0-#ppt_w/2"/>
                                          </p:val>
                                        </p:tav>
                                        <p:tav tm="100000">
                                          <p:val>
                                            <p:strVal val="#ppt_x"/>
                                          </p:val>
                                        </p:tav>
                                      </p:tavLst>
                                    </p:anim>
                                    <p:anim calcmode="lin" valueType="num">
                                      <p:cBhvr additive="base">
                                        <p:cTn id="59" dur="2750" fill="hold"/>
                                        <p:tgtEl>
                                          <p:spTgt spid="22"/>
                                        </p:tgtEl>
                                        <p:attrNameLst>
                                          <p:attrName>ppt_y</p:attrName>
                                        </p:attrNameLst>
                                      </p:cBhvr>
                                      <p:tavLst>
                                        <p:tav tm="0">
                                          <p:val>
                                            <p:strVal val="1+#ppt_h/2"/>
                                          </p:val>
                                        </p:tav>
                                        <p:tav tm="100000">
                                          <p:val>
                                            <p:strVal val="#ppt_y"/>
                                          </p:val>
                                        </p:tav>
                                      </p:tavLst>
                                    </p:anim>
                                  </p:childTnLst>
                                </p:cTn>
                              </p:par>
                              <p:par>
                                <p:cTn id="60" presetID="2" presetClass="entr" presetSubtype="8" fill="hold" nodeType="with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0-#ppt_w/2"/>
                                          </p:val>
                                        </p:tav>
                                        <p:tav tm="100000">
                                          <p:val>
                                            <p:strVal val="#ppt_x"/>
                                          </p:val>
                                        </p:tav>
                                      </p:tavLst>
                                    </p:anim>
                                    <p:anim calcmode="lin" valueType="num">
                                      <p:cBhvr additive="base">
                                        <p:cTn id="63" dur="500" fill="hold"/>
                                        <p:tgtEl>
                                          <p:spTgt spid="15"/>
                                        </p:tgtEl>
                                        <p:attrNameLst>
                                          <p:attrName>ppt_y</p:attrName>
                                        </p:attrNameLst>
                                      </p:cBhvr>
                                      <p:tavLst>
                                        <p:tav tm="0">
                                          <p:val>
                                            <p:strVal val="#ppt_y"/>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fade">
                                      <p:cBhvr>
                                        <p:cTn id="66" dur="1000"/>
                                        <p:tgtEl>
                                          <p:spTgt spid="4"/>
                                        </p:tgtEl>
                                      </p:cBhvr>
                                    </p:animEffect>
                                    <p:anim calcmode="lin" valueType="num">
                                      <p:cBhvr>
                                        <p:cTn id="67" dur="1000" fill="hold"/>
                                        <p:tgtEl>
                                          <p:spTgt spid="4"/>
                                        </p:tgtEl>
                                        <p:attrNameLst>
                                          <p:attrName>ppt_x</p:attrName>
                                        </p:attrNameLst>
                                      </p:cBhvr>
                                      <p:tavLst>
                                        <p:tav tm="0">
                                          <p:val>
                                            <p:strVal val="#ppt_x"/>
                                          </p:val>
                                        </p:tav>
                                        <p:tav tm="100000">
                                          <p:val>
                                            <p:strVal val="#ppt_x"/>
                                          </p:val>
                                        </p:tav>
                                      </p:tavLst>
                                    </p:anim>
                                    <p:anim calcmode="lin" valueType="num">
                                      <p:cBhvr>
                                        <p:cTn id="68" dur="1000" fill="hold"/>
                                        <p:tgtEl>
                                          <p:spTgt spid="4"/>
                                        </p:tgtEl>
                                        <p:attrNameLst>
                                          <p:attrName>ppt_y</p:attrName>
                                        </p:attrNameLst>
                                      </p:cBhvr>
                                      <p:tavLst>
                                        <p:tav tm="0">
                                          <p:val>
                                            <p:strVal val="#ppt_y+.1"/>
                                          </p:val>
                                        </p:tav>
                                        <p:tav tm="100000">
                                          <p:val>
                                            <p:strVal val="#ppt_y"/>
                                          </p:val>
                                        </p:tav>
                                      </p:tavLst>
                                    </p:anim>
                                  </p:childTnLst>
                                </p:cTn>
                              </p:par>
                              <p:par>
                                <p:cTn id="69" presetID="31" presetClass="entr" presetSubtype="0" fill="hold" grpId="0" nodeType="withEffect">
                                  <p:stCondLst>
                                    <p:cond delay="0"/>
                                  </p:stCondLst>
                                  <p:childTnLst>
                                    <p:set>
                                      <p:cBhvr>
                                        <p:cTn id="70" dur="1" fill="hold">
                                          <p:stCondLst>
                                            <p:cond delay="0"/>
                                          </p:stCondLst>
                                        </p:cTn>
                                        <p:tgtEl>
                                          <p:spTgt spid="2"/>
                                        </p:tgtEl>
                                        <p:attrNameLst>
                                          <p:attrName>style.visibility</p:attrName>
                                        </p:attrNameLst>
                                      </p:cBhvr>
                                      <p:to>
                                        <p:strVal val="visible"/>
                                      </p:to>
                                    </p:set>
                                    <p:anim calcmode="lin" valueType="num">
                                      <p:cBhvr>
                                        <p:cTn id="71" dur="1000" fill="hold"/>
                                        <p:tgtEl>
                                          <p:spTgt spid="2"/>
                                        </p:tgtEl>
                                        <p:attrNameLst>
                                          <p:attrName>ppt_w</p:attrName>
                                        </p:attrNameLst>
                                      </p:cBhvr>
                                      <p:tavLst>
                                        <p:tav tm="0">
                                          <p:val>
                                            <p:fltVal val="0"/>
                                          </p:val>
                                        </p:tav>
                                        <p:tav tm="100000">
                                          <p:val>
                                            <p:strVal val="#ppt_w"/>
                                          </p:val>
                                        </p:tav>
                                      </p:tavLst>
                                    </p:anim>
                                    <p:anim calcmode="lin" valueType="num">
                                      <p:cBhvr>
                                        <p:cTn id="72" dur="1000" fill="hold"/>
                                        <p:tgtEl>
                                          <p:spTgt spid="2"/>
                                        </p:tgtEl>
                                        <p:attrNameLst>
                                          <p:attrName>ppt_h</p:attrName>
                                        </p:attrNameLst>
                                      </p:cBhvr>
                                      <p:tavLst>
                                        <p:tav tm="0">
                                          <p:val>
                                            <p:fltVal val="0"/>
                                          </p:val>
                                        </p:tav>
                                        <p:tav tm="100000">
                                          <p:val>
                                            <p:strVal val="#ppt_h"/>
                                          </p:val>
                                        </p:tav>
                                      </p:tavLst>
                                    </p:anim>
                                    <p:anim calcmode="lin" valueType="num">
                                      <p:cBhvr>
                                        <p:cTn id="73" dur="1000" fill="hold"/>
                                        <p:tgtEl>
                                          <p:spTgt spid="2"/>
                                        </p:tgtEl>
                                        <p:attrNameLst>
                                          <p:attrName>style.rotation</p:attrName>
                                        </p:attrNameLst>
                                      </p:cBhvr>
                                      <p:tavLst>
                                        <p:tav tm="0">
                                          <p:val>
                                            <p:fltVal val="90"/>
                                          </p:val>
                                        </p:tav>
                                        <p:tav tm="100000">
                                          <p:val>
                                            <p:fltVal val="0"/>
                                          </p:val>
                                        </p:tav>
                                      </p:tavLst>
                                    </p:anim>
                                    <p:animEffect transition="in" filter="fade">
                                      <p:cBhvr>
                                        <p:cTn id="7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4" name="任意多边形: 形状 2">
            <a:extLst>
              <a:ext uri="{FF2B5EF4-FFF2-40B4-BE49-F238E27FC236}">
                <a16:creationId xmlns:a16="http://schemas.microsoft.com/office/drawing/2014/main" id="{38A5E686-151F-4905-8C0D-DEAC878FF8B7}"/>
              </a:ext>
            </a:extLst>
          </p:cNvPr>
          <p:cNvSpPr/>
          <p:nvPr/>
        </p:nvSpPr>
        <p:spPr>
          <a:xfrm>
            <a:off x="339083" y="286471"/>
            <a:ext cx="11366197" cy="6105816"/>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sp>
        <p:nvSpPr>
          <p:cNvPr id="22" name="Freeform: Shape 100">
            <a:extLst>
              <a:ext uri="{FF2B5EF4-FFF2-40B4-BE49-F238E27FC236}">
                <a16:creationId xmlns:a16="http://schemas.microsoft.com/office/drawing/2014/main" id="{BEBCAA2B-9E70-4524-BD18-7C3E0B7DC6A2}"/>
              </a:ext>
            </a:extLst>
          </p:cNvPr>
          <p:cNvSpPr/>
          <p:nvPr/>
        </p:nvSpPr>
        <p:spPr>
          <a:xfrm rot="3462874" flipH="1" flipV="1">
            <a:off x="1013739" y="3227397"/>
            <a:ext cx="3078551" cy="4229254"/>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8" name="图片 2">
            <a:extLst>
              <a:ext uri="{FF2B5EF4-FFF2-40B4-BE49-F238E27FC236}">
                <a16:creationId xmlns:a16="http://schemas.microsoft.com/office/drawing/2014/main" id="{7E12E6FA-E338-4963-9B23-042468CBB0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825" y="1982116"/>
            <a:ext cx="2955286" cy="3841872"/>
          </a:xfrm>
          <a:prstGeom prst="rect">
            <a:avLst/>
          </a:prstGeom>
        </p:spPr>
      </p:pic>
      <p:sp>
        <p:nvSpPr>
          <p:cNvPr id="23" name="Freeform: Shape 100">
            <a:extLst>
              <a:ext uri="{FF2B5EF4-FFF2-40B4-BE49-F238E27FC236}">
                <a16:creationId xmlns:a16="http://schemas.microsoft.com/office/drawing/2014/main" id="{BEBCAA2B-9E70-4524-BD18-7C3E0B7DC6A2}"/>
              </a:ext>
            </a:extLst>
          </p:cNvPr>
          <p:cNvSpPr/>
          <p:nvPr/>
        </p:nvSpPr>
        <p:spPr>
          <a:xfrm rot="3462874" flipH="1" flipV="1">
            <a:off x="4528289" y="-441590"/>
            <a:ext cx="3078551" cy="4229254"/>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100">
            <a:extLst>
              <a:ext uri="{FF2B5EF4-FFF2-40B4-BE49-F238E27FC236}">
                <a16:creationId xmlns:a16="http://schemas.microsoft.com/office/drawing/2014/main" id="{BEBCAA2B-9E70-4524-BD18-7C3E0B7DC6A2}"/>
              </a:ext>
            </a:extLst>
          </p:cNvPr>
          <p:cNvSpPr/>
          <p:nvPr/>
        </p:nvSpPr>
        <p:spPr>
          <a:xfrm rot="3462874" flipH="1" flipV="1">
            <a:off x="4466067" y="-259396"/>
            <a:ext cx="3078551" cy="4229254"/>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100">
            <a:extLst>
              <a:ext uri="{FF2B5EF4-FFF2-40B4-BE49-F238E27FC236}">
                <a16:creationId xmlns:a16="http://schemas.microsoft.com/office/drawing/2014/main" id="{BEBCAA2B-9E70-4524-BD18-7C3E0B7DC6A2}"/>
              </a:ext>
            </a:extLst>
          </p:cNvPr>
          <p:cNvSpPr/>
          <p:nvPr/>
        </p:nvSpPr>
        <p:spPr>
          <a:xfrm rot="3462874" flipH="1" flipV="1">
            <a:off x="4479842" y="-829275"/>
            <a:ext cx="3078551" cy="4229254"/>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图片 9">
            <a:extLst>
              <a:ext uri="{FF2B5EF4-FFF2-40B4-BE49-F238E27FC236}">
                <a16:creationId xmlns:a16="http://schemas.microsoft.com/office/drawing/2014/main" id="{00AAE4B0-1F6B-41E6-BAB8-E2400583B2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00247" y="480420"/>
            <a:ext cx="5246441" cy="1725280"/>
          </a:xfrm>
          <a:prstGeom prst="rect">
            <a:avLst/>
          </a:prstGeom>
        </p:spPr>
      </p:pic>
      <p:pic>
        <p:nvPicPr>
          <p:cNvPr id="12" name="图片 11">
            <a:extLst>
              <a:ext uri="{FF2B5EF4-FFF2-40B4-BE49-F238E27FC236}">
                <a16:creationId xmlns:a16="http://schemas.microsoft.com/office/drawing/2014/main" id="{27F53148-783E-47C7-B6C1-5A44808503A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05343" y="1787215"/>
            <a:ext cx="735106" cy="576436"/>
          </a:xfrm>
          <a:prstGeom prst="rect">
            <a:avLst/>
          </a:prstGeom>
        </p:spPr>
      </p:pic>
      <p:pic>
        <p:nvPicPr>
          <p:cNvPr id="14" name="图片 13">
            <a:extLst>
              <a:ext uri="{FF2B5EF4-FFF2-40B4-BE49-F238E27FC236}">
                <a16:creationId xmlns:a16="http://schemas.microsoft.com/office/drawing/2014/main" id="{B5C80515-6A1D-4D35-A5D9-20AF84413D9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74602" y="650104"/>
            <a:ext cx="1098177" cy="861139"/>
          </a:xfrm>
          <a:prstGeom prst="rect">
            <a:avLst/>
          </a:prstGeom>
        </p:spPr>
      </p:pic>
      <p:pic>
        <p:nvPicPr>
          <p:cNvPr id="15" name="图片 14">
            <a:extLst>
              <a:ext uri="{FF2B5EF4-FFF2-40B4-BE49-F238E27FC236}">
                <a16:creationId xmlns:a16="http://schemas.microsoft.com/office/drawing/2014/main" id="{7E44D6E5-AF35-46E9-82CF-991886F5990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391655" y="317468"/>
            <a:ext cx="4077928" cy="1481993"/>
          </a:xfrm>
          <a:prstGeom prst="rect">
            <a:avLst/>
          </a:prstGeom>
        </p:spPr>
      </p:pic>
      <p:pic>
        <p:nvPicPr>
          <p:cNvPr id="16" name="图片 15">
            <a:extLst>
              <a:ext uri="{FF2B5EF4-FFF2-40B4-BE49-F238E27FC236}">
                <a16:creationId xmlns:a16="http://schemas.microsoft.com/office/drawing/2014/main" id="{F0AD8BEA-6FCB-427D-AEDA-D8ECFAB7624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0" y="5289176"/>
            <a:ext cx="12192000" cy="1568824"/>
          </a:xfrm>
          <a:prstGeom prst="rect">
            <a:avLst/>
          </a:prstGeom>
        </p:spPr>
      </p:pic>
      <p:sp>
        <p:nvSpPr>
          <p:cNvPr id="26" name="Freeform: Shape 100">
            <a:extLst>
              <a:ext uri="{FF2B5EF4-FFF2-40B4-BE49-F238E27FC236}">
                <a16:creationId xmlns:a16="http://schemas.microsoft.com/office/drawing/2014/main" id="{BEBCAA2B-9E70-4524-BD18-7C3E0B7DC6A2}"/>
              </a:ext>
            </a:extLst>
          </p:cNvPr>
          <p:cNvSpPr/>
          <p:nvPr/>
        </p:nvSpPr>
        <p:spPr>
          <a:xfrm rot="3462874" flipH="1" flipV="1">
            <a:off x="7918394" y="3346385"/>
            <a:ext cx="3078551" cy="4229254"/>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TextBox 26"/>
          <p:cNvSpPr txBox="1"/>
          <p:nvPr/>
        </p:nvSpPr>
        <p:spPr>
          <a:xfrm>
            <a:off x="4110998" y="892116"/>
            <a:ext cx="4091708" cy="861774"/>
          </a:xfrm>
          <a:prstGeom prst="rect">
            <a:avLst/>
          </a:prstGeom>
          <a:noFill/>
        </p:spPr>
        <p:txBody>
          <a:bodyPr wrap="square" rtlCol="0">
            <a:spAutoFit/>
          </a:bodyPr>
          <a:lstStyle/>
          <a:p>
            <a:r>
              <a:rPr lang="en-US" sz="5000" dirty="0" err="1">
                <a:solidFill>
                  <a:srgbClr val="0070C0"/>
                </a:solidFill>
                <a:latin typeface="UTM Androgyne" panose="02040603050506020204" pitchFamily="18" charset="0"/>
              </a:rPr>
              <a:t>Đề</a:t>
            </a:r>
            <a:r>
              <a:rPr lang="en-US" sz="5000" dirty="0">
                <a:solidFill>
                  <a:srgbClr val="0070C0"/>
                </a:solidFill>
                <a:latin typeface="UTM Androgyne" panose="02040603050506020204" pitchFamily="18" charset="0"/>
              </a:rPr>
              <a:t> </a:t>
            </a:r>
            <a:r>
              <a:rPr lang="en-US" sz="5000" dirty="0" err="1">
                <a:solidFill>
                  <a:srgbClr val="0070C0"/>
                </a:solidFill>
                <a:latin typeface="UTM Androgyne" panose="02040603050506020204" pitchFamily="18" charset="0"/>
              </a:rPr>
              <a:t>bài</a:t>
            </a:r>
            <a:r>
              <a:rPr lang="en-US" sz="5000" dirty="0">
                <a:solidFill>
                  <a:srgbClr val="0070C0"/>
                </a:solidFill>
                <a:latin typeface="UTM Androgyne" panose="02040603050506020204" pitchFamily="18" charset="0"/>
              </a:rPr>
              <a:t> </a:t>
            </a:r>
            <a:r>
              <a:rPr lang="en-US" sz="5000" dirty="0" err="1">
                <a:solidFill>
                  <a:srgbClr val="0070C0"/>
                </a:solidFill>
                <a:latin typeface="UTM Androgyne" panose="02040603050506020204" pitchFamily="18" charset="0"/>
              </a:rPr>
              <a:t>gợi</a:t>
            </a:r>
            <a:r>
              <a:rPr lang="en-US" sz="5000" dirty="0">
                <a:solidFill>
                  <a:srgbClr val="0070C0"/>
                </a:solidFill>
                <a:latin typeface="UTM Androgyne" panose="02040603050506020204" pitchFamily="18" charset="0"/>
              </a:rPr>
              <a:t> ý:</a:t>
            </a:r>
          </a:p>
        </p:txBody>
      </p:sp>
      <p:pic>
        <p:nvPicPr>
          <p:cNvPr id="30" name="图片 15">
            <a:extLst>
              <a:ext uri="{FF2B5EF4-FFF2-40B4-BE49-F238E27FC236}">
                <a16:creationId xmlns:a16="http://schemas.microsoft.com/office/drawing/2014/main" id="{B0F1163F-DAB3-4B70-A229-E8E957809B6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156643" y="2205700"/>
            <a:ext cx="925887" cy="906884"/>
          </a:xfrm>
          <a:prstGeom prst="rect">
            <a:avLst/>
          </a:prstGeom>
        </p:spPr>
      </p:pic>
      <p:pic>
        <p:nvPicPr>
          <p:cNvPr id="31" name="图片 16">
            <a:extLst>
              <a:ext uri="{FF2B5EF4-FFF2-40B4-BE49-F238E27FC236}">
                <a16:creationId xmlns:a16="http://schemas.microsoft.com/office/drawing/2014/main" id="{FE6ED174-CD60-4F14-AF97-95317ABFEC7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730017" y="2997513"/>
            <a:ext cx="1000964" cy="946525"/>
          </a:xfrm>
          <a:prstGeom prst="rect">
            <a:avLst/>
          </a:prstGeom>
        </p:spPr>
      </p:pic>
      <p:pic>
        <p:nvPicPr>
          <p:cNvPr id="32" name="图片 18">
            <a:extLst>
              <a:ext uri="{FF2B5EF4-FFF2-40B4-BE49-F238E27FC236}">
                <a16:creationId xmlns:a16="http://schemas.microsoft.com/office/drawing/2014/main" id="{B6F31830-5936-4067-9210-5E717053AD41}"/>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085862" y="3866522"/>
            <a:ext cx="1020897" cy="876924"/>
          </a:xfrm>
          <a:prstGeom prst="rect">
            <a:avLst/>
          </a:prstGeom>
        </p:spPr>
      </p:pic>
      <p:pic>
        <p:nvPicPr>
          <p:cNvPr id="33" name="图片 19">
            <a:extLst>
              <a:ext uri="{FF2B5EF4-FFF2-40B4-BE49-F238E27FC236}">
                <a16:creationId xmlns:a16="http://schemas.microsoft.com/office/drawing/2014/main" id="{4BF0FBB1-AAA2-48C3-9D57-E5B8A4EC59BD}"/>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619157" y="4806707"/>
            <a:ext cx="977153" cy="865845"/>
          </a:xfrm>
          <a:prstGeom prst="rect">
            <a:avLst/>
          </a:prstGeom>
        </p:spPr>
      </p:pic>
      <p:sp>
        <p:nvSpPr>
          <p:cNvPr id="3" name="TextBox 2"/>
          <p:cNvSpPr txBox="1"/>
          <p:nvPr/>
        </p:nvSpPr>
        <p:spPr>
          <a:xfrm>
            <a:off x="6073239" y="2421747"/>
            <a:ext cx="5584795" cy="584775"/>
          </a:xfrm>
          <a:prstGeom prst="rect">
            <a:avLst/>
          </a:prstGeom>
          <a:noFill/>
        </p:spPr>
        <p:txBody>
          <a:bodyPr wrap="square" rtlCol="0">
            <a:spAutoFit/>
          </a:bodyPr>
          <a:lstStyle/>
          <a:p>
            <a:r>
              <a:rPr lang="en-US" sz="3200" b="1">
                <a:latin typeface="UTM Aptima" panose="02040603050506020204" pitchFamily="18" charset="0"/>
                <a:cs typeface="Arial" pitchFamily="34" charset="0"/>
              </a:rPr>
              <a:t>Tả chiếc cặp sách của em</a:t>
            </a:r>
            <a:endParaRPr lang="vi-VN" sz="3200" b="1">
              <a:cs typeface="Arial" pitchFamily="34" charset="0"/>
            </a:endParaRPr>
          </a:p>
        </p:txBody>
      </p:sp>
      <p:sp>
        <p:nvSpPr>
          <p:cNvPr id="35" name="TextBox 34"/>
          <p:cNvSpPr txBox="1"/>
          <p:nvPr/>
        </p:nvSpPr>
        <p:spPr>
          <a:xfrm>
            <a:off x="5807055" y="3196603"/>
            <a:ext cx="5544535" cy="584775"/>
          </a:xfrm>
          <a:prstGeom prst="rect">
            <a:avLst/>
          </a:prstGeom>
          <a:noFill/>
        </p:spPr>
        <p:txBody>
          <a:bodyPr wrap="square" rtlCol="0">
            <a:spAutoFit/>
          </a:bodyPr>
          <a:lstStyle/>
          <a:p>
            <a:r>
              <a:rPr lang="en-US" sz="3200" b="1">
                <a:latin typeface="UTM Aptima" panose="02040603050506020204" pitchFamily="18" charset="0"/>
                <a:cs typeface="Arial" pitchFamily="34" charset="0"/>
              </a:rPr>
              <a:t>Tả cái thước kẻ của em</a:t>
            </a:r>
            <a:endParaRPr lang="vi-VN" sz="3200" b="1">
              <a:cs typeface="Arial" pitchFamily="34" charset="0"/>
            </a:endParaRPr>
          </a:p>
        </p:txBody>
      </p:sp>
      <p:sp>
        <p:nvSpPr>
          <p:cNvPr id="36" name="TextBox 35"/>
          <p:cNvSpPr txBox="1"/>
          <p:nvPr/>
        </p:nvSpPr>
        <p:spPr>
          <a:xfrm>
            <a:off x="5106759" y="4057954"/>
            <a:ext cx="5584795" cy="584775"/>
          </a:xfrm>
          <a:prstGeom prst="rect">
            <a:avLst/>
          </a:prstGeom>
          <a:noFill/>
        </p:spPr>
        <p:txBody>
          <a:bodyPr wrap="square" rtlCol="0">
            <a:spAutoFit/>
          </a:bodyPr>
          <a:lstStyle/>
          <a:p>
            <a:r>
              <a:rPr lang="en-US" sz="3200" b="1">
                <a:latin typeface="UTM Aptima" panose="02040603050506020204" pitchFamily="18" charset="0"/>
                <a:cs typeface="Arial" pitchFamily="34" charset="0"/>
              </a:rPr>
              <a:t>Tả cây bút chì của em</a:t>
            </a:r>
            <a:endParaRPr lang="vi-VN" sz="3200" b="1">
              <a:cs typeface="Arial" pitchFamily="34" charset="0"/>
            </a:endParaRPr>
          </a:p>
        </p:txBody>
      </p:sp>
      <p:sp>
        <p:nvSpPr>
          <p:cNvPr id="37" name="TextBox 36"/>
          <p:cNvSpPr txBox="1"/>
          <p:nvPr/>
        </p:nvSpPr>
        <p:spPr>
          <a:xfrm>
            <a:off x="4653181" y="4892768"/>
            <a:ext cx="5584795" cy="1077218"/>
          </a:xfrm>
          <a:prstGeom prst="rect">
            <a:avLst/>
          </a:prstGeom>
          <a:noFill/>
        </p:spPr>
        <p:txBody>
          <a:bodyPr wrap="square" rtlCol="0">
            <a:spAutoFit/>
          </a:bodyPr>
          <a:lstStyle/>
          <a:p>
            <a:r>
              <a:rPr lang="en-US" sz="3200" b="1">
                <a:latin typeface="UTM Aptima" panose="02040603050506020204" pitchFamily="18" charset="0"/>
                <a:cs typeface="Arial" pitchFamily="34" charset="0"/>
              </a:rPr>
              <a:t>Tả cái bàn học ở lớp hoặc ở nhà của em</a:t>
            </a:r>
            <a:endParaRPr lang="vi-VN" sz="3200" b="1">
              <a:cs typeface="Arial" pitchFamily="34" charset="0"/>
            </a:endParaRPr>
          </a:p>
        </p:txBody>
      </p:sp>
    </p:spTree>
    <p:extLst>
      <p:ext uri="{BB962C8B-B14F-4D97-AF65-F5344CB8AC3E}">
        <p14:creationId xmlns:p14="http://schemas.microsoft.com/office/powerpoint/2010/main" val="439469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12"/>
                                        </p:tgtEl>
                                      </p:cBhvr>
                                    </p:animEffect>
                                    <p:animScale>
                                      <p:cBhvr>
                                        <p:cTn id="25" dur="250" autoRev="1" fill="hold"/>
                                        <p:tgtEl>
                                          <p:spTgt spid="12"/>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250"/>
                                        <p:tgtEl>
                                          <p:spTgt spid="22"/>
                                        </p:tgtEl>
                                      </p:cBhvr>
                                    </p:animEffect>
                                  </p:childTnLst>
                                </p:cTn>
                              </p:par>
                            </p:childTnLst>
                          </p:cTn>
                        </p:par>
                        <p:par>
                          <p:cTn id="37" fill="hold">
                            <p:stCondLst>
                              <p:cond delay="1250"/>
                            </p:stCondLst>
                            <p:childTnLst>
                              <p:par>
                                <p:cTn id="38" presetID="22" presetClass="entr" presetSubtype="8" fill="hold" grpId="0" nodeType="after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left)">
                                      <p:cBhvr>
                                        <p:cTn id="40" dur="250"/>
                                        <p:tgtEl>
                                          <p:spTgt spid="23"/>
                                        </p:tgtEl>
                                      </p:cBhvr>
                                    </p:animEffect>
                                  </p:childTnLst>
                                </p:cTn>
                              </p:par>
                            </p:childTnLst>
                          </p:cTn>
                        </p:par>
                        <p:par>
                          <p:cTn id="41" fill="hold">
                            <p:stCondLst>
                              <p:cond delay="1500"/>
                            </p:stCondLst>
                            <p:childTnLst>
                              <p:par>
                                <p:cTn id="42" presetID="22" presetClass="entr" presetSubtype="8"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left)">
                                      <p:cBhvr>
                                        <p:cTn id="44" dur="250"/>
                                        <p:tgtEl>
                                          <p:spTgt spid="24"/>
                                        </p:tgtEl>
                                      </p:cBhvr>
                                    </p:animEffect>
                                  </p:childTnLst>
                                </p:cTn>
                              </p:par>
                            </p:childTnLst>
                          </p:cTn>
                        </p:par>
                        <p:par>
                          <p:cTn id="45" fill="hold">
                            <p:stCondLst>
                              <p:cond delay="1750"/>
                            </p:stCondLst>
                            <p:childTnLst>
                              <p:par>
                                <p:cTn id="46" presetID="22" presetClass="entr" presetSubtype="8"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left)">
                                      <p:cBhvr>
                                        <p:cTn id="48" dur="250"/>
                                        <p:tgtEl>
                                          <p:spTgt spid="25"/>
                                        </p:tgtEl>
                                      </p:cBhvr>
                                    </p:animEffect>
                                  </p:childTnLst>
                                </p:cTn>
                              </p:par>
                            </p:childTnLst>
                          </p:cTn>
                        </p:par>
                        <p:par>
                          <p:cTn id="49" fill="hold">
                            <p:stCondLst>
                              <p:cond delay="2000"/>
                            </p:stCondLst>
                            <p:childTnLst>
                              <p:par>
                                <p:cTn id="50" presetID="22" presetClass="entr" presetSubtype="8" fill="hold" grpId="0"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250"/>
                                        <p:tgtEl>
                                          <p:spTgt spid="26"/>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barn(inVertical)">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additive="base">
                                        <p:cTn id="60" dur="500" fill="hold"/>
                                        <p:tgtEl>
                                          <p:spTgt spid="28"/>
                                        </p:tgtEl>
                                        <p:attrNameLst>
                                          <p:attrName>ppt_x</p:attrName>
                                        </p:attrNameLst>
                                      </p:cBhvr>
                                      <p:tavLst>
                                        <p:tav tm="0">
                                          <p:val>
                                            <p:strVal val="#ppt_x"/>
                                          </p:val>
                                        </p:tav>
                                        <p:tav tm="100000">
                                          <p:val>
                                            <p:strVal val="#ppt_x"/>
                                          </p:val>
                                        </p:tav>
                                      </p:tavLst>
                                    </p:anim>
                                    <p:anim calcmode="lin" valueType="num">
                                      <p:cBhvr additive="base">
                                        <p:cTn id="6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nodeType="clickEffect">
                                  <p:stCondLst>
                                    <p:cond delay="0"/>
                                  </p:stCondLst>
                                  <p:childTnLst>
                                    <p:set>
                                      <p:cBhvr>
                                        <p:cTn id="65" dur="1" fill="hold">
                                          <p:stCondLst>
                                            <p:cond delay="0"/>
                                          </p:stCondLst>
                                        </p:cTn>
                                        <p:tgtEl>
                                          <p:spTgt spid="30"/>
                                        </p:tgtEl>
                                        <p:attrNameLst>
                                          <p:attrName>style.visibility</p:attrName>
                                        </p:attrNameLst>
                                      </p:cBhvr>
                                      <p:to>
                                        <p:strVal val="visible"/>
                                      </p:to>
                                    </p:set>
                                    <p:anim calcmode="lin" valueType="num">
                                      <p:cBhvr additive="base">
                                        <p:cTn id="66" dur="500" fill="hold"/>
                                        <p:tgtEl>
                                          <p:spTgt spid="30"/>
                                        </p:tgtEl>
                                        <p:attrNameLst>
                                          <p:attrName>ppt_x</p:attrName>
                                        </p:attrNameLst>
                                      </p:cBhvr>
                                      <p:tavLst>
                                        <p:tav tm="0">
                                          <p:val>
                                            <p:strVal val="0-#ppt_w/2"/>
                                          </p:val>
                                        </p:tav>
                                        <p:tav tm="100000">
                                          <p:val>
                                            <p:strVal val="#ppt_x"/>
                                          </p:val>
                                        </p:tav>
                                      </p:tavLst>
                                    </p:anim>
                                    <p:anim calcmode="lin" valueType="num">
                                      <p:cBhvr additive="base">
                                        <p:cTn id="67"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
                                        </p:tgtEl>
                                        <p:attrNameLst>
                                          <p:attrName>style.visibility</p:attrName>
                                        </p:attrNameLst>
                                      </p:cBhvr>
                                      <p:to>
                                        <p:strVal val="visible"/>
                                      </p:to>
                                    </p:set>
                                    <p:animEffect transition="in" filter="wipe(left)">
                                      <p:cBhvr>
                                        <p:cTn id="72" dur="500"/>
                                        <p:tgtEl>
                                          <p:spTgt spid="3"/>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8" fill="hold" nodeType="clickEffect">
                                  <p:stCondLst>
                                    <p:cond delay="0"/>
                                  </p:stCondLst>
                                  <p:childTnLst>
                                    <p:set>
                                      <p:cBhvr>
                                        <p:cTn id="76" dur="1" fill="hold">
                                          <p:stCondLst>
                                            <p:cond delay="0"/>
                                          </p:stCondLst>
                                        </p:cTn>
                                        <p:tgtEl>
                                          <p:spTgt spid="31"/>
                                        </p:tgtEl>
                                        <p:attrNameLst>
                                          <p:attrName>style.visibility</p:attrName>
                                        </p:attrNameLst>
                                      </p:cBhvr>
                                      <p:to>
                                        <p:strVal val="visible"/>
                                      </p:to>
                                    </p:set>
                                    <p:anim calcmode="lin" valueType="num">
                                      <p:cBhvr additive="base">
                                        <p:cTn id="77" dur="500" fill="hold"/>
                                        <p:tgtEl>
                                          <p:spTgt spid="31"/>
                                        </p:tgtEl>
                                        <p:attrNameLst>
                                          <p:attrName>ppt_x</p:attrName>
                                        </p:attrNameLst>
                                      </p:cBhvr>
                                      <p:tavLst>
                                        <p:tav tm="0">
                                          <p:val>
                                            <p:strVal val="0-#ppt_w/2"/>
                                          </p:val>
                                        </p:tav>
                                        <p:tav tm="100000">
                                          <p:val>
                                            <p:strVal val="#ppt_x"/>
                                          </p:val>
                                        </p:tav>
                                      </p:tavLst>
                                    </p:anim>
                                    <p:anim calcmode="lin" valueType="num">
                                      <p:cBhvr additive="base">
                                        <p:cTn id="7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wipe(left)">
                                      <p:cBhvr>
                                        <p:cTn id="83" dur="500"/>
                                        <p:tgtEl>
                                          <p:spTgt spid="35"/>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8" fill="hold" nodeType="clickEffect">
                                  <p:stCondLst>
                                    <p:cond delay="0"/>
                                  </p:stCondLst>
                                  <p:childTnLst>
                                    <p:set>
                                      <p:cBhvr>
                                        <p:cTn id="87" dur="1" fill="hold">
                                          <p:stCondLst>
                                            <p:cond delay="0"/>
                                          </p:stCondLst>
                                        </p:cTn>
                                        <p:tgtEl>
                                          <p:spTgt spid="32"/>
                                        </p:tgtEl>
                                        <p:attrNameLst>
                                          <p:attrName>style.visibility</p:attrName>
                                        </p:attrNameLst>
                                      </p:cBhvr>
                                      <p:to>
                                        <p:strVal val="visible"/>
                                      </p:to>
                                    </p:set>
                                    <p:anim calcmode="lin" valueType="num">
                                      <p:cBhvr additive="base">
                                        <p:cTn id="88" dur="500" fill="hold"/>
                                        <p:tgtEl>
                                          <p:spTgt spid="32"/>
                                        </p:tgtEl>
                                        <p:attrNameLst>
                                          <p:attrName>ppt_x</p:attrName>
                                        </p:attrNameLst>
                                      </p:cBhvr>
                                      <p:tavLst>
                                        <p:tav tm="0">
                                          <p:val>
                                            <p:strVal val="0-#ppt_w/2"/>
                                          </p:val>
                                        </p:tav>
                                        <p:tav tm="100000">
                                          <p:val>
                                            <p:strVal val="#ppt_x"/>
                                          </p:val>
                                        </p:tav>
                                      </p:tavLst>
                                    </p:anim>
                                    <p:anim calcmode="lin" valueType="num">
                                      <p:cBhvr additive="base">
                                        <p:cTn id="89"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wipe(left)">
                                      <p:cBhvr>
                                        <p:cTn id="94" dur="500"/>
                                        <p:tgtEl>
                                          <p:spTgt spid="36"/>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12" fill="hold" nodeType="clickEffect">
                                  <p:stCondLst>
                                    <p:cond delay="0"/>
                                  </p:stCondLst>
                                  <p:childTnLst>
                                    <p:set>
                                      <p:cBhvr>
                                        <p:cTn id="98" dur="1" fill="hold">
                                          <p:stCondLst>
                                            <p:cond delay="0"/>
                                          </p:stCondLst>
                                        </p:cTn>
                                        <p:tgtEl>
                                          <p:spTgt spid="33"/>
                                        </p:tgtEl>
                                        <p:attrNameLst>
                                          <p:attrName>style.visibility</p:attrName>
                                        </p:attrNameLst>
                                      </p:cBhvr>
                                      <p:to>
                                        <p:strVal val="visible"/>
                                      </p:to>
                                    </p:set>
                                    <p:anim calcmode="lin" valueType="num">
                                      <p:cBhvr additive="base">
                                        <p:cTn id="99" dur="500" fill="hold"/>
                                        <p:tgtEl>
                                          <p:spTgt spid="33"/>
                                        </p:tgtEl>
                                        <p:attrNameLst>
                                          <p:attrName>ppt_x</p:attrName>
                                        </p:attrNameLst>
                                      </p:cBhvr>
                                      <p:tavLst>
                                        <p:tav tm="0">
                                          <p:val>
                                            <p:strVal val="0-#ppt_w/2"/>
                                          </p:val>
                                        </p:tav>
                                        <p:tav tm="100000">
                                          <p:val>
                                            <p:strVal val="#ppt_x"/>
                                          </p:val>
                                        </p:tav>
                                      </p:tavLst>
                                    </p:anim>
                                    <p:anim calcmode="lin" valueType="num">
                                      <p:cBhvr additive="base">
                                        <p:cTn id="10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37"/>
                                        </p:tgtEl>
                                        <p:attrNameLst>
                                          <p:attrName>style.visibility</p:attrName>
                                        </p:attrNameLst>
                                      </p:cBhvr>
                                      <p:to>
                                        <p:strVal val="visible"/>
                                      </p:to>
                                    </p:set>
                                    <p:animEffect transition="in" filter="wipe(left)">
                                      <p:cBhvr>
                                        <p:cTn id="10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p:bldP spid="3" grpId="0"/>
      <p:bldP spid="35" grpId="0"/>
      <p:bldP spid="36"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0" name="任意多边形: 形状 2">
            <a:extLst>
              <a:ext uri="{FF2B5EF4-FFF2-40B4-BE49-F238E27FC236}">
                <a16:creationId xmlns:a16="http://schemas.microsoft.com/office/drawing/2014/main" id="{38A5E686-151F-4905-8C0D-DEAC878FF8B7}"/>
              </a:ext>
            </a:extLst>
          </p:cNvPr>
          <p:cNvSpPr/>
          <p:nvPr/>
        </p:nvSpPr>
        <p:spPr>
          <a:xfrm>
            <a:off x="379113" y="297447"/>
            <a:ext cx="11602680" cy="638360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grpSp>
        <p:nvGrpSpPr>
          <p:cNvPr id="12" name="Group 8"/>
          <p:cNvGrpSpPr/>
          <p:nvPr/>
        </p:nvGrpSpPr>
        <p:grpSpPr>
          <a:xfrm>
            <a:off x="3149097" y="131992"/>
            <a:ext cx="5726135" cy="1268483"/>
            <a:chOff x="0" y="-1270"/>
            <a:chExt cx="1760937" cy="1348039"/>
          </a:xfrm>
        </p:grpSpPr>
        <p:sp>
          <p:nvSpPr>
            <p:cNvPr id="13" name="Freeform 9"/>
            <p:cNvSpPr/>
            <p:nvPr/>
          </p:nvSpPr>
          <p:spPr>
            <a:xfrm>
              <a:off x="14604" y="11430"/>
              <a:ext cx="1731727" cy="1322639"/>
            </a:xfrm>
            <a:custGeom>
              <a:avLst/>
              <a:gdLst/>
              <a:ahLst/>
              <a:cxnLst/>
              <a:rect l="l" t="t" r="r" b="b"/>
              <a:pathLst>
                <a:path w="1731727" h="1322639">
                  <a:moveTo>
                    <a:pt x="1270" y="0"/>
                  </a:moveTo>
                  <a:lnTo>
                    <a:pt x="1731727" y="15240"/>
                  </a:lnTo>
                  <a:lnTo>
                    <a:pt x="1699977" y="1322639"/>
                  </a:lnTo>
                  <a:lnTo>
                    <a:pt x="623433" y="1322639"/>
                  </a:lnTo>
                  <a:lnTo>
                    <a:pt x="0" y="1295969"/>
                  </a:lnTo>
                  <a:lnTo>
                    <a:pt x="11430" y="436028"/>
                  </a:lnTo>
                  <a:close/>
                </a:path>
              </a:pathLst>
            </a:custGeom>
            <a:solidFill>
              <a:srgbClr val="A4EBE1"/>
            </a:solidFill>
          </p:spPr>
          <p:txBody>
            <a:bodyPr/>
            <a:lstStyle/>
            <a:p>
              <a:endParaRPr lang="en-GB"/>
            </a:p>
          </p:txBody>
        </p:sp>
        <p:sp>
          <p:nvSpPr>
            <p:cNvPr id="14" name="Freeform 10"/>
            <p:cNvSpPr/>
            <p:nvPr/>
          </p:nvSpPr>
          <p:spPr>
            <a:xfrm>
              <a:off x="0" y="-1270"/>
              <a:ext cx="1760937" cy="1348039"/>
            </a:xfrm>
            <a:custGeom>
              <a:avLst/>
              <a:gdLst/>
              <a:ahLst/>
              <a:cxnLst/>
              <a:rect l="l" t="t" r="r" b="b"/>
              <a:pathLst>
                <a:path w="1760937" h="1348039">
                  <a:moveTo>
                    <a:pt x="1726647" y="1322639"/>
                  </a:moveTo>
                  <a:cubicBezTo>
                    <a:pt x="1724107" y="1326449"/>
                    <a:pt x="1720297" y="1331529"/>
                    <a:pt x="1716487" y="1335339"/>
                  </a:cubicBezTo>
                  <a:cubicBezTo>
                    <a:pt x="1712677" y="1337879"/>
                    <a:pt x="1707597" y="1340419"/>
                    <a:pt x="1703787" y="1340419"/>
                  </a:cubicBezTo>
                  <a:cubicBezTo>
                    <a:pt x="1632402" y="1339149"/>
                    <a:pt x="1561229" y="1345499"/>
                    <a:pt x="1488739" y="1348039"/>
                  </a:cubicBezTo>
                  <a:cubicBezTo>
                    <a:pt x="1466333" y="1348039"/>
                    <a:pt x="1442609" y="1346769"/>
                    <a:pt x="1420203" y="1346769"/>
                  </a:cubicBezTo>
                  <a:cubicBezTo>
                    <a:pt x="1370119" y="1345499"/>
                    <a:pt x="1320034" y="1344229"/>
                    <a:pt x="1269950" y="1344229"/>
                  </a:cubicBezTo>
                  <a:lnTo>
                    <a:pt x="1106517" y="1344229"/>
                  </a:lnTo>
                  <a:cubicBezTo>
                    <a:pt x="1069613" y="1344229"/>
                    <a:pt x="1034027" y="1342959"/>
                    <a:pt x="997123" y="1342959"/>
                  </a:cubicBezTo>
                  <a:cubicBezTo>
                    <a:pt x="965491" y="1342959"/>
                    <a:pt x="932541" y="1342959"/>
                    <a:pt x="900908" y="1344229"/>
                  </a:cubicBezTo>
                  <a:lnTo>
                    <a:pt x="881138" y="1344229"/>
                  </a:lnTo>
                  <a:cubicBezTo>
                    <a:pt x="835008" y="1342959"/>
                    <a:pt x="320986" y="1341689"/>
                    <a:pt x="274856" y="1339149"/>
                  </a:cubicBezTo>
                  <a:cubicBezTo>
                    <a:pt x="247178" y="1337879"/>
                    <a:pt x="219500" y="1332799"/>
                    <a:pt x="191821" y="1330259"/>
                  </a:cubicBezTo>
                  <a:cubicBezTo>
                    <a:pt x="141737" y="1325179"/>
                    <a:pt x="91653" y="1321369"/>
                    <a:pt x="41910" y="1316289"/>
                  </a:cubicBezTo>
                  <a:cubicBezTo>
                    <a:pt x="33020" y="1315019"/>
                    <a:pt x="24130" y="1312479"/>
                    <a:pt x="16510" y="1308669"/>
                  </a:cubicBezTo>
                  <a:cubicBezTo>
                    <a:pt x="5080" y="1303589"/>
                    <a:pt x="0" y="1292159"/>
                    <a:pt x="1270" y="1278188"/>
                  </a:cubicBezTo>
                  <a:cubicBezTo>
                    <a:pt x="2540" y="1221523"/>
                    <a:pt x="3810" y="1163880"/>
                    <a:pt x="3810" y="1107215"/>
                  </a:cubicBezTo>
                  <a:cubicBezTo>
                    <a:pt x="5080" y="1049573"/>
                    <a:pt x="17780" y="444820"/>
                    <a:pt x="17780" y="387178"/>
                  </a:cubicBezTo>
                  <a:cubicBezTo>
                    <a:pt x="19050" y="331490"/>
                    <a:pt x="20320" y="275801"/>
                    <a:pt x="19050" y="219136"/>
                  </a:cubicBezTo>
                  <a:cubicBezTo>
                    <a:pt x="17780" y="163448"/>
                    <a:pt x="16510" y="108737"/>
                    <a:pt x="6350" y="48260"/>
                  </a:cubicBezTo>
                  <a:cubicBezTo>
                    <a:pt x="5080" y="35560"/>
                    <a:pt x="2540" y="22860"/>
                    <a:pt x="1270" y="10160"/>
                  </a:cubicBezTo>
                  <a:cubicBezTo>
                    <a:pt x="3810" y="8890"/>
                    <a:pt x="5080" y="7620"/>
                    <a:pt x="6350" y="7620"/>
                  </a:cubicBezTo>
                  <a:cubicBezTo>
                    <a:pt x="34290" y="6350"/>
                    <a:pt x="63975" y="5080"/>
                    <a:pt x="92971" y="3810"/>
                  </a:cubicBezTo>
                  <a:cubicBezTo>
                    <a:pt x="133829" y="1270"/>
                    <a:pt x="176005" y="1270"/>
                    <a:pt x="216864" y="1270"/>
                  </a:cubicBezTo>
                  <a:cubicBezTo>
                    <a:pt x="268266" y="2540"/>
                    <a:pt x="787560" y="5080"/>
                    <a:pt x="838962" y="6350"/>
                  </a:cubicBezTo>
                  <a:cubicBezTo>
                    <a:pt x="889047" y="7620"/>
                    <a:pt x="939131" y="7620"/>
                    <a:pt x="989215" y="7620"/>
                  </a:cubicBezTo>
                  <a:cubicBezTo>
                    <a:pt x="1016893" y="7620"/>
                    <a:pt x="1044571" y="7620"/>
                    <a:pt x="1072249" y="8890"/>
                  </a:cubicBezTo>
                  <a:cubicBezTo>
                    <a:pt x="1126288" y="11430"/>
                    <a:pt x="1181644" y="10160"/>
                    <a:pt x="1235682" y="2540"/>
                  </a:cubicBezTo>
                  <a:cubicBezTo>
                    <a:pt x="1258088" y="0"/>
                    <a:pt x="1280494" y="2540"/>
                    <a:pt x="1302900" y="2540"/>
                  </a:cubicBezTo>
                  <a:cubicBezTo>
                    <a:pt x="1352984" y="2540"/>
                    <a:pt x="1403069" y="1270"/>
                    <a:pt x="1453153" y="3810"/>
                  </a:cubicBezTo>
                  <a:cubicBezTo>
                    <a:pt x="1516417" y="6350"/>
                    <a:pt x="1578363" y="13970"/>
                    <a:pt x="1641628" y="17780"/>
                  </a:cubicBezTo>
                  <a:cubicBezTo>
                    <a:pt x="1669306" y="20320"/>
                    <a:pt x="1694897" y="19050"/>
                    <a:pt x="1721567" y="21590"/>
                  </a:cubicBezTo>
                  <a:cubicBezTo>
                    <a:pt x="1730457" y="22860"/>
                    <a:pt x="1739347" y="25400"/>
                    <a:pt x="1748237" y="27940"/>
                  </a:cubicBezTo>
                  <a:cubicBezTo>
                    <a:pt x="1755857" y="30480"/>
                    <a:pt x="1759667" y="36830"/>
                    <a:pt x="1759667" y="46990"/>
                  </a:cubicBezTo>
                  <a:cubicBezTo>
                    <a:pt x="1760937" y="82358"/>
                    <a:pt x="1757127" y="111668"/>
                    <a:pt x="1753317" y="140977"/>
                  </a:cubicBezTo>
                  <a:cubicBezTo>
                    <a:pt x="1749507" y="165402"/>
                    <a:pt x="1748237" y="190804"/>
                    <a:pt x="1746967" y="215228"/>
                  </a:cubicBezTo>
                  <a:cubicBezTo>
                    <a:pt x="1744427" y="256262"/>
                    <a:pt x="1743157" y="297295"/>
                    <a:pt x="1741887" y="338328"/>
                  </a:cubicBezTo>
                  <a:cubicBezTo>
                    <a:pt x="1740617" y="376431"/>
                    <a:pt x="1739347" y="414533"/>
                    <a:pt x="1739347" y="452636"/>
                  </a:cubicBezTo>
                  <a:cubicBezTo>
                    <a:pt x="1739347" y="516140"/>
                    <a:pt x="1727917" y="1125778"/>
                    <a:pt x="1726647" y="1189282"/>
                  </a:cubicBezTo>
                  <a:cubicBezTo>
                    <a:pt x="1729187" y="1230315"/>
                    <a:pt x="1727917" y="1271349"/>
                    <a:pt x="1726647" y="1322639"/>
                  </a:cubicBezTo>
                  <a:close/>
                  <a:moveTo>
                    <a:pt x="17780" y="1292159"/>
                  </a:moveTo>
                  <a:cubicBezTo>
                    <a:pt x="22860" y="1293429"/>
                    <a:pt x="29210" y="1295969"/>
                    <a:pt x="36830" y="1295969"/>
                  </a:cubicBezTo>
                  <a:cubicBezTo>
                    <a:pt x="90335" y="1301049"/>
                    <a:pt x="144373" y="1306129"/>
                    <a:pt x="197093" y="1309939"/>
                  </a:cubicBezTo>
                  <a:cubicBezTo>
                    <a:pt x="222136" y="1312479"/>
                    <a:pt x="247178" y="1316289"/>
                    <a:pt x="273538" y="1317559"/>
                  </a:cubicBezTo>
                  <a:cubicBezTo>
                    <a:pt x="290672" y="1318829"/>
                    <a:pt x="775698" y="1315019"/>
                    <a:pt x="791514" y="1316289"/>
                  </a:cubicBezTo>
                  <a:cubicBezTo>
                    <a:pt x="819192" y="1317559"/>
                    <a:pt x="846870" y="1320099"/>
                    <a:pt x="874548" y="1321369"/>
                  </a:cubicBezTo>
                  <a:cubicBezTo>
                    <a:pt x="887728" y="1322639"/>
                    <a:pt x="899591" y="1322639"/>
                    <a:pt x="912771" y="1322639"/>
                  </a:cubicBezTo>
                  <a:cubicBezTo>
                    <a:pt x="972081" y="1322639"/>
                    <a:pt x="1030073" y="1321369"/>
                    <a:pt x="1089383" y="1322639"/>
                  </a:cubicBezTo>
                  <a:cubicBezTo>
                    <a:pt x="1111789" y="1322639"/>
                    <a:pt x="1135514" y="1325179"/>
                    <a:pt x="1157920" y="1325179"/>
                  </a:cubicBezTo>
                  <a:cubicBezTo>
                    <a:pt x="1192188" y="1325179"/>
                    <a:pt x="1225138" y="1321369"/>
                    <a:pt x="1259406" y="1321369"/>
                  </a:cubicBezTo>
                  <a:cubicBezTo>
                    <a:pt x="1300264" y="1321369"/>
                    <a:pt x="1339804" y="1322639"/>
                    <a:pt x="1380663" y="1322639"/>
                  </a:cubicBezTo>
                  <a:cubicBezTo>
                    <a:pt x="1434701" y="1322639"/>
                    <a:pt x="1490057" y="1322639"/>
                    <a:pt x="1544095" y="1321369"/>
                  </a:cubicBezTo>
                  <a:cubicBezTo>
                    <a:pt x="1592861" y="1320099"/>
                    <a:pt x="1640310" y="1317559"/>
                    <a:pt x="1688547" y="1315019"/>
                  </a:cubicBezTo>
                  <a:cubicBezTo>
                    <a:pt x="1693627" y="1315019"/>
                    <a:pt x="1698707" y="1312479"/>
                    <a:pt x="1705057" y="1311209"/>
                  </a:cubicBezTo>
                  <a:cubicBezTo>
                    <a:pt x="1705057" y="1298509"/>
                    <a:pt x="1706327" y="1285809"/>
                    <a:pt x="1706327" y="1275257"/>
                  </a:cubicBezTo>
                  <a:lnTo>
                    <a:pt x="1706327" y="1244970"/>
                  </a:lnTo>
                  <a:cubicBezTo>
                    <a:pt x="1707597" y="1195144"/>
                    <a:pt x="1710137" y="1144341"/>
                    <a:pt x="1708867" y="1094514"/>
                  </a:cubicBezTo>
                  <a:cubicBezTo>
                    <a:pt x="1707597" y="1024172"/>
                    <a:pt x="1720297" y="408671"/>
                    <a:pt x="1724107" y="338328"/>
                  </a:cubicBezTo>
                  <a:cubicBezTo>
                    <a:pt x="1726647" y="297295"/>
                    <a:pt x="1729187" y="256262"/>
                    <a:pt x="1729187" y="215228"/>
                  </a:cubicBezTo>
                  <a:cubicBezTo>
                    <a:pt x="1729187" y="181034"/>
                    <a:pt x="1730457" y="147816"/>
                    <a:pt x="1738077" y="114599"/>
                  </a:cubicBezTo>
                  <a:cubicBezTo>
                    <a:pt x="1741887" y="95059"/>
                    <a:pt x="1744427" y="75519"/>
                    <a:pt x="1739347" y="49530"/>
                  </a:cubicBezTo>
                  <a:cubicBezTo>
                    <a:pt x="1731727" y="49530"/>
                    <a:pt x="1725377" y="48260"/>
                    <a:pt x="1717757" y="48260"/>
                  </a:cubicBezTo>
                  <a:cubicBezTo>
                    <a:pt x="1684737" y="45720"/>
                    <a:pt x="1650854" y="45720"/>
                    <a:pt x="1615268" y="40640"/>
                  </a:cubicBezTo>
                  <a:cubicBezTo>
                    <a:pt x="1549367" y="33020"/>
                    <a:pt x="1482149" y="27940"/>
                    <a:pt x="1416249" y="27940"/>
                  </a:cubicBezTo>
                  <a:cubicBezTo>
                    <a:pt x="1370119" y="27940"/>
                    <a:pt x="1322670" y="31750"/>
                    <a:pt x="1276540" y="24130"/>
                  </a:cubicBezTo>
                  <a:lnTo>
                    <a:pt x="1263360" y="24130"/>
                  </a:lnTo>
                  <a:cubicBezTo>
                    <a:pt x="1225138" y="27940"/>
                    <a:pt x="1184280" y="33020"/>
                    <a:pt x="1144740" y="34290"/>
                  </a:cubicBezTo>
                  <a:cubicBezTo>
                    <a:pt x="1101245" y="35560"/>
                    <a:pt x="1059069" y="31750"/>
                    <a:pt x="1015575" y="30480"/>
                  </a:cubicBezTo>
                  <a:cubicBezTo>
                    <a:pt x="974717" y="29210"/>
                    <a:pt x="933859" y="27940"/>
                    <a:pt x="894318" y="27940"/>
                  </a:cubicBezTo>
                  <a:cubicBezTo>
                    <a:pt x="879820" y="27940"/>
                    <a:pt x="866640" y="29210"/>
                    <a:pt x="852142" y="27940"/>
                  </a:cubicBezTo>
                  <a:cubicBezTo>
                    <a:pt x="802058" y="26670"/>
                    <a:pt x="284082" y="24130"/>
                    <a:pt x="232680" y="24130"/>
                  </a:cubicBezTo>
                  <a:cubicBezTo>
                    <a:pt x="187867" y="22860"/>
                    <a:pt x="143055" y="24130"/>
                    <a:pt x="98243" y="24130"/>
                  </a:cubicBezTo>
                  <a:cubicBezTo>
                    <a:pt x="74519" y="24130"/>
                    <a:pt x="45720" y="24130"/>
                    <a:pt x="21590" y="25400"/>
                  </a:cubicBezTo>
                  <a:cubicBezTo>
                    <a:pt x="20320" y="25400"/>
                    <a:pt x="21590" y="36830"/>
                    <a:pt x="22860" y="41910"/>
                  </a:cubicBezTo>
                  <a:cubicBezTo>
                    <a:pt x="26670" y="79427"/>
                    <a:pt x="31750" y="110691"/>
                    <a:pt x="34290" y="140977"/>
                  </a:cubicBezTo>
                  <a:cubicBezTo>
                    <a:pt x="36830" y="195689"/>
                    <a:pt x="38100" y="250400"/>
                    <a:pt x="38100" y="305111"/>
                  </a:cubicBezTo>
                  <a:cubicBezTo>
                    <a:pt x="38100" y="340282"/>
                    <a:pt x="36830" y="374477"/>
                    <a:pt x="35560" y="409648"/>
                  </a:cubicBezTo>
                  <a:cubicBezTo>
                    <a:pt x="34290" y="443843"/>
                    <a:pt x="22860" y="1023195"/>
                    <a:pt x="21590" y="1056412"/>
                  </a:cubicBezTo>
                  <a:lnTo>
                    <a:pt x="21590" y="1120893"/>
                  </a:lnTo>
                  <a:cubicBezTo>
                    <a:pt x="21590" y="1169742"/>
                    <a:pt x="20320" y="1219568"/>
                    <a:pt x="20320" y="1268418"/>
                  </a:cubicBezTo>
                  <a:cubicBezTo>
                    <a:pt x="20320" y="1275257"/>
                    <a:pt x="19050" y="1281118"/>
                    <a:pt x="17780" y="1292159"/>
                  </a:cubicBezTo>
                  <a:close/>
                </a:path>
              </a:pathLst>
            </a:custGeom>
            <a:solidFill>
              <a:srgbClr val="2F2325"/>
            </a:solidFill>
          </p:spPr>
          <p:txBody>
            <a:bodyPr/>
            <a:lstStyle/>
            <a:p>
              <a:endParaRPr lang="en-GB"/>
            </a:p>
          </p:txBody>
        </p:sp>
      </p:grpSp>
      <p:pic>
        <p:nvPicPr>
          <p:cNvPr id="20" name="图片 19">
            <a:extLst>
              <a:ext uri="{FF2B5EF4-FFF2-40B4-BE49-F238E27FC236}">
                <a16:creationId xmlns:a16="http://schemas.microsoft.com/office/drawing/2014/main" id="{57128907-567C-4A95-8C01-D5D978849F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0188" y="1658156"/>
            <a:ext cx="735106" cy="576436"/>
          </a:xfrm>
          <a:prstGeom prst="rect">
            <a:avLst/>
          </a:prstGeom>
        </p:spPr>
      </p:pic>
      <p:pic>
        <p:nvPicPr>
          <p:cNvPr id="22" name="图片 21">
            <a:extLst>
              <a:ext uri="{FF2B5EF4-FFF2-40B4-BE49-F238E27FC236}">
                <a16:creationId xmlns:a16="http://schemas.microsoft.com/office/drawing/2014/main" id="{B2F61C26-8161-45C4-BBDE-3001092B29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71807" y="254682"/>
            <a:ext cx="1098177" cy="861139"/>
          </a:xfrm>
          <a:prstGeom prst="rect">
            <a:avLst/>
          </a:prstGeom>
        </p:spPr>
      </p:pic>
      <p:pic>
        <p:nvPicPr>
          <p:cNvPr id="23" name="图片 22">
            <a:extLst>
              <a:ext uri="{FF2B5EF4-FFF2-40B4-BE49-F238E27FC236}">
                <a16:creationId xmlns:a16="http://schemas.microsoft.com/office/drawing/2014/main" id="{AD70603B-DF64-45BF-82B3-D531D3211A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423186" y="131992"/>
            <a:ext cx="4077928" cy="1481993"/>
          </a:xfrm>
          <a:prstGeom prst="rect">
            <a:avLst/>
          </a:prstGeom>
        </p:spPr>
      </p:pic>
      <p:sp>
        <p:nvSpPr>
          <p:cNvPr id="2" name="TextBox 1"/>
          <p:cNvSpPr txBox="1"/>
          <p:nvPr/>
        </p:nvSpPr>
        <p:spPr>
          <a:xfrm>
            <a:off x="1829891" y="200146"/>
            <a:ext cx="7959991" cy="1200329"/>
          </a:xfrm>
          <a:prstGeom prst="rect">
            <a:avLst/>
          </a:prstGeom>
          <a:noFill/>
        </p:spPr>
        <p:txBody>
          <a:bodyPr wrap="square" rtlCol="0">
            <a:spAutoFit/>
          </a:bodyPr>
          <a:lstStyle/>
          <a:p>
            <a:pPr algn="ctr"/>
            <a:r>
              <a:rPr lang="en-US" sz="3600" dirty="0">
                <a:solidFill>
                  <a:srgbClr val="FF0000"/>
                </a:solidFill>
                <a:latin typeface="UTM Amerika Sans" panose="02040603050506020204" pitchFamily="18" charset="0"/>
              </a:rPr>
              <a:t>DÀN Ý</a:t>
            </a:r>
            <a:r>
              <a:rPr lang="en-US" sz="3600" dirty="0">
                <a:solidFill>
                  <a:srgbClr val="0070C0"/>
                </a:solidFill>
                <a:latin typeface="UTM Amerika Sans" panose="02040603050506020204" pitchFamily="18" charset="0"/>
              </a:rPr>
              <a:t> </a:t>
            </a:r>
          </a:p>
          <a:p>
            <a:pPr algn="ctr"/>
            <a:r>
              <a:rPr lang="en-US" sz="3600" dirty="0" err="1">
                <a:solidFill>
                  <a:srgbClr val="0070C0"/>
                </a:solidFill>
                <a:latin typeface="UTM Amerika Sans" panose="02040603050506020204" pitchFamily="18" charset="0"/>
              </a:rPr>
              <a:t>Bài</a:t>
            </a:r>
            <a:r>
              <a:rPr lang="en-US" sz="3600" dirty="0">
                <a:solidFill>
                  <a:srgbClr val="0070C0"/>
                </a:solidFill>
                <a:latin typeface="UTM Amerika Sans" panose="02040603050506020204" pitchFamily="18" charset="0"/>
              </a:rPr>
              <a:t> </a:t>
            </a:r>
            <a:r>
              <a:rPr lang="en-US" sz="3600" dirty="0" err="1">
                <a:solidFill>
                  <a:srgbClr val="0070C0"/>
                </a:solidFill>
                <a:latin typeface="UTM Amerika Sans" panose="02040603050506020204" pitchFamily="18" charset="0"/>
              </a:rPr>
              <a:t>văn</a:t>
            </a:r>
            <a:r>
              <a:rPr lang="en-US" sz="3600" dirty="0">
                <a:solidFill>
                  <a:srgbClr val="0070C0"/>
                </a:solidFill>
                <a:latin typeface="UTM Amerika Sans" panose="02040603050506020204" pitchFamily="18" charset="0"/>
              </a:rPr>
              <a:t> </a:t>
            </a:r>
            <a:r>
              <a:rPr lang="en-US" sz="3600" dirty="0" err="1">
                <a:solidFill>
                  <a:srgbClr val="0070C0"/>
                </a:solidFill>
                <a:latin typeface="UTM Amerika Sans" panose="02040603050506020204" pitchFamily="18" charset="0"/>
              </a:rPr>
              <a:t>miêu</a:t>
            </a:r>
            <a:r>
              <a:rPr lang="en-US" sz="3600" dirty="0">
                <a:solidFill>
                  <a:srgbClr val="0070C0"/>
                </a:solidFill>
                <a:latin typeface="UTM Amerika Sans" panose="02040603050506020204" pitchFamily="18" charset="0"/>
              </a:rPr>
              <a:t> </a:t>
            </a:r>
            <a:r>
              <a:rPr lang="en-US" sz="3600" dirty="0" err="1">
                <a:solidFill>
                  <a:srgbClr val="0070C0"/>
                </a:solidFill>
                <a:latin typeface="UTM Amerika Sans" panose="02040603050506020204" pitchFamily="18" charset="0"/>
              </a:rPr>
              <a:t>tả</a:t>
            </a:r>
            <a:r>
              <a:rPr lang="en-US" sz="3600" dirty="0">
                <a:solidFill>
                  <a:srgbClr val="0070C0"/>
                </a:solidFill>
                <a:latin typeface="UTM Amerika Sans" panose="02040603050506020204" pitchFamily="18" charset="0"/>
              </a:rPr>
              <a:t> </a:t>
            </a:r>
            <a:r>
              <a:rPr lang="en-US" sz="3600" dirty="0" err="1">
                <a:solidFill>
                  <a:srgbClr val="0070C0"/>
                </a:solidFill>
                <a:latin typeface="UTM Amerika Sans" panose="02040603050506020204" pitchFamily="18" charset="0"/>
              </a:rPr>
              <a:t>đồ</a:t>
            </a:r>
            <a:r>
              <a:rPr lang="en-US" sz="3600" dirty="0">
                <a:solidFill>
                  <a:srgbClr val="0070C0"/>
                </a:solidFill>
                <a:latin typeface="UTM Amerika Sans" panose="02040603050506020204" pitchFamily="18" charset="0"/>
              </a:rPr>
              <a:t> </a:t>
            </a:r>
            <a:r>
              <a:rPr lang="en-US" sz="3600" dirty="0" err="1">
                <a:solidFill>
                  <a:srgbClr val="0070C0"/>
                </a:solidFill>
                <a:latin typeface="UTM Amerika Sans" panose="02040603050506020204" pitchFamily="18" charset="0"/>
              </a:rPr>
              <a:t>vật</a:t>
            </a:r>
            <a:endParaRPr lang="en-US" sz="3600" dirty="0">
              <a:solidFill>
                <a:srgbClr val="0070C0"/>
              </a:solidFill>
              <a:latin typeface="UTM Amerika Sans" panose="02040603050506020204" pitchFamily="18" charset="0"/>
            </a:endParaRPr>
          </a:p>
        </p:txBody>
      </p:sp>
      <p:sp>
        <p:nvSpPr>
          <p:cNvPr id="4" name="TextBox 3"/>
          <p:cNvSpPr txBox="1"/>
          <p:nvPr/>
        </p:nvSpPr>
        <p:spPr>
          <a:xfrm>
            <a:off x="1065294" y="1808673"/>
            <a:ext cx="7110247" cy="584775"/>
          </a:xfrm>
          <a:prstGeom prst="rect">
            <a:avLst/>
          </a:prstGeom>
          <a:noFill/>
        </p:spPr>
        <p:txBody>
          <a:bodyPr wrap="square" rtlCol="0">
            <a:spAutoFit/>
          </a:bodyPr>
          <a:lstStyle/>
          <a:p>
            <a:pPr marL="342900" indent="-342900">
              <a:buAutoNum type="arabicPeriod"/>
            </a:pPr>
            <a:r>
              <a:rPr lang="en-US" sz="3200">
                <a:solidFill>
                  <a:srgbClr val="FF0066"/>
                </a:solidFill>
                <a:latin typeface="SVN-Trebuchets" panose="02040603050506020204" pitchFamily="18" charset="0"/>
              </a:rPr>
              <a:t>Mở bài</a:t>
            </a:r>
            <a:r>
              <a:rPr lang="en-US" sz="3200">
                <a:latin typeface="SVN-Trebuchets" panose="02040603050506020204" pitchFamily="18" charset="0"/>
              </a:rPr>
              <a:t>: Giới thiệu đồ vật định tả.</a:t>
            </a:r>
          </a:p>
        </p:txBody>
      </p:sp>
      <p:sp>
        <p:nvSpPr>
          <p:cNvPr id="17" name="TextBox 16"/>
          <p:cNvSpPr txBox="1"/>
          <p:nvPr/>
        </p:nvSpPr>
        <p:spPr>
          <a:xfrm>
            <a:off x="1065293" y="2421783"/>
            <a:ext cx="10648486" cy="2554545"/>
          </a:xfrm>
          <a:prstGeom prst="rect">
            <a:avLst/>
          </a:prstGeom>
          <a:noFill/>
        </p:spPr>
        <p:txBody>
          <a:bodyPr wrap="square" rtlCol="0">
            <a:spAutoFit/>
          </a:bodyPr>
          <a:lstStyle/>
          <a:p>
            <a:r>
              <a:rPr lang="en-US" sz="3200">
                <a:solidFill>
                  <a:srgbClr val="FF0066"/>
                </a:solidFill>
                <a:latin typeface="SVN-Trebuchets" panose="02040603050506020204" pitchFamily="18" charset="0"/>
              </a:rPr>
              <a:t>2. Thân bài:</a:t>
            </a:r>
          </a:p>
          <a:p>
            <a:pPr marL="457200" indent="-457200">
              <a:buFontTx/>
              <a:buChar char="-"/>
            </a:pPr>
            <a:r>
              <a:rPr lang="en-US" sz="3200">
                <a:latin typeface="SVN-Trebuchets" panose="02040603050506020204" pitchFamily="18" charset="0"/>
              </a:rPr>
              <a:t>Tả bao quát toàn bộ đồ vật (hình dáng, kích thước, màu sắc, chất liệu, cấu tạo,…)</a:t>
            </a:r>
          </a:p>
          <a:p>
            <a:pPr marL="457200" indent="-457200">
              <a:buFontTx/>
              <a:buChar char="-"/>
            </a:pPr>
            <a:r>
              <a:rPr lang="en-US" sz="3200">
                <a:latin typeface="SVN-Trebuchets" panose="02040603050506020204" pitchFamily="18" charset="0"/>
              </a:rPr>
              <a:t>Tả những bộ phận có đặc điểm nổi bật (có thể kết hợp thể hiện tình cảm, thái độ của người viết với đồ vật.</a:t>
            </a:r>
            <a:endParaRPr lang="en-US" sz="2800">
              <a:latin typeface="SVN-Trebuchets" panose="02040603050506020204" pitchFamily="18" charset="0"/>
            </a:endParaRPr>
          </a:p>
        </p:txBody>
      </p:sp>
      <p:sp>
        <p:nvSpPr>
          <p:cNvPr id="6" name="TextBox 5"/>
          <p:cNvSpPr txBox="1"/>
          <p:nvPr/>
        </p:nvSpPr>
        <p:spPr>
          <a:xfrm>
            <a:off x="1081059" y="4997637"/>
            <a:ext cx="9008872" cy="584775"/>
          </a:xfrm>
          <a:prstGeom prst="rect">
            <a:avLst/>
          </a:prstGeom>
          <a:noFill/>
        </p:spPr>
        <p:txBody>
          <a:bodyPr wrap="square" rtlCol="0">
            <a:spAutoFit/>
          </a:bodyPr>
          <a:lstStyle/>
          <a:p>
            <a:r>
              <a:rPr lang="en-US" sz="3200">
                <a:solidFill>
                  <a:srgbClr val="FF0066"/>
                </a:solidFill>
                <a:latin typeface="SVN-Trebuchets" panose="02040603050506020204" pitchFamily="18" charset="0"/>
              </a:rPr>
              <a:t>3. Kết bài</a:t>
            </a:r>
            <a:r>
              <a:rPr lang="en-US" sz="3200">
                <a:latin typeface="SVN-Trebuchets" panose="02040603050506020204" pitchFamily="18" charset="0"/>
              </a:rPr>
              <a:t>: Nêu cảm nghĩ đối với đồ vật đã tả.</a:t>
            </a:r>
          </a:p>
        </p:txBody>
      </p:sp>
      <p:pic>
        <p:nvPicPr>
          <p:cNvPr id="15" name="图片 35">
            <a:extLst>
              <a:ext uri="{FF2B5EF4-FFF2-40B4-BE49-F238E27FC236}">
                <a16:creationId xmlns:a16="http://schemas.microsoft.com/office/drawing/2014/main" id="{D21FDD29-661A-4D5A-AF6D-33869E2C3CC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2143" t="67937"/>
          <a:stretch/>
        </p:blipFill>
        <p:spPr>
          <a:xfrm>
            <a:off x="-217788" y="5405260"/>
            <a:ext cx="2259652" cy="1462980"/>
          </a:xfrm>
          <a:prstGeom prst="rect">
            <a:avLst/>
          </a:prstGeom>
        </p:spPr>
      </p:pic>
    </p:spTree>
    <p:extLst>
      <p:ext uri="{BB962C8B-B14F-4D97-AF65-F5344CB8AC3E}">
        <p14:creationId xmlns:p14="http://schemas.microsoft.com/office/powerpoint/2010/main" val="2657507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80">
                                          <p:stCondLst>
                                            <p:cond delay="0"/>
                                          </p:stCondLst>
                                        </p:cTn>
                                        <p:tgtEl>
                                          <p:spTgt spid="22"/>
                                        </p:tgtEl>
                                      </p:cBhvr>
                                    </p:animEffect>
                                    <p:anim calcmode="lin" valueType="num">
                                      <p:cBhvr>
                                        <p:cTn id="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3" dur="26">
                                          <p:stCondLst>
                                            <p:cond delay="650"/>
                                          </p:stCondLst>
                                        </p:cTn>
                                        <p:tgtEl>
                                          <p:spTgt spid="22"/>
                                        </p:tgtEl>
                                      </p:cBhvr>
                                      <p:to x="100000" y="60000"/>
                                    </p:animScale>
                                    <p:animScale>
                                      <p:cBhvr>
                                        <p:cTn id="14" dur="166" decel="50000">
                                          <p:stCondLst>
                                            <p:cond delay="676"/>
                                          </p:stCondLst>
                                        </p:cTn>
                                        <p:tgtEl>
                                          <p:spTgt spid="22"/>
                                        </p:tgtEl>
                                      </p:cBhvr>
                                      <p:to x="100000" y="100000"/>
                                    </p:animScale>
                                    <p:animScale>
                                      <p:cBhvr>
                                        <p:cTn id="15" dur="26">
                                          <p:stCondLst>
                                            <p:cond delay="1312"/>
                                          </p:stCondLst>
                                        </p:cTn>
                                        <p:tgtEl>
                                          <p:spTgt spid="22"/>
                                        </p:tgtEl>
                                      </p:cBhvr>
                                      <p:to x="100000" y="80000"/>
                                    </p:animScale>
                                    <p:animScale>
                                      <p:cBhvr>
                                        <p:cTn id="16" dur="166" decel="50000">
                                          <p:stCondLst>
                                            <p:cond delay="1338"/>
                                          </p:stCondLst>
                                        </p:cTn>
                                        <p:tgtEl>
                                          <p:spTgt spid="22"/>
                                        </p:tgtEl>
                                      </p:cBhvr>
                                      <p:to x="100000" y="100000"/>
                                    </p:animScale>
                                    <p:animScale>
                                      <p:cBhvr>
                                        <p:cTn id="17" dur="26">
                                          <p:stCondLst>
                                            <p:cond delay="1642"/>
                                          </p:stCondLst>
                                        </p:cTn>
                                        <p:tgtEl>
                                          <p:spTgt spid="22"/>
                                        </p:tgtEl>
                                      </p:cBhvr>
                                      <p:to x="100000" y="90000"/>
                                    </p:animScale>
                                    <p:animScale>
                                      <p:cBhvr>
                                        <p:cTn id="18" dur="166" decel="50000">
                                          <p:stCondLst>
                                            <p:cond delay="1668"/>
                                          </p:stCondLst>
                                        </p:cTn>
                                        <p:tgtEl>
                                          <p:spTgt spid="22"/>
                                        </p:tgtEl>
                                      </p:cBhvr>
                                      <p:to x="100000" y="100000"/>
                                    </p:animScale>
                                    <p:animScale>
                                      <p:cBhvr>
                                        <p:cTn id="19" dur="26">
                                          <p:stCondLst>
                                            <p:cond delay="1808"/>
                                          </p:stCondLst>
                                        </p:cTn>
                                        <p:tgtEl>
                                          <p:spTgt spid="22"/>
                                        </p:tgtEl>
                                      </p:cBhvr>
                                      <p:to x="100000" y="95000"/>
                                    </p:animScale>
                                    <p:animScale>
                                      <p:cBhvr>
                                        <p:cTn id="20" dur="166" decel="50000">
                                          <p:stCondLst>
                                            <p:cond delay="1834"/>
                                          </p:stCondLst>
                                        </p:cTn>
                                        <p:tgtEl>
                                          <p:spTgt spid="22"/>
                                        </p:tgtEl>
                                      </p:cBhvr>
                                      <p:to x="100000" y="100000"/>
                                    </p:animScale>
                                  </p:childTnLst>
                                </p:cTn>
                              </p:par>
                              <p:par>
                                <p:cTn id="21" presetID="26" presetClass="emph" presetSubtype="0" fill="hold" nodeType="withEffect">
                                  <p:stCondLst>
                                    <p:cond delay="0"/>
                                  </p:stCondLst>
                                  <p:childTnLst>
                                    <p:animEffect transition="out" filter="fade">
                                      <p:cBhvr>
                                        <p:cTn id="22" dur="500" tmFilter="0, 0; .2, .5; .8, .5; 1, 0"/>
                                        <p:tgtEl>
                                          <p:spTgt spid="22"/>
                                        </p:tgtEl>
                                      </p:cBhvr>
                                    </p:animEffect>
                                    <p:animScale>
                                      <p:cBhvr>
                                        <p:cTn id="23" dur="250" autoRev="1" fill="hold"/>
                                        <p:tgtEl>
                                          <p:spTgt spid="22"/>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7"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8898E0C1-627C-4809-9F0B-5743E36EF1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73099" y="-5936"/>
            <a:ext cx="4527176" cy="1645258"/>
          </a:xfrm>
          <a:prstGeom prst="rect">
            <a:avLst/>
          </a:prstGeom>
        </p:spPr>
      </p:pic>
      <p:pic>
        <p:nvPicPr>
          <p:cNvPr id="1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52436" y="4021603"/>
            <a:ext cx="4722299" cy="283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1662744" y="1511243"/>
            <a:ext cx="8143408" cy="707886"/>
          </a:xfrm>
          <a:prstGeom prst="rect">
            <a:avLst/>
          </a:prstGeom>
          <a:noFill/>
        </p:spPr>
        <p:txBody>
          <a:bodyPr wrap="square" rtlCol="0">
            <a:spAutoFit/>
          </a:bodyPr>
          <a:lstStyle/>
          <a:p>
            <a:pPr marL="342900" indent="-342900">
              <a:buAutoNum type="arabicPeriod"/>
            </a:pPr>
            <a:r>
              <a:rPr lang="en-US" sz="4000" dirty="0" err="1">
                <a:solidFill>
                  <a:srgbClr val="FF0066"/>
                </a:solidFill>
                <a:latin typeface="SVN-Trebuchets" panose="02040603050506020204" pitchFamily="18" charset="0"/>
              </a:rPr>
              <a:t>Mở</a:t>
            </a:r>
            <a:r>
              <a:rPr lang="en-US" sz="4000" dirty="0">
                <a:solidFill>
                  <a:srgbClr val="FF0066"/>
                </a:solidFill>
                <a:latin typeface="SVN-Trebuchets" panose="02040603050506020204" pitchFamily="18" charset="0"/>
              </a:rPr>
              <a:t> </a:t>
            </a:r>
            <a:r>
              <a:rPr lang="en-US" sz="4000" dirty="0" err="1">
                <a:solidFill>
                  <a:srgbClr val="FF0066"/>
                </a:solidFill>
                <a:latin typeface="SVN-Trebuchets" panose="02040603050506020204" pitchFamily="18" charset="0"/>
              </a:rPr>
              <a:t>bài</a:t>
            </a:r>
            <a:r>
              <a:rPr lang="en-US" sz="4000" dirty="0">
                <a:latin typeface="SVN-Trebuchets" panose="02040603050506020204" pitchFamily="18" charset="0"/>
              </a:rPr>
              <a:t>: </a:t>
            </a:r>
            <a:r>
              <a:rPr lang="en-US" sz="4000" dirty="0" err="1">
                <a:latin typeface="SVN-Trebuchets" panose="02040603050506020204" pitchFamily="18" charset="0"/>
              </a:rPr>
              <a:t>Giới</a:t>
            </a:r>
            <a:r>
              <a:rPr lang="en-US" sz="4000" dirty="0">
                <a:latin typeface="SVN-Trebuchets" panose="02040603050506020204" pitchFamily="18" charset="0"/>
              </a:rPr>
              <a:t> </a:t>
            </a:r>
            <a:r>
              <a:rPr lang="en-US" sz="4000" dirty="0" err="1">
                <a:latin typeface="SVN-Trebuchets" panose="02040603050506020204" pitchFamily="18" charset="0"/>
              </a:rPr>
              <a:t>thiệu</a:t>
            </a:r>
            <a:r>
              <a:rPr lang="en-US" sz="4000" dirty="0">
                <a:latin typeface="SVN-Trebuchets" panose="02040603050506020204" pitchFamily="18" charset="0"/>
              </a:rPr>
              <a:t> </a:t>
            </a:r>
            <a:r>
              <a:rPr lang="en-US" sz="4000" dirty="0" err="1">
                <a:latin typeface="SVN-Trebuchets" panose="02040603050506020204" pitchFamily="18" charset="0"/>
              </a:rPr>
              <a:t>đồ</a:t>
            </a:r>
            <a:r>
              <a:rPr lang="en-US" sz="4000" dirty="0">
                <a:latin typeface="SVN-Trebuchets" panose="02040603050506020204" pitchFamily="18" charset="0"/>
              </a:rPr>
              <a:t> </a:t>
            </a:r>
            <a:r>
              <a:rPr lang="en-US" sz="4000" dirty="0" err="1">
                <a:latin typeface="SVN-Trebuchets" panose="02040603050506020204" pitchFamily="18" charset="0"/>
              </a:rPr>
              <a:t>vật</a:t>
            </a:r>
            <a:r>
              <a:rPr lang="en-US" sz="4000" dirty="0">
                <a:latin typeface="SVN-Trebuchets" panose="02040603050506020204" pitchFamily="18" charset="0"/>
              </a:rPr>
              <a:t> </a:t>
            </a:r>
            <a:r>
              <a:rPr lang="en-US" sz="4000" dirty="0" err="1">
                <a:latin typeface="SVN-Trebuchets" panose="02040603050506020204" pitchFamily="18" charset="0"/>
              </a:rPr>
              <a:t>định</a:t>
            </a:r>
            <a:r>
              <a:rPr lang="en-US" sz="4000" dirty="0">
                <a:latin typeface="SVN-Trebuchets" panose="02040603050506020204" pitchFamily="18" charset="0"/>
              </a:rPr>
              <a:t> </a:t>
            </a:r>
            <a:r>
              <a:rPr lang="en-US" sz="4000" dirty="0" err="1">
                <a:latin typeface="SVN-Trebuchets" panose="02040603050506020204" pitchFamily="18" charset="0"/>
              </a:rPr>
              <a:t>tả</a:t>
            </a:r>
            <a:r>
              <a:rPr lang="en-US" sz="4000" dirty="0">
                <a:latin typeface="SVN-Trebuchets" panose="02040603050506020204" pitchFamily="18" charset="0"/>
              </a:rPr>
              <a:t>.</a:t>
            </a:r>
          </a:p>
        </p:txBody>
      </p:sp>
      <p:sp>
        <p:nvSpPr>
          <p:cNvPr id="25" name="TextBox 24"/>
          <p:cNvSpPr txBox="1"/>
          <p:nvPr/>
        </p:nvSpPr>
        <p:spPr>
          <a:xfrm>
            <a:off x="2416244" y="2372382"/>
            <a:ext cx="7993568" cy="1754326"/>
          </a:xfrm>
          <a:prstGeom prst="rect">
            <a:avLst/>
          </a:prstGeom>
          <a:noFill/>
        </p:spPr>
        <p:txBody>
          <a:bodyPr wrap="square" rtlCol="0">
            <a:spAutoFit/>
          </a:bodyPr>
          <a:lstStyle/>
          <a:p>
            <a:pPr marL="457200" indent="-457200">
              <a:buFontTx/>
              <a:buChar char="-"/>
            </a:pPr>
            <a:r>
              <a:rPr lang="vi-VN" sz="3600" dirty="0">
                <a:solidFill>
                  <a:schemeClr val="accent6">
                    <a:lumMod val="50000"/>
                  </a:schemeClr>
                </a:solidFill>
                <a:cs typeface="Arial" pitchFamily="34" charset="0"/>
              </a:rPr>
              <a:t>Đồ vật em định tả là gì? </a:t>
            </a:r>
            <a:endParaRPr lang="en-US" sz="3600" dirty="0">
              <a:solidFill>
                <a:schemeClr val="accent6">
                  <a:lumMod val="50000"/>
                </a:schemeClr>
              </a:solidFill>
              <a:cs typeface="Arial" pitchFamily="34" charset="0"/>
            </a:endParaRPr>
          </a:p>
          <a:p>
            <a:pPr marL="457200" indent="-457200">
              <a:buFontTx/>
              <a:buChar char="-"/>
            </a:pPr>
            <a:r>
              <a:rPr lang="vi-VN" sz="3600" dirty="0">
                <a:solidFill>
                  <a:schemeClr val="accent6">
                    <a:lumMod val="50000"/>
                  </a:schemeClr>
                </a:solidFill>
                <a:cs typeface="Arial" pitchFamily="34" charset="0"/>
              </a:rPr>
              <a:t>Tại sao em có nó? </a:t>
            </a:r>
            <a:endParaRPr lang="en-US" sz="3600" dirty="0">
              <a:solidFill>
                <a:schemeClr val="accent6">
                  <a:lumMod val="50000"/>
                </a:schemeClr>
              </a:solidFill>
              <a:cs typeface="Arial" pitchFamily="34" charset="0"/>
            </a:endParaRPr>
          </a:p>
          <a:p>
            <a:pPr marL="457200" indent="-457200">
              <a:buFontTx/>
              <a:buChar char="-"/>
            </a:pPr>
            <a:r>
              <a:rPr lang="en-US" sz="3600" dirty="0" err="1">
                <a:solidFill>
                  <a:schemeClr val="accent6">
                    <a:lumMod val="50000"/>
                  </a:schemeClr>
                </a:solidFill>
                <a:cs typeface="Arial" pitchFamily="34" charset="0"/>
              </a:rPr>
              <a:t>Em</a:t>
            </a:r>
            <a:r>
              <a:rPr lang="en-US" sz="3600" dirty="0">
                <a:solidFill>
                  <a:schemeClr val="accent6">
                    <a:lumMod val="50000"/>
                  </a:schemeClr>
                </a:solidFill>
                <a:cs typeface="Arial" pitchFamily="34" charset="0"/>
              </a:rPr>
              <a:t> c</a:t>
            </a:r>
            <a:r>
              <a:rPr lang="vi-VN" sz="3600" dirty="0">
                <a:solidFill>
                  <a:schemeClr val="accent6">
                    <a:lumMod val="50000"/>
                  </a:schemeClr>
                </a:solidFill>
                <a:cs typeface="Arial" pitchFamily="34" charset="0"/>
              </a:rPr>
              <a:t>ó nó vào dịp, thời gian nào?</a:t>
            </a:r>
          </a:p>
        </p:txBody>
      </p:sp>
      <p:pic>
        <p:nvPicPr>
          <p:cNvPr id="11" name="图片 36">
            <a:extLst>
              <a:ext uri="{FF2B5EF4-FFF2-40B4-BE49-F238E27FC236}">
                <a16:creationId xmlns:a16="http://schemas.microsoft.com/office/drawing/2014/main" id="{46E46C25-942E-497F-AEE5-A8504ADC10B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809" t="15873" b="50000"/>
          <a:stretch/>
        </p:blipFill>
        <p:spPr>
          <a:xfrm>
            <a:off x="9081856" y="2258721"/>
            <a:ext cx="3110144" cy="3687580"/>
          </a:xfrm>
          <a:prstGeom prst="rect">
            <a:avLst/>
          </a:prstGeom>
        </p:spPr>
      </p:pic>
      <p:pic>
        <p:nvPicPr>
          <p:cNvPr id="13" name="图片 34">
            <a:extLst>
              <a:ext uri="{FF2B5EF4-FFF2-40B4-BE49-F238E27FC236}">
                <a16:creationId xmlns:a16="http://schemas.microsoft.com/office/drawing/2014/main" id="{FBED692D-88D4-43EA-A253-D24D794048C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1270" r="82143" b="11535"/>
          <a:stretch/>
        </p:blipFill>
        <p:spPr>
          <a:xfrm>
            <a:off x="0" y="2118409"/>
            <a:ext cx="2086252" cy="3101561"/>
          </a:xfrm>
          <a:prstGeom prst="rect">
            <a:avLst/>
          </a:prstGeom>
        </p:spPr>
      </p:pic>
    </p:spTree>
    <p:extLst>
      <p:ext uri="{BB962C8B-B14F-4D97-AF65-F5344CB8AC3E}">
        <p14:creationId xmlns:p14="http://schemas.microsoft.com/office/powerpoint/2010/main" val="2564250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883139157"/>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思源黑体 CN Medium">
      <a:majorFont>
        <a:latin typeface="思源黑体 CN Medium"/>
        <a:ea typeface="思源黑体 CN Medium"/>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TotalTime>
  <Words>520</Words>
  <Application>Microsoft Office PowerPoint</Application>
  <PresentationFormat>Widescreen</PresentationFormat>
  <Paragraphs>77</Paragraphs>
  <Slides>17</Slides>
  <Notes>14</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17</vt:i4>
      </vt:variant>
    </vt:vector>
  </HeadingPairs>
  <TitlesOfParts>
    <vt:vector size="35" baseType="lpstr">
      <vt:lpstr>UTM Ambrose</vt:lpstr>
      <vt:lpstr>SVN-Trebuchets</vt:lpstr>
      <vt:lpstr>等线</vt:lpstr>
      <vt:lpstr>UTM Cookies</vt:lpstr>
      <vt:lpstr>Arial</vt:lpstr>
      <vt:lpstr>UTM Wedding K&amp;T</vt:lpstr>
      <vt:lpstr>UTM Androgyne</vt:lpstr>
      <vt:lpstr>UTM Aptima</vt:lpstr>
      <vt:lpstr>UTM ViceroyJF</vt:lpstr>
      <vt:lpstr>UTM Amerika Sans</vt:lpstr>
      <vt:lpstr>Euclid Symbol</vt:lpstr>
      <vt:lpstr>字魂59号-创粗黑</vt:lpstr>
      <vt:lpstr>Calibri</vt:lpstr>
      <vt:lpstr>SVN-Motion Picture</vt:lpstr>
      <vt:lpstr>SVN-Androgyne</vt:lpstr>
      <vt:lpstr>UTM Showcard</vt:lpstr>
      <vt:lpstr>第一PPT，www.1ppt.com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MIEU TA DO VAT(KT VIET)</dc:title>
  <dc:subject>TẬP LÀM VĂN</dc:subject>
  <dc:creator>BICHTRAN</dc:creator>
  <cp:keywords>MĂNGNON</cp:keywords>
  <cp:lastModifiedBy>Lan Anh Dương</cp:lastModifiedBy>
  <cp:revision>23</cp:revision>
  <dcterms:created xsi:type="dcterms:W3CDTF">2022-01-04T09:27:15Z</dcterms:created>
  <dcterms:modified xsi:type="dcterms:W3CDTF">2023-07-23T10:37:45Z</dcterms:modified>
</cp:coreProperties>
</file>