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8" r:id="rId2"/>
    <p:sldMasterId id="2147483734" r:id="rId3"/>
  </p:sldMasterIdLst>
  <p:notesMasterIdLst>
    <p:notesMasterId r:id="rId22"/>
  </p:notesMasterIdLst>
  <p:sldIdLst>
    <p:sldId id="547" r:id="rId4"/>
    <p:sldId id="555" r:id="rId5"/>
    <p:sldId id="542" r:id="rId6"/>
    <p:sldId id="549" r:id="rId7"/>
    <p:sldId id="550" r:id="rId8"/>
    <p:sldId id="551" r:id="rId9"/>
    <p:sldId id="556" r:id="rId10"/>
    <p:sldId id="557" r:id="rId11"/>
    <p:sldId id="561" r:id="rId12"/>
    <p:sldId id="558" r:id="rId13"/>
    <p:sldId id="559" r:id="rId14"/>
    <p:sldId id="560" r:id="rId15"/>
    <p:sldId id="554" r:id="rId16"/>
    <p:sldId id="544" r:id="rId17"/>
    <p:sldId id="562" r:id="rId18"/>
    <p:sldId id="545" r:id="rId19"/>
    <p:sldId id="546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DFF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99"/>
  </p:normalViewPr>
  <p:slideViewPr>
    <p:cSldViewPr snapToGrid="0">
      <p:cViewPr varScale="1">
        <p:scale>
          <a:sx n="91" d="100"/>
          <a:sy n="91" d="100"/>
        </p:scale>
        <p:origin x="208" y="4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748233-B52C-492E-A551-3ACA4B8FFCB9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CB6CA-BE65-4DA3-A6EB-21D1E1231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86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04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531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875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531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870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01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205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15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30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25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00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5174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224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96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785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973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1437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74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995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19958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6957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3996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45062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69063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0379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7798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93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61157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7711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0947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30042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442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49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88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993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79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993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80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76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10/15/21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718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97709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18" Type="http://schemas.openxmlformats.org/officeDocument/2006/relationships/image" Target="../media/image22.png"/><Relationship Id="rId26" Type="http://schemas.openxmlformats.org/officeDocument/2006/relationships/image" Target="../media/image26.png"/><Relationship Id="rId3" Type="http://schemas.openxmlformats.org/officeDocument/2006/relationships/image" Target="../media/image13.png"/><Relationship Id="rId21" Type="http://schemas.microsoft.com/office/2007/relationships/hdphoto" Target="../media/hdphoto8.wdp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17" Type="http://schemas.openxmlformats.org/officeDocument/2006/relationships/image" Target="../media/image21.gif"/><Relationship Id="rId25" Type="http://schemas.microsoft.com/office/2007/relationships/hdphoto" Target="../media/hdphoto10.wdp"/><Relationship Id="rId2" Type="http://schemas.openxmlformats.org/officeDocument/2006/relationships/notesSlide" Target="../notesSlides/notesSlide3.xml"/><Relationship Id="rId16" Type="http://schemas.microsoft.com/office/2007/relationships/hdphoto" Target="../media/hdphoto6.wdp"/><Relationship Id="rId20" Type="http://schemas.openxmlformats.org/officeDocument/2006/relationships/image" Target="../media/image23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4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24" Type="http://schemas.openxmlformats.org/officeDocument/2006/relationships/image" Target="../media/image25.png"/><Relationship Id="rId5" Type="http://schemas.openxmlformats.org/officeDocument/2006/relationships/image" Target="../media/image14.png"/><Relationship Id="rId15" Type="http://schemas.openxmlformats.org/officeDocument/2006/relationships/image" Target="../media/image20.png"/><Relationship Id="rId23" Type="http://schemas.microsoft.com/office/2007/relationships/hdphoto" Target="../media/hdphoto9.wdp"/><Relationship Id="rId28" Type="http://schemas.openxmlformats.org/officeDocument/2006/relationships/image" Target="../media/image27.gif"/><Relationship Id="rId10" Type="http://schemas.openxmlformats.org/officeDocument/2006/relationships/image" Target="../media/image17.png"/><Relationship Id="rId19" Type="http://schemas.microsoft.com/office/2007/relationships/hdphoto" Target="../media/hdphoto7.wdp"/><Relationship Id="rId31" Type="http://schemas.openxmlformats.org/officeDocument/2006/relationships/image" Target="../media/image29.png"/><Relationship Id="rId4" Type="http://schemas.microsoft.com/office/2007/relationships/hdphoto" Target="../media/hdphoto1.wdp"/><Relationship Id="rId9" Type="http://schemas.openxmlformats.org/officeDocument/2006/relationships/image" Target="../media/image16.gif"/><Relationship Id="rId14" Type="http://schemas.openxmlformats.org/officeDocument/2006/relationships/image" Target="../media/image19.gif"/><Relationship Id="rId22" Type="http://schemas.openxmlformats.org/officeDocument/2006/relationships/image" Target="../media/image24.png"/><Relationship Id="rId27" Type="http://schemas.microsoft.com/office/2007/relationships/hdphoto" Target="../media/hdphoto11.wdp"/><Relationship Id="rId30" Type="http://schemas.microsoft.com/office/2007/relationships/hdphoto" Target="../media/hdphoto1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18" Type="http://schemas.openxmlformats.org/officeDocument/2006/relationships/image" Target="../media/image22.png"/><Relationship Id="rId26" Type="http://schemas.openxmlformats.org/officeDocument/2006/relationships/image" Target="../media/image26.png"/><Relationship Id="rId3" Type="http://schemas.openxmlformats.org/officeDocument/2006/relationships/image" Target="../media/image13.png"/><Relationship Id="rId21" Type="http://schemas.microsoft.com/office/2007/relationships/hdphoto" Target="../media/hdphoto8.wdp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17" Type="http://schemas.openxmlformats.org/officeDocument/2006/relationships/image" Target="../media/image21.gif"/><Relationship Id="rId25" Type="http://schemas.microsoft.com/office/2007/relationships/hdphoto" Target="../media/hdphoto10.wdp"/><Relationship Id="rId2" Type="http://schemas.openxmlformats.org/officeDocument/2006/relationships/notesSlide" Target="../notesSlides/notesSlide5.xml"/><Relationship Id="rId16" Type="http://schemas.microsoft.com/office/2007/relationships/hdphoto" Target="../media/hdphoto6.wdp"/><Relationship Id="rId20" Type="http://schemas.openxmlformats.org/officeDocument/2006/relationships/image" Target="../media/image23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24" Type="http://schemas.openxmlformats.org/officeDocument/2006/relationships/image" Target="../media/image25.png"/><Relationship Id="rId5" Type="http://schemas.openxmlformats.org/officeDocument/2006/relationships/image" Target="../media/image14.png"/><Relationship Id="rId15" Type="http://schemas.openxmlformats.org/officeDocument/2006/relationships/image" Target="../media/image20.png"/><Relationship Id="rId23" Type="http://schemas.microsoft.com/office/2007/relationships/hdphoto" Target="../media/hdphoto9.wdp"/><Relationship Id="rId28" Type="http://schemas.openxmlformats.org/officeDocument/2006/relationships/image" Target="../media/image27.gif"/><Relationship Id="rId10" Type="http://schemas.openxmlformats.org/officeDocument/2006/relationships/image" Target="../media/image17.png"/><Relationship Id="rId19" Type="http://schemas.microsoft.com/office/2007/relationships/hdphoto" Target="../media/hdphoto7.wdp"/><Relationship Id="rId31" Type="http://schemas.openxmlformats.org/officeDocument/2006/relationships/image" Target="../media/image29.png"/><Relationship Id="rId4" Type="http://schemas.microsoft.com/office/2007/relationships/hdphoto" Target="../media/hdphoto1.wdp"/><Relationship Id="rId9" Type="http://schemas.openxmlformats.org/officeDocument/2006/relationships/image" Target="../media/image16.gif"/><Relationship Id="rId14" Type="http://schemas.openxmlformats.org/officeDocument/2006/relationships/image" Target="../media/image19.gif"/><Relationship Id="rId22" Type="http://schemas.openxmlformats.org/officeDocument/2006/relationships/image" Target="../media/image24.png"/><Relationship Id="rId27" Type="http://schemas.microsoft.com/office/2007/relationships/hdphoto" Target="../media/hdphoto11.wdp"/><Relationship Id="rId30" Type="http://schemas.microsoft.com/office/2007/relationships/hdphoto" Target="../media/hdphoto1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064074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0E997E-708B-E648-9654-B6DB22BEE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" y="0"/>
            <a:ext cx="12187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0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613468-5A5C-134C-B694-A2AAAC89A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7" y="0"/>
            <a:ext cx="121333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44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7B7BE7-2B52-D14C-A451-F2709EAADA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5" r="78077"/>
          <a:stretch/>
        </p:blipFill>
        <p:spPr>
          <a:xfrm>
            <a:off x="839372" y="0"/>
            <a:ext cx="462827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AB480F-3120-DF42-B86F-D01540DEAC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17" r="27488" b="21026"/>
          <a:stretch/>
        </p:blipFill>
        <p:spPr>
          <a:xfrm>
            <a:off x="6724358" y="0"/>
            <a:ext cx="4459457" cy="651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60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" y="398959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74875" y="3692236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619" y="6015373"/>
            <a:ext cx="12150436" cy="7694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4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2A4 hẹn gặp lại các bạn ở bài sau nhé</a:t>
            </a:r>
          </a:p>
        </p:txBody>
      </p:sp>
    </p:spTree>
    <p:extLst>
      <p:ext uri="{BB962C8B-B14F-4D97-AF65-F5344CB8AC3E}">
        <p14:creationId xmlns:p14="http://schemas.microsoft.com/office/powerpoint/2010/main" val="1882939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129051" y="2248493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3195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371933-1306-4846-9FDE-DA319D6B9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92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E7BC-A136-4AC0-91BD-5EB7A505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6" y="145055"/>
            <a:ext cx="11095264" cy="718546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49300"/>
            <a:ext cx="8191500" cy="586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218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ext&#10;&#10;Description automatically generated">
            <a:extLst>
              <a:ext uri="{FF2B5EF4-FFF2-40B4-BE49-F238E27FC236}">
                <a16:creationId xmlns:a16="http://schemas.microsoft.com/office/drawing/2014/main" id="{1734C53A-6D4B-4AA8-B208-265C066A204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tretch/>
        </p:blipFill>
        <p:spPr>
          <a:xfrm>
            <a:off x="643467" y="661839"/>
            <a:ext cx="10905066" cy="553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4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" y="398959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74875" y="3692236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619" y="6015373"/>
            <a:ext cx="12150436" cy="7694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4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2A4 hẹn gặp lại các bạn ở bài </a:t>
            </a:r>
            <a:r>
              <a:rPr kumimoji="0" lang="en-US" sz="4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4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kumimoji="0" lang="en-US" sz="4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15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C608F2E-D3C1-0343-9BD6-615A446267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19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01ACA9-AB16-4AD4-8926-3D7456C88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9401"/>
            <a:ext cx="10515600" cy="8001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939799"/>
            <a:ext cx="9118600" cy="5040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2529751" y="6002765"/>
            <a:ext cx="6906350" cy="52503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Tổ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1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lớp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2A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có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nhiêu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học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sinh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2070100" y="5461000"/>
            <a:ext cx="459651" cy="381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0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1" grpId="1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01ACA9-AB16-4AD4-8926-3D7456C88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9401"/>
            <a:ext cx="10515600" cy="8001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939799"/>
            <a:ext cx="9118600" cy="5040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2390050" y="6002765"/>
            <a:ext cx="8582749" cy="52503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b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mấy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đăng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kí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tham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quan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Lăng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Bác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24200" y="2781300"/>
            <a:ext cx="2540000" cy="4953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035300" y="4470400"/>
            <a:ext cx="3530600" cy="4953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933700" y="4965700"/>
            <a:ext cx="2540000" cy="4953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933700" y="5435600"/>
            <a:ext cx="2540000" cy="4953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5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6" grpId="0" animBg="1"/>
      <p:bldP spid="14" grpId="0" animBg="1"/>
      <p:bldP spid="15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01ACA9-AB16-4AD4-8926-3D7456C88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9401"/>
            <a:ext cx="10515600" cy="8001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939799"/>
            <a:ext cx="9118600" cy="5040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663018F5-09B4-403A-B87C-313156D9B57F}"/>
              </a:ext>
            </a:extLst>
          </p:cNvPr>
          <p:cNvSpPr/>
          <p:nvPr/>
        </p:nvSpPr>
        <p:spPr>
          <a:xfrm>
            <a:off x="1475650" y="6002765"/>
            <a:ext cx="9433650" cy="52503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cs typeface="Arial-Rounded" panose="020B0500000000000000" charset="0"/>
              </a:rPr>
              <a:t>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mấy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đăng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kí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tham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quan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Bảo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tàng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Dân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tộc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học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11500" y="2336800"/>
            <a:ext cx="2540000" cy="4953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035300" y="3213100"/>
            <a:ext cx="2959100" cy="4953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984500" y="3683000"/>
            <a:ext cx="2540000" cy="4953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997200" y="4140200"/>
            <a:ext cx="2540000" cy="4953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0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6" grpId="0" animBg="1"/>
      <p:bldP spid="14" grpId="0" animBg="1"/>
      <p:bldP spid="15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01ACA9-AB16-4AD4-8926-3D7456C88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68300"/>
            <a:ext cx="11544300" cy="1168399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Lập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kí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bộ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b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bộ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cờ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vua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võ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thuật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bơi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lội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,...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965200" y="1778000"/>
            <a:ext cx="10160000" cy="3429000"/>
            <a:chOff x="965200" y="1701800"/>
            <a:chExt cx="10160000" cy="3429000"/>
          </a:xfrm>
        </p:grpSpPr>
        <p:sp>
          <p:nvSpPr>
            <p:cNvPr id="2" name="Rectangle 1"/>
            <p:cNvSpPr/>
            <p:nvPr/>
          </p:nvSpPr>
          <p:spPr>
            <a:xfrm>
              <a:off x="965200" y="1701800"/>
              <a:ext cx="2019300" cy="57150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chemeClr val="tx1"/>
                  </a:solidFill>
                </a:rPr>
                <a:t>Số</a:t>
              </a:r>
              <a:r>
                <a:rPr lang="en-US" sz="2400" b="1" dirty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</a:rPr>
                <a:t>thứ</a:t>
              </a:r>
              <a:r>
                <a:rPr lang="en-US" sz="2400" b="1" dirty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</a:rPr>
                <a:t>tự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984500" y="1701800"/>
              <a:ext cx="3492500" cy="57150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chemeClr val="tx1"/>
                  </a:solidFill>
                </a:rPr>
                <a:t>Họ</a:t>
              </a:r>
              <a:r>
                <a:rPr lang="en-US" sz="2400" b="1" dirty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</a:rPr>
                <a:t>và</a:t>
              </a:r>
              <a:r>
                <a:rPr lang="en-US" sz="2400" b="1" dirty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</a:rPr>
                <a:t>tên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477000" y="1701800"/>
              <a:ext cx="4648200" cy="57150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chemeClr val="tx1"/>
                  </a:solidFill>
                </a:rPr>
                <a:t>Câu</a:t>
              </a:r>
              <a:r>
                <a:rPr lang="en-US" sz="2400" b="1" dirty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</a:rPr>
                <a:t>lạc</a:t>
              </a:r>
              <a:r>
                <a:rPr lang="en-US" sz="2400" b="1" dirty="0">
                  <a:solidFill>
                    <a:schemeClr val="tx1"/>
                  </a:solidFill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</a:rPr>
                <a:t>bộ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65200" y="2273300"/>
              <a:ext cx="2019300" cy="57150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984500" y="2273300"/>
              <a:ext cx="3492500" cy="57150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477000" y="2273300"/>
              <a:ext cx="4648200" cy="57150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65200" y="2844800"/>
              <a:ext cx="2019300" cy="57150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984500" y="2844800"/>
              <a:ext cx="3492500" cy="57150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477000" y="2844800"/>
              <a:ext cx="4648200" cy="57150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965200" y="3416300"/>
              <a:ext cx="2019300" cy="57150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984500" y="3416300"/>
              <a:ext cx="3492500" cy="57150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477000" y="3416300"/>
              <a:ext cx="4648200" cy="57150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965200" y="3987800"/>
              <a:ext cx="2019300" cy="57150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984500" y="3987800"/>
              <a:ext cx="3492500" cy="57150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477000" y="3987800"/>
              <a:ext cx="4648200" cy="57150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65200" y="4559300"/>
              <a:ext cx="2019300" cy="57150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5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984500" y="4559300"/>
              <a:ext cx="3492500" cy="57150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477000" y="4559300"/>
              <a:ext cx="4648200" cy="57150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429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B3D7EFD-0805-B149-8B07-587ECC3E6B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" y="41887"/>
            <a:ext cx="12192000" cy="685465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28CF403-A51D-2444-A05A-1609E2E5A5CC}"/>
              </a:ext>
            </a:extLst>
          </p:cNvPr>
          <p:cNvSpPr/>
          <p:nvPr/>
        </p:nvSpPr>
        <p:spPr>
          <a:xfrm>
            <a:off x="172989" y="3441357"/>
            <a:ext cx="172995" cy="20388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D9BA10C-C8B1-C04D-BDBA-6047F90D07F4}"/>
              </a:ext>
            </a:extLst>
          </p:cNvPr>
          <p:cNvSpPr/>
          <p:nvPr/>
        </p:nvSpPr>
        <p:spPr>
          <a:xfrm>
            <a:off x="7961895" y="3457826"/>
            <a:ext cx="172995" cy="20388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8284DA6-E651-3046-A988-27A473524512}"/>
              </a:ext>
            </a:extLst>
          </p:cNvPr>
          <p:cNvSpPr/>
          <p:nvPr/>
        </p:nvSpPr>
        <p:spPr>
          <a:xfrm>
            <a:off x="5369816" y="3420758"/>
            <a:ext cx="172995" cy="20388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03FAA2A-13B0-B045-9B6A-AAFFB2590ABE}"/>
              </a:ext>
            </a:extLst>
          </p:cNvPr>
          <p:cNvCxnSpPr>
            <a:cxnSpLocks/>
          </p:cNvCxnSpPr>
          <p:nvPr/>
        </p:nvCxnSpPr>
        <p:spPr>
          <a:xfrm flipV="1">
            <a:off x="312952" y="3566011"/>
            <a:ext cx="1151160" cy="798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0B2FA5A-6EF2-D845-ADF0-141D1B2A2FEB}"/>
              </a:ext>
            </a:extLst>
          </p:cNvPr>
          <p:cNvCxnSpPr>
            <a:cxnSpLocks/>
          </p:cNvCxnSpPr>
          <p:nvPr/>
        </p:nvCxnSpPr>
        <p:spPr>
          <a:xfrm>
            <a:off x="162090" y="4217722"/>
            <a:ext cx="7899366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549789-03D0-754F-BB8A-66C654A2FD54}"/>
              </a:ext>
            </a:extLst>
          </p:cNvPr>
          <p:cNvCxnSpPr>
            <a:cxnSpLocks/>
          </p:cNvCxnSpPr>
          <p:nvPr/>
        </p:nvCxnSpPr>
        <p:spPr>
          <a:xfrm>
            <a:off x="5448077" y="3630733"/>
            <a:ext cx="0" cy="2528567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E6B19D-EAC4-5A4C-9935-A76618E8FD0B}"/>
              </a:ext>
            </a:extLst>
          </p:cNvPr>
          <p:cNvCxnSpPr>
            <a:cxnSpLocks/>
          </p:cNvCxnSpPr>
          <p:nvPr/>
        </p:nvCxnSpPr>
        <p:spPr>
          <a:xfrm>
            <a:off x="8061456" y="3692517"/>
            <a:ext cx="0" cy="2528567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3227075F-EA4B-354B-AD9A-28527617064E}"/>
              </a:ext>
            </a:extLst>
          </p:cNvPr>
          <p:cNvSpPr/>
          <p:nvPr/>
        </p:nvSpPr>
        <p:spPr>
          <a:xfrm>
            <a:off x="1438777" y="3466125"/>
            <a:ext cx="172995" cy="20388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B90C08-82F5-394D-8CA7-7A664FEDF8CD}"/>
              </a:ext>
            </a:extLst>
          </p:cNvPr>
          <p:cNvCxnSpPr>
            <a:cxnSpLocks/>
          </p:cNvCxnSpPr>
          <p:nvPr/>
        </p:nvCxnSpPr>
        <p:spPr>
          <a:xfrm>
            <a:off x="241622" y="3658626"/>
            <a:ext cx="0" cy="2528567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2DFAB28-6C6C-924F-89D1-829F931B60C9}"/>
              </a:ext>
            </a:extLst>
          </p:cNvPr>
          <p:cNvCxnSpPr>
            <a:cxnSpLocks/>
          </p:cNvCxnSpPr>
          <p:nvPr/>
        </p:nvCxnSpPr>
        <p:spPr>
          <a:xfrm>
            <a:off x="1509500" y="3645243"/>
            <a:ext cx="0" cy="2528567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CC69851-CA0A-2741-8BEB-1F55D0FC9EBD}"/>
              </a:ext>
            </a:extLst>
          </p:cNvPr>
          <p:cNvCxnSpPr>
            <a:cxnSpLocks/>
          </p:cNvCxnSpPr>
          <p:nvPr/>
        </p:nvCxnSpPr>
        <p:spPr>
          <a:xfrm>
            <a:off x="1611772" y="3549266"/>
            <a:ext cx="3783379" cy="331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8F6D181-17EC-D248-9985-AB3F7F574D2A}"/>
              </a:ext>
            </a:extLst>
          </p:cNvPr>
          <p:cNvCxnSpPr>
            <a:cxnSpLocks/>
          </p:cNvCxnSpPr>
          <p:nvPr/>
        </p:nvCxnSpPr>
        <p:spPr>
          <a:xfrm>
            <a:off x="5542811" y="3545876"/>
            <a:ext cx="2518645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7EBBE90-C1A0-4D42-A69F-6C3EC80B6AE6}"/>
              </a:ext>
            </a:extLst>
          </p:cNvPr>
          <p:cNvCxnSpPr>
            <a:cxnSpLocks/>
          </p:cNvCxnSpPr>
          <p:nvPr/>
        </p:nvCxnSpPr>
        <p:spPr>
          <a:xfrm>
            <a:off x="8061455" y="469557"/>
            <a:ext cx="0" cy="575152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084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BC08E1-8E2B-414E-9750-C0B04B10B9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5" y="0"/>
            <a:ext cx="12161970" cy="6858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9B37A36-5017-D646-AA15-76F3896B1A8F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208729" y="1540829"/>
            <a:ext cx="8433411" cy="38126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94B61A-276E-CB43-B862-82D98B5FB862}"/>
              </a:ext>
            </a:extLst>
          </p:cNvPr>
          <p:cNvCxnSpPr>
            <a:cxnSpLocks/>
          </p:cNvCxnSpPr>
          <p:nvPr/>
        </p:nvCxnSpPr>
        <p:spPr>
          <a:xfrm>
            <a:off x="224731" y="2195590"/>
            <a:ext cx="8476708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2E3C49B-8D5F-B948-B642-46C842DD5C95}"/>
              </a:ext>
            </a:extLst>
          </p:cNvPr>
          <p:cNvCxnSpPr>
            <a:cxnSpLocks/>
          </p:cNvCxnSpPr>
          <p:nvPr/>
        </p:nvCxnSpPr>
        <p:spPr>
          <a:xfrm>
            <a:off x="224731" y="1578955"/>
            <a:ext cx="0" cy="4582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7E37FC3-D4CC-7C4C-89A5-D68101112614}"/>
              </a:ext>
            </a:extLst>
          </p:cNvPr>
          <p:cNvCxnSpPr>
            <a:cxnSpLocks/>
          </p:cNvCxnSpPr>
          <p:nvPr/>
        </p:nvCxnSpPr>
        <p:spPr>
          <a:xfrm>
            <a:off x="1502546" y="1590675"/>
            <a:ext cx="0" cy="4582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3DA75A-BEDB-AF46-B6FD-580DAE21B91C}"/>
              </a:ext>
            </a:extLst>
          </p:cNvPr>
          <p:cNvCxnSpPr>
            <a:cxnSpLocks/>
          </p:cNvCxnSpPr>
          <p:nvPr/>
        </p:nvCxnSpPr>
        <p:spPr>
          <a:xfrm>
            <a:off x="6067642" y="1578955"/>
            <a:ext cx="0" cy="4582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29013AB-D646-F54B-9306-595CC578D3D1}"/>
              </a:ext>
            </a:extLst>
          </p:cNvPr>
          <p:cNvCxnSpPr>
            <a:cxnSpLocks/>
          </p:cNvCxnSpPr>
          <p:nvPr/>
        </p:nvCxnSpPr>
        <p:spPr>
          <a:xfrm>
            <a:off x="8701439" y="1590675"/>
            <a:ext cx="0" cy="4582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DC43AAE8-1B2E-1042-BE73-3E8BCAAEE359}"/>
              </a:ext>
            </a:extLst>
          </p:cNvPr>
          <p:cNvSpPr/>
          <p:nvPr/>
        </p:nvSpPr>
        <p:spPr>
          <a:xfrm>
            <a:off x="172990" y="1519212"/>
            <a:ext cx="172995" cy="20388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7B1FC3-ED1F-1B47-84FB-CA1CAB725255}"/>
              </a:ext>
            </a:extLst>
          </p:cNvPr>
          <p:cNvSpPr/>
          <p:nvPr/>
        </p:nvSpPr>
        <p:spPr>
          <a:xfrm>
            <a:off x="8616805" y="1510971"/>
            <a:ext cx="172995" cy="20388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C356EC1-D4C6-7F41-A625-32C656C50650}"/>
              </a:ext>
            </a:extLst>
          </p:cNvPr>
          <p:cNvSpPr/>
          <p:nvPr/>
        </p:nvSpPr>
        <p:spPr>
          <a:xfrm>
            <a:off x="5962944" y="1535685"/>
            <a:ext cx="172995" cy="20388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D35FE72-D78A-FA4E-9885-BCD0D943D540}"/>
              </a:ext>
            </a:extLst>
          </p:cNvPr>
          <p:cNvSpPr/>
          <p:nvPr/>
        </p:nvSpPr>
        <p:spPr>
          <a:xfrm>
            <a:off x="1426421" y="1519269"/>
            <a:ext cx="172995" cy="20388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81578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44201A-1106-CF4A-8BC7-EF07B54A8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99"/>
            <a:ext cx="12192000" cy="68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92524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185</Words>
  <Application>Microsoft Macintosh PowerPoint</Application>
  <PresentationFormat>Widescreen</PresentationFormat>
  <Paragraphs>25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Arial-Rounded</vt:lpstr>
      <vt:lpstr>Calibri</vt:lpstr>
      <vt:lpstr>Calibri Light</vt:lpstr>
      <vt:lpstr>2_Office Theme</vt:lpstr>
      <vt:lpstr>6_Office Theme</vt:lpstr>
      <vt:lpstr>1_Office 主题​​</vt:lpstr>
      <vt:lpstr>Chào mừng các em đến với tiết Tiếng Việt - Lớp 2</vt:lpstr>
      <vt:lpstr>PowerPoint Presentation</vt:lpstr>
      <vt:lpstr>1. Đọc danh sách dưới đây và trả lời câu hỏi.</vt:lpstr>
      <vt:lpstr>1. Đọc danh sách dưới đây và trả lời câu hỏi.</vt:lpstr>
      <vt:lpstr>1. Đọc danh sách dưới đây và trả lời câu hỏi.</vt:lpstr>
      <vt:lpstr>2. Lập danh sách tổ em đăng kí tham gia các câu lạc bộ của      trường như: Câu lạc bộ cờ vua, võ thuật, bơi lội,...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Tìm đọc bài thơ, câu chuyện, bài báo viết về thầy cô.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 nào!</dc:title>
  <dc:creator>tran thao</dc:creator>
  <cp:lastModifiedBy>Ngọc Bích Đỗ</cp:lastModifiedBy>
  <cp:revision>18</cp:revision>
  <dcterms:created xsi:type="dcterms:W3CDTF">2021-05-23T13:34:17Z</dcterms:created>
  <dcterms:modified xsi:type="dcterms:W3CDTF">2021-10-15T02:10:16Z</dcterms:modified>
</cp:coreProperties>
</file>