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theme/theme3.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96" r:id="rId1"/>
    <p:sldMasterId id="2147483720" r:id="rId2"/>
    <p:sldMasterId id="2147483734" r:id="rId3"/>
    <p:sldMasterId id="2147483736" r:id="rId4"/>
  </p:sldMasterIdLst>
  <p:notesMasterIdLst>
    <p:notesMasterId r:id="rId17"/>
  </p:notesMasterIdLst>
  <p:sldIdLst>
    <p:sldId id="296" r:id="rId5"/>
    <p:sldId id="299" r:id="rId6"/>
    <p:sldId id="288" r:id="rId7"/>
    <p:sldId id="298" r:id="rId8"/>
    <p:sldId id="431" r:id="rId9"/>
    <p:sldId id="300" r:id="rId10"/>
    <p:sldId id="291" r:id="rId11"/>
    <p:sldId id="301" r:id="rId12"/>
    <p:sldId id="292" r:id="rId13"/>
    <p:sldId id="293" r:id="rId14"/>
    <p:sldId id="295" r:id="rId15"/>
    <p:sldId id="430"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im Anh" initials="KA"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7E7F5"/>
    <a:srgbClr val="99FFCC"/>
    <a:srgbClr val="00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93" autoAdjust="0"/>
    <p:restoredTop sz="94679"/>
  </p:normalViewPr>
  <p:slideViewPr>
    <p:cSldViewPr snapToGrid="0">
      <p:cViewPr varScale="1">
        <p:scale>
          <a:sx n="80" d="100"/>
          <a:sy n="80" d="100"/>
        </p:scale>
        <p:origin x="336" y="9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commentAuthors" Target="commentAuthors.xml"/><Relationship Id="rId3" Type="http://schemas.openxmlformats.org/officeDocument/2006/relationships/slideMaster" Target="slideMasters/slideMaster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FD42F7-718C-4B98-AAEC-167E6DDD60A7}" type="datetimeFigureOut">
              <a:rPr lang="en-US" smtClean="0"/>
              <a:t>11/11/2022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B2AA4F-B828-4D7C-AFD3-893933DAFCB4}" type="slidenum">
              <a:rPr lang="en-US" smtClean="0"/>
              <a:t>‹#›</a:t>
            </a:fld>
            <a:endParaRPr lang="en-US"/>
          </a:p>
        </p:txBody>
      </p:sp>
    </p:spTree>
    <p:extLst>
      <p:ext uri="{BB962C8B-B14F-4D97-AF65-F5344CB8AC3E}">
        <p14:creationId xmlns:p14="http://schemas.microsoft.com/office/powerpoint/2010/main" val="14568261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21B2AA4F-B828-4D7C-AFD3-893933DAFCB4}" type="slidenum">
              <a:rPr lang="en-US" smtClean="0"/>
              <a:t>1</a:t>
            </a:fld>
            <a:endParaRPr lang="en-US"/>
          </a:p>
        </p:txBody>
      </p:sp>
    </p:spTree>
    <p:extLst>
      <p:ext uri="{BB962C8B-B14F-4D97-AF65-F5344CB8AC3E}">
        <p14:creationId xmlns:p14="http://schemas.microsoft.com/office/powerpoint/2010/main" val="2482092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02AEFD-FEDB-4542-BE9E-D4DED9AFC90C}" type="slidenum">
              <a:rPr lang="en-US" smtClean="0"/>
              <a:t>11</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VN" dirty="0"/>
          </a:p>
        </p:txBody>
      </p:sp>
      <p:sp>
        <p:nvSpPr>
          <p:cNvPr id="4" name="Slide Number Placeholder 3"/>
          <p:cNvSpPr>
            <a:spLocks noGrp="1"/>
          </p:cNvSpPr>
          <p:nvPr>
            <p:ph type="sldNum" sz="quarter" idx="5"/>
          </p:nvPr>
        </p:nvSpPr>
        <p:spPr/>
        <p:txBody>
          <a:bodyPr/>
          <a:lstStyle/>
          <a:p>
            <a:fld id="{21B2AA4F-B828-4D7C-AFD3-893933DAFCB4}" type="slidenum">
              <a:rPr lang="en-US" smtClean="0"/>
              <a:t>12</a:t>
            </a:fld>
            <a:endParaRPr lang="en-US"/>
          </a:p>
        </p:txBody>
      </p:sp>
    </p:spTree>
    <p:extLst>
      <p:ext uri="{BB962C8B-B14F-4D97-AF65-F5344CB8AC3E}">
        <p14:creationId xmlns:p14="http://schemas.microsoft.com/office/powerpoint/2010/main" val="18113427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3C39D9B-1707-4BC2-A8DF-A9A95A2D1DDF}" type="datetimeFigureOut">
              <a:rPr lang="en-US" smtClean="0"/>
              <a:t>11/11/2022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39D9B-1707-4BC2-A8DF-A9A95A2D1DDF}" type="datetimeFigureOut">
              <a:rPr lang="en-US" smtClean="0"/>
              <a:t>11/11/2022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39D9B-1707-4BC2-A8DF-A9A95A2D1DDF}" type="datetimeFigureOut">
              <a:rPr lang="en-US" smtClean="0"/>
              <a:t>11/11/2022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43"/>
        <p:cNvGrpSpPr/>
        <p:nvPr/>
      </p:nvGrpSpPr>
      <p:grpSpPr>
        <a:xfrm>
          <a:off x="0" y="0"/>
          <a:ext cx="0" cy="0"/>
          <a:chOff x="0" y="0"/>
          <a:chExt cx="0" cy="0"/>
        </a:xfrm>
      </p:grpSpPr>
      <p:sp>
        <p:nvSpPr>
          <p:cNvPr id="44" name="Google Shape;44;p8"/>
          <p:cNvSpPr txBox="1">
            <a:spLocks noGrp="1"/>
          </p:cNvSpPr>
          <p:nvPr>
            <p:ph type="title"/>
          </p:nvPr>
        </p:nvSpPr>
        <p:spPr>
          <a:xfrm>
            <a:off x="1850800" y="2409400"/>
            <a:ext cx="8490400" cy="2039200"/>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8000"/>
            </a:lvl1pPr>
            <a:lvl2pPr lvl="1" algn="ctr">
              <a:spcBef>
                <a:spcPts val="0"/>
              </a:spcBef>
              <a:spcAft>
                <a:spcPts val="0"/>
              </a:spcAft>
              <a:buSzPts val="6000"/>
              <a:buNone/>
              <a:defRPr sz="8000"/>
            </a:lvl2pPr>
            <a:lvl3pPr lvl="2" algn="ctr">
              <a:spcBef>
                <a:spcPts val="0"/>
              </a:spcBef>
              <a:spcAft>
                <a:spcPts val="0"/>
              </a:spcAft>
              <a:buSzPts val="6000"/>
              <a:buNone/>
              <a:defRPr sz="8000"/>
            </a:lvl3pPr>
            <a:lvl4pPr lvl="3" algn="ctr">
              <a:spcBef>
                <a:spcPts val="0"/>
              </a:spcBef>
              <a:spcAft>
                <a:spcPts val="0"/>
              </a:spcAft>
              <a:buSzPts val="6000"/>
              <a:buNone/>
              <a:defRPr sz="8000"/>
            </a:lvl4pPr>
            <a:lvl5pPr lvl="4" algn="ctr">
              <a:spcBef>
                <a:spcPts val="0"/>
              </a:spcBef>
              <a:spcAft>
                <a:spcPts val="0"/>
              </a:spcAft>
              <a:buSzPts val="6000"/>
              <a:buNone/>
              <a:defRPr sz="8000"/>
            </a:lvl5pPr>
            <a:lvl6pPr lvl="5" algn="ctr">
              <a:spcBef>
                <a:spcPts val="0"/>
              </a:spcBef>
              <a:spcAft>
                <a:spcPts val="0"/>
              </a:spcAft>
              <a:buSzPts val="6000"/>
              <a:buNone/>
              <a:defRPr sz="8000"/>
            </a:lvl6pPr>
            <a:lvl7pPr lvl="6" algn="ctr">
              <a:spcBef>
                <a:spcPts val="0"/>
              </a:spcBef>
              <a:spcAft>
                <a:spcPts val="0"/>
              </a:spcAft>
              <a:buSzPts val="6000"/>
              <a:buNone/>
              <a:defRPr sz="8000"/>
            </a:lvl7pPr>
            <a:lvl8pPr lvl="7" algn="ctr">
              <a:spcBef>
                <a:spcPts val="0"/>
              </a:spcBef>
              <a:spcAft>
                <a:spcPts val="0"/>
              </a:spcAft>
              <a:buSzPts val="6000"/>
              <a:buNone/>
              <a:defRPr sz="8000"/>
            </a:lvl8pPr>
            <a:lvl9pPr lvl="8" algn="ctr">
              <a:spcBef>
                <a:spcPts val="0"/>
              </a:spcBef>
              <a:spcAft>
                <a:spcPts val="0"/>
              </a:spcAft>
              <a:buSzPts val="6000"/>
              <a:buNone/>
              <a:defRPr sz="8000"/>
            </a:lvl9pPr>
          </a:lstStyle>
          <a:p>
            <a:endParaRPr/>
          </a:p>
        </p:txBody>
      </p:sp>
    </p:spTree>
    <p:extLst>
      <p:ext uri="{BB962C8B-B14F-4D97-AF65-F5344CB8AC3E}">
        <p14:creationId xmlns:p14="http://schemas.microsoft.com/office/powerpoint/2010/main" val="14194733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5983328-5D9C-4CDA-A4B0-8F0932BA2C1A}" type="datetimeFigureOut">
              <a:rPr lang="en-US" smtClean="0"/>
              <a:t>11/11/2022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11/11/2022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5983328-5D9C-4CDA-A4B0-8F0932BA2C1A}" type="datetimeFigureOut">
              <a:rPr lang="en-US" smtClean="0"/>
              <a:t>11/11/2022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5983328-5D9C-4CDA-A4B0-8F0932BA2C1A}" type="datetimeFigureOut">
              <a:rPr lang="en-US" smtClean="0"/>
              <a:t>11/11/2022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5983328-5D9C-4CDA-A4B0-8F0932BA2C1A}" type="datetimeFigureOut">
              <a:rPr lang="en-US" smtClean="0"/>
              <a:t>11/11/2022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5983328-5D9C-4CDA-A4B0-8F0932BA2C1A}" type="datetimeFigureOut">
              <a:rPr lang="en-US" smtClean="0"/>
              <a:t>11/11/2022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83328-5D9C-4CDA-A4B0-8F0932BA2C1A}" type="datetimeFigureOut">
              <a:rPr lang="en-US" smtClean="0"/>
              <a:t>11/11/2022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39D9B-1707-4BC2-A8DF-A9A95A2D1DDF}" type="datetimeFigureOut">
              <a:rPr lang="en-US" smtClean="0"/>
              <a:t>11/11/2022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
        <p:nvSpPr>
          <p:cNvPr id="9" name="Picture Placeholder 8"/>
          <p:cNvSpPr>
            <a:spLocks noGrp="1"/>
          </p:cNvSpPr>
          <p:nvPr>
            <p:ph type="pic" sz="quarter" idx="13"/>
          </p:nvPr>
        </p:nvSpPr>
        <p:spPr>
          <a:xfrm>
            <a:off x="12301538" y="4252913"/>
            <a:ext cx="914400" cy="914400"/>
          </a:xfrm>
        </p:spPr>
        <p:txBody>
          <a:bodyPr/>
          <a:lstStyle/>
          <a:p>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11/11/2022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11/11/2022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11/11/2022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11/11/2022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cstate="screen"/>
          <a:srcRect/>
          <a:stretch>
            <a:fillRect/>
          </a:stretch>
        </p:blipFill>
        <p:spPr>
          <a:xfrm>
            <a:off x="82505" y="108235"/>
            <a:ext cx="4097612" cy="1034827"/>
          </a:xfrm>
          <a:prstGeom prst="rect">
            <a:avLst/>
          </a:prstGeom>
        </p:spPr>
      </p:pic>
      <p:pic>
        <p:nvPicPr>
          <p:cNvPr id="8" name="图片 7"/>
          <p:cNvPicPr>
            <a:picLocks noChangeAspect="1"/>
          </p:cNvPicPr>
          <p:nvPr userDrawn="1"/>
        </p:nvPicPr>
        <p:blipFill rotWithShape="1">
          <a:blip r:embed="rId3" cstate="print"/>
          <a:srcRect/>
          <a:stretch>
            <a:fillRect/>
          </a:stretch>
        </p:blipFill>
        <p:spPr>
          <a:xfrm>
            <a:off x="19416" y="6502009"/>
            <a:ext cx="12192000" cy="353756"/>
          </a:xfrm>
          <a:prstGeom prst="rect">
            <a:avLst/>
          </a:prstGeom>
        </p:spPr>
      </p:pic>
      <p:sp>
        <p:nvSpPr>
          <p:cNvPr id="3" name="标题 2"/>
          <p:cNvSpPr>
            <a:spLocks noGrp="1"/>
          </p:cNvSpPr>
          <p:nvPr>
            <p:ph type="title" hasCustomPrompt="1"/>
          </p:nvPr>
        </p:nvSpPr>
        <p:spPr>
          <a:xfrm>
            <a:off x="2131309" y="131270"/>
            <a:ext cx="9552544" cy="757797"/>
          </a:xfrm>
          <a:prstGeom prst="rect">
            <a:avLst/>
          </a:prstGeom>
        </p:spPr>
        <p:txBody>
          <a:bodyPr/>
          <a:lstStyle>
            <a:lvl1pPr>
              <a:defRPr sz="4265" b="1">
                <a:solidFill>
                  <a:schemeClr val="accent1">
                    <a:lumMod val="50000"/>
                  </a:schemeClr>
                </a:solidFill>
                <a:latin typeface="Microsoft YaHei" panose="020B0503020204020204" charset="-122"/>
                <a:ea typeface="Microsoft YaHei" panose="020B0503020204020204" charset="-122"/>
              </a:defRPr>
            </a:lvl1pPr>
          </a:lstStyle>
          <a:p>
            <a:r>
              <a:rPr lang="zh-CN" altLang="en-US" dirty="0"/>
              <a:t>单击此处编辑母版标题</a:t>
            </a:r>
          </a:p>
        </p:txBody>
      </p:sp>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C39D9B-1707-4BC2-A8DF-A9A95A2D1DDF}" type="datetimeFigureOut">
              <a:rPr lang="en-US" smtClean="0"/>
              <a:t>11/11/2022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vert="horz" lIns="91440" tIns="45720" rIns="91440" bIns="4572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3C39D9B-1707-4BC2-A8DF-A9A95A2D1DDF}" type="datetimeFigureOut">
              <a:rPr lang="en-US" smtClean="0"/>
              <a:t>11/11/2022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3C39D9B-1707-4BC2-A8DF-A9A95A2D1DDF}" type="datetimeFigureOut">
              <a:rPr lang="en-US" smtClean="0"/>
              <a:t>11/11/2022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3C39D9B-1707-4BC2-A8DF-A9A95A2D1DDF}" type="datetimeFigureOut">
              <a:rPr lang="en-US" smtClean="0"/>
              <a:t>11/11/2022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C39D9B-1707-4BC2-A8DF-A9A95A2D1DDF}" type="datetimeFigureOut">
              <a:rPr lang="en-US" smtClean="0"/>
              <a:t>11/11/2022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3C39D9B-1707-4BC2-A8DF-A9A95A2D1DDF}" type="datetimeFigureOut">
              <a:rPr lang="en-US" smtClean="0"/>
              <a:t>11/11/2022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3C39D9B-1707-4BC2-A8DF-A9A95A2D1DDF}" type="datetimeFigureOut">
              <a:rPr lang="en-US" smtClean="0"/>
              <a:t>11/11/2022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2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image" Target="../media/image5.jpeg"/><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4.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C39D9B-1707-4BC2-A8DF-A9A95A2D1DDF}" type="datetimeFigureOut">
              <a:rPr lang="en-US" smtClean="0"/>
              <a:t>11/11/2022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4F7387-1A44-43D0-A42C-0F5D255AB470}" type="slidenum">
              <a:rPr lang="en-US" smtClean="0"/>
              <a:t>‹#›</a:t>
            </a:fld>
            <a:endParaRPr lang="en-US"/>
          </a:p>
        </p:txBody>
      </p:sp>
      <p:pic>
        <p:nvPicPr>
          <p:cNvPr id="7" name="Picture 6" descr="A picture containing flower, plant, bouquet&#10;&#10;Description automatically generated"/>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11121654" y="-14085"/>
            <a:ext cx="1223705" cy="1041991"/>
          </a:xfrm>
          <a:prstGeom prst="rect">
            <a:avLst/>
          </a:prstGeom>
        </p:spPr>
      </p:pic>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48"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983328-5D9C-4CDA-A4B0-8F0932BA2C1A}" type="datetimeFigureOut">
              <a:rPr lang="en-US" smtClean="0"/>
              <a:t>11/11/2022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CEE447-4DD9-425C-BEC0-5EA12C7BCFCC}"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9EC9D2"/>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35" r:id="rId1"/>
  </p:sldLayoutIdLst>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xStyles>
    <p:titleStyle>
      <a:lvl1pPr algn="l" defTabSz="514350" rtl="0" eaLnBrk="1" latinLnBrk="0" hangingPunct="1">
        <a:lnSpc>
          <a:spcPct val="90000"/>
        </a:lnSpc>
        <a:spcBef>
          <a:spcPct val="0"/>
        </a:spcBef>
        <a:buNone/>
        <a:defRPr sz="2475" kern="1200">
          <a:solidFill>
            <a:schemeClr val="tx1"/>
          </a:solidFill>
          <a:latin typeface="+mj-lt"/>
          <a:ea typeface="+mj-ea"/>
          <a:cs typeface="+mj-cs"/>
        </a:defRPr>
      </a:lvl1pPr>
    </p:titleStyle>
    <p:bodyStyle>
      <a:lvl1pPr marL="128905" indent="-128270" algn="l" defTabSz="514350" rtl="0" eaLnBrk="1" latinLnBrk="0" hangingPunct="1">
        <a:lnSpc>
          <a:spcPct val="90000"/>
        </a:lnSpc>
        <a:spcBef>
          <a:spcPct val="113000"/>
        </a:spcBef>
        <a:buFont typeface="Arial" panose="020B0604020202020204" pitchFamily="34" charset="0"/>
        <a:buChar char="•"/>
        <a:defRPr sz="1575" kern="1200">
          <a:solidFill>
            <a:schemeClr val="tx1"/>
          </a:solidFill>
          <a:latin typeface="+mn-lt"/>
          <a:ea typeface="+mn-ea"/>
          <a:cs typeface="+mn-cs"/>
        </a:defRPr>
      </a:lvl1pPr>
      <a:lvl2pPr marL="386080" indent="-128270" algn="l" defTabSz="514350" rtl="0" eaLnBrk="1" latinLnBrk="0" hangingPunct="1">
        <a:lnSpc>
          <a:spcPct val="90000"/>
        </a:lnSpc>
        <a:spcBef>
          <a:spcPts val="280"/>
        </a:spcBef>
        <a:buFont typeface="Arial" panose="020B0604020202020204" pitchFamily="34" charset="0"/>
        <a:buChar char="•"/>
        <a:defRPr sz="1350" kern="1200">
          <a:solidFill>
            <a:schemeClr val="tx1"/>
          </a:solidFill>
          <a:latin typeface="+mn-lt"/>
          <a:ea typeface="+mn-ea"/>
          <a:cs typeface="+mn-cs"/>
        </a:defRPr>
      </a:lvl2pPr>
      <a:lvl3pPr marL="643255" indent="-128270" algn="l" defTabSz="514350" rtl="0" eaLnBrk="1" latinLnBrk="0" hangingPunct="1">
        <a:lnSpc>
          <a:spcPct val="90000"/>
        </a:lnSpc>
        <a:spcBef>
          <a:spcPts val="280"/>
        </a:spcBef>
        <a:buFont typeface="Arial" panose="020B0604020202020204" pitchFamily="34" charset="0"/>
        <a:buChar char="•"/>
        <a:defRPr sz="1125" kern="1200">
          <a:solidFill>
            <a:schemeClr val="tx1"/>
          </a:solidFill>
          <a:latin typeface="+mn-lt"/>
          <a:ea typeface="+mn-ea"/>
          <a:cs typeface="+mn-cs"/>
        </a:defRPr>
      </a:lvl3pPr>
      <a:lvl4pPr marL="90043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4pPr>
      <a:lvl5pPr marL="115760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5pPr>
      <a:lvl6pPr marL="141478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6pPr>
      <a:lvl7pPr marL="167195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7pPr>
      <a:lvl8pPr marL="192913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8pPr>
      <a:lvl9pPr marL="218630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9pPr>
    </p:bodyStyle>
    <p:otherStyle>
      <a:defPPr>
        <a:defRPr lang="en-US"/>
      </a:defPPr>
      <a:lvl1pPr marL="0" algn="l" defTabSz="514350" rtl="0" eaLnBrk="1" latinLnBrk="0" hangingPunct="1">
        <a:defRPr sz="1015" kern="1200">
          <a:solidFill>
            <a:schemeClr val="tx1"/>
          </a:solidFill>
          <a:latin typeface="+mn-lt"/>
          <a:ea typeface="+mn-ea"/>
          <a:cs typeface="+mn-cs"/>
        </a:defRPr>
      </a:lvl1pPr>
      <a:lvl2pPr marL="257175" algn="l" defTabSz="514350" rtl="0" eaLnBrk="1" latinLnBrk="0" hangingPunct="1">
        <a:defRPr sz="1015" kern="1200">
          <a:solidFill>
            <a:schemeClr val="tx1"/>
          </a:solidFill>
          <a:latin typeface="+mn-lt"/>
          <a:ea typeface="+mn-ea"/>
          <a:cs typeface="+mn-cs"/>
        </a:defRPr>
      </a:lvl2pPr>
      <a:lvl3pPr marL="514350" algn="l" defTabSz="514350" rtl="0" eaLnBrk="1" latinLnBrk="0" hangingPunct="1">
        <a:defRPr sz="1015" kern="1200">
          <a:solidFill>
            <a:schemeClr val="tx1"/>
          </a:solidFill>
          <a:latin typeface="+mn-lt"/>
          <a:ea typeface="+mn-ea"/>
          <a:cs typeface="+mn-cs"/>
        </a:defRPr>
      </a:lvl3pPr>
      <a:lvl4pPr marL="771525" algn="l" defTabSz="514350" rtl="0" eaLnBrk="1" latinLnBrk="0" hangingPunct="1">
        <a:defRPr sz="1015" kern="1200">
          <a:solidFill>
            <a:schemeClr val="tx1"/>
          </a:solidFill>
          <a:latin typeface="+mn-lt"/>
          <a:ea typeface="+mn-ea"/>
          <a:cs typeface="+mn-cs"/>
        </a:defRPr>
      </a:lvl4pPr>
      <a:lvl5pPr marL="1028700" algn="l" defTabSz="514350" rtl="0" eaLnBrk="1" latinLnBrk="0" hangingPunct="1">
        <a:defRPr sz="1015" kern="1200">
          <a:solidFill>
            <a:schemeClr val="tx1"/>
          </a:solidFill>
          <a:latin typeface="+mn-lt"/>
          <a:ea typeface="+mn-ea"/>
          <a:cs typeface="+mn-cs"/>
        </a:defRPr>
      </a:lvl5pPr>
      <a:lvl6pPr marL="1285875" algn="l" defTabSz="514350" rtl="0" eaLnBrk="1" latinLnBrk="0" hangingPunct="1">
        <a:defRPr sz="1015" kern="1200">
          <a:solidFill>
            <a:schemeClr val="tx1"/>
          </a:solidFill>
          <a:latin typeface="+mn-lt"/>
          <a:ea typeface="+mn-ea"/>
          <a:cs typeface="+mn-cs"/>
        </a:defRPr>
      </a:lvl6pPr>
      <a:lvl7pPr marL="1543050" algn="l" defTabSz="514350" rtl="0" eaLnBrk="1" latinLnBrk="0" hangingPunct="1">
        <a:defRPr sz="1015" kern="1200">
          <a:solidFill>
            <a:schemeClr val="tx1"/>
          </a:solidFill>
          <a:latin typeface="+mn-lt"/>
          <a:ea typeface="+mn-ea"/>
          <a:cs typeface="+mn-cs"/>
        </a:defRPr>
      </a:lvl7pPr>
      <a:lvl8pPr marL="1800225" algn="l" defTabSz="514350" rtl="0" eaLnBrk="1" latinLnBrk="0" hangingPunct="1">
        <a:defRPr sz="1015" kern="1200">
          <a:solidFill>
            <a:schemeClr val="tx1"/>
          </a:solidFill>
          <a:latin typeface="+mn-lt"/>
          <a:ea typeface="+mn-ea"/>
          <a:cs typeface="+mn-cs"/>
        </a:defRPr>
      </a:lvl8pPr>
      <a:lvl9pPr marL="2057400" algn="l" defTabSz="514350" rtl="0" eaLnBrk="1" latinLnBrk="0" hangingPunct="1">
        <a:defRPr sz="1015"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rotWithShape="0">
          <a:blip r:embed="rId13"/>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charset="0"/>
        </a:defRPr>
      </a:lvl5pPr>
      <a:lvl6pPr marL="457200" algn="l" rtl="0" fontAlgn="base">
        <a:lnSpc>
          <a:spcPct val="90000"/>
        </a:lnSpc>
        <a:spcBef>
          <a:spcPct val="0"/>
        </a:spcBef>
        <a:spcAft>
          <a:spcPct val="0"/>
        </a:spcAft>
        <a:defRPr sz="4400">
          <a:solidFill>
            <a:schemeClr val="tx1"/>
          </a:solidFill>
          <a:latin typeface="Calibri Light" panose="020F0302020204030204" charset="0"/>
        </a:defRPr>
      </a:lvl6pPr>
      <a:lvl7pPr marL="914400" algn="l" rtl="0" fontAlgn="base">
        <a:lnSpc>
          <a:spcPct val="90000"/>
        </a:lnSpc>
        <a:spcBef>
          <a:spcPct val="0"/>
        </a:spcBef>
        <a:spcAft>
          <a:spcPct val="0"/>
        </a:spcAft>
        <a:defRPr sz="4400">
          <a:solidFill>
            <a:schemeClr val="tx1"/>
          </a:solidFill>
          <a:latin typeface="Calibri Light" panose="020F0302020204030204" charset="0"/>
        </a:defRPr>
      </a:lvl7pPr>
      <a:lvl8pPr marL="1371600" algn="l" rtl="0" fontAlgn="base">
        <a:lnSpc>
          <a:spcPct val="90000"/>
        </a:lnSpc>
        <a:spcBef>
          <a:spcPct val="0"/>
        </a:spcBef>
        <a:spcAft>
          <a:spcPct val="0"/>
        </a:spcAft>
        <a:defRPr sz="4400">
          <a:solidFill>
            <a:schemeClr val="tx1"/>
          </a:solidFill>
          <a:latin typeface="Calibri Light" panose="020F0302020204030204" charset="0"/>
        </a:defRPr>
      </a:lvl8pPr>
      <a:lvl9pPr marL="1828800" algn="l" rtl="0" fontAlgn="base">
        <a:lnSpc>
          <a:spcPct val="90000"/>
        </a:lnSpc>
        <a:spcBef>
          <a:spcPct val="0"/>
        </a:spcBef>
        <a:spcAft>
          <a:spcPct val="0"/>
        </a:spcAft>
        <a:defRPr sz="4400">
          <a:solidFill>
            <a:schemeClr val="tx1"/>
          </a:solidFill>
          <a:latin typeface="Calibri Light" panose="020F030202020403020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openxmlformats.org/officeDocument/2006/relationships/image" Target="../media/image25.jpeg"/><Relationship Id="rId4" Type="http://schemas.openxmlformats.org/officeDocument/2006/relationships/image" Target="../media/image24.jpg"/></Relationships>
</file>

<file path=ppt/slides/_rels/slide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27.xml"/><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b="9974"/>
          <a:stretch>
            <a:fillRect/>
          </a:stretch>
        </p:blipFill>
        <p:spPr>
          <a:xfrm>
            <a:off x="0" y="0"/>
            <a:ext cx="12192000" cy="6858000"/>
          </a:xfrm>
          <a:prstGeom prst="rect">
            <a:avLst/>
          </a:prstGeom>
        </p:spPr>
      </p:pic>
      <p:sp>
        <p:nvSpPr>
          <p:cNvPr id="2" name="Title 1"/>
          <p:cNvSpPr>
            <a:spLocks noGrp="1"/>
          </p:cNvSpPr>
          <p:nvPr>
            <p:ph type="ctrTitle"/>
          </p:nvPr>
        </p:nvSpPr>
        <p:spPr>
          <a:xfrm>
            <a:off x="2405470" y="1337218"/>
            <a:ext cx="7381060" cy="1445623"/>
          </a:xfrm>
        </p:spPr>
        <p:txBody>
          <a:bodyPr>
            <a:normAutofit/>
          </a:bodyPr>
          <a:lstStyle/>
          <a:p>
            <a:r>
              <a:rPr lang="en-US" sz="4800" b="1" dirty="0" err="1">
                <a:solidFill>
                  <a:srgbClr val="0070C0"/>
                </a:solidFill>
                <a:latin typeface="Arial-Rounded" panose="020B0500000000000000" charset="0"/>
                <a:cs typeface="Arial-Rounded" panose="020B0500000000000000" charset="0"/>
                <a:sym typeface="+mn-ea"/>
              </a:rPr>
              <a:t>Chào</a:t>
            </a:r>
            <a:r>
              <a:rPr lang="en-US" sz="4800" b="1" dirty="0">
                <a:solidFill>
                  <a:srgbClr val="0070C0"/>
                </a:solidFill>
                <a:latin typeface="Arial-Rounded" panose="020B0500000000000000" charset="0"/>
                <a:cs typeface="Arial-Rounded" panose="020B0500000000000000" charset="0"/>
                <a:sym typeface="+mn-ea"/>
              </a:rPr>
              <a:t> </a:t>
            </a:r>
            <a:r>
              <a:rPr lang="en-US" sz="4800" b="1" dirty="0" err="1">
                <a:solidFill>
                  <a:srgbClr val="0070C0"/>
                </a:solidFill>
                <a:latin typeface="Arial-Rounded" panose="020B0500000000000000" charset="0"/>
                <a:cs typeface="Arial-Rounded" panose="020B0500000000000000" charset="0"/>
                <a:sym typeface="+mn-ea"/>
              </a:rPr>
              <a:t>mừng</a:t>
            </a:r>
            <a:r>
              <a:rPr lang="en-US" sz="4800" b="1" dirty="0">
                <a:solidFill>
                  <a:srgbClr val="0070C0"/>
                </a:solidFill>
                <a:latin typeface="Arial-Rounded" panose="020B0500000000000000" charset="0"/>
                <a:cs typeface="Arial-Rounded" panose="020B0500000000000000" charset="0"/>
                <a:sym typeface="+mn-ea"/>
              </a:rPr>
              <a:t> </a:t>
            </a:r>
            <a:r>
              <a:rPr lang="en-US" sz="4800" b="1" dirty="0" err="1">
                <a:solidFill>
                  <a:srgbClr val="0070C0"/>
                </a:solidFill>
                <a:latin typeface="Arial-Rounded" panose="020B0500000000000000" charset="0"/>
                <a:cs typeface="Arial-Rounded" panose="020B0500000000000000" charset="0"/>
                <a:sym typeface="+mn-ea"/>
              </a:rPr>
              <a:t>các</a:t>
            </a:r>
            <a:r>
              <a:rPr lang="en-US" sz="4800" b="1" dirty="0">
                <a:solidFill>
                  <a:srgbClr val="0070C0"/>
                </a:solidFill>
                <a:latin typeface="Arial-Rounded" panose="020B0500000000000000" charset="0"/>
                <a:cs typeface="Arial-Rounded" panose="020B0500000000000000" charset="0"/>
                <a:sym typeface="+mn-ea"/>
              </a:rPr>
              <a:t> em </a:t>
            </a:r>
            <a:r>
              <a:rPr lang="en-US" sz="4800" b="1" dirty="0" err="1">
                <a:solidFill>
                  <a:srgbClr val="0070C0"/>
                </a:solidFill>
                <a:latin typeface="Arial-Rounded" panose="020B0500000000000000" charset="0"/>
                <a:cs typeface="Arial-Rounded" panose="020B0500000000000000" charset="0"/>
                <a:sym typeface="+mn-ea"/>
              </a:rPr>
              <a:t>đến</a:t>
            </a:r>
            <a:r>
              <a:rPr lang="en-US" sz="4800" b="1" dirty="0">
                <a:solidFill>
                  <a:srgbClr val="0070C0"/>
                </a:solidFill>
                <a:latin typeface="Arial-Rounded" panose="020B0500000000000000" charset="0"/>
                <a:cs typeface="Arial-Rounded" panose="020B0500000000000000" charset="0"/>
                <a:sym typeface="+mn-ea"/>
              </a:rPr>
              <a:t> </a:t>
            </a:r>
            <a:r>
              <a:rPr lang="en-US" sz="4800" b="1" dirty="0" err="1">
                <a:solidFill>
                  <a:srgbClr val="0070C0"/>
                </a:solidFill>
                <a:latin typeface="Arial-Rounded" panose="020B0500000000000000" charset="0"/>
                <a:cs typeface="Arial-Rounded" panose="020B0500000000000000" charset="0"/>
                <a:sym typeface="+mn-ea"/>
              </a:rPr>
              <a:t>với</a:t>
            </a:r>
            <a:r>
              <a:rPr lang="en-US" sz="4800" b="1" dirty="0">
                <a:solidFill>
                  <a:srgbClr val="0070C0"/>
                </a:solidFill>
                <a:latin typeface="Arial-Rounded" panose="020B0500000000000000" charset="0"/>
                <a:cs typeface="Arial-Rounded" panose="020B0500000000000000" charset="0"/>
                <a:sym typeface="+mn-ea"/>
              </a:rPr>
              <a:t> </a:t>
            </a:r>
            <a:r>
              <a:rPr lang="vi-VN" sz="4800" b="1" dirty="0">
                <a:solidFill>
                  <a:srgbClr val="0070C0"/>
                </a:solidFill>
                <a:latin typeface="Arial-Rounded" panose="020B0500000000000000" charset="0"/>
                <a:cs typeface="Arial-Rounded" panose="020B0500000000000000" charset="0"/>
                <a:sym typeface="+mn-ea"/>
              </a:rPr>
              <a:t>tiết</a:t>
            </a:r>
            <a:r>
              <a:rPr lang="en-US" altLang="vi-VN" sz="4800" b="1" dirty="0">
                <a:solidFill>
                  <a:srgbClr val="0070C0"/>
                </a:solidFill>
                <a:latin typeface="Arial-Rounded" panose="020B0500000000000000" charset="0"/>
                <a:cs typeface="Arial-Rounded" panose="020B0500000000000000" charset="0"/>
                <a:sym typeface="+mn-ea"/>
              </a:rPr>
              <a:t> Tiếng Việt - Lớp 2</a:t>
            </a:r>
          </a:p>
        </p:txBody>
      </p:sp>
      <p:pic>
        <p:nvPicPr>
          <p:cNvPr id="5" name="Picture 4"/>
          <p:cNvPicPr>
            <a:picLocks noChangeAspect="1"/>
          </p:cNvPicPr>
          <p:nvPr/>
        </p:nvPicPr>
        <p:blipFill>
          <a:blip r:embed="rId4"/>
          <a:stretch>
            <a:fillRect/>
          </a:stretch>
        </p:blipFill>
        <p:spPr>
          <a:xfrm>
            <a:off x="4442460" y="2948940"/>
            <a:ext cx="3286125" cy="3909060"/>
          </a:xfrm>
          <a:prstGeom prst="rect">
            <a:avLst/>
          </a:prstGeom>
        </p:spPr>
      </p:pic>
    </p:spTree>
    <p:extLst>
      <p:ext uri="{BB962C8B-B14F-4D97-AF65-F5344CB8AC3E}">
        <p14:creationId xmlns:p14="http://schemas.microsoft.com/office/powerpoint/2010/main" val="1045103049"/>
      </p:ext>
    </p:extLst>
  </p:cSld>
  <p:clrMapOvr>
    <a:masterClrMapping/>
  </p:clrMapOvr>
  <p:transition>
    <p:wedg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266700" y="109855"/>
            <a:ext cx="10552430" cy="94678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600">
                <a:latin typeface="Arial-Rounded" panose="020B0500000000000000" pitchFamily="34" charset="0"/>
                <a:cs typeface="Arial-Rounded" panose="020B0500000000000000" pitchFamily="34" charset="0"/>
              </a:rPr>
              <a:t>2. Nói về những điều em thích trong bài thơ đó</a:t>
            </a:r>
          </a:p>
        </p:txBody>
      </p:sp>
      <p:pic>
        <p:nvPicPr>
          <p:cNvPr id="3" name="Picture 2"/>
          <p:cNvPicPr>
            <a:picLocks noChangeAspect="1"/>
          </p:cNvPicPr>
          <p:nvPr/>
        </p:nvPicPr>
        <p:blipFill>
          <a:blip r:embed="rId2"/>
          <a:stretch>
            <a:fillRect/>
          </a:stretch>
        </p:blipFill>
        <p:spPr>
          <a:xfrm>
            <a:off x="2457450" y="1721485"/>
            <a:ext cx="7277100" cy="376428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linds(horizont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2"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2"/>
          <p:cNvPicPr>
            <a:picLocks noChangeAspect="1"/>
          </p:cNvPicPr>
          <p:nvPr/>
        </p:nvPicPr>
        <p:blipFill>
          <a:blip r:embed="rId3" cstate="screen"/>
          <a:stretch>
            <a:fillRect/>
          </a:stretch>
        </p:blipFill>
        <p:spPr>
          <a:xfrm rot="16200000" flipV="1">
            <a:off x="2637125" y="-2667000"/>
            <a:ext cx="6858000" cy="12192000"/>
          </a:xfrm>
          <a:prstGeom prst="rect">
            <a:avLst/>
          </a:prstGeom>
        </p:spPr>
      </p:pic>
      <p:sp>
        <p:nvSpPr>
          <p:cNvPr id="21" name="20"/>
          <p:cNvSpPr/>
          <p:nvPr/>
        </p:nvSpPr>
        <p:spPr>
          <a:xfrm>
            <a:off x="4275390" y="2197892"/>
            <a:ext cx="5332043" cy="2462213"/>
          </a:xfrm>
          <a:prstGeom prst="rect">
            <a:avLst/>
          </a:prstGeom>
          <a:noFill/>
          <a:ln>
            <a:noFill/>
          </a:ln>
        </p:spPr>
        <p:txBody>
          <a:bodyPr vert="horz" wrap="square" lIns="0" tIns="0" rIns="0" bIns="0" numCol="1" anchor="t" anchorCtr="0" compatLnSpc="1">
            <a:spAutoFit/>
          </a:bodyPr>
          <a:lstStyle/>
          <a:p>
            <a:pPr algn="ctr"/>
            <a:r>
              <a:rPr lang="en-US" sz="8000" b="1" kern="10" dirty="0">
                <a:ln w="9525">
                  <a:solidFill>
                    <a:schemeClr val="bg1"/>
                  </a:solidFill>
                  <a:prstDash val="solid"/>
                </a:ln>
                <a:solidFill>
                  <a:srgbClr val="FF0000"/>
                </a:solidFill>
                <a:effectLst>
                  <a:outerShdw blurRad="12700" dist="38100" dir="2700000" algn="tl" rotWithShape="0">
                    <a:schemeClr val="accent5">
                      <a:lumMod val="60000"/>
                      <a:lumOff val="40000"/>
                    </a:schemeClr>
                  </a:outerShdw>
                </a:effectLst>
                <a:cs typeface="Times New Roman" panose="02020603050405020304"/>
              </a:rPr>
              <a:t>CỦNG CỐ BÀI HỌC</a:t>
            </a:r>
          </a:p>
        </p:txBody>
      </p:sp>
      <p:pic>
        <p:nvPicPr>
          <p:cNvPr id="18" name="Picture 2" descr="Kết nối tri thức với cuộc số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4902" y="-27809"/>
            <a:ext cx="1422400" cy="14224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grpSp>
        <p:nvGrpSpPr>
          <p:cNvPr id="14" name="Group 13"/>
          <p:cNvGrpSpPr/>
          <p:nvPr/>
        </p:nvGrpSpPr>
        <p:grpSpPr>
          <a:xfrm>
            <a:off x="0" y="6557554"/>
            <a:ext cx="12194509" cy="328254"/>
            <a:chOff x="0" y="6557554"/>
            <a:chExt cx="12194509" cy="328254"/>
          </a:xfrm>
        </p:grpSpPr>
        <p:sp>
          <p:nvSpPr>
            <p:cNvPr id="15" name="Rectangle 14"/>
            <p:cNvSpPr/>
            <p:nvPr/>
          </p:nvSpPr>
          <p:spPr>
            <a:xfrm>
              <a:off x="2418028" y="6557554"/>
              <a:ext cx="2426910"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4826269" y="6557554"/>
              <a:ext cx="2479712" cy="328254"/>
            </a:xfrm>
            <a:prstGeom prst="rect">
              <a:avLst/>
            </a:prstGeom>
            <a:solidFill>
              <a:srgbClr val="ED2F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7300745" y="6557554"/>
              <a:ext cx="2479712"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a:off x="9714797" y="6557554"/>
              <a:ext cx="2479712"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a:off x="0" y="6557554"/>
              <a:ext cx="2426910"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5" name="18"/>
          <p:cNvPicPr>
            <a:picLocks noChangeAspect="1"/>
          </p:cNvPicPr>
          <p:nvPr/>
        </p:nvPicPr>
        <p:blipFill rotWithShape="1">
          <a:blip r:embed="rId5" cstate="screen"/>
          <a:srcRect/>
          <a:stretch>
            <a:fillRect/>
          </a:stretch>
        </p:blipFill>
        <p:spPr>
          <a:xfrm>
            <a:off x="9714797" y="3429000"/>
            <a:ext cx="2263295" cy="3827929"/>
          </a:xfrm>
          <a:prstGeom prst="rect">
            <a:avLst/>
          </a:prstGeom>
        </p:spPr>
      </p:pic>
      <p:sp>
        <p:nvSpPr>
          <p:cNvPr id="2" name="Content Placeholder 1"/>
          <p:cNvSpPr>
            <a:spLocks noGrp="1"/>
          </p:cNvSpPr>
          <p:nvPr>
            <p:ph sz="half" idx="1"/>
          </p:nvPr>
        </p:nvSpPr>
        <p:spPr/>
        <p:txBody>
          <a:bodyPr/>
          <a:lstStyle/>
          <a:p>
            <a:endParaRPr lang="en-US"/>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afterEffect">
                                  <p:stCondLst>
                                    <p:cond delay="0"/>
                                  </p:stCondLst>
                                  <p:iterate type="lt">
                                    <p:tmPct val="10000"/>
                                  </p:iterate>
                                  <p:childTnLst>
                                    <p:set>
                                      <p:cBhvr>
                                        <p:cTn id="6" dur="1" fill="hold">
                                          <p:stCondLst>
                                            <p:cond delay="0"/>
                                          </p:stCondLst>
                                        </p:cTn>
                                        <p:tgtEl>
                                          <p:spTgt spid="21"/>
                                        </p:tgtEl>
                                        <p:attrNameLst>
                                          <p:attrName>style.visibility</p:attrName>
                                        </p:attrNameLst>
                                      </p:cBhvr>
                                      <p:to>
                                        <p:strVal val="visible"/>
                                      </p:to>
                                    </p:set>
                                    <p:anim by="(-#ppt_w*2)" calcmode="lin" valueType="num">
                                      <p:cBhvr rctx="PPT">
                                        <p:cTn id="7" dur="300" autoRev="1" fill="hold">
                                          <p:stCondLst>
                                            <p:cond delay="0"/>
                                          </p:stCondLst>
                                        </p:cTn>
                                        <p:tgtEl>
                                          <p:spTgt spid="21"/>
                                        </p:tgtEl>
                                        <p:attrNameLst>
                                          <p:attrName>ppt_w</p:attrName>
                                        </p:attrNameLst>
                                      </p:cBhvr>
                                    </p:anim>
                                    <p:anim by="(#ppt_w*0.50)" calcmode="lin" valueType="num">
                                      <p:cBhvr>
                                        <p:cTn id="8" dur="300" decel="50000" autoRev="1" fill="hold">
                                          <p:stCondLst>
                                            <p:cond delay="0"/>
                                          </p:stCondLst>
                                        </p:cTn>
                                        <p:tgtEl>
                                          <p:spTgt spid="21"/>
                                        </p:tgtEl>
                                        <p:attrNameLst>
                                          <p:attrName>ppt_x</p:attrName>
                                        </p:attrNameLst>
                                      </p:cBhvr>
                                    </p:anim>
                                    <p:anim from="(-#ppt_h/2)" to="(#ppt_y)" calcmode="lin" valueType="num">
                                      <p:cBhvr>
                                        <p:cTn id="9" dur="600" fill="hold">
                                          <p:stCondLst>
                                            <p:cond delay="0"/>
                                          </p:stCondLst>
                                        </p:cTn>
                                        <p:tgtEl>
                                          <p:spTgt spid="21"/>
                                        </p:tgtEl>
                                        <p:attrNameLst>
                                          <p:attrName>ppt_y</p:attrName>
                                        </p:attrNameLst>
                                      </p:cBhvr>
                                    </p:anim>
                                    <p:animRot by="21600000">
                                      <p:cBhvr>
                                        <p:cTn id="10" dur="600" fill="hold">
                                          <p:stCondLst>
                                            <p:cond delay="0"/>
                                          </p:stCondLst>
                                        </p:cTn>
                                        <p:tgtEl>
                                          <p:spTgt spid="21"/>
                                        </p:tgtEl>
                                        <p:attrNameLst>
                                          <p:attrName>r</p:attrName>
                                        </p:attrNameLst>
                                      </p:cBhvr>
                                    </p:animRot>
                                  </p:childTnLst>
                                </p:cTn>
                              </p:par>
                              <p:par>
                                <p:cTn id="11" presetID="42" presetClass="entr" presetSubtype="0" fill="hold"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fade">
                                      <p:cBhvr>
                                        <p:cTn id="13" dur="1000"/>
                                        <p:tgtEl>
                                          <p:spTgt spid="25"/>
                                        </p:tgtEl>
                                      </p:cBhvr>
                                    </p:animEffect>
                                    <p:anim calcmode="lin" valueType="num">
                                      <p:cBhvr>
                                        <p:cTn id="14" dur="1000" fill="hold"/>
                                        <p:tgtEl>
                                          <p:spTgt spid="25"/>
                                        </p:tgtEl>
                                        <p:attrNameLst>
                                          <p:attrName>ppt_x</p:attrName>
                                        </p:attrNameLst>
                                      </p:cBhvr>
                                      <p:tavLst>
                                        <p:tav tm="0">
                                          <p:val>
                                            <p:strVal val="#ppt_x"/>
                                          </p:val>
                                        </p:tav>
                                        <p:tav tm="100000">
                                          <p:val>
                                            <p:strVal val="#ppt_x"/>
                                          </p:val>
                                        </p:tav>
                                      </p:tavLst>
                                    </p:anim>
                                    <p:anim calcmode="lin" valueType="num">
                                      <p:cBhvr>
                                        <p:cTn id="15"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B55ABB4-DEFC-F346-90D6-6E9DE70EA4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6096001" cy="6858000"/>
          </a:xfrm>
          <a:prstGeom prst="rect">
            <a:avLst/>
          </a:prstGeom>
        </p:spPr>
      </p:pic>
      <p:pic>
        <p:nvPicPr>
          <p:cNvPr id="5" name="Picture 4">
            <a:extLst>
              <a:ext uri="{FF2B5EF4-FFF2-40B4-BE49-F238E27FC236}">
                <a16:creationId xmlns:a16="http://schemas.microsoft.com/office/drawing/2014/main" id="{EECA9EB3-DB1A-9645-BB04-72D2D44D29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70332" y="0"/>
            <a:ext cx="6025179" cy="6858000"/>
          </a:xfrm>
          <a:prstGeom prst="rect">
            <a:avLst/>
          </a:prstGeom>
          <a:solidFill>
            <a:schemeClr val="bg1">
              <a:lumMod val="75000"/>
            </a:schemeClr>
          </a:solidFill>
        </p:spPr>
      </p:pic>
      <p:graphicFrame>
        <p:nvGraphicFramePr>
          <p:cNvPr id="17" name="Table 16">
            <a:extLst>
              <a:ext uri="{FF2B5EF4-FFF2-40B4-BE49-F238E27FC236}">
                <a16:creationId xmlns:a16="http://schemas.microsoft.com/office/drawing/2014/main" id="{AE145E0B-379B-874B-A721-2FB2564393BA}"/>
              </a:ext>
            </a:extLst>
          </p:cNvPr>
          <p:cNvGraphicFramePr>
            <a:graphicFrameLocks noGrp="1"/>
          </p:cNvGraphicFramePr>
          <p:nvPr/>
        </p:nvGraphicFramePr>
        <p:xfrm>
          <a:off x="6173984" y="116915"/>
          <a:ext cx="2687454" cy="5395659"/>
        </p:xfrm>
        <a:graphic>
          <a:graphicData uri="http://schemas.openxmlformats.org/drawingml/2006/table">
            <a:tbl>
              <a:tblPr firstRow="1" bandRow="1">
                <a:tableStyleId>{5C22544A-7EE6-4342-B048-85BDC9FD1C3A}</a:tableStyleId>
              </a:tblPr>
              <a:tblGrid>
                <a:gridCol w="1914010">
                  <a:extLst>
                    <a:ext uri="{9D8B030D-6E8A-4147-A177-3AD203B41FA5}">
                      <a16:colId xmlns:a16="http://schemas.microsoft.com/office/drawing/2014/main" val="2174387182"/>
                    </a:ext>
                  </a:extLst>
                </a:gridCol>
                <a:gridCol w="773444">
                  <a:extLst>
                    <a:ext uri="{9D8B030D-6E8A-4147-A177-3AD203B41FA5}">
                      <a16:colId xmlns:a16="http://schemas.microsoft.com/office/drawing/2014/main" val="721853909"/>
                    </a:ext>
                  </a:extLst>
                </a:gridCol>
              </a:tblGrid>
              <a:tr h="374179">
                <a:tc>
                  <a:txBody>
                    <a:bodyPr/>
                    <a:lstStyle/>
                    <a:p>
                      <a:pPr>
                        <a:lnSpc>
                          <a:spcPct val="107000"/>
                        </a:lnSpc>
                        <a:spcAft>
                          <a:spcPts val="800"/>
                        </a:spcAft>
                      </a:pPr>
                      <a:r>
                        <a:rPr lang="vi-VN" sz="1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Triệu Hà Bích Hạnh</a:t>
                      </a:r>
                      <a:endParaRPr lang="en-VN" sz="11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VN" dirty="0">
                        <a:solidFill>
                          <a:schemeClr val="tx1"/>
                        </a:solidFill>
                      </a:endParaRPr>
                    </a:p>
                  </a:txBody>
                  <a:tcPr>
                    <a:solidFill>
                      <a:schemeClr val="bg1">
                        <a:lumMod val="85000"/>
                      </a:schemeClr>
                    </a:solidFill>
                  </a:tcPr>
                </a:tc>
                <a:extLst>
                  <a:ext uri="{0D108BD9-81ED-4DB2-BD59-A6C34878D82A}">
                    <a16:rowId xmlns:a16="http://schemas.microsoft.com/office/drawing/2014/main" val="4234112428"/>
                  </a:ext>
                </a:extLst>
              </a:tr>
              <a:tr h="374179">
                <a:tc>
                  <a:txBody>
                    <a:bodyPr/>
                    <a:lstStyle/>
                    <a:p>
                      <a:pPr marL="0" algn="l" defTabSz="914400" rtl="0" eaLnBrk="1" latinLnBrk="0" hangingPunct="1">
                        <a:lnSpc>
                          <a:spcPct val="107000"/>
                        </a:lnSpc>
                        <a:spcAft>
                          <a:spcPts val="800"/>
                        </a:spcAft>
                      </a:pPr>
                      <a:r>
                        <a:rPr lang="vi-VN" sz="140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Hoàng Ngọc Hoa</a:t>
                      </a:r>
                      <a:endParaRPr lang="en-VN" sz="140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r>
                        <a:rPr lang="en-VN" dirty="0">
                          <a:solidFill>
                            <a:schemeClr val="tx1"/>
                          </a:solidFill>
                        </a:rPr>
                        <a:t>+1</a:t>
                      </a:r>
                    </a:p>
                  </a:txBody>
                  <a:tcPr>
                    <a:solidFill>
                      <a:schemeClr val="bg1">
                        <a:lumMod val="85000"/>
                      </a:schemeClr>
                    </a:solidFill>
                  </a:tcPr>
                </a:tc>
                <a:extLst>
                  <a:ext uri="{0D108BD9-81ED-4DB2-BD59-A6C34878D82A}">
                    <a16:rowId xmlns:a16="http://schemas.microsoft.com/office/drawing/2014/main" val="737259629"/>
                  </a:ext>
                </a:extLst>
              </a:tr>
              <a:tr h="374179">
                <a:tc>
                  <a:txBody>
                    <a:bodyPr/>
                    <a:lstStyle/>
                    <a:p>
                      <a:pPr>
                        <a:lnSpc>
                          <a:spcPct val="107000"/>
                        </a:lnSpc>
                        <a:spcAft>
                          <a:spcPts val="800"/>
                        </a:spcAft>
                      </a:pPr>
                      <a:r>
                        <a:rPr lang="vi-VN" sz="1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Thiều Gia Hân</a:t>
                      </a:r>
                      <a:endParaRPr lang="en-VN" sz="11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VN" dirty="0"/>
                        <a:t>+1</a:t>
                      </a:r>
                    </a:p>
                  </a:txBody>
                  <a:tcPr>
                    <a:solidFill>
                      <a:schemeClr val="bg1">
                        <a:lumMod val="85000"/>
                      </a:schemeClr>
                    </a:solidFill>
                  </a:tcPr>
                </a:tc>
                <a:extLst>
                  <a:ext uri="{0D108BD9-81ED-4DB2-BD59-A6C34878D82A}">
                    <a16:rowId xmlns:a16="http://schemas.microsoft.com/office/drawing/2014/main" val="2564080562"/>
                  </a:ext>
                </a:extLst>
              </a:tr>
              <a:tr h="374179">
                <a:tc>
                  <a:txBody>
                    <a:bodyPr/>
                    <a:lstStyle/>
                    <a:p>
                      <a:pPr>
                        <a:lnSpc>
                          <a:spcPct val="107000"/>
                        </a:lnSpc>
                        <a:spcAft>
                          <a:spcPts val="800"/>
                        </a:spcAft>
                      </a:pPr>
                      <a:r>
                        <a:rPr lang="vi-VN" sz="1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Nguyễn Ngọc Hiếu</a:t>
                      </a:r>
                      <a:endParaRPr lang="en-VN" sz="11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VN" dirty="0"/>
                        <a:t>+2</a:t>
                      </a:r>
                    </a:p>
                  </a:txBody>
                  <a:tcPr>
                    <a:solidFill>
                      <a:schemeClr val="bg1">
                        <a:lumMod val="85000"/>
                      </a:schemeClr>
                    </a:solidFill>
                  </a:tcPr>
                </a:tc>
                <a:extLst>
                  <a:ext uri="{0D108BD9-81ED-4DB2-BD59-A6C34878D82A}">
                    <a16:rowId xmlns:a16="http://schemas.microsoft.com/office/drawing/2014/main" val="1435607283"/>
                  </a:ext>
                </a:extLst>
              </a:tr>
              <a:tr h="374179">
                <a:tc>
                  <a:txBody>
                    <a:bodyPr/>
                    <a:lstStyle/>
                    <a:p>
                      <a:pPr>
                        <a:lnSpc>
                          <a:spcPct val="107000"/>
                        </a:lnSpc>
                        <a:spcAft>
                          <a:spcPts val="800"/>
                        </a:spcAft>
                      </a:pPr>
                      <a:r>
                        <a:rPr lang="vi-VN" sz="1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Đào Nhã Khanh</a:t>
                      </a:r>
                      <a:endParaRPr lang="en-VN" sz="11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VN" dirty="0"/>
                        <a:t>+1</a:t>
                      </a:r>
                    </a:p>
                  </a:txBody>
                  <a:tcPr>
                    <a:solidFill>
                      <a:schemeClr val="bg1">
                        <a:lumMod val="85000"/>
                      </a:schemeClr>
                    </a:solidFill>
                  </a:tcPr>
                </a:tc>
                <a:extLst>
                  <a:ext uri="{0D108BD9-81ED-4DB2-BD59-A6C34878D82A}">
                    <a16:rowId xmlns:a16="http://schemas.microsoft.com/office/drawing/2014/main" val="3637427627"/>
                  </a:ext>
                </a:extLst>
              </a:tr>
              <a:tr h="374179">
                <a:tc>
                  <a:txBody>
                    <a:bodyPr/>
                    <a:lstStyle/>
                    <a:p>
                      <a:pPr>
                        <a:lnSpc>
                          <a:spcPct val="107000"/>
                        </a:lnSpc>
                        <a:spcAft>
                          <a:spcPts val="800"/>
                        </a:spcAft>
                      </a:pPr>
                      <a:r>
                        <a:rPr lang="en-US" sz="14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Đặng Gia Linh</a:t>
                      </a:r>
                      <a:endParaRPr lang="en-VN"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VN" dirty="0"/>
                        <a:t>+2</a:t>
                      </a:r>
                    </a:p>
                  </a:txBody>
                  <a:tcPr/>
                </a:tc>
                <a:extLst>
                  <a:ext uri="{0D108BD9-81ED-4DB2-BD59-A6C34878D82A}">
                    <a16:rowId xmlns:a16="http://schemas.microsoft.com/office/drawing/2014/main" val="1960368631"/>
                  </a:ext>
                </a:extLst>
              </a:tr>
              <a:tr h="455577">
                <a:tc>
                  <a:txBody>
                    <a:bodyPr/>
                    <a:lstStyle/>
                    <a:p>
                      <a:pPr>
                        <a:lnSpc>
                          <a:spcPct val="107000"/>
                        </a:lnSpc>
                        <a:spcAft>
                          <a:spcPts val="800"/>
                        </a:spcAft>
                      </a:pPr>
                      <a:r>
                        <a:rPr lang="en-US" sz="1400" b="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Nguyễn</a:t>
                      </a:r>
                      <a:r>
                        <a:rPr lang="en-US" sz="14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Lê  </a:t>
                      </a:r>
                      <a:r>
                        <a:rPr lang="en-US" sz="1400" b="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PhươngLinh</a:t>
                      </a:r>
                      <a:endParaRPr lang="en-VN"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VN" dirty="0"/>
                    </a:p>
                  </a:txBody>
                  <a:tcPr/>
                </a:tc>
                <a:extLst>
                  <a:ext uri="{0D108BD9-81ED-4DB2-BD59-A6C34878D82A}">
                    <a16:rowId xmlns:a16="http://schemas.microsoft.com/office/drawing/2014/main" val="2233205978"/>
                  </a:ext>
                </a:extLst>
              </a:tr>
              <a:tr h="374179">
                <a:tc>
                  <a:txBody>
                    <a:bodyPr/>
                    <a:lstStyle/>
                    <a:p>
                      <a:pPr>
                        <a:lnSpc>
                          <a:spcPct val="107000"/>
                        </a:lnSpc>
                        <a:spcAft>
                          <a:spcPts val="800"/>
                        </a:spcAft>
                      </a:pPr>
                      <a:r>
                        <a:rPr lang="en-US" sz="14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Lê </a:t>
                      </a:r>
                      <a:r>
                        <a:rPr lang="en-US" sz="1400" b="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Phương</a:t>
                      </a:r>
                      <a:r>
                        <a:rPr lang="en-US" sz="14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400" b="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Tuấn</a:t>
                      </a:r>
                      <a:r>
                        <a:rPr lang="en-US" sz="14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Minh</a:t>
                      </a:r>
                      <a:endParaRPr lang="en-VN"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endParaRPr lang="en-VN" dirty="0"/>
                    </a:p>
                  </a:txBody>
                  <a:tcPr/>
                </a:tc>
                <a:extLst>
                  <a:ext uri="{0D108BD9-81ED-4DB2-BD59-A6C34878D82A}">
                    <a16:rowId xmlns:a16="http://schemas.microsoft.com/office/drawing/2014/main" val="3223898970"/>
                  </a:ext>
                </a:extLst>
              </a:tr>
              <a:tr h="374179">
                <a:tc>
                  <a:txBody>
                    <a:bodyPr/>
                    <a:lstStyle/>
                    <a:p>
                      <a:pPr>
                        <a:lnSpc>
                          <a:spcPct val="107000"/>
                        </a:lnSpc>
                        <a:spcAft>
                          <a:spcPts val="800"/>
                        </a:spcAft>
                      </a:pPr>
                      <a:r>
                        <a:rPr lang="en-VN" sz="1400" b="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Nguyễn Trà My</a:t>
                      </a:r>
                    </a:p>
                  </a:txBody>
                  <a:tcPr marL="68580" marR="68580" marT="0" marB="0"/>
                </a:tc>
                <a:tc>
                  <a:txBody>
                    <a:bodyPr/>
                    <a:lstStyle/>
                    <a:p>
                      <a:r>
                        <a:rPr lang="en-VN" dirty="0"/>
                        <a:t>+1</a:t>
                      </a:r>
                    </a:p>
                  </a:txBody>
                  <a:tcPr/>
                </a:tc>
                <a:extLst>
                  <a:ext uri="{0D108BD9-81ED-4DB2-BD59-A6C34878D82A}">
                    <a16:rowId xmlns:a16="http://schemas.microsoft.com/office/drawing/2014/main" val="2818839153"/>
                  </a:ext>
                </a:extLst>
              </a:tr>
              <a:tr h="374179">
                <a:tc>
                  <a:txBody>
                    <a:bodyPr/>
                    <a:lstStyle/>
                    <a:p>
                      <a:pPr>
                        <a:lnSpc>
                          <a:spcPct val="107000"/>
                        </a:lnSpc>
                        <a:spcAft>
                          <a:spcPts val="800"/>
                        </a:spcAft>
                      </a:pPr>
                      <a:r>
                        <a:rPr lang="en-US" sz="14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Trần</a:t>
                      </a:r>
                      <a:r>
                        <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Khánh</a:t>
                      </a:r>
                      <a:r>
                        <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Nam</a:t>
                      </a:r>
                      <a:endParaRPr lang="en-VN"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endParaRPr lang="en-VN" dirty="0"/>
                    </a:p>
                  </a:txBody>
                  <a:tcPr/>
                </a:tc>
                <a:extLst>
                  <a:ext uri="{0D108BD9-81ED-4DB2-BD59-A6C34878D82A}">
                    <a16:rowId xmlns:a16="http://schemas.microsoft.com/office/drawing/2014/main" val="2404979136"/>
                  </a:ext>
                </a:extLst>
              </a:tr>
              <a:tr h="374179">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sz="1400" b="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Nguyễn</a:t>
                      </a:r>
                      <a:r>
                        <a:rPr lang="en-US" sz="14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Minh </a:t>
                      </a:r>
                      <a:r>
                        <a:rPr lang="en-US" sz="1400" b="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Ngọc</a:t>
                      </a:r>
                      <a:endParaRPr lang="en-VN"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VN" dirty="0"/>
                        <a:t>+1</a:t>
                      </a:r>
                    </a:p>
                  </a:txBody>
                  <a:tcPr/>
                </a:tc>
                <a:extLst>
                  <a:ext uri="{0D108BD9-81ED-4DB2-BD59-A6C34878D82A}">
                    <a16:rowId xmlns:a16="http://schemas.microsoft.com/office/drawing/2014/main" val="1727438322"/>
                  </a:ext>
                </a:extLst>
              </a:tr>
              <a:tr h="374179">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sz="1400" b="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Trần</a:t>
                      </a:r>
                      <a:r>
                        <a:rPr lang="en-US" sz="1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400" b="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Thị</a:t>
                      </a:r>
                      <a:r>
                        <a:rPr lang="en-US" sz="1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Kim </a:t>
                      </a:r>
                      <a:r>
                        <a:rPr lang="en-US" sz="1400" b="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Ngọc</a:t>
                      </a:r>
                      <a:endParaRPr lang="en-VN"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VN" dirty="0"/>
                        <a:t>+1</a:t>
                      </a:r>
                    </a:p>
                  </a:txBody>
                  <a:tcPr/>
                </a:tc>
                <a:extLst>
                  <a:ext uri="{0D108BD9-81ED-4DB2-BD59-A6C34878D82A}">
                    <a16:rowId xmlns:a16="http://schemas.microsoft.com/office/drawing/2014/main" val="95236440"/>
                  </a:ext>
                </a:extLst>
              </a:tr>
              <a:tr h="374179">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sz="1400" b="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Triệu</a:t>
                      </a:r>
                      <a:r>
                        <a:rPr lang="en-US" sz="1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Linh </a:t>
                      </a:r>
                      <a:r>
                        <a:rPr lang="en-US" sz="1400" b="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Nhi</a:t>
                      </a:r>
                      <a:endParaRPr lang="en-VN"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VN" dirty="0"/>
                        <a:t>+1</a:t>
                      </a:r>
                    </a:p>
                  </a:txBody>
                  <a:tcPr/>
                </a:tc>
                <a:extLst>
                  <a:ext uri="{0D108BD9-81ED-4DB2-BD59-A6C34878D82A}">
                    <a16:rowId xmlns:a16="http://schemas.microsoft.com/office/drawing/2014/main" val="800530952"/>
                  </a:ext>
                </a:extLst>
              </a:tr>
              <a:tr h="449934">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sz="1400" kern="12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Trần</a:t>
                      </a:r>
                      <a:r>
                        <a:rPr lang="en-US" sz="140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Linh San</a:t>
                      </a:r>
                      <a:endParaRPr lang="en-VN" sz="140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VN" dirty="0"/>
                        <a:t>+1</a:t>
                      </a:r>
                    </a:p>
                  </a:txBody>
                  <a:tcPr/>
                </a:tc>
                <a:extLst>
                  <a:ext uri="{0D108BD9-81ED-4DB2-BD59-A6C34878D82A}">
                    <a16:rowId xmlns:a16="http://schemas.microsoft.com/office/drawing/2014/main" val="2055459121"/>
                  </a:ext>
                </a:extLst>
              </a:tr>
            </a:tbl>
          </a:graphicData>
        </a:graphic>
      </p:graphicFrame>
      <p:graphicFrame>
        <p:nvGraphicFramePr>
          <p:cNvPr id="18" name="Table 17">
            <a:extLst>
              <a:ext uri="{FF2B5EF4-FFF2-40B4-BE49-F238E27FC236}">
                <a16:creationId xmlns:a16="http://schemas.microsoft.com/office/drawing/2014/main" id="{44100F16-C2BE-9A4B-88FB-F07A1EA5D308}"/>
              </a:ext>
            </a:extLst>
          </p:cNvPr>
          <p:cNvGraphicFramePr>
            <a:graphicFrameLocks noGrp="1"/>
          </p:cNvGraphicFramePr>
          <p:nvPr>
            <p:extLst>
              <p:ext uri="{D42A27DB-BD31-4B8C-83A1-F6EECF244321}">
                <p14:modId xmlns:p14="http://schemas.microsoft.com/office/powerpoint/2010/main" val="656708608"/>
              </p:ext>
            </p:extLst>
          </p:nvPr>
        </p:nvGraphicFramePr>
        <p:xfrm>
          <a:off x="9383644" y="964726"/>
          <a:ext cx="2799342" cy="4734756"/>
        </p:xfrm>
        <a:graphic>
          <a:graphicData uri="http://schemas.openxmlformats.org/drawingml/2006/table">
            <a:tbl>
              <a:tblPr firstRow="1" bandRow="1">
                <a:tableStyleId>{5C22544A-7EE6-4342-B048-85BDC9FD1C3A}</a:tableStyleId>
              </a:tblPr>
              <a:tblGrid>
                <a:gridCol w="1885718">
                  <a:extLst>
                    <a:ext uri="{9D8B030D-6E8A-4147-A177-3AD203B41FA5}">
                      <a16:colId xmlns:a16="http://schemas.microsoft.com/office/drawing/2014/main" val="2174387182"/>
                    </a:ext>
                  </a:extLst>
                </a:gridCol>
                <a:gridCol w="913624">
                  <a:extLst>
                    <a:ext uri="{9D8B030D-6E8A-4147-A177-3AD203B41FA5}">
                      <a16:colId xmlns:a16="http://schemas.microsoft.com/office/drawing/2014/main" val="721853909"/>
                    </a:ext>
                  </a:extLst>
                </a:gridCol>
              </a:tblGrid>
              <a:tr h="388073">
                <a:tc>
                  <a:txBody>
                    <a:bodyPr/>
                    <a:lstStyle/>
                    <a:p>
                      <a:pPr>
                        <a:lnSpc>
                          <a:spcPct val="107000"/>
                        </a:lnSpc>
                        <a:spcAft>
                          <a:spcPts val="800"/>
                        </a:spcAft>
                      </a:pPr>
                      <a:r>
                        <a:rPr lang="en-US" sz="1400" b="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Nguyễn</a:t>
                      </a:r>
                      <a:r>
                        <a:rPr lang="en-US" sz="14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400" b="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14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400" b="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Tiến</a:t>
                      </a:r>
                      <a:endParaRPr lang="en-VN"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VN" sz="1800" b="0" i="0" u="none" strike="noStrike" kern="1200" cap="none" spc="0" normalizeH="0" baseline="0" noProof="0">
                          <a:ln>
                            <a:noFill/>
                          </a:ln>
                          <a:solidFill>
                            <a:prstClr val="black"/>
                          </a:solidFill>
                          <a:effectLst/>
                          <a:uLnTx/>
                          <a:uFillTx/>
                          <a:latin typeface="Calibri"/>
                          <a:ea typeface="+mn-ea"/>
                          <a:cs typeface="+mn-cs"/>
                        </a:rPr>
                        <a:t>+1</a:t>
                      </a:r>
                      <a:endParaRPr kumimoji="0" lang="en-VN" sz="1800" b="0" i="0" u="none" strike="noStrike" kern="1200" cap="none" spc="0" normalizeH="0" baseline="0" noProof="0" dirty="0">
                        <a:ln>
                          <a:noFill/>
                        </a:ln>
                        <a:solidFill>
                          <a:prstClr val="black"/>
                        </a:solidFill>
                        <a:effectLst/>
                        <a:uLnTx/>
                        <a:uFillTx/>
                        <a:latin typeface="Calibri"/>
                        <a:ea typeface="+mn-ea"/>
                        <a:cs typeface="+mn-cs"/>
                      </a:endParaRPr>
                    </a:p>
                  </a:txBody>
                  <a:tcPr>
                    <a:solidFill>
                      <a:schemeClr val="bg1">
                        <a:lumMod val="85000"/>
                      </a:schemeClr>
                    </a:solidFill>
                  </a:tcPr>
                </a:tc>
                <a:extLst>
                  <a:ext uri="{0D108BD9-81ED-4DB2-BD59-A6C34878D82A}">
                    <a16:rowId xmlns:a16="http://schemas.microsoft.com/office/drawing/2014/main" val="3223898970"/>
                  </a:ext>
                </a:extLst>
              </a:tr>
              <a:tr h="388073">
                <a:tc>
                  <a:txBody>
                    <a:bodyPr/>
                    <a:lstStyle/>
                    <a:p>
                      <a:pPr>
                        <a:lnSpc>
                          <a:spcPct val="107000"/>
                        </a:lnSpc>
                        <a:spcAft>
                          <a:spcPts val="800"/>
                        </a:spcAft>
                      </a:pPr>
                      <a:r>
                        <a:rPr lang="en-US" sz="1400" b="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Phùng</a:t>
                      </a:r>
                      <a:r>
                        <a:rPr lang="en-US" sz="14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400" b="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Chí</a:t>
                      </a:r>
                      <a:r>
                        <a:rPr lang="en-US" sz="14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400" b="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Thành</a:t>
                      </a:r>
                      <a:endParaRPr lang="en-VN"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VN" sz="1800" b="0" i="0" u="none" strike="noStrike" kern="1200" cap="none" spc="0" normalizeH="0" baseline="0" noProof="0">
                          <a:ln>
                            <a:noFill/>
                          </a:ln>
                          <a:solidFill>
                            <a:prstClr val="black"/>
                          </a:solidFill>
                          <a:effectLst/>
                          <a:uLnTx/>
                          <a:uFillTx/>
                          <a:latin typeface="Calibri"/>
                          <a:ea typeface="+mn-ea"/>
                          <a:cs typeface="+mn-cs"/>
                        </a:rPr>
                        <a:t>+1</a:t>
                      </a:r>
                      <a:endParaRPr kumimoji="0" lang="en-VN" sz="1800" b="0" i="0" u="none" strike="noStrike" kern="1200" cap="none" spc="0" normalizeH="0" baseline="0" noProof="0" dirty="0">
                        <a:ln>
                          <a:noFill/>
                        </a:ln>
                        <a:solidFill>
                          <a:prstClr val="black"/>
                        </a:solidFill>
                        <a:effectLst/>
                        <a:uLnTx/>
                        <a:uFillTx/>
                        <a:latin typeface="Calibri"/>
                        <a:ea typeface="+mn-ea"/>
                        <a:cs typeface="+mn-cs"/>
                      </a:endParaRPr>
                    </a:p>
                  </a:txBody>
                  <a:tcPr/>
                </a:tc>
                <a:extLst>
                  <a:ext uri="{0D108BD9-81ED-4DB2-BD59-A6C34878D82A}">
                    <a16:rowId xmlns:a16="http://schemas.microsoft.com/office/drawing/2014/main" val="2049433868"/>
                  </a:ext>
                </a:extLst>
              </a:tr>
              <a:tr h="388073">
                <a:tc>
                  <a:txBody>
                    <a:bodyPr/>
                    <a:lstStyle/>
                    <a:p>
                      <a:pPr>
                        <a:lnSpc>
                          <a:spcPct val="107000"/>
                        </a:lnSpc>
                        <a:spcAft>
                          <a:spcPts val="800"/>
                        </a:spcAft>
                      </a:pPr>
                      <a:r>
                        <a:rPr lang="en-US" sz="12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Phan </a:t>
                      </a:r>
                      <a:r>
                        <a:rPr lang="en-US" sz="1200" b="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Hoàng</a:t>
                      </a:r>
                      <a:r>
                        <a:rPr lang="en-US" sz="12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Thanh </a:t>
                      </a:r>
                      <a:r>
                        <a:rPr lang="en-US" sz="1200" b="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Thảo</a:t>
                      </a:r>
                      <a:endParaRPr lang="en-VN" sz="12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VN" sz="1800" b="0" i="0" u="none" strike="noStrike" kern="1200" cap="none" spc="0" normalizeH="0" baseline="0" noProof="0">
                          <a:ln>
                            <a:noFill/>
                          </a:ln>
                          <a:solidFill>
                            <a:prstClr val="black"/>
                          </a:solidFill>
                          <a:effectLst/>
                          <a:uLnTx/>
                          <a:uFillTx/>
                          <a:latin typeface="Calibri"/>
                          <a:ea typeface="+mn-ea"/>
                          <a:cs typeface="+mn-cs"/>
                        </a:rPr>
                        <a:t>+1</a:t>
                      </a:r>
                      <a:endParaRPr kumimoji="0" lang="en-VN" sz="1800" b="0" i="0" u="none" strike="noStrike" kern="1200" cap="none" spc="0" normalizeH="0" baseline="0" noProof="0" dirty="0">
                        <a:ln>
                          <a:noFill/>
                        </a:ln>
                        <a:solidFill>
                          <a:prstClr val="black"/>
                        </a:solidFill>
                        <a:effectLst/>
                        <a:uLnTx/>
                        <a:uFillTx/>
                        <a:latin typeface="Calibri"/>
                        <a:ea typeface="+mn-ea"/>
                        <a:cs typeface="+mn-cs"/>
                      </a:endParaRPr>
                    </a:p>
                  </a:txBody>
                  <a:tcPr/>
                </a:tc>
                <a:extLst>
                  <a:ext uri="{0D108BD9-81ED-4DB2-BD59-A6C34878D82A}">
                    <a16:rowId xmlns:a16="http://schemas.microsoft.com/office/drawing/2014/main" val="2404979136"/>
                  </a:ext>
                </a:extLst>
              </a:tr>
              <a:tr h="388073">
                <a:tc>
                  <a:txBody>
                    <a:bodyPr/>
                    <a:lstStyle/>
                    <a:p>
                      <a:pPr>
                        <a:lnSpc>
                          <a:spcPct val="107000"/>
                        </a:lnSpc>
                        <a:spcAft>
                          <a:spcPts val="800"/>
                        </a:spcAft>
                      </a:pPr>
                      <a:r>
                        <a:rPr lang="en-US" sz="14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Lê </a:t>
                      </a:r>
                      <a:r>
                        <a:rPr lang="en-US" sz="1400" b="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Huy</a:t>
                      </a:r>
                      <a:r>
                        <a:rPr lang="en-US" sz="14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Gia </a:t>
                      </a:r>
                      <a:r>
                        <a:rPr lang="en-US" sz="1400" b="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Thịnh</a:t>
                      </a:r>
                      <a:endParaRPr lang="en-VN"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VN" sz="1800" b="0" i="0" u="none" strike="noStrike" kern="1200" cap="none" spc="0" normalizeH="0" baseline="0" noProof="0">
                          <a:ln>
                            <a:noFill/>
                          </a:ln>
                          <a:solidFill>
                            <a:prstClr val="black"/>
                          </a:solidFill>
                          <a:effectLst/>
                          <a:uLnTx/>
                          <a:uFillTx/>
                          <a:latin typeface="Calibri"/>
                          <a:ea typeface="+mn-ea"/>
                          <a:cs typeface="+mn-cs"/>
                        </a:rPr>
                        <a:t>+1</a:t>
                      </a:r>
                      <a:endParaRPr kumimoji="0" lang="en-VN" sz="1800" b="0" i="0" u="none" strike="noStrike" kern="1200" cap="none" spc="0" normalizeH="0" baseline="0" noProof="0" dirty="0">
                        <a:ln>
                          <a:noFill/>
                        </a:ln>
                        <a:solidFill>
                          <a:prstClr val="black"/>
                        </a:solidFill>
                        <a:effectLst/>
                        <a:uLnTx/>
                        <a:uFillTx/>
                        <a:latin typeface="Calibri"/>
                        <a:ea typeface="+mn-ea"/>
                        <a:cs typeface="+mn-cs"/>
                      </a:endParaRPr>
                    </a:p>
                  </a:txBody>
                  <a:tcPr/>
                </a:tc>
                <a:extLst>
                  <a:ext uri="{0D108BD9-81ED-4DB2-BD59-A6C34878D82A}">
                    <a16:rowId xmlns:a16="http://schemas.microsoft.com/office/drawing/2014/main" val="1727438322"/>
                  </a:ext>
                </a:extLst>
              </a:tr>
              <a:tr h="465953">
                <a:tc>
                  <a:txBody>
                    <a:bodyPr/>
                    <a:lstStyle/>
                    <a:p>
                      <a:pPr>
                        <a:lnSpc>
                          <a:spcPct val="107000"/>
                        </a:lnSpc>
                        <a:spcAft>
                          <a:spcPts val="800"/>
                        </a:spcAft>
                      </a:pPr>
                      <a:r>
                        <a:rPr lang="en-US" sz="1400" b="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Nguyễn</a:t>
                      </a:r>
                      <a:r>
                        <a:rPr lang="en-US" sz="1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Anh </a:t>
                      </a:r>
                      <a:r>
                        <a:rPr lang="en-US" sz="1400" b="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Thư</a:t>
                      </a:r>
                      <a:endParaRPr lang="en-VN" sz="11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VN" sz="1800" b="0" i="0" u="none" strike="noStrike" kern="1200" cap="none" spc="0" normalizeH="0" baseline="0" noProof="0">
                          <a:ln>
                            <a:noFill/>
                          </a:ln>
                          <a:solidFill>
                            <a:prstClr val="black"/>
                          </a:solidFill>
                          <a:effectLst/>
                          <a:uLnTx/>
                          <a:uFillTx/>
                          <a:latin typeface="Calibri"/>
                          <a:ea typeface="+mn-ea"/>
                          <a:cs typeface="+mn-cs"/>
                        </a:rPr>
                        <a:t>+1</a:t>
                      </a:r>
                      <a:endParaRPr kumimoji="0" lang="en-VN" sz="1800" b="0" i="0" u="none" strike="noStrike" kern="1200" cap="none" spc="0" normalizeH="0" baseline="0" noProof="0" dirty="0">
                        <a:ln>
                          <a:noFill/>
                        </a:ln>
                        <a:solidFill>
                          <a:prstClr val="black"/>
                        </a:solidFill>
                        <a:effectLst/>
                        <a:uLnTx/>
                        <a:uFillTx/>
                        <a:latin typeface="Calibri"/>
                        <a:ea typeface="+mn-ea"/>
                        <a:cs typeface="+mn-cs"/>
                      </a:endParaRPr>
                    </a:p>
                  </a:txBody>
                  <a:tcPr/>
                </a:tc>
                <a:extLst>
                  <a:ext uri="{0D108BD9-81ED-4DB2-BD59-A6C34878D82A}">
                    <a16:rowId xmlns:a16="http://schemas.microsoft.com/office/drawing/2014/main" val="95236440"/>
                  </a:ext>
                </a:extLst>
              </a:tr>
              <a:tr h="388073">
                <a:tc>
                  <a:txBody>
                    <a:bodyPr/>
                    <a:lstStyle/>
                    <a:p>
                      <a:pPr>
                        <a:lnSpc>
                          <a:spcPct val="107000"/>
                        </a:lnSpc>
                        <a:spcAft>
                          <a:spcPts val="800"/>
                        </a:spcAft>
                      </a:pPr>
                      <a:r>
                        <a:rPr lang="en-US" sz="1400" b="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Phạm</a:t>
                      </a:r>
                      <a:r>
                        <a:rPr lang="en-US" sz="14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Anh </a:t>
                      </a:r>
                      <a:r>
                        <a:rPr lang="en-US" sz="1400" b="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Thư</a:t>
                      </a:r>
                      <a:endParaRPr lang="en-VN"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VN" sz="1800" b="0" i="0" u="none" strike="noStrike" kern="1200" cap="none" spc="0" normalizeH="0" baseline="0" noProof="0">
                          <a:ln>
                            <a:noFill/>
                          </a:ln>
                          <a:solidFill>
                            <a:prstClr val="black"/>
                          </a:solidFill>
                          <a:effectLst/>
                          <a:uLnTx/>
                          <a:uFillTx/>
                          <a:latin typeface="Calibri"/>
                          <a:ea typeface="+mn-ea"/>
                          <a:cs typeface="+mn-cs"/>
                        </a:rPr>
                        <a:t>+1</a:t>
                      </a:r>
                      <a:endParaRPr kumimoji="0" lang="en-VN" sz="1800" b="0" i="0" u="none" strike="noStrike" kern="1200" cap="none" spc="0" normalizeH="0" baseline="0" noProof="0" dirty="0">
                        <a:ln>
                          <a:noFill/>
                        </a:ln>
                        <a:solidFill>
                          <a:prstClr val="black"/>
                        </a:solidFill>
                        <a:effectLst/>
                        <a:uLnTx/>
                        <a:uFillTx/>
                        <a:latin typeface="Calibri"/>
                        <a:ea typeface="+mn-ea"/>
                        <a:cs typeface="+mn-cs"/>
                      </a:endParaRPr>
                    </a:p>
                  </a:txBody>
                  <a:tcPr/>
                </a:tc>
                <a:extLst>
                  <a:ext uri="{0D108BD9-81ED-4DB2-BD59-A6C34878D82A}">
                    <a16:rowId xmlns:a16="http://schemas.microsoft.com/office/drawing/2014/main" val="800530952"/>
                  </a:ext>
                </a:extLst>
              </a:tr>
              <a:tr h="388073">
                <a:tc>
                  <a:txBody>
                    <a:bodyPr/>
                    <a:lstStyle/>
                    <a:p>
                      <a:pPr>
                        <a:lnSpc>
                          <a:spcPct val="107000"/>
                        </a:lnSpc>
                        <a:spcAft>
                          <a:spcPts val="800"/>
                        </a:spcAft>
                      </a:pPr>
                      <a:r>
                        <a:rPr lang="en-US" sz="1400" b="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Nguyễn</a:t>
                      </a:r>
                      <a:r>
                        <a:rPr lang="en-US" sz="1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400" b="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Bảo</a:t>
                      </a:r>
                      <a:r>
                        <a:rPr lang="en-US" sz="1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400" b="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Uyên</a:t>
                      </a:r>
                      <a:endParaRPr lang="en-VN" sz="11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VN" sz="1800" b="0" i="0" u="none" strike="noStrike" kern="1200" cap="none" spc="0" normalizeH="0" baseline="0" noProof="0">
                          <a:ln>
                            <a:noFill/>
                          </a:ln>
                          <a:solidFill>
                            <a:prstClr val="black"/>
                          </a:solidFill>
                          <a:effectLst/>
                          <a:uLnTx/>
                          <a:uFillTx/>
                          <a:latin typeface="Calibri"/>
                          <a:ea typeface="+mn-ea"/>
                          <a:cs typeface="+mn-cs"/>
                        </a:rPr>
                        <a:t>+1</a:t>
                      </a:r>
                      <a:endParaRPr kumimoji="0" lang="en-VN" sz="1800" b="0" i="0" u="none" strike="noStrike" kern="1200" cap="none" spc="0" normalizeH="0" baseline="0" noProof="0" dirty="0">
                        <a:ln>
                          <a:noFill/>
                        </a:ln>
                        <a:solidFill>
                          <a:prstClr val="black"/>
                        </a:solidFill>
                        <a:effectLst/>
                        <a:uLnTx/>
                        <a:uFillTx/>
                        <a:latin typeface="Calibri"/>
                        <a:ea typeface="+mn-ea"/>
                        <a:cs typeface="+mn-cs"/>
                      </a:endParaRPr>
                    </a:p>
                  </a:txBody>
                  <a:tcPr/>
                </a:tc>
                <a:extLst>
                  <a:ext uri="{0D108BD9-81ED-4DB2-BD59-A6C34878D82A}">
                    <a16:rowId xmlns:a16="http://schemas.microsoft.com/office/drawing/2014/main" val="2055459121"/>
                  </a:ext>
                </a:extLst>
              </a:tr>
              <a:tr h="388073">
                <a:tc>
                  <a:txBody>
                    <a:bodyPr/>
                    <a:lstStyle/>
                    <a:p>
                      <a:pPr>
                        <a:lnSpc>
                          <a:spcPct val="107000"/>
                        </a:lnSpc>
                        <a:spcAft>
                          <a:spcPts val="800"/>
                        </a:spcAft>
                      </a:pPr>
                      <a:r>
                        <a:rPr lang="en-US" sz="14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Vũ</a:t>
                      </a:r>
                      <a:r>
                        <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Trí</a:t>
                      </a:r>
                      <a:r>
                        <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Vinh</a:t>
                      </a:r>
                      <a:endParaRPr lang="en-VN"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VN" sz="1800" b="0" i="0" u="none" strike="noStrike" kern="1200" cap="none" spc="0" normalizeH="0" baseline="0" noProof="0">
                          <a:ln>
                            <a:noFill/>
                          </a:ln>
                          <a:solidFill>
                            <a:prstClr val="black"/>
                          </a:solidFill>
                          <a:effectLst/>
                          <a:uLnTx/>
                          <a:uFillTx/>
                          <a:latin typeface="Calibri"/>
                          <a:ea typeface="+mn-ea"/>
                          <a:cs typeface="+mn-cs"/>
                        </a:rPr>
                        <a:t>+1</a:t>
                      </a:r>
                      <a:endParaRPr kumimoji="0" lang="en-VN" sz="1800" b="0" i="0" u="none" strike="noStrike" kern="1200" cap="none" spc="0" normalizeH="0" baseline="0" noProof="0" dirty="0">
                        <a:ln>
                          <a:noFill/>
                        </a:ln>
                        <a:solidFill>
                          <a:prstClr val="black"/>
                        </a:solidFill>
                        <a:effectLst/>
                        <a:uLnTx/>
                        <a:uFillTx/>
                        <a:latin typeface="Calibri"/>
                        <a:ea typeface="+mn-ea"/>
                        <a:cs typeface="+mn-cs"/>
                      </a:endParaRPr>
                    </a:p>
                  </a:txBody>
                  <a:tcPr/>
                </a:tc>
                <a:extLst>
                  <a:ext uri="{0D108BD9-81ED-4DB2-BD59-A6C34878D82A}">
                    <a16:rowId xmlns:a16="http://schemas.microsoft.com/office/drawing/2014/main" val="2543840743"/>
                  </a:ext>
                </a:extLst>
              </a:tr>
              <a:tr h="388073">
                <a:tc>
                  <a:txBody>
                    <a:bodyPr/>
                    <a:lstStyle/>
                    <a:p>
                      <a:pPr>
                        <a:lnSpc>
                          <a:spcPct val="107000"/>
                        </a:lnSpc>
                        <a:spcAft>
                          <a:spcPts val="800"/>
                        </a:spcAft>
                      </a:pP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Nguyễn</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Huy</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Vũ</a:t>
                      </a:r>
                      <a:endParaRPr lang="en-V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VN" sz="1800" b="0" i="0" u="none" strike="noStrike" kern="1200" cap="none" spc="0" normalizeH="0" baseline="0" noProof="0">
                          <a:ln>
                            <a:noFill/>
                          </a:ln>
                          <a:solidFill>
                            <a:prstClr val="black"/>
                          </a:solidFill>
                          <a:effectLst/>
                          <a:uLnTx/>
                          <a:uFillTx/>
                          <a:latin typeface="Calibri"/>
                          <a:ea typeface="+mn-ea"/>
                          <a:cs typeface="+mn-cs"/>
                        </a:rPr>
                        <a:t>+1</a:t>
                      </a:r>
                      <a:endParaRPr kumimoji="0" lang="en-VN" sz="1800" b="0" i="0" u="none" strike="noStrike" kern="1200" cap="none" spc="0" normalizeH="0" baseline="0" noProof="0" dirty="0">
                        <a:ln>
                          <a:noFill/>
                        </a:ln>
                        <a:solidFill>
                          <a:prstClr val="black"/>
                        </a:solidFill>
                        <a:effectLst/>
                        <a:uLnTx/>
                        <a:uFillTx/>
                        <a:latin typeface="Calibri"/>
                        <a:ea typeface="+mn-ea"/>
                        <a:cs typeface="+mn-cs"/>
                      </a:endParaRPr>
                    </a:p>
                  </a:txBody>
                  <a:tcPr/>
                </a:tc>
                <a:extLst>
                  <a:ext uri="{0D108BD9-81ED-4DB2-BD59-A6C34878D82A}">
                    <a16:rowId xmlns:a16="http://schemas.microsoft.com/office/drawing/2014/main" val="412695199"/>
                  </a:ext>
                </a:extLst>
              </a:tr>
              <a:tr h="388073">
                <a:tc>
                  <a:txBody>
                    <a:bodyPr/>
                    <a:lstStyle/>
                    <a:p>
                      <a:pPr>
                        <a:lnSpc>
                          <a:spcPct val="107000"/>
                        </a:lnSpc>
                        <a:spcAft>
                          <a:spcPts val="800"/>
                        </a:spcAft>
                      </a:pPr>
                      <a:r>
                        <a:rPr lang="en-US" sz="1400" b="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Nguyễn</a:t>
                      </a:r>
                      <a:r>
                        <a:rPr lang="en-US" sz="14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400" b="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Bảo</a:t>
                      </a:r>
                      <a:r>
                        <a:rPr lang="en-US" sz="14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400" b="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Yến</a:t>
                      </a:r>
                      <a:endParaRPr lang="en-VN"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VN" sz="1800" b="0" i="0" u="none" strike="noStrike" kern="1200" cap="none" spc="0" normalizeH="0" baseline="0" noProof="0">
                          <a:ln>
                            <a:noFill/>
                          </a:ln>
                          <a:solidFill>
                            <a:prstClr val="black"/>
                          </a:solidFill>
                          <a:effectLst/>
                          <a:uLnTx/>
                          <a:uFillTx/>
                          <a:latin typeface="Calibri"/>
                          <a:ea typeface="+mn-ea"/>
                          <a:cs typeface="+mn-cs"/>
                        </a:rPr>
                        <a:t>+1</a:t>
                      </a:r>
                      <a:endParaRPr kumimoji="0" lang="en-VN" sz="1800" b="0" i="0" u="none" strike="noStrike" kern="1200" cap="none" spc="0" normalizeH="0" baseline="0" noProof="0" dirty="0">
                        <a:ln>
                          <a:noFill/>
                        </a:ln>
                        <a:solidFill>
                          <a:prstClr val="black"/>
                        </a:solidFill>
                        <a:effectLst/>
                        <a:uLnTx/>
                        <a:uFillTx/>
                        <a:latin typeface="Calibri"/>
                        <a:ea typeface="+mn-ea"/>
                        <a:cs typeface="+mn-cs"/>
                      </a:endParaRPr>
                    </a:p>
                  </a:txBody>
                  <a:tcPr/>
                </a:tc>
                <a:extLst>
                  <a:ext uri="{0D108BD9-81ED-4DB2-BD59-A6C34878D82A}">
                    <a16:rowId xmlns:a16="http://schemas.microsoft.com/office/drawing/2014/main" val="3456737633"/>
                  </a:ext>
                </a:extLst>
              </a:tr>
              <a:tr h="388073">
                <a:tc>
                  <a:txBody>
                    <a:bodyPr/>
                    <a:lstStyle/>
                    <a:p>
                      <a:pPr>
                        <a:lnSpc>
                          <a:spcPct val="107000"/>
                        </a:lnSpc>
                        <a:spcAft>
                          <a:spcPts val="800"/>
                        </a:spcAft>
                      </a:pPr>
                      <a:r>
                        <a:rPr lang="en-US" sz="1400" b="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Ngụy</a:t>
                      </a:r>
                      <a:r>
                        <a:rPr lang="en-US" sz="14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Minh </a:t>
                      </a:r>
                      <a:r>
                        <a:rPr lang="en-US" sz="1400" b="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Vũ</a:t>
                      </a:r>
                      <a:endParaRPr lang="en-VN"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VN" sz="1800" b="0" i="0" u="none" strike="noStrike" kern="1200" cap="none" spc="0" normalizeH="0" baseline="0" noProof="0">
                          <a:ln>
                            <a:noFill/>
                          </a:ln>
                          <a:solidFill>
                            <a:prstClr val="black"/>
                          </a:solidFill>
                          <a:effectLst/>
                          <a:uLnTx/>
                          <a:uFillTx/>
                          <a:latin typeface="Calibri"/>
                          <a:ea typeface="+mn-ea"/>
                          <a:cs typeface="+mn-cs"/>
                        </a:rPr>
                        <a:t>+1</a:t>
                      </a:r>
                      <a:endParaRPr kumimoji="0" lang="en-VN" sz="1800" b="0" i="0" u="none" strike="noStrike" kern="1200" cap="none" spc="0" normalizeH="0" baseline="0" noProof="0" dirty="0">
                        <a:ln>
                          <a:noFill/>
                        </a:ln>
                        <a:solidFill>
                          <a:prstClr val="black"/>
                        </a:solidFill>
                        <a:effectLst/>
                        <a:uLnTx/>
                        <a:uFillTx/>
                        <a:latin typeface="Calibri"/>
                        <a:ea typeface="+mn-ea"/>
                        <a:cs typeface="+mn-cs"/>
                      </a:endParaRPr>
                    </a:p>
                  </a:txBody>
                  <a:tcPr/>
                </a:tc>
                <a:extLst>
                  <a:ext uri="{0D108BD9-81ED-4DB2-BD59-A6C34878D82A}">
                    <a16:rowId xmlns:a16="http://schemas.microsoft.com/office/drawing/2014/main" val="1193032972"/>
                  </a:ext>
                </a:extLst>
              </a:tr>
              <a:tr h="388073">
                <a:tc>
                  <a:txBody>
                    <a:bodyPr/>
                    <a:lstStyle/>
                    <a:p>
                      <a:pPr>
                        <a:lnSpc>
                          <a:spcPct val="107000"/>
                        </a:lnSpc>
                        <a:spcAft>
                          <a:spcPts val="800"/>
                        </a:spcAft>
                      </a:pPr>
                      <a:r>
                        <a:rPr lang="en-US" sz="1400" b="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Nguyễn</a:t>
                      </a:r>
                      <a:r>
                        <a:rPr lang="en-US" sz="1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400" b="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Trường</a:t>
                      </a:r>
                      <a:r>
                        <a:rPr lang="en-US" sz="1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400" b="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Xuân</a:t>
                      </a:r>
                      <a:endParaRPr lang="en-VN" sz="11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VN" sz="1800" b="0" i="0" u="none" strike="noStrike" kern="1200" cap="none" spc="0" normalizeH="0" baseline="0" noProof="0" dirty="0">
                          <a:ln>
                            <a:noFill/>
                          </a:ln>
                          <a:solidFill>
                            <a:prstClr val="black"/>
                          </a:solidFill>
                          <a:effectLst/>
                          <a:uLnTx/>
                          <a:uFillTx/>
                          <a:latin typeface="Calibri"/>
                          <a:ea typeface="+mn-ea"/>
                          <a:cs typeface="+mn-cs"/>
                        </a:rPr>
                        <a:t>+1</a:t>
                      </a:r>
                    </a:p>
                  </a:txBody>
                  <a:tcPr/>
                </a:tc>
                <a:extLst>
                  <a:ext uri="{0D108BD9-81ED-4DB2-BD59-A6C34878D82A}">
                    <a16:rowId xmlns:a16="http://schemas.microsoft.com/office/drawing/2014/main" val="295781804"/>
                  </a:ext>
                </a:extLst>
              </a:tr>
            </a:tbl>
          </a:graphicData>
        </a:graphic>
      </p:graphicFrame>
      <p:graphicFrame>
        <p:nvGraphicFramePr>
          <p:cNvPr id="20" name="Table 19">
            <a:extLst>
              <a:ext uri="{FF2B5EF4-FFF2-40B4-BE49-F238E27FC236}">
                <a16:creationId xmlns:a16="http://schemas.microsoft.com/office/drawing/2014/main" id="{FB77974A-666E-4C46-ABE1-3881F3FA10B8}"/>
              </a:ext>
            </a:extLst>
          </p:cNvPr>
          <p:cNvGraphicFramePr>
            <a:graphicFrameLocks noGrp="1"/>
          </p:cNvGraphicFramePr>
          <p:nvPr/>
        </p:nvGraphicFramePr>
        <p:xfrm>
          <a:off x="78285" y="1325276"/>
          <a:ext cx="2818099" cy="5234171"/>
        </p:xfrm>
        <a:graphic>
          <a:graphicData uri="http://schemas.openxmlformats.org/drawingml/2006/table">
            <a:tbl>
              <a:tblPr firstRow="1" bandRow="1">
                <a:tableStyleId>{5C22544A-7EE6-4342-B048-85BDC9FD1C3A}</a:tableStyleId>
              </a:tblPr>
              <a:tblGrid>
                <a:gridCol w="1945903">
                  <a:extLst>
                    <a:ext uri="{9D8B030D-6E8A-4147-A177-3AD203B41FA5}">
                      <a16:colId xmlns:a16="http://schemas.microsoft.com/office/drawing/2014/main" val="313782171"/>
                    </a:ext>
                  </a:extLst>
                </a:gridCol>
                <a:gridCol w="872196">
                  <a:extLst>
                    <a:ext uri="{9D8B030D-6E8A-4147-A177-3AD203B41FA5}">
                      <a16:colId xmlns:a16="http://schemas.microsoft.com/office/drawing/2014/main" val="3667175766"/>
                    </a:ext>
                  </a:extLst>
                </a:gridCol>
              </a:tblGrid>
              <a:tr h="430258">
                <a:tc>
                  <a:txBody>
                    <a:bodyPr/>
                    <a:lstStyle/>
                    <a:p>
                      <a:r>
                        <a:rPr lang="en-VN"/>
                        <a:t>Họ và tên</a:t>
                      </a:r>
                    </a:p>
                  </a:txBody>
                  <a:tcPr/>
                </a:tc>
                <a:tc>
                  <a:txBody>
                    <a:bodyPr/>
                    <a:lstStyle/>
                    <a:p>
                      <a:endParaRPr lang="en-VN"/>
                    </a:p>
                  </a:txBody>
                  <a:tcPr/>
                </a:tc>
                <a:extLst>
                  <a:ext uri="{0D108BD9-81ED-4DB2-BD59-A6C34878D82A}">
                    <a16:rowId xmlns:a16="http://schemas.microsoft.com/office/drawing/2014/main" val="409870625"/>
                  </a:ext>
                </a:extLst>
              </a:tr>
              <a:tr h="430258">
                <a:tc>
                  <a:txBody>
                    <a:bodyPr/>
                    <a:lstStyle/>
                    <a:p>
                      <a:pPr>
                        <a:lnSpc>
                          <a:spcPct val="107000"/>
                        </a:lnSpc>
                        <a:spcAft>
                          <a:spcPts val="800"/>
                        </a:spcAft>
                      </a:pPr>
                      <a:r>
                        <a:rPr lang="en-US" sz="1400" b="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Ninh</a:t>
                      </a:r>
                      <a:r>
                        <a:rPr lang="en-US" sz="1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400" b="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Nguyễn</a:t>
                      </a:r>
                      <a:r>
                        <a:rPr lang="en-US" sz="1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400" b="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Bảo</a:t>
                      </a:r>
                      <a:r>
                        <a:rPr lang="en-US" sz="1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An</a:t>
                      </a:r>
                      <a:endParaRPr lang="en-VN" sz="11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VN" dirty="0"/>
                        <a:t>+1</a:t>
                      </a:r>
                    </a:p>
                  </a:txBody>
                  <a:tcPr/>
                </a:tc>
                <a:extLst>
                  <a:ext uri="{0D108BD9-81ED-4DB2-BD59-A6C34878D82A}">
                    <a16:rowId xmlns:a16="http://schemas.microsoft.com/office/drawing/2014/main" val="1623811986"/>
                  </a:ext>
                </a:extLst>
              </a:tr>
              <a:tr h="0">
                <a:tc>
                  <a:txBody>
                    <a:bodyPr/>
                    <a:lstStyle/>
                    <a:p>
                      <a:pPr>
                        <a:lnSpc>
                          <a:spcPct val="107000"/>
                        </a:lnSpc>
                        <a:spcAft>
                          <a:spcPts val="800"/>
                        </a:spcAft>
                      </a:pPr>
                      <a:r>
                        <a:rPr lang="vi-VN" sz="14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Đỗ Khánh An</a:t>
                      </a:r>
                    </a:p>
                    <a:p>
                      <a:pPr>
                        <a:lnSpc>
                          <a:spcPct val="107000"/>
                        </a:lnSpc>
                        <a:spcAft>
                          <a:spcPts val="800"/>
                        </a:spcAft>
                      </a:pPr>
                      <a:endParaRPr lang="en-VN"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VN" dirty="0"/>
                        <a:t>+1</a:t>
                      </a:r>
                    </a:p>
                  </a:txBody>
                  <a:tcPr/>
                </a:tc>
                <a:extLst>
                  <a:ext uri="{0D108BD9-81ED-4DB2-BD59-A6C34878D82A}">
                    <a16:rowId xmlns:a16="http://schemas.microsoft.com/office/drawing/2014/main" val="1654254349"/>
                  </a:ext>
                </a:extLst>
              </a:tr>
              <a:tr h="430258">
                <a:tc>
                  <a:txBody>
                    <a:bodyPr/>
                    <a:lstStyle/>
                    <a:p>
                      <a:pPr>
                        <a:lnSpc>
                          <a:spcPct val="107000"/>
                        </a:lnSpc>
                        <a:spcAft>
                          <a:spcPts val="800"/>
                        </a:spcAft>
                      </a:pPr>
                      <a:r>
                        <a:rPr lang="vi-VN" sz="14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Đỗ Ngọc An</a:t>
                      </a:r>
                      <a:endParaRPr lang="en-VN"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VN" dirty="0"/>
                        <a:t>+1</a:t>
                      </a:r>
                    </a:p>
                  </a:txBody>
                  <a:tcPr/>
                </a:tc>
                <a:extLst>
                  <a:ext uri="{0D108BD9-81ED-4DB2-BD59-A6C34878D82A}">
                    <a16:rowId xmlns:a16="http://schemas.microsoft.com/office/drawing/2014/main" val="2252705120"/>
                  </a:ext>
                </a:extLst>
              </a:tr>
              <a:tr h="430258">
                <a:tc>
                  <a:txBody>
                    <a:bodyPr/>
                    <a:lstStyle/>
                    <a:p>
                      <a:pPr>
                        <a:lnSpc>
                          <a:spcPct val="107000"/>
                        </a:lnSpc>
                        <a:spcAft>
                          <a:spcPts val="800"/>
                        </a:spcAft>
                      </a:pPr>
                      <a:r>
                        <a:rPr lang="en-US" sz="1400" b="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Đào</a:t>
                      </a:r>
                      <a:r>
                        <a:rPr lang="en-US" sz="1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400" b="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Bảo</a:t>
                      </a:r>
                      <a:r>
                        <a:rPr lang="en-US" sz="1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Anh</a:t>
                      </a:r>
                      <a:endParaRPr lang="en-VN" sz="11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VN" dirty="0"/>
                        <a:t>+1</a:t>
                      </a:r>
                    </a:p>
                  </a:txBody>
                  <a:tcPr/>
                </a:tc>
                <a:extLst>
                  <a:ext uri="{0D108BD9-81ED-4DB2-BD59-A6C34878D82A}">
                    <a16:rowId xmlns:a16="http://schemas.microsoft.com/office/drawing/2014/main" val="1852268222"/>
                  </a:ext>
                </a:extLst>
              </a:tr>
              <a:tr h="430258">
                <a:tc>
                  <a:txBody>
                    <a:bodyPr/>
                    <a:lstStyle/>
                    <a:p>
                      <a:pPr>
                        <a:lnSpc>
                          <a:spcPct val="107000"/>
                        </a:lnSpc>
                        <a:spcAft>
                          <a:spcPts val="800"/>
                        </a:spcAft>
                      </a:pPr>
                      <a:r>
                        <a:rPr lang="vi-VN"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Hà Diệu Anh</a:t>
                      </a:r>
                      <a:endParaRPr lang="en-VN"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VN" dirty="0"/>
                        <a:t>+1</a:t>
                      </a:r>
                    </a:p>
                  </a:txBody>
                  <a:tcPr/>
                </a:tc>
                <a:extLst>
                  <a:ext uri="{0D108BD9-81ED-4DB2-BD59-A6C34878D82A}">
                    <a16:rowId xmlns:a16="http://schemas.microsoft.com/office/drawing/2014/main" val="3204822705"/>
                  </a:ext>
                </a:extLst>
              </a:tr>
              <a:tr h="430258">
                <a:tc>
                  <a:txBody>
                    <a:bodyPr/>
                    <a:lstStyle/>
                    <a:p>
                      <a:pPr>
                        <a:lnSpc>
                          <a:spcPct val="107000"/>
                        </a:lnSpc>
                        <a:spcAft>
                          <a:spcPts val="800"/>
                        </a:spcAft>
                      </a:pPr>
                      <a:r>
                        <a:rPr lang="vi-VN" sz="14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Nguyễn Phương Anh</a:t>
                      </a:r>
                      <a:endParaRPr lang="en-VN"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endParaRPr lang="en-VN" dirty="0"/>
                    </a:p>
                  </a:txBody>
                  <a:tcPr/>
                </a:tc>
                <a:extLst>
                  <a:ext uri="{0D108BD9-81ED-4DB2-BD59-A6C34878D82A}">
                    <a16:rowId xmlns:a16="http://schemas.microsoft.com/office/drawing/2014/main" val="2302765517"/>
                  </a:ext>
                </a:extLst>
              </a:tr>
              <a:tr h="430258">
                <a:tc>
                  <a:txBody>
                    <a:bodyPr/>
                    <a:lstStyle/>
                    <a:p>
                      <a:pPr>
                        <a:lnSpc>
                          <a:spcPct val="107000"/>
                        </a:lnSpc>
                        <a:spcAft>
                          <a:spcPts val="800"/>
                        </a:spcAft>
                      </a:pPr>
                      <a:r>
                        <a:rPr lang="en-US" sz="1400" b="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Nguyễn</a:t>
                      </a:r>
                      <a:r>
                        <a:rPr lang="en-US" sz="1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400" b="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Đào</a:t>
                      </a:r>
                      <a:r>
                        <a:rPr lang="en-US" sz="1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400" b="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Châu</a:t>
                      </a:r>
                      <a:r>
                        <a:rPr lang="en-US" sz="1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Anh</a:t>
                      </a:r>
                      <a:endParaRPr lang="en-VN" sz="11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VN" dirty="0"/>
                        <a:t>+1</a:t>
                      </a:r>
                    </a:p>
                  </a:txBody>
                  <a:tcPr/>
                </a:tc>
                <a:extLst>
                  <a:ext uri="{0D108BD9-81ED-4DB2-BD59-A6C34878D82A}">
                    <a16:rowId xmlns:a16="http://schemas.microsoft.com/office/drawing/2014/main" val="2282603304"/>
                  </a:ext>
                </a:extLst>
              </a:tr>
              <a:tr h="430258">
                <a:tc>
                  <a:txBody>
                    <a:bodyPr/>
                    <a:lstStyle/>
                    <a:p>
                      <a:pPr marL="0" algn="l" defTabSz="914400" rtl="0" eaLnBrk="1" latinLnBrk="0" hangingPunct="1">
                        <a:lnSpc>
                          <a:spcPct val="107000"/>
                        </a:lnSpc>
                        <a:spcAft>
                          <a:spcPts val="800"/>
                        </a:spcAft>
                      </a:pPr>
                      <a:r>
                        <a:rPr lang="vi-VN" sz="140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Nguyễn Văn Chung Anh</a:t>
                      </a:r>
                      <a:endParaRPr lang="en-VN" sz="140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VN" dirty="0"/>
                        <a:t>+1</a:t>
                      </a:r>
                    </a:p>
                  </a:txBody>
                  <a:tcPr/>
                </a:tc>
                <a:extLst>
                  <a:ext uri="{0D108BD9-81ED-4DB2-BD59-A6C34878D82A}">
                    <a16:rowId xmlns:a16="http://schemas.microsoft.com/office/drawing/2014/main" val="2639162299"/>
                  </a:ext>
                </a:extLst>
              </a:tr>
              <a:tr h="430258">
                <a:tc>
                  <a:txBody>
                    <a:bodyPr/>
                    <a:lstStyle/>
                    <a:p>
                      <a:pPr marL="0" algn="l" defTabSz="914400" rtl="0" eaLnBrk="1" latinLnBrk="0" hangingPunct="1">
                        <a:lnSpc>
                          <a:spcPct val="107000"/>
                        </a:lnSpc>
                        <a:spcAft>
                          <a:spcPts val="800"/>
                        </a:spcAft>
                      </a:pPr>
                      <a:r>
                        <a:rPr lang="vi-VN" sz="140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Ph</a:t>
                      </a:r>
                      <a:r>
                        <a:rPr lang="en-US" sz="1400" kern="12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í</a:t>
                      </a:r>
                      <a:r>
                        <a:rPr lang="vi-VN" sz="140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Tú Anh</a:t>
                      </a:r>
                      <a:endParaRPr lang="en-VN" sz="140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VN" dirty="0"/>
                        <a:t>+1</a:t>
                      </a:r>
                    </a:p>
                  </a:txBody>
                  <a:tcPr/>
                </a:tc>
                <a:extLst>
                  <a:ext uri="{0D108BD9-81ED-4DB2-BD59-A6C34878D82A}">
                    <a16:rowId xmlns:a16="http://schemas.microsoft.com/office/drawing/2014/main" val="1343908655"/>
                  </a:ext>
                </a:extLst>
              </a:tr>
              <a:tr h="430258">
                <a:tc>
                  <a:txBody>
                    <a:bodyPr/>
                    <a:lstStyle/>
                    <a:p>
                      <a:pPr>
                        <a:lnSpc>
                          <a:spcPct val="107000"/>
                        </a:lnSpc>
                        <a:spcAft>
                          <a:spcPts val="800"/>
                        </a:spcAft>
                      </a:pPr>
                      <a:r>
                        <a:rPr lang="vi-VN" sz="1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Phạm Nguyệt Anh</a:t>
                      </a:r>
                      <a:endParaRPr lang="en-VN" sz="11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VN" dirty="0"/>
                    </a:p>
                  </a:txBody>
                  <a:tcPr/>
                </a:tc>
                <a:extLst>
                  <a:ext uri="{0D108BD9-81ED-4DB2-BD59-A6C34878D82A}">
                    <a16:rowId xmlns:a16="http://schemas.microsoft.com/office/drawing/2014/main" val="2851847228"/>
                  </a:ext>
                </a:extLst>
              </a:tr>
              <a:tr h="430258">
                <a:tc>
                  <a:txBody>
                    <a:bodyPr/>
                    <a:lstStyle/>
                    <a:p>
                      <a:pPr marL="0" algn="l" defTabSz="914400" rtl="0" eaLnBrk="1" latinLnBrk="0" hangingPunct="1">
                        <a:lnSpc>
                          <a:spcPct val="107000"/>
                        </a:lnSpc>
                        <a:spcAft>
                          <a:spcPts val="800"/>
                        </a:spcAft>
                      </a:pPr>
                      <a:r>
                        <a:rPr lang="vi-VN" sz="140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Trần Diệp Anh</a:t>
                      </a:r>
                      <a:endParaRPr lang="en-VN" sz="140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VN" dirty="0"/>
                        <a:t>+1</a:t>
                      </a:r>
                    </a:p>
                  </a:txBody>
                  <a:tcPr/>
                </a:tc>
                <a:extLst>
                  <a:ext uri="{0D108BD9-81ED-4DB2-BD59-A6C34878D82A}">
                    <a16:rowId xmlns:a16="http://schemas.microsoft.com/office/drawing/2014/main" val="2719135022"/>
                  </a:ext>
                </a:extLst>
              </a:tr>
            </a:tbl>
          </a:graphicData>
        </a:graphic>
      </p:graphicFrame>
      <p:graphicFrame>
        <p:nvGraphicFramePr>
          <p:cNvPr id="21" name="Table 20">
            <a:extLst>
              <a:ext uri="{FF2B5EF4-FFF2-40B4-BE49-F238E27FC236}">
                <a16:creationId xmlns:a16="http://schemas.microsoft.com/office/drawing/2014/main" id="{BF9F70FE-8CFC-D647-989E-0AAEF3C82F37}"/>
              </a:ext>
            </a:extLst>
          </p:cNvPr>
          <p:cNvGraphicFramePr>
            <a:graphicFrameLocks noGrp="1"/>
          </p:cNvGraphicFramePr>
          <p:nvPr/>
        </p:nvGraphicFramePr>
        <p:xfrm>
          <a:off x="3045406" y="1350727"/>
          <a:ext cx="2963803" cy="5305868"/>
        </p:xfrm>
        <a:graphic>
          <a:graphicData uri="http://schemas.openxmlformats.org/drawingml/2006/table">
            <a:tbl>
              <a:tblPr firstRow="1" bandRow="1">
                <a:tableStyleId>{5C22544A-7EE6-4342-B048-85BDC9FD1C3A}</a:tableStyleId>
              </a:tblPr>
              <a:tblGrid>
                <a:gridCol w="2034997">
                  <a:extLst>
                    <a:ext uri="{9D8B030D-6E8A-4147-A177-3AD203B41FA5}">
                      <a16:colId xmlns:a16="http://schemas.microsoft.com/office/drawing/2014/main" val="313782171"/>
                    </a:ext>
                  </a:extLst>
                </a:gridCol>
                <a:gridCol w="928806">
                  <a:extLst>
                    <a:ext uri="{9D8B030D-6E8A-4147-A177-3AD203B41FA5}">
                      <a16:colId xmlns:a16="http://schemas.microsoft.com/office/drawing/2014/main" val="3667175766"/>
                    </a:ext>
                  </a:extLst>
                </a:gridCol>
              </a:tblGrid>
              <a:tr h="365960">
                <a:tc>
                  <a:txBody>
                    <a:bodyPr/>
                    <a:lstStyle/>
                    <a:p>
                      <a:pPr marL="0" marR="0" lvl="0" indent="0" algn="l" defTabSz="1219200" rtl="0" eaLnBrk="1" fontAlgn="auto" latinLnBrk="0" hangingPunct="1">
                        <a:lnSpc>
                          <a:spcPct val="107000"/>
                        </a:lnSpc>
                        <a:spcBef>
                          <a:spcPts val="0"/>
                        </a:spcBef>
                        <a:spcAft>
                          <a:spcPts val="800"/>
                        </a:spcAft>
                        <a:buClrTx/>
                        <a:buSzTx/>
                        <a:buFontTx/>
                        <a:buNone/>
                        <a:tabLst/>
                        <a:defRPr/>
                      </a:pPr>
                      <a:r>
                        <a:rPr lang="vi-VN" sz="1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Trần Nam Anh</a:t>
                      </a:r>
                      <a:endParaRPr lang="en-VN"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VN" dirty="0">
                          <a:solidFill>
                            <a:schemeClr val="tx1"/>
                          </a:solidFill>
                        </a:rPr>
                        <a:t>+1</a:t>
                      </a:r>
                    </a:p>
                  </a:txBody>
                  <a:tcPr>
                    <a:solidFill>
                      <a:schemeClr val="bg1">
                        <a:lumMod val="95000"/>
                      </a:schemeClr>
                    </a:solidFill>
                  </a:tcPr>
                </a:tc>
                <a:extLst>
                  <a:ext uri="{0D108BD9-81ED-4DB2-BD59-A6C34878D82A}">
                    <a16:rowId xmlns:a16="http://schemas.microsoft.com/office/drawing/2014/main" val="409870625"/>
                  </a:ext>
                </a:extLst>
              </a:tr>
              <a:tr h="526893">
                <a:tc>
                  <a:txBody>
                    <a:bodyPr/>
                    <a:lstStyle/>
                    <a:p>
                      <a:pPr marL="0" marR="0" lvl="0" indent="0" algn="l" defTabSz="1219200" rtl="0" eaLnBrk="1" fontAlgn="auto" latinLnBrk="0" hangingPunct="1">
                        <a:lnSpc>
                          <a:spcPct val="107000"/>
                        </a:lnSpc>
                        <a:spcBef>
                          <a:spcPts val="0"/>
                        </a:spcBef>
                        <a:spcAft>
                          <a:spcPts val="800"/>
                        </a:spcAft>
                        <a:buClrTx/>
                        <a:buSzTx/>
                        <a:buFontTx/>
                        <a:buNone/>
                        <a:tabLst/>
                        <a:defRPr/>
                      </a:pPr>
                      <a:r>
                        <a:rPr lang="vi-VN" sz="1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Tăng Diệp Anh</a:t>
                      </a:r>
                      <a:endParaRPr lang="en-VN"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endParaRPr lang="en-VN" sz="2400" dirty="0"/>
                    </a:p>
                  </a:txBody>
                  <a:tcPr/>
                </a:tc>
                <a:extLst>
                  <a:ext uri="{0D108BD9-81ED-4DB2-BD59-A6C34878D82A}">
                    <a16:rowId xmlns:a16="http://schemas.microsoft.com/office/drawing/2014/main" val="1623811986"/>
                  </a:ext>
                </a:extLst>
              </a:tr>
              <a:tr h="439535">
                <a:tc>
                  <a:txBody>
                    <a:bodyPr/>
                    <a:lstStyle/>
                    <a:p>
                      <a:pPr>
                        <a:lnSpc>
                          <a:spcPct val="107000"/>
                        </a:lnSpc>
                        <a:spcAft>
                          <a:spcPts val="800"/>
                        </a:spcAft>
                      </a:pPr>
                      <a:r>
                        <a:rPr lang="vi-VN" sz="1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Tường Tâm Anh</a:t>
                      </a:r>
                      <a:endParaRPr lang="en-VN" sz="11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VN" dirty="0"/>
                        <a:t>+1</a:t>
                      </a:r>
                    </a:p>
                  </a:txBody>
                  <a:tcPr/>
                </a:tc>
                <a:extLst>
                  <a:ext uri="{0D108BD9-81ED-4DB2-BD59-A6C34878D82A}">
                    <a16:rowId xmlns:a16="http://schemas.microsoft.com/office/drawing/2014/main" val="1654254349"/>
                  </a:ext>
                </a:extLst>
              </a:tr>
              <a:tr h="439535">
                <a:tc>
                  <a:txBody>
                    <a:bodyPr/>
                    <a:lstStyle/>
                    <a:p>
                      <a:pPr>
                        <a:lnSpc>
                          <a:spcPct val="107000"/>
                        </a:lnSpc>
                        <a:spcAft>
                          <a:spcPts val="800"/>
                        </a:spcAft>
                      </a:pPr>
                      <a:r>
                        <a:rPr lang="vi-VN" sz="1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Dương Minh Châu</a:t>
                      </a:r>
                      <a:endParaRPr lang="en-VN" sz="11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VN" dirty="0"/>
                    </a:p>
                  </a:txBody>
                  <a:tcPr/>
                </a:tc>
                <a:extLst>
                  <a:ext uri="{0D108BD9-81ED-4DB2-BD59-A6C34878D82A}">
                    <a16:rowId xmlns:a16="http://schemas.microsoft.com/office/drawing/2014/main" val="2252705120"/>
                  </a:ext>
                </a:extLst>
              </a:tr>
              <a:tr h="439535">
                <a:tc>
                  <a:txBody>
                    <a:bodyPr/>
                    <a:lstStyle/>
                    <a:p>
                      <a:pPr>
                        <a:lnSpc>
                          <a:spcPct val="107000"/>
                        </a:lnSpc>
                        <a:spcAft>
                          <a:spcPts val="800"/>
                        </a:spcAft>
                      </a:pPr>
                      <a:r>
                        <a:rPr lang="vi-VN" sz="1400">
                          <a:effectLst/>
                          <a:latin typeface="Times New Roman" panose="02020603050405020304" pitchFamily="18" charset="0"/>
                          <a:ea typeface="Calibri" panose="020F0502020204030204" pitchFamily="34" charset="0"/>
                          <a:cs typeface="Times New Roman" panose="02020603050405020304" pitchFamily="18" charset="0"/>
                        </a:rPr>
                        <a:t>Đỗ Ngọc Minh Châu</a:t>
                      </a:r>
                      <a:endParaRPr lang="en-V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VN" dirty="0"/>
                    </a:p>
                  </a:txBody>
                  <a:tcPr/>
                </a:tc>
                <a:extLst>
                  <a:ext uri="{0D108BD9-81ED-4DB2-BD59-A6C34878D82A}">
                    <a16:rowId xmlns:a16="http://schemas.microsoft.com/office/drawing/2014/main" val="1852268222"/>
                  </a:ext>
                </a:extLst>
              </a:tr>
              <a:tr h="439535">
                <a:tc>
                  <a:txBody>
                    <a:bodyPr/>
                    <a:lstStyle/>
                    <a:p>
                      <a:pPr>
                        <a:lnSpc>
                          <a:spcPct val="107000"/>
                        </a:lnSpc>
                        <a:spcAft>
                          <a:spcPts val="800"/>
                        </a:spcAft>
                      </a:pPr>
                      <a:r>
                        <a:rPr lang="vi-VN" sz="13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Nguyễn Ngọc Minh Châu</a:t>
                      </a:r>
                      <a:endParaRPr lang="en-VN" sz="13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VN" dirty="0"/>
                        <a:t>+2</a:t>
                      </a:r>
                    </a:p>
                  </a:txBody>
                  <a:tcPr/>
                </a:tc>
                <a:extLst>
                  <a:ext uri="{0D108BD9-81ED-4DB2-BD59-A6C34878D82A}">
                    <a16:rowId xmlns:a16="http://schemas.microsoft.com/office/drawing/2014/main" val="3204822705"/>
                  </a:ext>
                </a:extLst>
              </a:tr>
              <a:tr h="439535">
                <a:tc>
                  <a:txBody>
                    <a:bodyPr/>
                    <a:lstStyle/>
                    <a:p>
                      <a:pPr>
                        <a:lnSpc>
                          <a:spcPct val="107000"/>
                        </a:lnSpc>
                        <a:spcAft>
                          <a:spcPts val="800"/>
                        </a:spcAft>
                      </a:pPr>
                      <a:r>
                        <a:rPr lang="vi-VN" sz="1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Nguyễn Ngọc Hà Chi</a:t>
                      </a:r>
                      <a:endParaRPr lang="en-VN" sz="11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VN" dirty="0"/>
                        <a:t>+2</a:t>
                      </a:r>
                    </a:p>
                  </a:txBody>
                  <a:tcPr/>
                </a:tc>
                <a:extLst>
                  <a:ext uri="{0D108BD9-81ED-4DB2-BD59-A6C34878D82A}">
                    <a16:rowId xmlns:a16="http://schemas.microsoft.com/office/drawing/2014/main" val="2302765517"/>
                  </a:ext>
                </a:extLst>
              </a:tr>
              <a:tr h="439535">
                <a:tc>
                  <a:txBody>
                    <a:bodyPr/>
                    <a:lstStyle/>
                    <a:p>
                      <a:pPr>
                        <a:lnSpc>
                          <a:spcPct val="107000"/>
                        </a:lnSpc>
                        <a:spcAft>
                          <a:spcPts val="800"/>
                        </a:spcAft>
                      </a:pPr>
                      <a:r>
                        <a:rPr lang="en-US" sz="1400">
                          <a:effectLst/>
                          <a:latin typeface="Times New Roman" panose="02020603050405020304" pitchFamily="18" charset="0"/>
                          <a:ea typeface="Calibri" panose="020F0502020204030204" pitchFamily="34" charset="0"/>
                          <a:cs typeface="Times New Roman" panose="02020603050405020304" pitchFamily="18" charset="0"/>
                        </a:rPr>
                        <a:t>Cao </a:t>
                      </a:r>
                      <a:r>
                        <a:rPr lang="en-US" sz="1400" err="1">
                          <a:effectLst/>
                          <a:latin typeface="Times New Roman" panose="02020603050405020304" pitchFamily="18" charset="0"/>
                          <a:ea typeface="Calibri" panose="020F0502020204030204" pitchFamily="34" charset="0"/>
                          <a:cs typeface="Times New Roman" panose="02020603050405020304" pitchFamily="18" charset="0"/>
                        </a:rPr>
                        <a:t>Mỹ</a:t>
                      </a:r>
                      <a:r>
                        <a:rPr lang="en-US" sz="1400">
                          <a:effectLst/>
                          <a:latin typeface="Times New Roman" panose="02020603050405020304" pitchFamily="18" charset="0"/>
                          <a:ea typeface="Calibri" panose="020F0502020204030204" pitchFamily="34" charset="0"/>
                          <a:cs typeface="Times New Roman" panose="02020603050405020304" pitchFamily="18" charset="0"/>
                        </a:rPr>
                        <a:t> Chi</a:t>
                      </a:r>
                      <a:endParaRPr lang="en-V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VN" dirty="0"/>
                        <a:t>+1</a:t>
                      </a:r>
                    </a:p>
                  </a:txBody>
                  <a:tcPr/>
                </a:tc>
                <a:extLst>
                  <a:ext uri="{0D108BD9-81ED-4DB2-BD59-A6C34878D82A}">
                    <a16:rowId xmlns:a16="http://schemas.microsoft.com/office/drawing/2014/main" val="2282603304"/>
                  </a:ext>
                </a:extLst>
              </a:tr>
              <a:tr h="439535">
                <a:tc>
                  <a:txBody>
                    <a:bodyPr/>
                    <a:lstStyle/>
                    <a:p>
                      <a:pPr marL="0" algn="l" defTabSz="914400" rtl="0" eaLnBrk="1" latinLnBrk="0" hangingPunct="1">
                        <a:lnSpc>
                          <a:spcPct val="107000"/>
                        </a:lnSpc>
                        <a:spcAft>
                          <a:spcPts val="800"/>
                        </a:spcAft>
                      </a:pPr>
                      <a:r>
                        <a:rPr lang="vi-VN" sz="140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Trần Thùy Chi</a:t>
                      </a:r>
                      <a:endParaRPr lang="en-VN" sz="140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VN" dirty="0"/>
                        <a:t>+1</a:t>
                      </a:r>
                    </a:p>
                  </a:txBody>
                  <a:tcPr/>
                </a:tc>
                <a:extLst>
                  <a:ext uri="{0D108BD9-81ED-4DB2-BD59-A6C34878D82A}">
                    <a16:rowId xmlns:a16="http://schemas.microsoft.com/office/drawing/2014/main" val="2639162299"/>
                  </a:ext>
                </a:extLst>
              </a:tr>
              <a:tr h="439535">
                <a:tc>
                  <a:txBody>
                    <a:bodyPr/>
                    <a:lstStyle/>
                    <a:p>
                      <a:pPr marL="0" algn="l" defTabSz="914400" rtl="0" eaLnBrk="1" latinLnBrk="0" hangingPunct="1">
                        <a:lnSpc>
                          <a:spcPct val="107000"/>
                        </a:lnSpc>
                        <a:spcAft>
                          <a:spcPts val="800"/>
                        </a:spcAft>
                      </a:pPr>
                      <a:r>
                        <a:rPr lang="vi-VN" sz="140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Bùi Anh Duy</a:t>
                      </a:r>
                      <a:endParaRPr lang="en-VN" sz="140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1219200" rtl="0" eaLnBrk="1" fontAlgn="auto" latinLnBrk="0" hangingPunct="1">
                        <a:lnSpc>
                          <a:spcPct val="100000"/>
                        </a:lnSpc>
                        <a:spcBef>
                          <a:spcPts val="0"/>
                        </a:spcBef>
                        <a:spcAft>
                          <a:spcPts val="0"/>
                        </a:spcAft>
                        <a:buClrTx/>
                        <a:buSzTx/>
                        <a:buFontTx/>
                        <a:buNone/>
                        <a:tabLst/>
                        <a:defRPr/>
                      </a:pPr>
                      <a:r>
                        <a:rPr lang="en-VN" sz="2400" dirty="0"/>
                        <a:t>+2</a:t>
                      </a:r>
                    </a:p>
                  </a:txBody>
                  <a:tcPr/>
                </a:tc>
                <a:extLst>
                  <a:ext uri="{0D108BD9-81ED-4DB2-BD59-A6C34878D82A}">
                    <a16:rowId xmlns:a16="http://schemas.microsoft.com/office/drawing/2014/main" val="1343908655"/>
                  </a:ext>
                </a:extLst>
              </a:tr>
              <a:tr h="439535">
                <a:tc>
                  <a:txBody>
                    <a:bodyPr/>
                    <a:lstStyle/>
                    <a:p>
                      <a:pPr marL="0" algn="l" defTabSz="914400" rtl="0" eaLnBrk="1" latinLnBrk="0" hangingPunct="1">
                        <a:lnSpc>
                          <a:spcPct val="107000"/>
                        </a:lnSpc>
                        <a:spcAft>
                          <a:spcPts val="800"/>
                        </a:spcAft>
                      </a:pPr>
                      <a:r>
                        <a:rPr lang="vi-VN" sz="140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Nguyễn Anh Duy</a:t>
                      </a:r>
                      <a:endParaRPr lang="en-VN" sz="140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VN" dirty="0"/>
                        <a:t>+1</a:t>
                      </a:r>
                    </a:p>
                  </a:txBody>
                  <a:tcPr/>
                </a:tc>
                <a:extLst>
                  <a:ext uri="{0D108BD9-81ED-4DB2-BD59-A6C34878D82A}">
                    <a16:rowId xmlns:a16="http://schemas.microsoft.com/office/drawing/2014/main" val="2851847228"/>
                  </a:ext>
                </a:extLst>
              </a:tr>
              <a:tr h="439535">
                <a:tc>
                  <a:txBody>
                    <a:bodyPr/>
                    <a:lstStyle/>
                    <a:p>
                      <a:pPr>
                        <a:lnSpc>
                          <a:spcPct val="107000"/>
                        </a:lnSpc>
                        <a:spcAft>
                          <a:spcPts val="800"/>
                        </a:spcAft>
                      </a:pPr>
                      <a:r>
                        <a:rPr lang="vi-VN" sz="1400">
                          <a:effectLst/>
                          <a:latin typeface="Times New Roman" panose="02020603050405020304" pitchFamily="18" charset="0"/>
                          <a:ea typeface="Calibri" panose="020F0502020204030204" pitchFamily="34" charset="0"/>
                          <a:cs typeface="Times New Roman" panose="02020603050405020304" pitchFamily="18" charset="0"/>
                        </a:rPr>
                        <a:t>Phạm Bạch Dương</a:t>
                      </a:r>
                      <a:endParaRPr lang="en-V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VN" dirty="0"/>
                        <a:t>+2</a:t>
                      </a:r>
                    </a:p>
                  </a:txBody>
                  <a:tcPr/>
                </a:tc>
                <a:extLst>
                  <a:ext uri="{0D108BD9-81ED-4DB2-BD59-A6C34878D82A}">
                    <a16:rowId xmlns:a16="http://schemas.microsoft.com/office/drawing/2014/main" val="2770083039"/>
                  </a:ext>
                </a:extLst>
              </a:tr>
            </a:tbl>
          </a:graphicData>
        </a:graphic>
      </p:graphicFrame>
      <p:pic>
        <p:nvPicPr>
          <p:cNvPr id="7" name="Picture 6">
            <a:extLst>
              <a:ext uri="{FF2B5EF4-FFF2-40B4-BE49-F238E27FC236}">
                <a16:creationId xmlns:a16="http://schemas.microsoft.com/office/drawing/2014/main" id="{480D52F7-32BF-9F43-A9AC-71230E6483E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03295" y="5340022"/>
            <a:ext cx="370562" cy="346808"/>
          </a:xfrm>
          <a:prstGeom prst="rect">
            <a:avLst/>
          </a:prstGeom>
        </p:spPr>
      </p:pic>
      <p:pic>
        <p:nvPicPr>
          <p:cNvPr id="24" name="Picture 23">
            <a:extLst>
              <a:ext uri="{FF2B5EF4-FFF2-40B4-BE49-F238E27FC236}">
                <a16:creationId xmlns:a16="http://schemas.microsoft.com/office/drawing/2014/main" id="{19BD8902-F27C-884F-8AD9-1C7E09C0C10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03295" y="4934719"/>
            <a:ext cx="370562" cy="346808"/>
          </a:xfrm>
          <a:prstGeom prst="rect">
            <a:avLst/>
          </a:prstGeom>
        </p:spPr>
      </p:pic>
      <p:pic>
        <p:nvPicPr>
          <p:cNvPr id="25" name="Picture 24">
            <a:extLst>
              <a:ext uri="{FF2B5EF4-FFF2-40B4-BE49-F238E27FC236}">
                <a16:creationId xmlns:a16="http://schemas.microsoft.com/office/drawing/2014/main" id="{D39D7D17-0108-3345-9312-C5A71549663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13371" y="4520101"/>
            <a:ext cx="370562" cy="346808"/>
          </a:xfrm>
          <a:prstGeom prst="rect">
            <a:avLst/>
          </a:prstGeom>
        </p:spPr>
      </p:pic>
      <p:pic>
        <p:nvPicPr>
          <p:cNvPr id="26" name="Picture 25">
            <a:extLst>
              <a:ext uri="{FF2B5EF4-FFF2-40B4-BE49-F238E27FC236}">
                <a16:creationId xmlns:a16="http://schemas.microsoft.com/office/drawing/2014/main" id="{B8FB0B12-DD5E-394E-8E5D-3EEE8E89B8B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792684" y="3729375"/>
            <a:ext cx="370562" cy="346808"/>
          </a:xfrm>
          <a:prstGeom prst="rect">
            <a:avLst/>
          </a:prstGeom>
        </p:spPr>
      </p:pic>
      <p:pic>
        <p:nvPicPr>
          <p:cNvPr id="27" name="Picture 26">
            <a:extLst>
              <a:ext uri="{FF2B5EF4-FFF2-40B4-BE49-F238E27FC236}">
                <a16:creationId xmlns:a16="http://schemas.microsoft.com/office/drawing/2014/main" id="{1323EBF8-421F-1A48-B49C-035C1BC678A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03295" y="3421273"/>
            <a:ext cx="370562" cy="346808"/>
          </a:xfrm>
          <a:prstGeom prst="rect">
            <a:avLst/>
          </a:prstGeom>
        </p:spPr>
      </p:pic>
      <p:pic>
        <p:nvPicPr>
          <p:cNvPr id="28" name="Picture 27">
            <a:extLst>
              <a:ext uri="{FF2B5EF4-FFF2-40B4-BE49-F238E27FC236}">
                <a16:creationId xmlns:a16="http://schemas.microsoft.com/office/drawing/2014/main" id="{16748FA8-1380-6E43-84DA-91EB45E81FD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790170" y="1759862"/>
            <a:ext cx="370562" cy="346808"/>
          </a:xfrm>
          <a:prstGeom prst="rect">
            <a:avLst/>
          </a:prstGeom>
        </p:spPr>
      </p:pic>
      <p:pic>
        <p:nvPicPr>
          <p:cNvPr id="29" name="Picture 28">
            <a:extLst>
              <a:ext uri="{FF2B5EF4-FFF2-40B4-BE49-F238E27FC236}">
                <a16:creationId xmlns:a16="http://schemas.microsoft.com/office/drawing/2014/main" id="{47E1CF74-846D-BA4D-850A-303430D2435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786140" y="1393688"/>
            <a:ext cx="370562" cy="346808"/>
          </a:xfrm>
          <a:prstGeom prst="rect">
            <a:avLst/>
          </a:prstGeom>
        </p:spPr>
      </p:pic>
      <p:pic>
        <p:nvPicPr>
          <p:cNvPr id="30" name="Picture 29">
            <a:extLst>
              <a:ext uri="{FF2B5EF4-FFF2-40B4-BE49-F238E27FC236}">
                <a16:creationId xmlns:a16="http://schemas.microsoft.com/office/drawing/2014/main" id="{6945E3CE-72BC-3B4D-82C9-A3F8D34E63A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07103" y="1027225"/>
            <a:ext cx="370562" cy="346808"/>
          </a:xfrm>
          <a:prstGeom prst="rect">
            <a:avLst/>
          </a:prstGeom>
        </p:spPr>
      </p:pic>
      <p:pic>
        <p:nvPicPr>
          <p:cNvPr id="34" name="Picture 33">
            <a:extLst>
              <a:ext uri="{FF2B5EF4-FFF2-40B4-BE49-F238E27FC236}">
                <a16:creationId xmlns:a16="http://schemas.microsoft.com/office/drawing/2014/main" id="{DCF95CF3-CE95-BE47-A19E-39A22ACCF6F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97456" y="4733683"/>
            <a:ext cx="370562" cy="346808"/>
          </a:xfrm>
          <a:prstGeom prst="rect">
            <a:avLst/>
          </a:prstGeom>
        </p:spPr>
      </p:pic>
      <p:pic>
        <p:nvPicPr>
          <p:cNvPr id="35" name="Picture 34">
            <a:extLst>
              <a:ext uri="{FF2B5EF4-FFF2-40B4-BE49-F238E27FC236}">
                <a16:creationId xmlns:a16="http://schemas.microsoft.com/office/drawing/2014/main" id="{6B731AAC-9D87-9C4D-BFA7-3E416CA8212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97456" y="3791843"/>
            <a:ext cx="370562" cy="346808"/>
          </a:xfrm>
          <a:prstGeom prst="rect">
            <a:avLst/>
          </a:prstGeom>
        </p:spPr>
      </p:pic>
      <p:pic>
        <p:nvPicPr>
          <p:cNvPr id="36" name="Picture 35">
            <a:extLst>
              <a:ext uri="{FF2B5EF4-FFF2-40B4-BE49-F238E27FC236}">
                <a16:creationId xmlns:a16="http://schemas.microsoft.com/office/drawing/2014/main" id="{0778F0C6-5C40-9A49-9857-4D3F7956A37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81735" y="3329215"/>
            <a:ext cx="370562" cy="346808"/>
          </a:xfrm>
          <a:prstGeom prst="rect">
            <a:avLst/>
          </a:prstGeom>
        </p:spPr>
      </p:pic>
      <p:pic>
        <p:nvPicPr>
          <p:cNvPr id="37" name="Picture 36">
            <a:extLst>
              <a:ext uri="{FF2B5EF4-FFF2-40B4-BE49-F238E27FC236}">
                <a16:creationId xmlns:a16="http://schemas.microsoft.com/office/drawing/2014/main" id="{92FDA484-0169-5848-A85B-9FADA5DAAF8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99078" y="2435382"/>
            <a:ext cx="370562" cy="346808"/>
          </a:xfrm>
          <a:prstGeom prst="rect">
            <a:avLst/>
          </a:prstGeom>
        </p:spPr>
      </p:pic>
      <p:pic>
        <p:nvPicPr>
          <p:cNvPr id="38" name="Picture 37">
            <a:extLst>
              <a:ext uri="{FF2B5EF4-FFF2-40B4-BE49-F238E27FC236}">
                <a16:creationId xmlns:a16="http://schemas.microsoft.com/office/drawing/2014/main" id="{51C7DB75-6E5B-E143-B062-665A553420C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94533" y="2850287"/>
            <a:ext cx="370562" cy="346808"/>
          </a:xfrm>
          <a:prstGeom prst="rect">
            <a:avLst/>
          </a:prstGeom>
        </p:spPr>
      </p:pic>
      <p:pic>
        <p:nvPicPr>
          <p:cNvPr id="39" name="Picture 38">
            <a:extLst>
              <a:ext uri="{FF2B5EF4-FFF2-40B4-BE49-F238E27FC236}">
                <a16:creationId xmlns:a16="http://schemas.microsoft.com/office/drawing/2014/main" id="{0E37F018-E8E9-F44A-8D3B-76B5A5CE1E0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81735" y="1952931"/>
            <a:ext cx="370562" cy="346808"/>
          </a:xfrm>
          <a:prstGeom prst="rect">
            <a:avLst/>
          </a:prstGeom>
        </p:spPr>
      </p:pic>
      <p:pic>
        <p:nvPicPr>
          <p:cNvPr id="40" name="Picture 39">
            <a:extLst>
              <a:ext uri="{FF2B5EF4-FFF2-40B4-BE49-F238E27FC236}">
                <a16:creationId xmlns:a16="http://schemas.microsoft.com/office/drawing/2014/main" id="{F9CA6D63-9A46-B747-AA8F-6873FB598B5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69035" y="598547"/>
            <a:ext cx="370562" cy="346808"/>
          </a:xfrm>
          <a:prstGeom prst="rect">
            <a:avLst/>
          </a:prstGeom>
        </p:spPr>
      </p:pic>
      <p:pic>
        <p:nvPicPr>
          <p:cNvPr id="41" name="Picture 40">
            <a:extLst>
              <a:ext uri="{FF2B5EF4-FFF2-40B4-BE49-F238E27FC236}">
                <a16:creationId xmlns:a16="http://schemas.microsoft.com/office/drawing/2014/main" id="{ADB85C05-42A1-3847-928A-F821D745583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83124" y="1047670"/>
            <a:ext cx="370562" cy="346808"/>
          </a:xfrm>
          <a:prstGeom prst="rect">
            <a:avLst/>
          </a:prstGeom>
        </p:spPr>
      </p:pic>
      <p:pic>
        <p:nvPicPr>
          <p:cNvPr id="42" name="Picture 41">
            <a:extLst>
              <a:ext uri="{FF2B5EF4-FFF2-40B4-BE49-F238E27FC236}">
                <a16:creationId xmlns:a16="http://schemas.microsoft.com/office/drawing/2014/main" id="{DC1E8A9B-BE71-2E4F-B8A5-595D7C25AD8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67014" y="1515645"/>
            <a:ext cx="370562" cy="346808"/>
          </a:xfrm>
          <a:prstGeom prst="rect">
            <a:avLst/>
          </a:prstGeom>
        </p:spPr>
      </p:pic>
      <p:pic>
        <p:nvPicPr>
          <p:cNvPr id="57" name="Picture 56">
            <a:extLst>
              <a:ext uri="{FF2B5EF4-FFF2-40B4-BE49-F238E27FC236}">
                <a16:creationId xmlns:a16="http://schemas.microsoft.com/office/drawing/2014/main" id="{FFF4A914-7326-2543-A1A3-F1A2EE0EF99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21332" y="1372801"/>
            <a:ext cx="370562" cy="346808"/>
          </a:xfrm>
          <a:prstGeom prst="rect">
            <a:avLst/>
          </a:prstGeom>
        </p:spPr>
      </p:pic>
      <p:pic>
        <p:nvPicPr>
          <p:cNvPr id="59" name="Picture 58">
            <a:extLst>
              <a:ext uri="{FF2B5EF4-FFF2-40B4-BE49-F238E27FC236}">
                <a16:creationId xmlns:a16="http://schemas.microsoft.com/office/drawing/2014/main" id="{A21907F3-F0A4-5F4B-B18E-00FE7991A11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34026" y="1863067"/>
            <a:ext cx="370562" cy="346808"/>
          </a:xfrm>
          <a:prstGeom prst="rect">
            <a:avLst/>
          </a:prstGeom>
        </p:spPr>
      </p:pic>
      <p:pic>
        <p:nvPicPr>
          <p:cNvPr id="60" name="Picture 59">
            <a:extLst>
              <a:ext uri="{FF2B5EF4-FFF2-40B4-BE49-F238E27FC236}">
                <a16:creationId xmlns:a16="http://schemas.microsoft.com/office/drawing/2014/main" id="{D7705BF1-43D3-3C45-8D81-B262C406C0B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33930" y="3757606"/>
            <a:ext cx="370562" cy="346808"/>
          </a:xfrm>
          <a:prstGeom prst="rect">
            <a:avLst/>
          </a:prstGeom>
        </p:spPr>
      </p:pic>
      <p:pic>
        <p:nvPicPr>
          <p:cNvPr id="62" name="Picture 61">
            <a:extLst>
              <a:ext uri="{FF2B5EF4-FFF2-40B4-BE49-F238E27FC236}">
                <a16:creationId xmlns:a16="http://schemas.microsoft.com/office/drawing/2014/main" id="{637CB287-6162-F146-AD12-0697A499718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27637" y="3296310"/>
            <a:ext cx="370562" cy="346808"/>
          </a:xfrm>
          <a:prstGeom prst="rect">
            <a:avLst/>
          </a:prstGeom>
        </p:spPr>
      </p:pic>
      <p:pic>
        <p:nvPicPr>
          <p:cNvPr id="63" name="Picture 62">
            <a:extLst>
              <a:ext uri="{FF2B5EF4-FFF2-40B4-BE49-F238E27FC236}">
                <a16:creationId xmlns:a16="http://schemas.microsoft.com/office/drawing/2014/main" id="{61C04499-766D-C74B-B3A0-9D53FC1894F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44214" y="2824569"/>
            <a:ext cx="370562" cy="346808"/>
          </a:xfrm>
          <a:prstGeom prst="rect">
            <a:avLst/>
          </a:prstGeom>
        </p:spPr>
      </p:pic>
      <p:pic>
        <p:nvPicPr>
          <p:cNvPr id="64" name="Picture 63">
            <a:extLst>
              <a:ext uri="{FF2B5EF4-FFF2-40B4-BE49-F238E27FC236}">
                <a16:creationId xmlns:a16="http://schemas.microsoft.com/office/drawing/2014/main" id="{A471C47D-16FA-0C46-87D3-CCCC7902046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21332" y="2352653"/>
            <a:ext cx="370562" cy="346808"/>
          </a:xfrm>
          <a:prstGeom prst="rect">
            <a:avLst/>
          </a:prstGeom>
        </p:spPr>
      </p:pic>
      <p:pic>
        <p:nvPicPr>
          <p:cNvPr id="65" name="Picture 64">
            <a:extLst>
              <a:ext uri="{FF2B5EF4-FFF2-40B4-BE49-F238E27FC236}">
                <a16:creationId xmlns:a16="http://schemas.microsoft.com/office/drawing/2014/main" id="{B20BB458-F5D9-B647-BB29-6E4D0641793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52257" y="5558841"/>
            <a:ext cx="370562" cy="346808"/>
          </a:xfrm>
          <a:prstGeom prst="rect">
            <a:avLst/>
          </a:prstGeom>
        </p:spPr>
      </p:pic>
      <p:pic>
        <p:nvPicPr>
          <p:cNvPr id="66" name="Picture 65">
            <a:extLst>
              <a:ext uri="{FF2B5EF4-FFF2-40B4-BE49-F238E27FC236}">
                <a16:creationId xmlns:a16="http://schemas.microsoft.com/office/drawing/2014/main" id="{C607C35E-725D-0C44-8158-58F266E3747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38037" y="5091081"/>
            <a:ext cx="370562" cy="346808"/>
          </a:xfrm>
          <a:prstGeom prst="rect">
            <a:avLst/>
          </a:prstGeom>
        </p:spPr>
      </p:pic>
      <p:pic>
        <p:nvPicPr>
          <p:cNvPr id="67" name="Picture 66">
            <a:extLst>
              <a:ext uri="{FF2B5EF4-FFF2-40B4-BE49-F238E27FC236}">
                <a16:creationId xmlns:a16="http://schemas.microsoft.com/office/drawing/2014/main" id="{58A3CC51-5363-0F43-BDA8-C3294C3BB72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52257" y="4645340"/>
            <a:ext cx="370562" cy="346808"/>
          </a:xfrm>
          <a:prstGeom prst="rect">
            <a:avLst/>
          </a:prstGeom>
        </p:spPr>
      </p:pic>
      <p:pic>
        <p:nvPicPr>
          <p:cNvPr id="68" name="Picture 67">
            <a:extLst>
              <a:ext uri="{FF2B5EF4-FFF2-40B4-BE49-F238E27FC236}">
                <a16:creationId xmlns:a16="http://schemas.microsoft.com/office/drawing/2014/main" id="{08EF227D-88A2-2B46-A4CE-870A28905D0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22087" y="4214846"/>
            <a:ext cx="370562" cy="346808"/>
          </a:xfrm>
          <a:prstGeom prst="rect">
            <a:avLst/>
          </a:prstGeom>
        </p:spPr>
      </p:pic>
      <p:pic>
        <p:nvPicPr>
          <p:cNvPr id="69" name="Picture 68">
            <a:extLst>
              <a:ext uri="{FF2B5EF4-FFF2-40B4-BE49-F238E27FC236}">
                <a16:creationId xmlns:a16="http://schemas.microsoft.com/office/drawing/2014/main" id="{177326BC-094F-1D4B-9768-F2FF665204F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17306" y="1800534"/>
            <a:ext cx="370562" cy="346808"/>
          </a:xfrm>
          <a:prstGeom prst="rect">
            <a:avLst/>
          </a:prstGeom>
        </p:spPr>
      </p:pic>
      <p:pic>
        <p:nvPicPr>
          <p:cNvPr id="70" name="Picture 69">
            <a:extLst>
              <a:ext uri="{FF2B5EF4-FFF2-40B4-BE49-F238E27FC236}">
                <a16:creationId xmlns:a16="http://schemas.microsoft.com/office/drawing/2014/main" id="{3E3B8E2A-0C82-744F-9584-9E14E964F2A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21332" y="6465625"/>
            <a:ext cx="370562" cy="346808"/>
          </a:xfrm>
          <a:prstGeom prst="rect">
            <a:avLst/>
          </a:prstGeom>
        </p:spPr>
      </p:pic>
      <p:pic>
        <p:nvPicPr>
          <p:cNvPr id="73" name="Picture 72">
            <a:extLst>
              <a:ext uri="{FF2B5EF4-FFF2-40B4-BE49-F238E27FC236}">
                <a16:creationId xmlns:a16="http://schemas.microsoft.com/office/drawing/2014/main" id="{6F05D38E-92FC-EB47-AB5E-A9D90A05684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14703" y="3217681"/>
            <a:ext cx="370562" cy="346808"/>
          </a:xfrm>
          <a:prstGeom prst="rect">
            <a:avLst/>
          </a:prstGeom>
        </p:spPr>
      </p:pic>
      <p:pic>
        <p:nvPicPr>
          <p:cNvPr id="74" name="Picture 73">
            <a:extLst>
              <a:ext uri="{FF2B5EF4-FFF2-40B4-BE49-F238E27FC236}">
                <a16:creationId xmlns:a16="http://schemas.microsoft.com/office/drawing/2014/main" id="{87D83012-EF43-6B44-901D-BAC9D7F0D36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34309" y="2792840"/>
            <a:ext cx="370562" cy="346808"/>
          </a:xfrm>
          <a:prstGeom prst="rect">
            <a:avLst/>
          </a:prstGeom>
        </p:spPr>
      </p:pic>
      <p:pic>
        <p:nvPicPr>
          <p:cNvPr id="75" name="Picture 74">
            <a:extLst>
              <a:ext uri="{FF2B5EF4-FFF2-40B4-BE49-F238E27FC236}">
                <a16:creationId xmlns:a16="http://schemas.microsoft.com/office/drawing/2014/main" id="{D3AD1853-2EAF-4A43-8F35-CFC181B0641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13721" y="6427551"/>
            <a:ext cx="370562" cy="346808"/>
          </a:xfrm>
          <a:prstGeom prst="rect">
            <a:avLst/>
          </a:prstGeom>
        </p:spPr>
      </p:pic>
      <p:pic>
        <p:nvPicPr>
          <p:cNvPr id="77" name="Picture 76">
            <a:extLst>
              <a:ext uri="{FF2B5EF4-FFF2-40B4-BE49-F238E27FC236}">
                <a16:creationId xmlns:a16="http://schemas.microsoft.com/office/drawing/2014/main" id="{199228D6-3631-6C47-83D9-E183956E3A1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02280" y="2319558"/>
            <a:ext cx="370562" cy="346808"/>
          </a:xfrm>
          <a:prstGeom prst="rect">
            <a:avLst/>
          </a:prstGeom>
        </p:spPr>
      </p:pic>
      <p:pic>
        <p:nvPicPr>
          <p:cNvPr id="78" name="Picture 77">
            <a:extLst>
              <a:ext uri="{FF2B5EF4-FFF2-40B4-BE49-F238E27FC236}">
                <a16:creationId xmlns:a16="http://schemas.microsoft.com/office/drawing/2014/main" id="{176DF018-F932-0B4B-AD3D-DF5AEB3804E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13721" y="4594134"/>
            <a:ext cx="370562" cy="346808"/>
          </a:xfrm>
          <a:prstGeom prst="rect">
            <a:avLst/>
          </a:prstGeom>
        </p:spPr>
      </p:pic>
      <p:pic>
        <p:nvPicPr>
          <p:cNvPr id="79" name="Picture 78">
            <a:extLst>
              <a:ext uri="{FF2B5EF4-FFF2-40B4-BE49-F238E27FC236}">
                <a16:creationId xmlns:a16="http://schemas.microsoft.com/office/drawing/2014/main" id="{8D3CE023-EB37-1945-B23A-84E0E17DEA2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13721" y="4114064"/>
            <a:ext cx="370562" cy="346808"/>
          </a:xfrm>
          <a:prstGeom prst="rect">
            <a:avLst/>
          </a:prstGeom>
        </p:spPr>
      </p:pic>
      <p:pic>
        <p:nvPicPr>
          <p:cNvPr id="80" name="Picture 79">
            <a:extLst>
              <a:ext uri="{FF2B5EF4-FFF2-40B4-BE49-F238E27FC236}">
                <a16:creationId xmlns:a16="http://schemas.microsoft.com/office/drawing/2014/main" id="{28F2135F-4290-0048-BD5C-2F03A4464D1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15346" y="3695454"/>
            <a:ext cx="370562" cy="346808"/>
          </a:xfrm>
          <a:prstGeom prst="rect">
            <a:avLst/>
          </a:prstGeom>
        </p:spPr>
      </p:pic>
      <p:pic>
        <p:nvPicPr>
          <p:cNvPr id="82" name="Picture 81">
            <a:extLst>
              <a:ext uri="{FF2B5EF4-FFF2-40B4-BE49-F238E27FC236}">
                <a16:creationId xmlns:a16="http://schemas.microsoft.com/office/drawing/2014/main" id="{645087F4-1BAA-0643-89B5-C599352DDCB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486651" y="5943588"/>
            <a:ext cx="370562" cy="346808"/>
          </a:xfrm>
          <a:prstGeom prst="rect">
            <a:avLst/>
          </a:prstGeom>
        </p:spPr>
      </p:pic>
      <p:pic>
        <p:nvPicPr>
          <p:cNvPr id="83" name="Picture 82">
            <a:extLst>
              <a:ext uri="{FF2B5EF4-FFF2-40B4-BE49-F238E27FC236}">
                <a16:creationId xmlns:a16="http://schemas.microsoft.com/office/drawing/2014/main" id="{1A276D42-0551-0449-B7EE-80219BF0BA2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15915" y="5512118"/>
            <a:ext cx="370562" cy="346808"/>
          </a:xfrm>
          <a:prstGeom prst="rect">
            <a:avLst/>
          </a:prstGeom>
        </p:spPr>
      </p:pic>
      <p:pic>
        <p:nvPicPr>
          <p:cNvPr id="84" name="Picture 83">
            <a:extLst>
              <a:ext uri="{FF2B5EF4-FFF2-40B4-BE49-F238E27FC236}">
                <a16:creationId xmlns:a16="http://schemas.microsoft.com/office/drawing/2014/main" id="{24E68E05-244C-464C-B39E-D92D56DDB88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04474" y="5054788"/>
            <a:ext cx="370562" cy="346808"/>
          </a:xfrm>
          <a:prstGeom prst="rect">
            <a:avLst/>
          </a:prstGeom>
        </p:spPr>
      </p:pic>
      <p:sp>
        <p:nvSpPr>
          <p:cNvPr id="2" name="TextBox 1">
            <a:extLst>
              <a:ext uri="{FF2B5EF4-FFF2-40B4-BE49-F238E27FC236}">
                <a16:creationId xmlns:a16="http://schemas.microsoft.com/office/drawing/2014/main" id="{7DA0116C-9295-5C4B-8448-BF820AAB661C}"/>
              </a:ext>
            </a:extLst>
          </p:cNvPr>
          <p:cNvSpPr txBox="1"/>
          <p:nvPr/>
        </p:nvSpPr>
        <p:spPr>
          <a:xfrm>
            <a:off x="7092519" y="6503201"/>
            <a:ext cx="4855669" cy="369332"/>
          </a:xfrm>
          <a:prstGeom prst="rect">
            <a:avLst/>
          </a:prstGeom>
          <a:noFill/>
        </p:spPr>
        <p:txBody>
          <a:bodyPr wrap="square" rtlCol="0">
            <a:spAutoFit/>
          </a:bodyPr>
          <a:lstStyle/>
          <a:p>
            <a:r>
              <a:rPr lang="en-VN" dirty="0"/>
              <a:t>HỌC TẬP VÀ LÀM BÀI TẬP TUẦN 10.</a:t>
            </a:r>
          </a:p>
        </p:txBody>
      </p:sp>
      <p:pic>
        <p:nvPicPr>
          <p:cNvPr id="85" name="Picture 84">
            <a:extLst>
              <a:ext uri="{FF2B5EF4-FFF2-40B4-BE49-F238E27FC236}">
                <a16:creationId xmlns:a16="http://schemas.microsoft.com/office/drawing/2014/main" id="{65DB6D02-C536-0943-AEA7-707C68B046C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79699" y="112892"/>
            <a:ext cx="370562" cy="346808"/>
          </a:xfrm>
          <a:prstGeom prst="rect">
            <a:avLst/>
          </a:prstGeom>
        </p:spPr>
      </p:pic>
      <p:graphicFrame>
        <p:nvGraphicFramePr>
          <p:cNvPr id="6" name="Table 5">
            <a:extLst>
              <a:ext uri="{FF2B5EF4-FFF2-40B4-BE49-F238E27FC236}">
                <a16:creationId xmlns:a16="http://schemas.microsoft.com/office/drawing/2014/main" id="{83B62BF6-A7D8-124F-B758-BF221B9E822D}"/>
              </a:ext>
            </a:extLst>
          </p:cNvPr>
          <p:cNvGraphicFramePr>
            <a:graphicFrameLocks noGrp="1"/>
          </p:cNvGraphicFramePr>
          <p:nvPr/>
        </p:nvGraphicFramePr>
        <p:xfrm>
          <a:off x="9408045" y="45233"/>
          <a:ext cx="2748657" cy="748358"/>
        </p:xfrm>
        <a:graphic>
          <a:graphicData uri="http://schemas.openxmlformats.org/drawingml/2006/table">
            <a:tbl>
              <a:tblPr firstRow="1" bandRow="1">
                <a:tableStyleId>{5C22544A-7EE6-4342-B048-85BDC9FD1C3A}</a:tableStyleId>
              </a:tblPr>
              <a:tblGrid>
                <a:gridCol w="1826012">
                  <a:extLst>
                    <a:ext uri="{9D8B030D-6E8A-4147-A177-3AD203B41FA5}">
                      <a16:colId xmlns:a16="http://schemas.microsoft.com/office/drawing/2014/main" val="1790065584"/>
                    </a:ext>
                  </a:extLst>
                </a:gridCol>
                <a:gridCol w="922645">
                  <a:extLst>
                    <a:ext uri="{9D8B030D-6E8A-4147-A177-3AD203B41FA5}">
                      <a16:colId xmlns:a16="http://schemas.microsoft.com/office/drawing/2014/main" val="2103625829"/>
                    </a:ext>
                  </a:extLst>
                </a:gridCol>
              </a:tblGrid>
              <a:tr h="374179">
                <a:tc>
                  <a:txBody>
                    <a:bodyPr/>
                    <a:lstStyle/>
                    <a:p>
                      <a:pPr>
                        <a:lnSpc>
                          <a:spcPct val="107000"/>
                        </a:lnSpc>
                        <a:spcAft>
                          <a:spcPts val="800"/>
                        </a:spcAft>
                      </a:pPr>
                      <a:r>
                        <a:rPr lang="en-US" sz="1400" b="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Nguyễn</a:t>
                      </a:r>
                      <a:r>
                        <a:rPr lang="en-US" sz="1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400" b="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Tấn</a:t>
                      </a:r>
                      <a:r>
                        <a:rPr lang="en-US" sz="1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Sang</a:t>
                      </a:r>
                      <a:endParaRPr lang="en-VN" sz="11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VN" dirty="0">
                          <a:solidFill>
                            <a:schemeClr val="tx1"/>
                          </a:solidFill>
                        </a:rPr>
                        <a:t>+1</a:t>
                      </a:r>
                    </a:p>
                  </a:txBody>
                  <a:tcPr>
                    <a:solidFill>
                      <a:schemeClr val="bg1">
                        <a:lumMod val="95000"/>
                      </a:schemeClr>
                    </a:solidFill>
                  </a:tcPr>
                </a:tc>
                <a:extLst>
                  <a:ext uri="{0D108BD9-81ED-4DB2-BD59-A6C34878D82A}">
                    <a16:rowId xmlns:a16="http://schemas.microsoft.com/office/drawing/2014/main" val="608471306"/>
                  </a:ext>
                </a:extLst>
              </a:tr>
              <a:tr h="374179">
                <a:tc>
                  <a:txBody>
                    <a:bodyPr/>
                    <a:lstStyle/>
                    <a:p>
                      <a:pPr>
                        <a:lnSpc>
                          <a:spcPct val="107000"/>
                        </a:lnSpc>
                        <a:spcAft>
                          <a:spcPts val="800"/>
                        </a:spcAft>
                      </a:pPr>
                      <a:r>
                        <a:rPr lang="en-US" sz="1400" b="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Hoàng</a:t>
                      </a:r>
                      <a:r>
                        <a:rPr lang="en-US" sz="14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Lê Kim </a:t>
                      </a:r>
                      <a:r>
                        <a:rPr lang="en-US" sz="1400" b="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Sơn</a:t>
                      </a:r>
                      <a:endParaRPr lang="en-VN"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VN" dirty="0"/>
                    </a:p>
                  </a:txBody>
                  <a:tcPr/>
                </a:tc>
                <a:extLst>
                  <a:ext uri="{0D108BD9-81ED-4DB2-BD59-A6C34878D82A}">
                    <a16:rowId xmlns:a16="http://schemas.microsoft.com/office/drawing/2014/main" val="4080884195"/>
                  </a:ext>
                </a:extLst>
              </a:tr>
            </a:tbl>
          </a:graphicData>
        </a:graphic>
      </p:graphicFrame>
      <p:pic>
        <p:nvPicPr>
          <p:cNvPr id="76" name="Picture 75">
            <a:extLst>
              <a:ext uri="{FF2B5EF4-FFF2-40B4-BE49-F238E27FC236}">
                <a16:creationId xmlns:a16="http://schemas.microsoft.com/office/drawing/2014/main" id="{CA967912-B881-EF43-92AB-1069C6F6F5B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793010" y="90556"/>
            <a:ext cx="370562" cy="346808"/>
          </a:xfrm>
          <a:prstGeom prst="rect">
            <a:avLst/>
          </a:prstGeom>
        </p:spPr>
      </p:pic>
      <p:pic>
        <p:nvPicPr>
          <p:cNvPr id="81" name="Picture 80">
            <a:extLst>
              <a:ext uri="{FF2B5EF4-FFF2-40B4-BE49-F238E27FC236}">
                <a16:creationId xmlns:a16="http://schemas.microsoft.com/office/drawing/2014/main" id="{BDF17F82-8C28-484C-8B37-37252092118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07080" y="546277"/>
            <a:ext cx="370562" cy="346808"/>
          </a:xfrm>
          <a:prstGeom prst="rect">
            <a:avLst/>
          </a:prstGeom>
        </p:spPr>
      </p:pic>
      <p:pic>
        <p:nvPicPr>
          <p:cNvPr id="87" name="Picture 86">
            <a:extLst>
              <a:ext uri="{FF2B5EF4-FFF2-40B4-BE49-F238E27FC236}">
                <a16:creationId xmlns:a16="http://schemas.microsoft.com/office/drawing/2014/main" id="{879E9E4B-4725-EA4B-9D5F-16A0F2147B8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03295" y="2991609"/>
            <a:ext cx="370562" cy="346808"/>
          </a:xfrm>
          <a:prstGeom prst="rect">
            <a:avLst/>
          </a:prstGeom>
        </p:spPr>
      </p:pic>
      <p:pic>
        <p:nvPicPr>
          <p:cNvPr id="88" name="Picture 87">
            <a:extLst>
              <a:ext uri="{FF2B5EF4-FFF2-40B4-BE49-F238E27FC236}">
                <a16:creationId xmlns:a16="http://schemas.microsoft.com/office/drawing/2014/main" id="{8D302D64-D420-8549-B38F-D21B0362D3C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791469" y="2545000"/>
            <a:ext cx="370562" cy="346808"/>
          </a:xfrm>
          <a:prstGeom prst="rect">
            <a:avLst/>
          </a:prstGeom>
        </p:spPr>
      </p:pic>
      <p:pic>
        <p:nvPicPr>
          <p:cNvPr id="89" name="Picture 88">
            <a:extLst>
              <a:ext uri="{FF2B5EF4-FFF2-40B4-BE49-F238E27FC236}">
                <a16:creationId xmlns:a16="http://schemas.microsoft.com/office/drawing/2014/main" id="{1A3260D4-8D82-7D4E-8C0F-12DA611EE35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501866" y="5159560"/>
            <a:ext cx="370562" cy="346808"/>
          </a:xfrm>
          <a:prstGeom prst="rect">
            <a:avLst/>
          </a:prstGeom>
        </p:spPr>
      </p:pic>
      <p:pic>
        <p:nvPicPr>
          <p:cNvPr id="93" name="Picture 92">
            <a:extLst>
              <a:ext uri="{FF2B5EF4-FFF2-40B4-BE49-F238E27FC236}">
                <a16:creationId xmlns:a16="http://schemas.microsoft.com/office/drawing/2014/main" id="{41729B10-A7B6-064B-B2F9-F979906E597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52257" y="6001916"/>
            <a:ext cx="370562" cy="346808"/>
          </a:xfrm>
          <a:prstGeom prst="rect">
            <a:avLst/>
          </a:prstGeom>
        </p:spPr>
      </p:pic>
      <p:pic>
        <p:nvPicPr>
          <p:cNvPr id="61" name="Picture 60">
            <a:extLst>
              <a:ext uri="{FF2B5EF4-FFF2-40B4-BE49-F238E27FC236}">
                <a16:creationId xmlns:a16="http://schemas.microsoft.com/office/drawing/2014/main" id="{E90943D8-109A-EF40-9685-093CC9449B8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78420" y="4258052"/>
            <a:ext cx="370562" cy="346808"/>
          </a:xfrm>
          <a:prstGeom prst="rect">
            <a:avLst/>
          </a:prstGeom>
        </p:spPr>
      </p:pic>
      <p:pic>
        <p:nvPicPr>
          <p:cNvPr id="86" name="Picture 85">
            <a:extLst>
              <a:ext uri="{FF2B5EF4-FFF2-40B4-BE49-F238E27FC236}">
                <a16:creationId xmlns:a16="http://schemas.microsoft.com/office/drawing/2014/main" id="{363A2CD8-0EEF-D746-B3C7-DDFCA07D40B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25246" y="5897800"/>
            <a:ext cx="370562" cy="346808"/>
          </a:xfrm>
          <a:prstGeom prst="rect">
            <a:avLst/>
          </a:prstGeom>
        </p:spPr>
      </p:pic>
      <p:pic>
        <p:nvPicPr>
          <p:cNvPr id="90" name="Picture 89">
            <a:extLst>
              <a:ext uri="{FF2B5EF4-FFF2-40B4-BE49-F238E27FC236}">
                <a16:creationId xmlns:a16="http://schemas.microsoft.com/office/drawing/2014/main" id="{571601A7-F6FE-4640-A27A-44E76C396E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14533"/>
            <a:ext cx="6096001" cy="6858000"/>
          </a:xfrm>
          <a:prstGeom prst="rect">
            <a:avLst/>
          </a:prstGeom>
        </p:spPr>
      </p:pic>
      <p:graphicFrame>
        <p:nvGraphicFramePr>
          <p:cNvPr id="91" name="Table 90">
            <a:extLst>
              <a:ext uri="{FF2B5EF4-FFF2-40B4-BE49-F238E27FC236}">
                <a16:creationId xmlns:a16="http://schemas.microsoft.com/office/drawing/2014/main" id="{649B505B-97B4-F748-A020-462E1443AA8A}"/>
              </a:ext>
            </a:extLst>
          </p:cNvPr>
          <p:cNvGraphicFramePr>
            <a:graphicFrameLocks noGrp="1"/>
          </p:cNvGraphicFramePr>
          <p:nvPr>
            <p:extLst>
              <p:ext uri="{D42A27DB-BD31-4B8C-83A1-F6EECF244321}">
                <p14:modId xmlns:p14="http://schemas.microsoft.com/office/powerpoint/2010/main" val="4141600450"/>
              </p:ext>
            </p:extLst>
          </p:nvPr>
        </p:nvGraphicFramePr>
        <p:xfrm>
          <a:off x="6173984" y="131448"/>
          <a:ext cx="2687454" cy="5395659"/>
        </p:xfrm>
        <a:graphic>
          <a:graphicData uri="http://schemas.openxmlformats.org/drawingml/2006/table">
            <a:tbl>
              <a:tblPr firstRow="1" bandRow="1">
                <a:tableStyleId>{5C22544A-7EE6-4342-B048-85BDC9FD1C3A}</a:tableStyleId>
              </a:tblPr>
              <a:tblGrid>
                <a:gridCol w="1914010">
                  <a:extLst>
                    <a:ext uri="{9D8B030D-6E8A-4147-A177-3AD203B41FA5}">
                      <a16:colId xmlns:a16="http://schemas.microsoft.com/office/drawing/2014/main" val="2174387182"/>
                    </a:ext>
                  </a:extLst>
                </a:gridCol>
                <a:gridCol w="773444">
                  <a:extLst>
                    <a:ext uri="{9D8B030D-6E8A-4147-A177-3AD203B41FA5}">
                      <a16:colId xmlns:a16="http://schemas.microsoft.com/office/drawing/2014/main" val="721853909"/>
                    </a:ext>
                  </a:extLst>
                </a:gridCol>
              </a:tblGrid>
              <a:tr h="374179">
                <a:tc>
                  <a:txBody>
                    <a:bodyPr/>
                    <a:lstStyle/>
                    <a:p>
                      <a:pPr>
                        <a:lnSpc>
                          <a:spcPct val="107000"/>
                        </a:lnSpc>
                        <a:spcAft>
                          <a:spcPts val="800"/>
                        </a:spcAft>
                      </a:pPr>
                      <a:r>
                        <a:rPr lang="vi-VN" sz="1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Triệu Hà Bích Hạnh</a:t>
                      </a:r>
                      <a:endParaRPr lang="en-VN" sz="11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VN" sz="1800" b="0" i="0" u="none" strike="noStrike" kern="1200" cap="none" spc="0" normalizeH="0" baseline="0" noProof="0">
                          <a:ln>
                            <a:noFill/>
                          </a:ln>
                          <a:solidFill>
                            <a:prstClr val="black"/>
                          </a:solidFill>
                          <a:effectLst/>
                          <a:uLnTx/>
                          <a:uFillTx/>
                          <a:latin typeface="Calibri"/>
                          <a:ea typeface="+mn-ea"/>
                          <a:cs typeface="+mn-cs"/>
                        </a:rPr>
                        <a:t>+1</a:t>
                      </a:r>
                      <a:endParaRPr kumimoji="0" lang="en-VN" sz="1800" b="0" i="0" u="none" strike="noStrike" kern="1200" cap="none" spc="0" normalizeH="0" baseline="0" noProof="0" dirty="0">
                        <a:ln>
                          <a:noFill/>
                        </a:ln>
                        <a:solidFill>
                          <a:prstClr val="black"/>
                        </a:solidFill>
                        <a:effectLst/>
                        <a:uLnTx/>
                        <a:uFillTx/>
                        <a:latin typeface="Calibri"/>
                        <a:ea typeface="+mn-ea"/>
                        <a:cs typeface="+mn-cs"/>
                      </a:endParaRPr>
                    </a:p>
                  </a:txBody>
                  <a:tcPr>
                    <a:solidFill>
                      <a:schemeClr val="bg1">
                        <a:lumMod val="85000"/>
                      </a:schemeClr>
                    </a:solidFill>
                  </a:tcPr>
                </a:tc>
                <a:extLst>
                  <a:ext uri="{0D108BD9-81ED-4DB2-BD59-A6C34878D82A}">
                    <a16:rowId xmlns:a16="http://schemas.microsoft.com/office/drawing/2014/main" val="4234112428"/>
                  </a:ext>
                </a:extLst>
              </a:tr>
              <a:tr h="374179">
                <a:tc>
                  <a:txBody>
                    <a:bodyPr/>
                    <a:lstStyle/>
                    <a:p>
                      <a:pPr marL="0" algn="l" defTabSz="914400" rtl="0" eaLnBrk="1" latinLnBrk="0" hangingPunct="1">
                        <a:lnSpc>
                          <a:spcPct val="107000"/>
                        </a:lnSpc>
                        <a:spcAft>
                          <a:spcPts val="800"/>
                        </a:spcAft>
                      </a:pPr>
                      <a:r>
                        <a:rPr lang="vi-VN" sz="140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Hoàng Ngọc Hoa</a:t>
                      </a:r>
                      <a:endParaRPr lang="en-VN" sz="140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VN" sz="1800" b="0" i="0" u="none" strike="noStrike" kern="1200" cap="none" spc="0" normalizeH="0" baseline="0" noProof="0">
                          <a:ln>
                            <a:noFill/>
                          </a:ln>
                          <a:solidFill>
                            <a:prstClr val="black"/>
                          </a:solidFill>
                          <a:effectLst/>
                          <a:uLnTx/>
                          <a:uFillTx/>
                          <a:latin typeface="Calibri"/>
                          <a:ea typeface="+mn-ea"/>
                          <a:cs typeface="+mn-cs"/>
                        </a:rPr>
                        <a:t>+1</a:t>
                      </a:r>
                      <a:endParaRPr kumimoji="0" lang="en-VN" sz="1800" b="0" i="0" u="none" strike="noStrike" kern="1200" cap="none" spc="0" normalizeH="0" baseline="0" noProof="0" dirty="0">
                        <a:ln>
                          <a:noFill/>
                        </a:ln>
                        <a:solidFill>
                          <a:prstClr val="black"/>
                        </a:solidFill>
                        <a:effectLst/>
                        <a:uLnTx/>
                        <a:uFillTx/>
                        <a:latin typeface="Calibri"/>
                        <a:ea typeface="+mn-ea"/>
                        <a:cs typeface="+mn-cs"/>
                      </a:endParaRPr>
                    </a:p>
                  </a:txBody>
                  <a:tcPr>
                    <a:solidFill>
                      <a:schemeClr val="bg1">
                        <a:lumMod val="85000"/>
                      </a:schemeClr>
                    </a:solidFill>
                  </a:tcPr>
                </a:tc>
                <a:extLst>
                  <a:ext uri="{0D108BD9-81ED-4DB2-BD59-A6C34878D82A}">
                    <a16:rowId xmlns:a16="http://schemas.microsoft.com/office/drawing/2014/main" val="737259629"/>
                  </a:ext>
                </a:extLst>
              </a:tr>
              <a:tr h="374179">
                <a:tc>
                  <a:txBody>
                    <a:bodyPr/>
                    <a:lstStyle/>
                    <a:p>
                      <a:pPr>
                        <a:lnSpc>
                          <a:spcPct val="107000"/>
                        </a:lnSpc>
                        <a:spcAft>
                          <a:spcPts val="800"/>
                        </a:spcAft>
                      </a:pPr>
                      <a:r>
                        <a:rPr lang="vi-VN" sz="1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Thiều Gia Hân</a:t>
                      </a:r>
                      <a:endParaRPr lang="en-VN" sz="11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VN" sz="1800" b="0" i="0" u="none" strike="noStrike" kern="1200" cap="none" spc="0" normalizeH="0" baseline="0" noProof="0">
                          <a:ln>
                            <a:noFill/>
                          </a:ln>
                          <a:solidFill>
                            <a:prstClr val="black"/>
                          </a:solidFill>
                          <a:effectLst/>
                          <a:uLnTx/>
                          <a:uFillTx/>
                          <a:latin typeface="Calibri"/>
                          <a:ea typeface="+mn-ea"/>
                          <a:cs typeface="+mn-cs"/>
                        </a:rPr>
                        <a:t>+1</a:t>
                      </a:r>
                      <a:endParaRPr kumimoji="0" lang="en-VN" sz="1800" b="0" i="0" u="none" strike="noStrike" kern="1200" cap="none" spc="0" normalizeH="0" baseline="0" noProof="0" dirty="0">
                        <a:ln>
                          <a:noFill/>
                        </a:ln>
                        <a:solidFill>
                          <a:prstClr val="black"/>
                        </a:solidFill>
                        <a:effectLst/>
                        <a:uLnTx/>
                        <a:uFillTx/>
                        <a:latin typeface="Calibri"/>
                        <a:ea typeface="+mn-ea"/>
                        <a:cs typeface="+mn-cs"/>
                      </a:endParaRPr>
                    </a:p>
                  </a:txBody>
                  <a:tcPr>
                    <a:solidFill>
                      <a:schemeClr val="bg1">
                        <a:lumMod val="85000"/>
                      </a:schemeClr>
                    </a:solidFill>
                  </a:tcPr>
                </a:tc>
                <a:extLst>
                  <a:ext uri="{0D108BD9-81ED-4DB2-BD59-A6C34878D82A}">
                    <a16:rowId xmlns:a16="http://schemas.microsoft.com/office/drawing/2014/main" val="2564080562"/>
                  </a:ext>
                </a:extLst>
              </a:tr>
              <a:tr h="374179">
                <a:tc>
                  <a:txBody>
                    <a:bodyPr/>
                    <a:lstStyle/>
                    <a:p>
                      <a:pPr>
                        <a:lnSpc>
                          <a:spcPct val="107000"/>
                        </a:lnSpc>
                        <a:spcAft>
                          <a:spcPts val="800"/>
                        </a:spcAft>
                      </a:pPr>
                      <a:r>
                        <a:rPr lang="vi-VN" sz="1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Nguyễn Ngọc Hiếu</a:t>
                      </a:r>
                      <a:endParaRPr lang="en-VN" sz="11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VN" sz="1800" b="0" i="0" u="none" strike="noStrike" kern="1200" cap="none" spc="0" normalizeH="0" baseline="0" noProof="0">
                          <a:ln>
                            <a:noFill/>
                          </a:ln>
                          <a:solidFill>
                            <a:prstClr val="black"/>
                          </a:solidFill>
                          <a:effectLst/>
                          <a:uLnTx/>
                          <a:uFillTx/>
                          <a:latin typeface="Calibri"/>
                          <a:ea typeface="+mn-ea"/>
                          <a:cs typeface="+mn-cs"/>
                        </a:rPr>
                        <a:t>+1</a:t>
                      </a:r>
                      <a:endParaRPr kumimoji="0" lang="en-VN" sz="1800" b="0" i="0" u="none" strike="noStrike" kern="1200" cap="none" spc="0" normalizeH="0" baseline="0" noProof="0" dirty="0">
                        <a:ln>
                          <a:noFill/>
                        </a:ln>
                        <a:solidFill>
                          <a:prstClr val="black"/>
                        </a:solidFill>
                        <a:effectLst/>
                        <a:uLnTx/>
                        <a:uFillTx/>
                        <a:latin typeface="Calibri"/>
                        <a:ea typeface="+mn-ea"/>
                        <a:cs typeface="+mn-cs"/>
                      </a:endParaRPr>
                    </a:p>
                  </a:txBody>
                  <a:tcPr>
                    <a:solidFill>
                      <a:schemeClr val="bg1">
                        <a:lumMod val="85000"/>
                      </a:schemeClr>
                    </a:solidFill>
                  </a:tcPr>
                </a:tc>
                <a:extLst>
                  <a:ext uri="{0D108BD9-81ED-4DB2-BD59-A6C34878D82A}">
                    <a16:rowId xmlns:a16="http://schemas.microsoft.com/office/drawing/2014/main" val="1435607283"/>
                  </a:ext>
                </a:extLst>
              </a:tr>
              <a:tr h="374179">
                <a:tc>
                  <a:txBody>
                    <a:bodyPr/>
                    <a:lstStyle/>
                    <a:p>
                      <a:pPr>
                        <a:lnSpc>
                          <a:spcPct val="107000"/>
                        </a:lnSpc>
                        <a:spcAft>
                          <a:spcPts val="800"/>
                        </a:spcAft>
                      </a:pPr>
                      <a:r>
                        <a:rPr lang="vi-VN" sz="1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Đào Nhã Khanh</a:t>
                      </a:r>
                      <a:endParaRPr lang="en-VN" sz="11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VN" sz="1800" b="0" i="0" u="none" strike="noStrike" kern="1200" cap="none" spc="0" normalizeH="0" baseline="0" noProof="0">
                          <a:ln>
                            <a:noFill/>
                          </a:ln>
                          <a:solidFill>
                            <a:prstClr val="black"/>
                          </a:solidFill>
                          <a:effectLst/>
                          <a:uLnTx/>
                          <a:uFillTx/>
                          <a:latin typeface="Calibri"/>
                          <a:ea typeface="+mn-ea"/>
                          <a:cs typeface="+mn-cs"/>
                        </a:rPr>
                        <a:t>+1</a:t>
                      </a:r>
                      <a:endParaRPr kumimoji="0" lang="en-VN" sz="1800" b="0" i="0" u="none" strike="noStrike" kern="1200" cap="none" spc="0" normalizeH="0" baseline="0" noProof="0" dirty="0">
                        <a:ln>
                          <a:noFill/>
                        </a:ln>
                        <a:solidFill>
                          <a:prstClr val="black"/>
                        </a:solidFill>
                        <a:effectLst/>
                        <a:uLnTx/>
                        <a:uFillTx/>
                        <a:latin typeface="Calibri"/>
                        <a:ea typeface="+mn-ea"/>
                        <a:cs typeface="+mn-cs"/>
                      </a:endParaRPr>
                    </a:p>
                  </a:txBody>
                  <a:tcPr>
                    <a:solidFill>
                      <a:schemeClr val="bg1">
                        <a:lumMod val="85000"/>
                      </a:schemeClr>
                    </a:solidFill>
                  </a:tcPr>
                </a:tc>
                <a:extLst>
                  <a:ext uri="{0D108BD9-81ED-4DB2-BD59-A6C34878D82A}">
                    <a16:rowId xmlns:a16="http://schemas.microsoft.com/office/drawing/2014/main" val="3637427627"/>
                  </a:ext>
                </a:extLst>
              </a:tr>
              <a:tr h="374179">
                <a:tc>
                  <a:txBody>
                    <a:bodyPr/>
                    <a:lstStyle/>
                    <a:p>
                      <a:pPr>
                        <a:lnSpc>
                          <a:spcPct val="107000"/>
                        </a:lnSpc>
                        <a:spcAft>
                          <a:spcPts val="800"/>
                        </a:spcAft>
                      </a:pPr>
                      <a:r>
                        <a:rPr lang="en-US" sz="14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Đặng Gia Linh</a:t>
                      </a:r>
                      <a:endParaRPr lang="en-VN"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VN" sz="1800" b="0" i="0" u="none" strike="noStrike" kern="1200" cap="none" spc="0" normalizeH="0" baseline="0" noProof="0">
                          <a:ln>
                            <a:noFill/>
                          </a:ln>
                          <a:solidFill>
                            <a:prstClr val="black"/>
                          </a:solidFill>
                          <a:effectLst/>
                          <a:uLnTx/>
                          <a:uFillTx/>
                          <a:latin typeface="Calibri"/>
                          <a:ea typeface="+mn-ea"/>
                          <a:cs typeface="+mn-cs"/>
                        </a:rPr>
                        <a:t>+1</a:t>
                      </a:r>
                      <a:endParaRPr kumimoji="0" lang="en-VN" sz="1800" b="0" i="0" u="none" strike="noStrike" kern="1200" cap="none" spc="0" normalizeH="0" baseline="0" noProof="0" dirty="0">
                        <a:ln>
                          <a:noFill/>
                        </a:ln>
                        <a:solidFill>
                          <a:prstClr val="black"/>
                        </a:solidFill>
                        <a:effectLst/>
                        <a:uLnTx/>
                        <a:uFillTx/>
                        <a:latin typeface="Calibri"/>
                        <a:ea typeface="+mn-ea"/>
                        <a:cs typeface="+mn-cs"/>
                      </a:endParaRPr>
                    </a:p>
                  </a:txBody>
                  <a:tcPr/>
                </a:tc>
                <a:extLst>
                  <a:ext uri="{0D108BD9-81ED-4DB2-BD59-A6C34878D82A}">
                    <a16:rowId xmlns:a16="http://schemas.microsoft.com/office/drawing/2014/main" val="1960368631"/>
                  </a:ext>
                </a:extLst>
              </a:tr>
              <a:tr h="455577">
                <a:tc>
                  <a:txBody>
                    <a:bodyPr/>
                    <a:lstStyle/>
                    <a:p>
                      <a:pPr>
                        <a:lnSpc>
                          <a:spcPct val="107000"/>
                        </a:lnSpc>
                        <a:spcAft>
                          <a:spcPts val="800"/>
                        </a:spcAft>
                      </a:pPr>
                      <a:r>
                        <a:rPr lang="en-US" sz="1400" b="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Nguyễn</a:t>
                      </a:r>
                      <a:r>
                        <a:rPr lang="en-US" sz="14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Lê  </a:t>
                      </a:r>
                      <a:r>
                        <a:rPr lang="en-US" sz="1400" b="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PhươngLinh</a:t>
                      </a:r>
                      <a:endParaRPr lang="en-VN"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VN" sz="1800" b="0" i="0" u="none" strike="noStrike" kern="1200" cap="none" spc="0" normalizeH="0" baseline="0" noProof="0">
                          <a:ln>
                            <a:noFill/>
                          </a:ln>
                          <a:solidFill>
                            <a:prstClr val="black"/>
                          </a:solidFill>
                          <a:effectLst/>
                          <a:uLnTx/>
                          <a:uFillTx/>
                          <a:latin typeface="Calibri"/>
                          <a:ea typeface="+mn-ea"/>
                          <a:cs typeface="+mn-cs"/>
                        </a:rPr>
                        <a:t>+1</a:t>
                      </a:r>
                      <a:endParaRPr kumimoji="0" lang="en-VN" sz="1800" b="0" i="0" u="none" strike="noStrike" kern="1200" cap="none" spc="0" normalizeH="0" baseline="0" noProof="0" dirty="0">
                        <a:ln>
                          <a:noFill/>
                        </a:ln>
                        <a:solidFill>
                          <a:prstClr val="black"/>
                        </a:solidFill>
                        <a:effectLst/>
                        <a:uLnTx/>
                        <a:uFillTx/>
                        <a:latin typeface="Calibri"/>
                        <a:ea typeface="+mn-ea"/>
                        <a:cs typeface="+mn-cs"/>
                      </a:endParaRPr>
                    </a:p>
                  </a:txBody>
                  <a:tcPr/>
                </a:tc>
                <a:extLst>
                  <a:ext uri="{0D108BD9-81ED-4DB2-BD59-A6C34878D82A}">
                    <a16:rowId xmlns:a16="http://schemas.microsoft.com/office/drawing/2014/main" val="2233205978"/>
                  </a:ext>
                </a:extLst>
              </a:tr>
              <a:tr h="374179">
                <a:tc>
                  <a:txBody>
                    <a:bodyPr/>
                    <a:lstStyle/>
                    <a:p>
                      <a:pPr>
                        <a:lnSpc>
                          <a:spcPct val="107000"/>
                        </a:lnSpc>
                        <a:spcAft>
                          <a:spcPts val="800"/>
                        </a:spcAft>
                      </a:pPr>
                      <a:r>
                        <a:rPr lang="en-US" sz="14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Lê </a:t>
                      </a:r>
                      <a:r>
                        <a:rPr lang="en-US" sz="1400" b="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Phương</a:t>
                      </a:r>
                      <a:r>
                        <a:rPr lang="en-US" sz="14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400" b="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Tuấn</a:t>
                      </a:r>
                      <a:r>
                        <a:rPr lang="en-US" sz="14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Minh</a:t>
                      </a:r>
                      <a:endParaRPr lang="en-VN"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VN" sz="1800" b="0" i="0" u="none" strike="noStrike" kern="1200" cap="none" spc="0" normalizeH="0" baseline="0" noProof="0">
                          <a:ln>
                            <a:noFill/>
                          </a:ln>
                          <a:solidFill>
                            <a:prstClr val="black"/>
                          </a:solidFill>
                          <a:effectLst/>
                          <a:uLnTx/>
                          <a:uFillTx/>
                          <a:latin typeface="Calibri"/>
                          <a:ea typeface="+mn-ea"/>
                          <a:cs typeface="+mn-cs"/>
                        </a:rPr>
                        <a:t>+1</a:t>
                      </a:r>
                      <a:endParaRPr kumimoji="0" lang="en-VN" sz="1800" b="0" i="0" u="none" strike="noStrike" kern="1200" cap="none" spc="0" normalizeH="0" baseline="0" noProof="0" dirty="0">
                        <a:ln>
                          <a:noFill/>
                        </a:ln>
                        <a:solidFill>
                          <a:prstClr val="black"/>
                        </a:solidFill>
                        <a:effectLst/>
                        <a:uLnTx/>
                        <a:uFillTx/>
                        <a:latin typeface="Calibri"/>
                        <a:ea typeface="+mn-ea"/>
                        <a:cs typeface="+mn-cs"/>
                      </a:endParaRPr>
                    </a:p>
                  </a:txBody>
                  <a:tcPr/>
                </a:tc>
                <a:extLst>
                  <a:ext uri="{0D108BD9-81ED-4DB2-BD59-A6C34878D82A}">
                    <a16:rowId xmlns:a16="http://schemas.microsoft.com/office/drawing/2014/main" val="3223898970"/>
                  </a:ext>
                </a:extLst>
              </a:tr>
              <a:tr h="374179">
                <a:tc>
                  <a:txBody>
                    <a:bodyPr/>
                    <a:lstStyle/>
                    <a:p>
                      <a:pPr>
                        <a:lnSpc>
                          <a:spcPct val="107000"/>
                        </a:lnSpc>
                        <a:spcAft>
                          <a:spcPts val="800"/>
                        </a:spcAft>
                      </a:pPr>
                      <a:r>
                        <a:rPr lang="en-VN" sz="1400" b="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Nguyễn Trà My</a:t>
                      </a: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VN" sz="1800" b="0" i="0" u="none" strike="noStrike" kern="1200" cap="none" spc="0" normalizeH="0" baseline="0" noProof="0">
                          <a:ln>
                            <a:noFill/>
                          </a:ln>
                          <a:solidFill>
                            <a:prstClr val="black"/>
                          </a:solidFill>
                          <a:effectLst/>
                          <a:uLnTx/>
                          <a:uFillTx/>
                          <a:latin typeface="Calibri"/>
                          <a:ea typeface="+mn-ea"/>
                          <a:cs typeface="+mn-cs"/>
                        </a:rPr>
                        <a:t>+1</a:t>
                      </a:r>
                      <a:endParaRPr kumimoji="0" lang="en-VN" sz="1800" b="0" i="0" u="none" strike="noStrike" kern="1200" cap="none" spc="0" normalizeH="0" baseline="0" noProof="0" dirty="0">
                        <a:ln>
                          <a:noFill/>
                        </a:ln>
                        <a:solidFill>
                          <a:prstClr val="black"/>
                        </a:solidFill>
                        <a:effectLst/>
                        <a:uLnTx/>
                        <a:uFillTx/>
                        <a:latin typeface="Calibri"/>
                        <a:ea typeface="+mn-ea"/>
                        <a:cs typeface="+mn-cs"/>
                      </a:endParaRPr>
                    </a:p>
                  </a:txBody>
                  <a:tcPr/>
                </a:tc>
                <a:extLst>
                  <a:ext uri="{0D108BD9-81ED-4DB2-BD59-A6C34878D82A}">
                    <a16:rowId xmlns:a16="http://schemas.microsoft.com/office/drawing/2014/main" val="2818839153"/>
                  </a:ext>
                </a:extLst>
              </a:tr>
              <a:tr h="374179">
                <a:tc>
                  <a:txBody>
                    <a:bodyPr/>
                    <a:lstStyle/>
                    <a:p>
                      <a:pPr>
                        <a:lnSpc>
                          <a:spcPct val="107000"/>
                        </a:lnSpc>
                        <a:spcAft>
                          <a:spcPts val="800"/>
                        </a:spcAft>
                      </a:pPr>
                      <a:r>
                        <a:rPr lang="en-US" sz="14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Trần</a:t>
                      </a:r>
                      <a:r>
                        <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Khánh</a:t>
                      </a:r>
                      <a:r>
                        <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Nam</a:t>
                      </a:r>
                      <a:endParaRPr lang="en-VN"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VN" sz="1800" b="0" i="0" u="none" strike="noStrike" kern="1200" cap="none" spc="0" normalizeH="0" baseline="0" noProof="0" dirty="0">
                        <a:ln>
                          <a:noFill/>
                        </a:ln>
                        <a:solidFill>
                          <a:prstClr val="black"/>
                        </a:solidFill>
                        <a:effectLst/>
                        <a:uLnTx/>
                        <a:uFillTx/>
                        <a:latin typeface="Calibri"/>
                        <a:ea typeface="+mn-ea"/>
                        <a:cs typeface="+mn-cs"/>
                      </a:endParaRPr>
                    </a:p>
                  </a:txBody>
                  <a:tcPr/>
                </a:tc>
                <a:extLst>
                  <a:ext uri="{0D108BD9-81ED-4DB2-BD59-A6C34878D82A}">
                    <a16:rowId xmlns:a16="http://schemas.microsoft.com/office/drawing/2014/main" val="2404979136"/>
                  </a:ext>
                </a:extLst>
              </a:tr>
              <a:tr h="374179">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sz="1400" b="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Nguyễn</a:t>
                      </a:r>
                      <a:r>
                        <a:rPr lang="en-US" sz="14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Minh </a:t>
                      </a:r>
                      <a:r>
                        <a:rPr lang="en-US" sz="1400" b="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Ngọc</a:t>
                      </a:r>
                      <a:endParaRPr lang="en-VN"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VN" sz="1800" b="0" i="0" u="none" strike="noStrike" kern="1200" cap="none" spc="0" normalizeH="0" baseline="0" noProof="0" dirty="0">
                        <a:ln>
                          <a:noFill/>
                        </a:ln>
                        <a:solidFill>
                          <a:prstClr val="black"/>
                        </a:solidFill>
                        <a:effectLst/>
                        <a:uLnTx/>
                        <a:uFillTx/>
                        <a:latin typeface="Calibri"/>
                        <a:ea typeface="+mn-ea"/>
                        <a:cs typeface="+mn-cs"/>
                      </a:endParaRPr>
                    </a:p>
                  </a:txBody>
                  <a:tcPr/>
                </a:tc>
                <a:extLst>
                  <a:ext uri="{0D108BD9-81ED-4DB2-BD59-A6C34878D82A}">
                    <a16:rowId xmlns:a16="http://schemas.microsoft.com/office/drawing/2014/main" val="1727438322"/>
                  </a:ext>
                </a:extLst>
              </a:tr>
              <a:tr h="374179">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sz="1400" b="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Trần</a:t>
                      </a:r>
                      <a:r>
                        <a:rPr lang="en-US" sz="1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400" b="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Thị</a:t>
                      </a:r>
                      <a:r>
                        <a:rPr lang="en-US" sz="1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Kim </a:t>
                      </a:r>
                      <a:r>
                        <a:rPr lang="en-US" sz="1400" b="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Ngọc</a:t>
                      </a:r>
                      <a:endParaRPr lang="en-VN"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VN" sz="1800" b="0" i="0" u="none" strike="noStrike" kern="1200" cap="none" spc="0" normalizeH="0" baseline="0" noProof="0">
                          <a:ln>
                            <a:noFill/>
                          </a:ln>
                          <a:solidFill>
                            <a:prstClr val="black"/>
                          </a:solidFill>
                          <a:effectLst/>
                          <a:uLnTx/>
                          <a:uFillTx/>
                          <a:latin typeface="Calibri"/>
                          <a:ea typeface="+mn-ea"/>
                          <a:cs typeface="+mn-cs"/>
                        </a:rPr>
                        <a:t>+1</a:t>
                      </a:r>
                      <a:endParaRPr kumimoji="0" lang="en-VN" sz="1800" b="0" i="0" u="none" strike="noStrike" kern="1200" cap="none" spc="0" normalizeH="0" baseline="0" noProof="0" dirty="0">
                        <a:ln>
                          <a:noFill/>
                        </a:ln>
                        <a:solidFill>
                          <a:prstClr val="black"/>
                        </a:solidFill>
                        <a:effectLst/>
                        <a:uLnTx/>
                        <a:uFillTx/>
                        <a:latin typeface="Calibri"/>
                        <a:ea typeface="+mn-ea"/>
                        <a:cs typeface="+mn-cs"/>
                      </a:endParaRPr>
                    </a:p>
                  </a:txBody>
                  <a:tcPr/>
                </a:tc>
                <a:extLst>
                  <a:ext uri="{0D108BD9-81ED-4DB2-BD59-A6C34878D82A}">
                    <a16:rowId xmlns:a16="http://schemas.microsoft.com/office/drawing/2014/main" val="95236440"/>
                  </a:ext>
                </a:extLst>
              </a:tr>
              <a:tr h="374179">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sz="1400" b="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Triệu</a:t>
                      </a:r>
                      <a:r>
                        <a:rPr lang="en-US" sz="1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Linh </a:t>
                      </a:r>
                      <a:r>
                        <a:rPr lang="en-US" sz="1400" b="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Nhi</a:t>
                      </a:r>
                      <a:endParaRPr lang="en-VN"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VN" sz="1800" b="0" i="0" u="none" strike="noStrike" kern="1200" cap="none" spc="0" normalizeH="0" baseline="0" noProof="0">
                          <a:ln>
                            <a:noFill/>
                          </a:ln>
                          <a:solidFill>
                            <a:prstClr val="black"/>
                          </a:solidFill>
                          <a:effectLst/>
                          <a:uLnTx/>
                          <a:uFillTx/>
                          <a:latin typeface="Calibri"/>
                          <a:ea typeface="+mn-ea"/>
                          <a:cs typeface="+mn-cs"/>
                        </a:rPr>
                        <a:t>+1</a:t>
                      </a:r>
                      <a:endParaRPr kumimoji="0" lang="en-VN" sz="1800" b="0" i="0" u="none" strike="noStrike" kern="1200" cap="none" spc="0" normalizeH="0" baseline="0" noProof="0" dirty="0">
                        <a:ln>
                          <a:noFill/>
                        </a:ln>
                        <a:solidFill>
                          <a:prstClr val="black"/>
                        </a:solidFill>
                        <a:effectLst/>
                        <a:uLnTx/>
                        <a:uFillTx/>
                        <a:latin typeface="Calibri"/>
                        <a:ea typeface="+mn-ea"/>
                        <a:cs typeface="+mn-cs"/>
                      </a:endParaRPr>
                    </a:p>
                  </a:txBody>
                  <a:tcPr/>
                </a:tc>
                <a:extLst>
                  <a:ext uri="{0D108BD9-81ED-4DB2-BD59-A6C34878D82A}">
                    <a16:rowId xmlns:a16="http://schemas.microsoft.com/office/drawing/2014/main" val="800530952"/>
                  </a:ext>
                </a:extLst>
              </a:tr>
              <a:tr h="449934">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sz="1400" kern="12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Trần</a:t>
                      </a:r>
                      <a:r>
                        <a:rPr lang="en-US" sz="140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Linh San</a:t>
                      </a:r>
                      <a:endParaRPr lang="en-VN" sz="140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VN" sz="1800" b="0" i="0" u="none" strike="noStrike" kern="1200" cap="none" spc="0" normalizeH="0" baseline="0" noProof="0" dirty="0">
                          <a:ln>
                            <a:noFill/>
                          </a:ln>
                          <a:solidFill>
                            <a:prstClr val="black"/>
                          </a:solidFill>
                          <a:effectLst/>
                          <a:uLnTx/>
                          <a:uFillTx/>
                          <a:latin typeface="Calibri"/>
                          <a:ea typeface="+mn-ea"/>
                          <a:cs typeface="+mn-cs"/>
                        </a:rPr>
                        <a:t>+1</a:t>
                      </a:r>
                    </a:p>
                  </a:txBody>
                  <a:tcPr/>
                </a:tc>
                <a:extLst>
                  <a:ext uri="{0D108BD9-81ED-4DB2-BD59-A6C34878D82A}">
                    <a16:rowId xmlns:a16="http://schemas.microsoft.com/office/drawing/2014/main" val="2055459121"/>
                  </a:ext>
                </a:extLst>
              </a:tr>
            </a:tbl>
          </a:graphicData>
        </a:graphic>
      </p:graphicFrame>
      <p:graphicFrame>
        <p:nvGraphicFramePr>
          <p:cNvPr id="92" name="Table 91">
            <a:extLst>
              <a:ext uri="{FF2B5EF4-FFF2-40B4-BE49-F238E27FC236}">
                <a16:creationId xmlns:a16="http://schemas.microsoft.com/office/drawing/2014/main" id="{0DFA42D1-08C7-D645-B8E6-8912EB81270C}"/>
              </a:ext>
            </a:extLst>
          </p:cNvPr>
          <p:cNvGraphicFramePr>
            <a:graphicFrameLocks noGrp="1"/>
          </p:cNvGraphicFramePr>
          <p:nvPr>
            <p:extLst>
              <p:ext uri="{D42A27DB-BD31-4B8C-83A1-F6EECF244321}">
                <p14:modId xmlns:p14="http://schemas.microsoft.com/office/powerpoint/2010/main" val="3547132908"/>
              </p:ext>
            </p:extLst>
          </p:nvPr>
        </p:nvGraphicFramePr>
        <p:xfrm>
          <a:off x="78285" y="1339809"/>
          <a:ext cx="2818099" cy="5234171"/>
        </p:xfrm>
        <a:graphic>
          <a:graphicData uri="http://schemas.openxmlformats.org/drawingml/2006/table">
            <a:tbl>
              <a:tblPr firstRow="1" bandRow="1">
                <a:tableStyleId>{5C22544A-7EE6-4342-B048-85BDC9FD1C3A}</a:tableStyleId>
              </a:tblPr>
              <a:tblGrid>
                <a:gridCol w="1945903">
                  <a:extLst>
                    <a:ext uri="{9D8B030D-6E8A-4147-A177-3AD203B41FA5}">
                      <a16:colId xmlns:a16="http://schemas.microsoft.com/office/drawing/2014/main" val="313782171"/>
                    </a:ext>
                  </a:extLst>
                </a:gridCol>
                <a:gridCol w="872196">
                  <a:extLst>
                    <a:ext uri="{9D8B030D-6E8A-4147-A177-3AD203B41FA5}">
                      <a16:colId xmlns:a16="http://schemas.microsoft.com/office/drawing/2014/main" val="3667175766"/>
                    </a:ext>
                  </a:extLst>
                </a:gridCol>
              </a:tblGrid>
              <a:tr h="430258">
                <a:tc>
                  <a:txBody>
                    <a:bodyPr/>
                    <a:lstStyle/>
                    <a:p>
                      <a:r>
                        <a:rPr lang="en-VN"/>
                        <a:t>Họ và tên</a:t>
                      </a:r>
                    </a:p>
                  </a:txBody>
                  <a:tcPr/>
                </a:tc>
                <a:tc>
                  <a:txBody>
                    <a:bodyPr/>
                    <a:lstStyle/>
                    <a:p>
                      <a:endParaRPr lang="en-VN"/>
                    </a:p>
                  </a:txBody>
                  <a:tcPr/>
                </a:tc>
                <a:extLst>
                  <a:ext uri="{0D108BD9-81ED-4DB2-BD59-A6C34878D82A}">
                    <a16:rowId xmlns:a16="http://schemas.microsoft.com/office/drawing/2014/main" val="409870625"/>
                  </a:ext>
                </a:extLst>
              </a:tr>
              <a:tr h="430258">
                <a:tc>
                  <a:txBody>
                    <a:bodyPr/>
                    <a:lstStyle/>
                    <a:p>
                      <a:pPr>
                        <a:lnSpc>
                          <a:spcPct val="107000"/>
                        </a:lnSpc>
                        <a:spcAft>
                          <a:spcPts val="800"/>
                        </a:spcAft>
                      </a:pPr>
                      <a:r>
                        <a:rPr lang="en-US" sz="1400" b="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Ninh</a:t>
                      </a:r>
                      <a:r>
                        <a:rPr lang="en-US" sz="1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400" b="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Nguyễn</a:t>
                      </a:r>
                      <a:r>
                        <a:rPr lang="en-US" sz="1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400" b="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Bảo</a:t>
                      </a:r>
                      <a:r>
                        <a:rPr lang="en-US" sz="1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An</a:t>
                      </a:r>
                      <a:endParaRPr lang="en-VN" sz="11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VN" dirty="0"/>
                        <a:t>+1</a:t>
                      </a:r>
                    </a:p>
                  </a:txBody>
                  <a:tcPr/>
                </a:tc>
                <a:extLst>
                  <a:ext uri="{0D108BD9-81ED-4DB2-BD59-A6C34878D82A}">
                    <a16:rowId xmlns:a16="http://schemas.microsoft.com/office/drawing/2014/main" val="1623811986"/>
                  </a:ext>
                </a:extLst>
              </a:tr>
              <a:tr h="0">
                <a:tc>
                  <a:txBody>
                    <a:bodyPr/>
                    <a:lstStyle/>
                    <a:p>
                      <a:pPr>
                        <a:lnSpc>
                          <a:spcPct val="107000"/>
                        </a:lnSpc>
                        <a:spcAft>
                          <a:spcPts val="800"/>
                        </a:spcAft>
                      </a:pPr>
                      <a:r>
                        <a:rPr lang="vi-VN" sz="14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Đỗ Khánh An</a:t>
                      </a:r>
                    </a:p>
                    <a:p>
                      <a:pPr>
                        <a:lnSpc>
                          <a:spcPct val="107000"/>
                        </a:lnSpc>
                        <a:spcAft>
                          <a:spcPts val="800"/>
                        </a:spcAft>
                      </a:pPr>
                      <a:endParaRPr lang="en-VN"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VN" sz="1800" b="0" i="0" u="none" strike="noStrike" kern="1200" cap="none" spc="0" normalizeH="0" baseline="0" noProof="0">
                          <a:ln>
                            <a:noFill/>
                          </a:ln>
                          <a:solidFill>
                            <a:prstClr val="black"/>
                          </a:solidFill>
                          <a:effectLst/>
                          <a:uLnTx/>
                          <a:uFillTx/>
                          <a:latin typeface="Calibri"/>
                          <a:ea typeface="+mn-ea"/>
                          <a:cs typeface="+mn-cs"/>
                        </a:rPr>
                        <a:t>+1</a:t>
                      </a:r>
                      <a:endParaRPr kumimoji="0" lang="en-VN" sz="1800" b="0" i="0" u="none" strike="noStrike" kern="1200" cap="none" spc="0" normalizeH="0" baseline="0" noProof="0" dirty="0">
                        <a:ln>
                          <a:noFill/>
                        </a:ln>
                        <a:solidFill>
                          <a:prstClr val="black"/>
                        </a:solidFill>
                        <a:effectLst/>
                        <a:uLnTx/>
                        <a:uFillTx/>
                        <a:latin typeface="Calibri"/>
                        <a:ea typeface="+mn-ea"/>
                        <a:cs typeface="+mn-cs"/>
                      </a:endParaRPr>
                    </a:p>
                  </a:txBody>
                  <a:tcPr/>
                </a:tc>
                <a:extLst>
                  <a:ext uri="{0D108BD9-81ED-4DB2-BD59-A6C34878D82A}">
                    <a16:rowId xmlns:a16="http://schemas.microsoft.com/office/drawing/2014/main" val="1654254349"/>
                  </a:ext>
                </a:extLst>
              </a:tr>
              <a:tr h="430258">
                <a:tc>
                  <a:txBody>
                    <a:bodyPr/>
                    <a:lstStyle/>
                    <a:p>
                      <a:pPr>
                        <a:lnSpc>
                          <a:spcPct val="107000"/>
                        </a:lnSpc>
                        <a:spcAft>
                          <a:spcPts val="800"/>
                        </a:spcAft>
                      </a:pPr>
                      <a:r>
                        <a:rPr lang="vi-VN" sz="14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Đỗ Ngọc An</a:t>
                      </a:r>
                      <a:endParaRPr lang="en-VN"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VN" sz="1800" b="0" i="0" u="none" strike="noStrike" kern="1200" cap="none" spc="0" normalizeH="0" baseline="0" noProof="0">
                          <a:ln>
                            <a:noFill/>
                          </a:ln>
                          <a:solidFill>
                            <a:prstClr val="black"/>
                          </a:solidFill>
                          <a:effectLst/>
                          <a:uLnTx/>
                          <a:uFillTx/>
                          <a:latin typeface="Calibri"/>
                          <a:ea typeface="+mn-ea"/>
                          <a:cs typeface="+mn-cs"/>
                        </a:rPr>
                        <a:t>+1</a:t>
                      </a:r>
                      <a:endParaRPr kumimoji="0" lang="en-VN" sz="1800" b="0" i="0" u="none" strike="noStrike" kern="1200" cap="none" spc="0" normalizeH="0" baseline="0" noProof="0" dirty="0">
                        <a:ln>
                          <a:noFill/>
                        </a:ln>
                        <a:solidFill>
                          <a:prstClr val="black"/>
                        </a:solidFill>
                        <a:effectLst/>
                        <a:uLnTx/>
                        <a:uFillTx/>
                        <a:latin typeface="Calibri"/>
                        <a:ea typeface="+mn-ea"/>
                        <a:cs typeface="+mn-cs"/>
                      </a:endParaRPr>
                    </a:p>
                  </a:txBody>
                  <a:tcPr/>
                </a:tc>
                <a:extLst>
                  <a:ext uri="{0D108BD9-81ED-4DB2-BD59-A6C34878D82A}">
                    <a16:rowId xmlns:a16="http://schemas.microsoft.com/office/drawing/2014/main" val="2252705120"/>
                  </a:ext>
                </a:extLst>
              </a:tr>
              <a:tr h="430258">
                <a:tc>
                  <a:txBody>
                    <a:bodyPr/>
                    <a:lstStyle/>
                    <a:p>
                      <a:pPr>
                        <a:lnSpc>
                          <a:spcPct val="107000"/>
                        </a:lnSpc>
                        <a:spcAft>
                          <a:spcPts val="800"/>
                        </a:spcAft>
                      </a:pPr>
                      <a:r>
                        <a:rPr lang="en-US" sz="1400" b="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Đào</a:t>
                      </a:r>
                      <a:r>
                        <a:rPr lang="en-US" sz="1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400" b="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Bảo</a:t>
                      </a:r>
                      <a:r>
                        <a:rPr lang="en-US" sz="1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Anh</a:t>
                      </a:r>
                      <a:endParaRPr lang="en-VN" sz="11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VN" sz="1800" b="0" i="0" u="none" strike="noStrike" kern="1200" cap="none" spc="0" normalizeH="0" baseline="0" noProof="0">
                          <a:ln>
                            <a:noFill/>
                          </a:ln>
                          <a:solidFill>
                            <a:prstClr val="black"/>
                          </a:solidFill>
                          <a:effectLst/>
                          <a:uLnTx/>
                          <a:uFillTx/>
                          <a:latin typeface="Calibri"/>
                          <a:ea typeface="+mn-ea"/>
                          <a:cs typeface="+mn-cs"/>
                        </a:rPr>
                        <a:t>+1</a:t>
                      </a:r>
                      <a:endParaRPr kumimoji="0" lang="en-VN" sz="1800" b="0" i="0" u="none" strike="noStrike" kern="1200" cap="none" spc="0" normalizeH="0" baseline="0" noProof="0" dirty="0">
                        <a:ln>
                          <a:noFill/>
                        </a:ln>
                        <a:solidFill>
                          <a:prstClr val="black"/>
                        </a:solidFill>
                        <a:effectLst/>
                        <a:uLnTx/>
                        <a:uFillTx/>
                        <a:latin typeface="Calibri"/>
                        <a:ea typeface="+mn-ea"/>
                        <a:cs typeface="+mn-cs"/>
                      </a:endParaRPr>
                    </a:p>
                  </a:txBody>
                  <a:tcPr/>
                </a:tc>
                <a:extLst>
                  <a:ext uri="{0D108BD9-81ED-4DB2-BD59-A6C34878D82A}">
                    <a16:rowId xmlns:a16="http://schemas.microsoft.com/office/drawing/2014/main" val="1852268222"/>
                  </a:ext>
                </a:extLst>
              </a:tr>
              <a:tr h="430258">
                <a:tc>
                  <a:txBody>
                    <a:bodyPr/>
                    <a:lstStyle/>
                    <a:p>
                      <a:pPr>
                        <a:lnSpc>
                          <a:spcPct val="107000"/>
                        </a:lnSpc>
                        <a:spcAft>
                          <a:spcPts val="800"/>
                        </a:spcAft>
                      </a:pPr>
                      <a:r>
                        <a:rPr lang="vi-VN"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Hà Diệu Anh</a:t>
                      </a:r>
                      <a:endParaRPr lang="en-VN"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VN" sz="1800" b="0" i="0" u="none" strike="noStrike" kern="1200" cap="none" spc="0" normalizeH="0" baseline="0" noProof="0">
                          <a:ln>
                            <a:noFill/>
                          </a:ln>
                          <a:solidFill>
                            <a:prstClr val="black"/>
                          </a:solidFill>
                          <a:effectLst/>
                          <a:uLnTx/>
                          <a:uFillTx/>
                          <a:latin typeface="Calibri"/>
                          <a:ea typeface="+mn-ea"/>
                          <a:cs typeface="+mn-cs"/>
                        </a:rPr>
                        <a:t>+1</a:t>
                      </a:r>
                      <a:endParaRPr kumimoji="0" lang="en-VN" sz="1800" b="0" i="0" u="none" strike="noStrike" kern="1200" cap="none" spc="0" normalizeH="0" baseline="0" noProof="0" dirty="0">
                        <a:ln>
                          <a:noFill/>
                        </a:ln>
                        <a:solidFill>
                          <a:prstClr val="black"/>
                        </a:solidFill>
                        <a:effectLst/>
                        <a:uLnTx/>
                        <a:uFillTx/>
                        <a:latin typeface="Calibri"/>
                        <a:ea typeface="+mn-ea"/>
                        <a:cs typeface="+mn-cs"/>
                      </a:endParaRPr>
                    </a:p>
                  </a:txBody>
                  <a:tcPr/>
                </a:tc>
                <a:extLst>
                  <a:ext uri="{0D108BD9-81ED-4DB2-BD59-A6C34878D82A}">
                    <a16:rowId xmlns:a16="http://schemas.microsoft.com/office/drawing/2014/main" val="3204822705"/>
                  </a:ext>
                </a:extLst>
              </a:tr>
              <a:tr h="430258">
                <a:tc>
                  <a:txBody>
                    <a:bodyPr/>
                    <a:lstStyle/>
                    <a:p>
                      <a:pPr>
                        <a:lnSpc>
                          <a:spcPct val="107000"/>
                        </a:lnSpc>
                        <a:spcAft>
                          <a:spcPts val="800"/>
                        </a:spcAft>
                      </a:pPr>
                      <a:r>
                        <a:rPr lang="vi-VN" sz="14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Nguyễn Phương Anh</a:t>
                      </a:r>
                      <a:endParaRPr lang="en-VN"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VN" sz="1800" b="0" i="0" u="none" strike="noStrike" kern="1200" cap="none" spc="0" normalizeH="0" baseline="0" noProof="0">
                          <a:ln>
                            <a:noFill/>
                          </a:ln>
                          <a:solidFill>
                            <a:prstClr val="black"/>
                          </a:solidFill>
                          <a:effectLst/>
                          <a:uLnTx/>
                          <a:uFillTx/>
                          <a:latin typeface="Calibri"/>
                          <a:ea typeface="+mn-ea"/>
                          <a:cs typeface="+mn-cs"/>
                        </a:rPr>
                        <a:t>+1</a:t>
                      </a:r>
                      <a:endParaRPr kumimoji="0" lang="en-VN" sz="1800" b="0" i="0" u="none" strike="noStrike" kern="1200" cap="none" spc="0" normalizeH="0" baseline="0" noProof="0" dirty="0">
                        <a:ln>
                          <a:noFill/>
                        </a:ln>
                        <a:solidFill>
                          <a:prstClr val="black"/>
                        </a:solidFill>
                        <a:effectLst/>
                        <a:uLnTx/>
                        <a:uFillTx/>
                        <a:latin typeface="Calibri"/>
                        <a:ea typeface="+mn-ea"/>
                        <a:cs typeface="+mn-cs"/>
                      </a:endParaRPr>
                    </a:p>
                  </a:txBody>
                  <a:tcPr/>
                </a:tc>
                <a:extLst>
                  <a:ext uri="{0D108BD9-81ED-4DB2-BD59-A6C34878D82A}">
                    <a16:rowId xmlns:a16="http://schemas.microsoft.com/office/drawing/2014/main" val="2302765517"/>
                  </a:ext>
                </a:extLst>
              </a:tr>
              <a:tr h="430258">
                <a:tc>
                  <a:txBody>
                    <a:bodyPr/>
                    <a:lstStyle/>
                    <a:p>
                      <a:pPr>
                        <a:lnSpc>
                          <a:spcPct val="107000"/>
                        </a:lnSpc>
                        <a:spcAft>
                          <a:spcPts val="800"/>
                        </a:spcAft>
                      </a:pPr>
                      <a:r>
                        <a:rPr lang="en-US" sz="1400" b="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Nguyễn</a:t>
                      </a:r>
                      <a:r>
                        <a:rPr lang="en-US" sz="1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400" b="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Đào</a:t>
                      </a:r>
                      <a:r>
                        <a:rPr lang="en-US" sz="1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400" b="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Châu</a:t>
                      </a:r>
                      <a:r>
                        <a:rPr lang="en-US" sz="1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Anh</a:t>
                      </a:r>
                      <a:endParaRPr lang="en-VN" sz="11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VN" sz="1800" b="0" i="0" u="none" strike="noStrike" kern="1200" cap="none" spc="0" normalizeH="0" baseline="0" noProof="0">
                          <a:ln>
                            <a:noFill/>
                          </a:ln>
                          <a:solidFill>
                            <a:prstClr val="black"/>
                          </a:solidFill>
                          <a:effectLst/>
                          <a:uLnTx/>
                          <a:uFillTx/>
                          <a:latin typeface="Calibri"/>
                          <a:ea typeface="+mn-ea"/>
                          <a:cs typeface="+mn-cs"/>
                        </a:rPr>
                        <a:t>+1</a:t>
                      </a:r>
                      <a:endParaRPr kumimoji="0" lang="en-VN" sz="1800" b="0" i="0" u="none" strike="noStrike" kern="1200" cap="none" spc="0" normalizeH="0" baseline="0" noProof="0" dirty="0">
                        <a:ln>
                          <a:noFill/>
                        </a:ln>
                        <a:solidFill>
                          <a:prstClr val="black"/>
                        </a:solidFill>
                        <a:effectLst/>
                        <a:uLnTx/>
                        <a:uFillTx/>
                        <a:latin typeface="Calibri"/>
                        <a:ea typeface="+mn-ea"/>
                        <a:cs typeface="+mn-cs"/>
                      </a:endParaRPr>
                    </a:p>
                  </a:txBody>
                  <a:tcPr/>
                </a:tc>
                <a:extLst>
                  <a:ext uri="{0D108BD9-81ED-4DB2-BD59-A6C34878D82A}">
                    <a16:rowId xmlns:a16="http://schemas.microsoft.com/office/drawing/2014/main" val="2282603304"/>
                  </a:ext>
                </a:extLst>
              </a:tr>
              <a:tr h="430258">
                <a:tc>
                  <a:txBody>
                    <a:bodyPr/>
                    <a:lstStyle/>
                    <a:p>
                      <a:pPr marL="0" algn="l" defTabSz="914400" rtl="0" eaLnBrk="1" latinLnBrk="0" hangingPunct="1">
                        <a:lnSpc>
                          <a:spcPct val="107000"/>
                        </a:lnSpc>
                        <a:spcAft>
                          <a:spcPts val="800"/>
                        </a:spcAft>
                      </a:pPr>
                      <a:r>
                        <a:rPr lang="vi-VN" sz="140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Nguyễn Văn Chung Anh</a:t>
                      </a:r>
                      <a:endParaRPr lang="en-VN" sz="140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VN" sz="1800" b="0" i="0" u="none" strike="noStrike" kern="1200" cap="none" spc="0" normalizeH="0" baseline="0" noProof="0" dirty="0">
                        <a:ln>
                          <a:noFill/>
                        </a:ln>
                        <a:solidFill>
                          <a:prstClr val="black"/>
                        </a:solidFill>
                        <a:effectLst/>
                        <a:uLnTx/>
                        <a:uFillTx/>
                        <a:latin typeface="Calibri"/>
                        <a:ea typeface="+mn-ea"/>
                        <a:cs typeface="+mn-cs"/>
                      </a:endParaRPr>
                    </a:p>
                  </a:txBody>
                  <a:tcPr/>
                </a:tc>
                <a:extLst>
                  <a:ext uri="{0D108BD9-81ED-4DB2-BD59-A6C34878D82A}">
                    <a16:rowId xmlns:a16="http://schemas.microsoft.com/office/drawing/2014/main" val="2639162299"/>
                  </a:ext>
                </a:extLst>
              </a:tr>
              <a:tr h="430258">
                <a:tc>
                  <a:txBody>
                    <a:bodyPr/>
                    <a:lstStyle/>
                    <a:p>
                      <a:pPr marL="0" algn="l" defTabSz="914400" rtl="0" eaLnBrk="1" latinLnBrk="0" hangingPunct="1">
                        <a:lnSpc>
                          <a:spcPct val="107000"/>
                        </a:lnSpc>
                        <a:spcAft>
                          <a:spcPts val="800"/>
                        </a:spcAft>
                      </a:pPr>
                      <a:r>
                        <a:rPr lang="vi-VN" sz="140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Ph</a:t>
                      </a:r>
                      <a:r>
                        <a:rPr lang="en-US" sz="1400" kern="12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í</a:t>
                      </a:r>
                      <a:r>
                        <a:rPr lang="vi-VN" sz="140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Tú Anh</a:t>
                      </a:r>
                      <a:endParaRPr lang="en-VN" sz="140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VN" sz="1800" b="0" i="0" u="none" strike="noStrike" kern="1200" cap="none" spc="0" normalizeH="0" baseline="0" noProof="0">
                          <a:ln>
                            <a:noFill/>
                          </a:ln>
                          <a:solidFill>
                            <a:prstClr val="black"/>
                          </a:solidFill>
                          <a:effectLst/>
                          <a:uLnTx/>
                          <a:uFillTx/>
                          <a:latin typeface="Calibri"/>
                          <a:ea typeface="+mn-ea"/>
                          <a:cs typeface="+mn-cs"/>
                        </a:rPr>
                        <a:t>+1</a:t>
                      </a:r>
                      <a:endParaRPr kumimoji="0" lang="en-VN" sz="1800" b="0" i="0" u="none" strike="noStrike" kern="1200" cap="none" spc="0" normalizeH="0" baseline="0" noProof="0" dirty="0">
                        <a:ln>
                          <a:noFill/>
                        </a:ln>
                        <a:solidFill>
                          <a:prstClr val="black"/>
                        </a:solidFill>
                        <a:effectLst/>
                        <a:uLnTx/>
                        <a:uFillTx/>
                        <a:latin typeface="Calibri"/>
                        <a:ea typeface="+mn-ea"/>
                        <a:cs typeface="+mn-cs"/>
                      </a:endParaRPr>
                    </a:p>
                  </a:txBody>
                  <a:tcPr/>
                </a:tc>
                <a:extLst>
                  <a:ext uri="{0D108BD9-81ED-4DB2-BD59-A6C34878D82A}">
                    <a16:rowId xmlns:a16="http://schemas.microsoft.com/office/drawing/2014/main" val="1343908655"/>
                  </a:ext>
                </a:extLst>
              </a:tr>
              <a:tr h="430258">
                <a:tc>
                  <a:txBody>
                    <a:bodyPr/>
                    <a:lstStyle/>
                    <a:p>
                      <a:pPr>
                        <a:lnSpc>
                          <a:spcPct val="107000"/>
                        </a:lnSpc>
                        <a:spcAft>
                          <a:spcPts val="800"/>
                        </a:spcAft>
                      </a:pPr>
                      <a:r>
                        <a:rPr lang="vi-VN" sz="1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Phạm Nguyệt Anh</a:t>
                      </a:r>
                      <a:endParaRPr lang="en-VN" sz="11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VN" sz="1800" b="0" i="0" u="none" strike="noStrike" kern="1200" cap="none" spc="0" normalizeH="0" baseline="0" noProof="0">
                          <a:ln>
                            <a:noFill/>
                          </a:ln>
                          <a:solidFill>
                            <a:prstClr val="black"/>
                          </a:solidFill>
                          <a:effectLst/>
                          <a:uLnTx/>
                          <a:uFillTx/>
                          <a:latin typeface="Calibri"/>
                          <a:ea typeface="+mn-ea"/>
                          <a:cs typeface="+mn-cs"/>
                        </a:rPr>
                        <a:t>+1</a:t>
                      </a:r>
                      <a:endParaRPr kumimoji="0" lang="en-VN" sz="1800" b="0" i="0" u="none" strike="noStrike" kern="1200" cap="none" spc="0" normalizeH="0" baseline="0" noProof="0" dirty="0">
                        <a:ln>
                          <a:noFill/>
                        </a:ln>
                        <a:solidFill>
                          <a:prstClr val="black"/>
                        </a:solidFill>
                        <a:effectLst/>
                        <a:uLnTx/>
                        <a:uFillTx/>
                        <a:latin typeface="Calibri"/>
                        <a:ea typeface="+mn-ea"/>
                        <a:cs typeface="+mn-cs"/>
                      </a:endParaRPr>
                    </a:p>
                  </a:txBody>
                  <a:tcPr/>
                </a:tc>
                <a:extLst>
                  <a:ext uri="{0D108BD9-81ED-4DB2-BD59-A6C34878D82A}">
                    <a16:rowId xmlns:a16="http://schemas.microsoft.com/office/drawing/2014/main" val="2851847228"/>
                  </a:ext>
                </a:extLst>
              </a:tr>
              <a:tr h="430258">
                <a:tc>
                  <a:txBody>
                    <a:bodyPr/>
                    <a:lstStyle/>
                    <a:p>
                      <a:pPr marL="0" algn="l" defTabSz="914400" rtl="0" eaLnBrk="1" latinLnBrk="0" hangingPunct="1">
                        <a:lnSpc>
                          <a:spcPct val="107000"/>
                        </a:lnSpc>
                        <a:spcAft>
                          <a:spcPts val="800"/>
                        </a:spcAft>
                      </a:pPr>
                      <a:r>
                        <a:rPr lang="vi-VN" sz="140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Trần Diệp Anh</a:t>
                      </a:r>
                      <a:endParaRPr lang="en-VN" sz="140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VN" sz="1800" b="0" i="0" u="none" strike="noStrike" kern="1200" cap="none" spc="0" normalizeH="0" baseline="0" noProof="0" dirty="0">
                          <a:ln>
                            <a:noFill/>
                          </a:ln>
                          <a:solidFill>
                            <a:prstClr val="black"/>
                          </a:solidFill>
                          <a:effectLst/>
                          <a:uLnTx/>
                          <a:uFillTx/>
                          <a:latin typeface="Calibri"/>
                          <a:ea typeface="+mn-ea"/>
                          <a:cs typeface="+mn-cs"/>
                        </a:rPr>
                        <a:t>+1</a:t>
                      </a:r>
                    </a:p>
                  </a:txBody>
                  <a:tcPr/>
                </a:tc>
                <a:extLst>
                  <a:ext uri="{0D108BD9-81ED-4DB2-BD59-A6C34878D82A}">
                    <a16:rowId xmlns:a16="http://schemas.microsoft.com/office/drawing/2014/main" val="2719135022"/>
                  </a:ext>
                </a:extLst>
              </a:tr>
            </a:tbl>
          </a:graphicData>
        </a:graphic>
      </p:graphicFrame>
      <p:graphicFrame>
        <p:nvGraphicFramePr>
          <p:cNvPr id="94" name="Table 93">
            <a:extLst>
              <a:ext uri="{FF2B5EF4-FFF2-40B4-BE49-F238E27FC236}">
                <a16:creationId xmlns:a16="http://schemas.microsoft.com/office/drawing/2014/main" id="{EDE626ED-00B6-D048-89AD-18414A2FEE2C}"/>
              </a:ext>
            </a:extLst>
          </p:cNvPr>
          <p:cNvGraphicFramePr>
            <a:graphicFrameLocks noGrp="1"/>
          </p:cNvGraphicFramePr>
          <p:nvPr>
            <p:extLst>
              <p:ext uri="{D42A27DB-BD31-4B8C-83A1-F6EECF244321}">
                <p14:modId xmlns:p14="http://schemas.microsoft.com/office/powerpoint/2010/main" val="428972789"/>
              </p:ext>
            </p:extLst>
          </p:nvPr>
        </p:nvGraphicFramePr>
        <p:xfrm>
          <a:off x="3045406" y="1365260"/>
          <a:ext cx="2963803" cy="5288203"/>
        </p:xfrm>
        <a:graphic>
          <a:graphicData uri="http://schemas.openxmlformats.org/drawingml/2006/table">
            <a:tbl>
              <a:tblPr firstRow="1" bandRow="1">
                <a:tableStyleId>{5C22544A-7EE6-4342-B048-85BDC9FD1C3A}</a:tableStyleId>
              </a:tblPr>
              <a:tblGrid>
                <a:gridCol w="2034997">
                  <a:extLst>
                    <a:ext uri="{9D8B030D-6E8A-4147-A177-3AD203B41FA5}">
                      <a16:colId xmlns:a16="http://schemas.microsoft.com/office/drawing/2014/main" val="313782171"/>
                    </a:ext>
                  </a:extLst>
                </a:gridCol>
                <a:gridCol w="928806">
                  <a:extLst>
                    <a:ext uri="{9D8B030D-6E8A-4147-A177-3AD203B41FA5}">
                      <a16:colId xmlns:a16="http://schemas.microsoft.com/office/drawing/2014/main" val="3667175766"/>
                    </a:ext>
                  </a:extLst>
                </a:gridCol>
              </a:tblGrid>
              <a:tr h="365960">
                <a:tc>
                  <a:txBody>
                    <a:bodyPr/>
                    <a:lstStyle/>
                    <a:p>
                      <a:pPr marL="0" marR="0" lvl="0" indent="0" algn="l" defTabSz="1219200" rtl="0" eaLnBrk="1" fontAlgn="auto" latinLnBrk="0" hangingPunct="1">
                        <a:lnSpc>
                          <a:spcPct val="107000"/>
                        </a:lnSpc>
                        <a:spcBef>
                          <a:spcPts val="0"/>
                        </a:spcBef>
                        <a:spcAft>
                          <a:spcPts val="800"/>
                        </a:spcAft>
                        <a:buClrTx/>
                        <a:buSzTx/>
                        <a:buFontTx/>
                        <a:buNone/>
                        <a:tabLst/>
                        <a:defRPr/>
                      </a:pPr>
                      <a:r>
                        <a:rPr lang="vi-VN" sz="1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Trần Nam Anh</a:t>
                      </a:r>
                      <a:endParaRPr lang="en-VN"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VN" sz="1800" b="0" i="0" u="none" strike="noStrike" kern="1200" cap="none" spc="0" normalizeH="0" baseline="0" noProof="0">
                          <a:ln>
                            <a:noFill/>
                          </a:ln>
                          <a:solidFill>
                            <a:prstClr val="black"/>
                          </a:solidFill>
                          <a:effectLst/>
                          <a:uLnTx/>
                          <a:uFillTx/>
                          <a:latin typeface="Calibri"/>
                          <a:ea typeface="+mn-ea"/>
                          <a:cs typeface="+mn-cs"/>
                        </a:rPr>
                        <a:t>+1</a:t>
                      </a:r>
                      <a:endParaRPr kumimoji="0" lang="en-VN" sz="1800" b="0" i="0" u="none" strike="noStrike" kern="1200" cap="none" spc="0" normalizeH="0" baseline="0" noProof="0" dirty="0">
                        <a:ln>
                          <a:noFill/>
                        </a:ln>
                        <a:solidFill>
                          <a:prstClr val="black"/>
                        </a:solidFill>
                        <a:effectLst/>
                        <a:uLnTx/>
                        <a:uFillTx/>
                        <a:latin typeface="Calibri"/>
                        <a:ea typeface="+mn-ea"/>
                        <a:cs typeface="+mn-cs"/>
                      </a:endParaRPr>
                    </a:p>
                  </a:txBody>
                  <a:tcPr>
                    <a:solidFill>
                      <a:schemeClr val="bg1">
                        <a:lumMod val="95000"/>
                      </a:schemeClr>
                    </a:solidFill>
                  </a:tcPr>
                </a:tc>
                <a:extLst>
                  <a:ext uri="{0D108BD9-81ED-4DB2-BD59-A6C34878D82A}">
                    <a16:rowId xmlns:a16="http://schemas.microsoft.com/office/drawing/2014/main" val="409870625"/>
                  </a:ext>
                </a:extLst>
              </a:tr>
              <a:tr h="526893">
                <a:tc>
                  <a:txBody>
                    <a:bodyPr/>
                    <a:lstStyle/>
                    <a:p>
                      <a:pPr marL="0" marR="0" lvl="0" indent="0" algn="l" defTabSz="1219200" rtl="0" eaLnBrk="1" fontAlgn="auto" latinLnBrk="0" hangingPunct="1">
                        <a:lnSpc>
                          <a:spcPct val="107000"/>
                        </a:lnSpc>
                        <a:spcBef>
                          <a:spcPts val="0"/>
                        </a:spcBef>
                        <a:spcAft>
                          <a:spcPts val="800"/>
                        </a:spcAft>
                        <a:buClrTx/>
                        <a:buSzTx/>
                        <a:buFontTx/>
                        <a:buNone/>
                        <a:tabLst/>
                        <a:defRPr/>
                      </a:pPr>
                      <a:r>
                        <a:rPr lang="vi-VN" sz="1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Tăng Diệp Anh</a:t>
                      </a:r>
                      <a:endParaRPr lang="en-VN"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VN" sz="1800" b="0" i="0" u="none" strike="noStrike" kern="1200" cap="none" spc="0" normalizeH="0" baseline="0" noProof="0">
                          <a:ln>
                            <a:noFill/>
                          </a:ln>
                          <a:solidFill>
                            <a:prstClr val="black"/>
                          </a:solidFill>
                          <a:effectLst/>
                          <a:uLnTx/>
                          <a:uFillTx/>
                          <a:latin typeface="Calibri"/>
                          <a:ea typeface="+mn-ea"/>
                          <a:cs typeface="+mn-cs"/>
                        </a:rPr>
                        <a:t>+1</a:t>
                      </a:r>
                      <a:endParaRPr kumimoji="0" lang="en-VN" sz="1800" b="0" i="0" u="none" strike="noStrike" kern="1200" cap="none" spc="0" normalizeH="0" baseline="0" noProof="0" dirty="0">
                        <a:ln>
                          <a:noFill/>
                        </a:ln>
                        <a:solidFill>
                          <a:prstClr val="black"/>
                        </a:solidFill>
                        <a:effectLst/>
                        <a:uLnTx/>
                        <a:uFillTx/>
                        <a:latin typeface="Calibri"/>
                        <a:ea typeface="+mn-ea"/>
                        <a:cs typeface="+mn-cs"/>
                      </a:endParaRPr>
                    </a:p>
                  </a:txBody>
                  <a:tcPr/>
                </a:tc>
                <a:extLst>
                  <a:ext uri="{0D108BD9-81ED-4DB2-BD59-A6C34878D82A}">
                    <a16:rowId xmlns:a16="http://schemas.microsoft.com/office/drawing/2014/main" val="1623811986"/>
                  </a:ext>
                </a:extLst>
              </a:tr>
              <a:tr h="439535">
                <a:tc>
                  <a:txBody>
                    <a:bodyPr/>
                    <a:lstStyle/>
                    <a:p>
                      <a:pPr>
                        <a:lnSpc>
                          <a:spcPct val="107000"/>
                        </a:lnSpc>
                        <a:spcAft>
                          <a:spcPts val="800"/>
                        </a:spcAft>
                      </a:pPr>
                      <a:r>
                        <a:rPr lang="vi-VN" sz="1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Tường Tâm Anh</a:t>
                      </a:r>
                      <a:endParaRPr lang="en-VN" sz="11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VN" sz="1800" b="0" i="0" u="none" strike="noStrike" kern="1200" cap="none" spc="0" normalizeH="0" baseline="0" noProof="0">
                          <a:ln>
                            <a:noFill/>
                          </a:ln>
                          <a:solidFill>
                            <a:prstClr val="black"/>
                          </a:solidFill>
                          <a:effectLst/>
                          <a:uLnTx/>
                          <a:uFillTx/>
                          <a:latin typeface="Calibri"/>
                          <a:ea typeface="+mn-ea"/>
                          <a:cs typeface="+mn-cs"/>
                        </a:rPr>
                        <a:t>+1</a:t>
                      </a:r>
                      <a:endParaRPr kumimoji="0" lang="en-VN" sz="1800" b="0" i="0" u="none" strike="noStrike" kern="1200" cap="none" spc="0" normalizeH="0" baseline="0" noProof="0" dirty="0">
                        <a:ln>
                          <a:noFill/>
                        </a:ln>
                        <a:solidFill>
                          <a:prstClr val="black"/>
                        </a:solidFill>
                        <a:effectLst/>
                        <a:uLnTx/>
                        <a:uFillTx/>
                        <a:latin typeface="Calibri"/>
                        <a:ea typeface="+mn-ea"/>
                        <a:cs typeface="+mn-cs"/>
                      </a:endParaRPr>
                    </a:p>
                  </a:txBody>
                  <a:tcPr/>
                </a:tc>
                <a:extLst>
                  <a:ext uri="{0D108BD9-81ED-4DB2-BD59-A6C34878D82A}">
                    <a16:rowId xmlns:a16="http://schemas.microsoft.com/office/drawing/2014/main" val="1654254349"/>
                  </a:ext>
                </a:extLst>
              </a:tr>
              <a:tr h="439535">
                <a:tc>
                  <a:txBody>
                    <a:bodyPr/>
                    <a:lstStyle/>
                    <a:p>
                      <a:pPr>
                        <a:lnSpc>
                          <a:spcPct val="107000"/>
                        </a:lnSpc>
                        <a:spcAft>
                          <a:spcPts val="800"/>
                        </a:spcAft>
                      </a:pPr>
                      <a:r>
                        <a:rPr lang="vi-VN" sz="1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Dương Minh Châu</a:t>
                      </a:r>
                      <a:endParaRPr lang="en-VN" sz="11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VN" sz="1800" b="0" i="0" u="none" strike="noStrike" kern="1200" cap="none" spc="0" normalizeH="0" baseline="0" noProof="0">
                          <a:ln>
                            <a:noFill/>
                          </a:ln>
                          <a:solidFill>
                            <a:prstClr val="black"/>
                          </a:solidFill>
                          <a:effectLst/>
                          <a:uLnTx/>
                          <a:uFillTx/>
                          <a:latin typeface="Calibri"/>
                          <a:ea typeface="+mn-ea"/>
                          <a:cs typeface="+mn-cs"/>
                        </a:rPr>
                        <a:t>+1</a:t>
                      </a:r>
                      <a:endParaRPr kumimoji="0" lang="en-VN" sz="1800" b="0" i="0" u="none" strike="noStrike" kern="1200" cap="none" spc="0" normalizeH="0" baseline="0" noProof="0" dirty="0">
                        <a:ln>
                          <a:noFill/>
                        </a:ln>
                        <a:solidFill>
                          <a:prstClr val="black"/>
                        </a:solidFill>
                        <a:effectLst/>
                        <a:uLnTx/>
                        <a:uFillTx/>
                        <a:latin typeface="Calibri"/>
                        <a:ea typeface="+mn-ea"/>
                        <a:cs typeface="+mn-cs"/>
                      </a:endParaRPr>
                    </a:p>
                  </a:txBody>
                  <a:tcPr/>
                </a:tc>
                <a:extLst>
                  <a:ext uri="{0D108BD9-81ED-4DB2-BD59-A6C34878D82A}">
                    <a16:rowId xmlns:a16="http://schemas.microsoft.com/office/drawing/2014/main" val="2252705120"/>
                  </a:ext>
                </a:extLst>
              </a:tr>
              <a:tr h="439535">
                <a:tc>
                  <a:txBody>
                    <a:bodyPr/>
                    <a:lstStyle/>
                    <a:p>
                      <a:pPr>
                        <a:lnSpc>
                          <a:spcPct val="107000"/>
                        </a:lnSpc>
                        <a:spcAft>
                          <a:spcPts val="800"/>
                        </a:spcAft>
                      </a:pPr>
                      <a:r>
                        <a:rPr lang="vi-VN" sz="1400">
                          <a:effectLst/>
                          <a:latin typeface="Times New Roman" panose="02020603050405020304" pitchFamily="18" charset="0"/>
                          <a:ea typeface="Calibri" panose="020F0502020204030204" pitchFamily="34" charset="0"/>
                          <a:cs typeface="Times New Roman" panose="02020603050405020304" pitchFamily="18" charset="0"/>
                        </a:rPr>
                        <a:t>Đỗ Ngọc Minh Châu</a:t>
                      </a:r>
                      <a:endParaRPr lang="en-V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VN" sz="1800" b="0" i="0" u="none" strike="noStrike" kern="1200" cap="none" spc="0" normalizeH="0" baseline="0" noProof="0">
                          <a:ln>
                            <a:noFill/>
                          </a:ln>
                          <a:solidFill>
                            <a:prstClr val="black"/>
                          </a:solidFill>
                          <a:effectLst/>
                          <a:uLnTx/>
                          <a:uFillTx/>
                          <a:latin typeface="Calibri"/>
                          <a:ea typeface="+mn-ea"/>
                          <a:cs typeface="+mn-cs"/>
                        </a:rPr>
                        <a:t>+1</a:t>
                      </a:r>
                      <a:endParaRPr kumimoji="0" lang="en-VN" sz="1800" b="0" i="0" u="none" strike="noStrike" kern="1200" cap="none" spc="0" normalizeH="0" baseline="0" noProof="0" dirty="0">
                        <a:ln>
                          <a:noFill/>
                        </a:ln>
                        <a:solidFill>
                          <a:prstClr val="black"/>
                        </a:solidFill>
                        <a:effectLst/>
                        <a:uLnTx/>
                        <a:uFillTx/>
                        <a:latin typeface="Calibri"/>
                        <a:ea typeface="+mn-ea"/>
                        <a:cs typeface="+mn-cs"/>
                      </a:endParaRPr>
                    </a:p>
                  </a:txBody>
                  <a:tcPr/>
                </a:tc>
                <a:extLst>
                  <a:ext uri="{0D108BD9-81ED-4DB2-BD59-A6C34878D82A}">
                    <a16:rowId xmlns:a16="http://schemas.microsoft.com/office/drawing/2014/main" val="1852268222"/>
                  </a:ext>
                </a:extLst>
              </a:tr>
              <a:tr h="439535">
                <a:tc>
                  <a:txBody>
                    <a:bodyPr/>
                    <a:lstStyle/>
                    <a:p>
                      <a:pPr>
                        <a:lnSpc>
                          <a:spcPct val="107000"/>
                        </a:lnSpc>
                        <a:spcAft>
                          <a:spcPts val="800"/>
                        </a:spcAft>
                      </a:pPr>
                      <a:r>
                        <a:rPr lang="vi-VN" sz="13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Nguyễn Ngọc Minh Châu</a:t>
                      </a:r>
                      <a:endParaRPr lang="en-VN" sz="13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VN" sz="1800" b="0" i="0" u="none" strike="noStrike" kern="1200" cap="none" spc="0" normalizeH="0" baseline="0" noProof="0">
                          <a:ln>
                            <a:noFill/>
                          </a:ln>
                          <a:solidFill>
                            <a:prstClr val="black"/>
                          </a:solidFill>
                          <a:effectLst/>
                          <a:uLnTx/>
                          <a:uFillTx/>
                          <a:latin typeface="Calibri"/>
                          <a:ea typeface="+mn-ea"/>
                          <a:cs typeface="+mn-cs"/>
                        </a:rPr>
                        <a:t>+1</a:t>
                      </a:r>
                      <a:endParaRPr kumimoji="0" lang="en-VN" sz="1800" b="0" i="0" u="none" strike="noStrike" kern="1200" cap="none" spc="0" normalizeH="0" baseline="0" noProof="0" dirty="0">
                        <a:ln>
                          <a:noFill/>
                        </a:ln>
                        <a:solidFill>
                          <a:prstClr val="black"/>
                        </a:solidFill>
                        <a:effectLst/>
                        <a:uLnTx/>
                        <a:uFillTx/>
                        <a:latin typeface="Calibri"/>
                        <a:ea typeface="+mn-ea"/>
                        <a:cs typeface="+mn-cs"/>
                      </a:endParaRPr>
                    </a:p>
                  </a:txBody>
                  <a:tcPr/>
                </a:tc>
                <a:extLst>
                  <a:ext uri="{0D108BD9-81ED-4DB2-BD59-A6C34878D82A}">
                    <a16:rowId xmlns:a16="http://schemas.microsoft.com/office/drawing/2014/main" val="3204822705"/>
                  </a:ext>
                </a:extLst>
              </a:tr>
              <a:tr h="439535">
                <a:tc>
                  <a:txBody>
                    <a:bodyPr/>
                    <a:lstStyle/>
                    <a:p>
                      <a:pPr>
                        <a:lnSpc>
                          <a:spcPct val="107000"/>
                        </a:lnSpc>
                        <a:spcAft>
                          <a:spcPts val="800"/>
                        </a:spcAft>
                      </a:pPr>
                      <a:r>
                        <a:rPr lang="vi-VN" sz="1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Nguyễn Ngọc Hà Chi</a:t>
                      </a:r>
                      <a:endParaRPr lang="en-VN" sz="11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VN" sz="1800" b="0" i="0" u="none" strike="noStrike" kern="1200" cap="none" spc="0" normalizeH="0" baseline="0" noProof="0">
                          <a:ln>
                            <a:noFill/>
                          </a:ln>
                          <a:solidFill>
                            <a:prstClr val="black"/>
                          </a:solidFill>
                          <a:effectLst/>
                          <a:uLnTx/>
                          <a:uFillTx/>
                          <a:latin typeface="Calibri"/>
                          <a:ea typeface="+mn-ea"/>
                          <a:cs typeface="+mn-cs"/>
                        </a:rPr>
                        <a:t>+1</a:t>
                      </a:r>
                      <a:endParaRPr kumimoji="0" lang="en-VN" sz="1800" b="0" i="0" u="none" strike="noStrike" kern="1200" cap="none" spc="0" normalizeH="0" baseline="0" noProof="0" dirty="0">
                        <a:ln>
                          <a:noFill/>
                        </a:ln>
                        <a:solidFill>
                          <a:prstClr val="black"/>
                        </a:solidFill>
                        <a:effectLst/>
                        <a:uLnTx/>
                        <a:uFillTx/>
                        <a:latin typeface="Calibri"/>
                        <a:ea typeface="+mn-ea"/>
                        <a:cs typeface="+mn-cs"/>
                      </a:endParaRPr>
                    </a:p>
                  </a:txBody>
                  <a:tcPr/>
                </a:tc>
                <a:extLst>
                  <a:ext uri="{0D108BD9-81ED-4DB2-BD59-A6C34878D82A}">
                    <a16:rowId xmlns:a16="http://schemas.microsoft.com/office/drawing/2014/main" val="2302765517"/>
                  </a:ext>
                </a:extLst>
              </a:tr>
              <a:tr h="439535">
                <a:tc>
                  <a:txBody>
                    <a:bodyPr/>
                    <a:lstStyle/>
                    <a:p>
                      <a:pPr>
                        <a:lnSpc>
                          <a:spcPct val="107000"/>
                        </a:lnSpc>
                        <a:spcAft>
                          <a:spcPts val="800"/>
                        </a:spcAft>
                      </a:pPr>
                      <a:r>
                        <a:rPr lang="en-US" sz="1400">
                          <a:effectLst/>
                          <a:latin typeface="Times New Roman" panose="02020603050405020304" pitchFamily="18" charset="0"/>
                          <a:ea typeface="Calibri" panose="020F0502020204030204" pitchFamily="34" charset="0"/>
                          <a:cs typeface="Times New Roman" panose="02020603050405020304" pitchFamily="18" charset="0"/>
                        </a:rPr>
                        <a:t>Cao </a:t>
                      </a:r>
                      <a:r>
                        <a:rPr lang="en-US" sz="1400" err="1">
                          <a:effectLst/>
                          <a:latin typeface="Times New Roman" panose="02020603050405020304" pitchFamily="18" charset="0"/>
                          <a:ea typeface="Calibri" panose="020F0502020204030204" pitchFamily="34" charset="0"/>
                          <a:cs typeface="Times New Roman" panose="02020603050405020304" pitchFamily="18" charset="0"/>
                        </a:rPr>
                        <a:t>Mỹ</a:t>
                      </a:r>
                      <a:r>
                        <a:rPr lang="en-US" sz="1400">
                          <a:effectLst/>
                          <a:latin typeface="Times New Roman" panose="02020603050405020304" pitchFamily="18" charset="0"/>
                          <a:ea typeface="Calibri" panose="020F0502020204030204" pitchFamily="34" charset="0"/>
                          <a:cs typeface="Times New Roman" panose="02020603050405020304" pitchFamily="18" charset="0"/>
                        </a:rPr>
                        <a:t> Chi</a:t>
                      </a:r>
                      <a:endParaRPr lang="en-V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VN" sz="1800" b="0" i="0" u="none" strike="noStrike" kern="1200" cap="none" spc="0" normalizeH="0" baseline="0" noProof="0">
                          <a:ln>
                            <a:noFill/>
                          </a:ln>
                          <a:solidFill>
                            <a:prstClr val="black"/>
                          </a:solidFill>
                          <a:effectLst/>
                          <a:uLnTx/>
                          <a:uFillTx/>
                          <a:latin typeface="Calibri"/>
                          <a:ea typeface="+mn-ea"/>
                          <a:cs typeface="+mn-cs"/>
                        </a:rPr>
                        <a:t>+1</a:t>
                      </a:r>
                      <a:endParaRPr kumimoji="0" lang="en-VN" sz="1800" b="0" i="0" u="none" strike="noStrike" kern="1200" cap="none" spc="0" normalizeH="0" baseline="0" noProof="0" dirty="0">
                        <a:ln>
                          <a:noFill/>
                        </a:ln>
                        <a:solidFill>
                          <a:prstClr val="black"/>
                        </a:solidFill>
                        <a:effectLst/>
                        <a:uLnTx/>
                        <a:uFillTx/>
                        <a:latin typeface="Calibri"/>
                        <a:ea typeface="+mn-ea"/>
                        <a:cs typeface="+mn-cs"/>
                      </a:endParaRPr>
                    </a:p>
                  </a:txBody>
                  <a:tcPr/>
                </a:tc>
                <a:extLst>
                  <a:ext uri="{0D108BD9-81ED-4DB2-BD59-A6C34878D82A}">
                    <a16:rowId xmlns:a16="http://schemas.microsoft.com/office/drawing/2014/main" val="2282603304"/>
                  </a:ext>
                </a:extLst>
              </a:tr>
              <a:tr h="439535">
                <a:tc>
                  <a:txBody>
                    <a:bodyPr/>
                    <a:lstStyle/>
                    <a:p>
                      <a:pPr marL="0" algn="l" defTabSz="914400" rtl="0" eaLnBrk="1" latinLnBrk="0" hangingPunct="1">
                        <a:lnSpc>
                          <a:spcPct val="107000"/>
                        </a:lnSpc>
                        <a:spcAft>
                          <a:spcPts val="800"/>
                        </a:spcAft>
                      </a:pPr>
                      <a:r>
                        <a:rPr lang="vi-VN" sz="140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Trần Thùy Chi</a:t>
                      </a:r>
                      <a:endParaRPr lang="en-VN" sz="140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VN" sz="1800" b="0" i="0" u="none" strike="noStrike" kern="1200" cap="none" spc="0" normalizeH="0" baseline="0" noProof="0">
                          <a:ln>
                            <a:noFill/>
                          </a:ln>
                          <a:solidFill>
                            <a:prstClr val="black"/>
                          </a:solidFill>
                          <a:effectLst/>
                          <a:uLnTx/>
                          <a:uFillTx/>
                          <a:latin typeface="Calibri"/>
                          <a:ea typeface="+mn-ea"/>
                          <a:cs typeface="+mn-cs"/>
                        </a:rPr>
                        <a:t>+1</a:t>
                      </a:r>
                      <a:endParaRPr kumimoji="0" lang="en-VN" sz="1800" b="0" i="0" u="none" strike="noStrike" kern="1200" cap="none" spc="0" normalizeH="0" baseline="0" noProof="0" dirty="0">
                        <a:ln>
                          <a:noFill/>
                        </a:ln>
                        <a:solidFill>
                          <a:prstClr val="black"/>
                        </a:solidFill>
                        <a:effectLst/>
                        <a:uLnTx/>
                        <a:uFillTx/>
                        <a:latin typeface="Calibri"/>
                        <a:ea typeface="+mn-ea"/>
                        <a:cs typeface="+mn-cs"/>
                      </a:endParaRPr>
                    </a:p>
                  </a:txBody>
                  <a:tcPr/>
                </a:tc>
                <a:extLst>
                  <a:ext uri="{0D108BD9-81ED-4DB2-BD59-A6C34878D82A}">
                    <a16:rowId xmlns:a16="http://schemas.microsoft.com/office/drawing/2014/main" val="2639162299"/>
                  </a:ext>
                </a:extLst>
              </a:tr>
              <a:tr h="439535">
                <a:tc>
                  <a:txBody>
                    <a:bodyPr/>
                    <a:lstStyle/>
                    <a:p>
                      <a:pPr marL="0" algn="l" defTabSz="914400" rtl="0" eaLnBrk="1" latinLnBrk="0" hangingPunct="1">
                        <a:lnSpc>
                          <a:spcPct val="107000"/>
                        </a:lnSpc>
                        <a:spcAft>
                          <a:spcPts val="800"/>
                        </a:spcAft>
                      </a:pPr>
                      <a:r>
                        <a:rPr lang="vi-VN" sz="140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Bùi Anh Duy</a:t>
                      </a:r>
                      <a:endParaRPr lang="en-VN" sz="140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VN" sz="1800" b="0" i="0" u="none" strike="noStrike" kern="1200" cap="none" spc="0" normalizeH="0" baseline="0" noProof="0">
                          <a:ln>
                            <a:noFill/>
                          </a:ln>
                          <a:solidFill>
                            <a:prstClr val="black"/>
                          </a:solidFill>
                          <a:effectLst/>
                          <a:uLnTx/>
                          <a:uFillTx/>
                          <a:latin typeface="Calibri"/>
                          <a:ea typeface="+mn-ea"/>
                          <a:cs typeface="+mn-cs"/>
                        </a:rPr>
                        <a:t>+1</a:t>
                      </a:r>
                      <a:endParaRPr kumimoji="0" lang="en-VN" sz="1800" b="0" i="0" u="none" strike="noStrike" kern="1200" cap="none" spc="0" normalizeH="0" baseline="0" noProof="0" dirty="0">
                        <a:ln>
                          <a:noFill/>
                        </a:ln>
                        <a:solidFill>
                          <a:prstClr val="black"/>
                        </a:solidFill>
                        <a:effectLst/>
                        <a:uLnTx/>
                        <a:uFillTx/>
                        <a:latin typeface="Calibri"/>
                        <a:ea typeface="+mn-ea"/>
                        <a:cs typeface="+mn-cs"/>
                      </a:endParaRPr>
                    </a:p>
                  </a:txBody>
                  <a:tcPr/>
                </a:tc>
                <a:extLst>
                  <a:ext uri="{0D108BD9-81ED-4DB2-BD59-A6C34878D82A}">
                    <a16:rowId xmlns:a16="http://schemas.microsoft.com/office/drawing/2014/main" val="1343908655"/>
                  </a:ext>
                </a:extLst>
              </a:tr>
              <a:tr h="439535">
                <a:tc>
                  <a:txBody>
                    <a:bodyPr/>
                    <a:lstStyle/>
                    <a:p>
                      <a:pPr marL="0" algn="l" defTabSz="914400" rtl="0" eaLnBrk="1" latinLnBrk="0" hangingPunct="1">
                        <a:lnSpc>
                          <a:spcPct val="107000"/>
                        </a:lnSpc>
                        <a:spcAft>
                          <a:spcPts val="800"/>
                        </a:spcAft>
                      </a:pPr>
                      <a:r>
                        <a:rPr lang="vi-VN" sz="140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Nguyễn Anh Duy</a:t>
                      </a:r>
                      <a:endParaRPr lang="en-VN" sz="140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VN" sz="1800" b="0" i="0" u="none" strike="noStrike" kern="1200" cap="none" spc="0" normalizeH="0" baseline="0" noProof="0" dirty="0">
                          <a:ln>
                            <a:noFill/>
                          </a:ln>
                          <a:solidFill>
                            <a:prstClr val="black"/>
                          </a:solidFill>
                          <a:effectLst/>
                          <a:uLnTx/>
                          <a:uFillTx/>
                          <a:latin typeface="Calibri"/>
                          <a:ea typeface="+mn-ea"/>
                          <a:cs typeface="+mn-cs"/>
                        </a:rPr>
                        <a:t>+1</a:t>
                      </a:r>
                    </a:p>
                  </a:txBody>
                  <a:tcPr/>
                </a:tc>
                <a:extLst>
                  <a:ext uri="{0D108BD9-81ED-4DB2-BD59-A6C34878D82A}">
                    <a16:rowId xmlns:a16="http://schemas.microsoft.com/office/drawing/2014/main" val="2851847228"/>
                  </a:ext>
                </a:extLst>
              </a:tr>
              <a:tr h="439535">
                <a:tc>
                  <a:txBody>
                    <a:bodyPr/>
                    <a:lstStyle/>
                    <a:p>
                      <a:pPr>
                        <a:lnSpc>
                          <a:spcPct val="107000"/>
                        </a:lnSpc>
                        <a:spcAft>
                          <a:spcPts val="800"/>
                        </a:spcAft>
                      </a:pPr>
                      <a:r>
                        <a:rPr lang="vi-VN" sz="1400">
                          <a:effectLst/>
                          <a:latin typeface="Times New Roman" panose="02020603050405020304" pitchFamily="18" charset="0"/>
                          <a:ea typeface="Calibri" panose="020F0502020204030204" pitchFamily="34" charset="0"/>
                          <a:cs typeface="Times New Roman" panose="02020603050405020304" pitchFamily="18" charset="0"/>
                        </a:rPr>
                        <a:t>Phạm Bạch Dương</a:t>
                      </a:r>
                      <a:endParaRPr lang="en-V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VN" sz="1800" b="0" i="0" u="none" strike="noStrike" kern="1200" cap="none" spc="0" normalizeH="0" baseline="0" noProof="0" dirty="0">
                          <a:ln>
                            <a:noFill/>
                          </a:ln>
                          <a:solidFill>
                            <a:prstClr val="black"/>
                          </a:solidFill>
                          <a:effectLst/>
                          <a:uLnTx/>
                          <a:uFillTx/>
                          <a:latin typeface="+mn-lt"/>
                          <a:ea typeface="+mn-ea"/>
                          <a:cs typeface="+mn-cs"/>
                        </a:rPr>
                        <a:t>+1</a:t>
                      </a:r>
                    </a:p>
                  </a:txBody>
                  <a:tcPr/>
                </a:tc>
                <a:extLst>
                  <a:ext uri="{0D108BD9-81ED-4DB2-BD59-A6C34878D82A}">
                    <a16:rowId xmlns:a16="http://schemas.microsoft.com/office/drawing/2014/main" val="2770083039"/>
                  </a:ext>
                </a:extLst>
              </a:tr>
            </a:tbl>
          </a:graphicData>
        </a:graphic>
      </p:graphicFrame>
      <p:pic>
        <p:nvPicPr>
          <p:cNvPr id="98" name="Picture 97">
            <a:extLst>
              <a:ext uri="{FF2B5EF4-FFF2-40B4-BE49-F238E27FC236}">
                <a16:creationId xmlns:a16="http://schemas.microsoft.com/office/drawing/2014/main" id="{7F9E7AC4-32B2-FE4B-AD1A-21C92C06B1F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786140" y="4114274"/>
            <a:ext cx="370562" cy="346808"/>
          </a:xfrm>
          <a:prstGeom prst="rect">
            <a:avLst/>
          </a:prstGeom>
        </p:spPr>
      </p:pic>
      <p:pic>
        <p:nvPicPr>
          <p:cNvPr id="103" name="Picture 102">
            <a:extLst>
              <a:ext uri="{FF2B5EF4-FFF2-40B4-BE49-F238E27FC236}">
                <a16:creationId xmlns:a16="http://schemas.microsoft.com/office/drawing/2014/main" id="{F4383D0A-FD77-A641-9B66-F3E6D4DF6E4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536349" y="3982584"/>
            <a:ext cx="370562" cy="346808"/>
          </a:xfrm>
          <a:prstGeom prst="rect">
            <a:avLst/>
          </a:prstGeom>
        </p:spPr>
      </p:pic>
      <p:pic>
        <p:nvPicPr>
          <p:cNvPr id="104" name="Picture 103">
            <a:extLst>
              <a:ext uri="{FF2B5EF4-FFF2-40B4-BE49-F238E27FC236}">
                <a16:creationId xmlns:a16="http://schemas.microsoft.com/office/drawing/2014/main" id="{A6CF964C-C88E-E344-873F-13FDC3EA99B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504431" y="3250404"/>
            <a:ext cx="370562" cy="346808"/>
          </a:xfrm>
          <a:prstGeom prst="rect">
            <a:avLst/>
          </a:prstGeom>
        </p:spPr>
      </p:pic>
      <p:pic>
        <p:nvPicPr>
          <p:cNvPr id="105" name="Picture 104">
            <a:extLst>
              <a:ext uri="{FF2B5EF4-FFF2-40B4-BE49-F238E27FC236}">
                <a16:creationId xmlns:a16="http://schemas.microsoft.com/office/drawing/2014/main" id="{F27D6247-84D9-2043-BEA2-FD1327B24F3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81735" y="2848918"/>
            <a:ext cx="370562" cy="346808"/>
          </a:xfrm>
          <a:prstGeom prst="rect">
            <a:avLst/>
          </a:prstGeom>
        </p:spPr>
      </p:pic>
      <p:pic>
        <p:nvPicPr>
          <p:cNvPr id="106" name="Picture 105">
            <a:extLst>
              <a:ext uri="{FF2B5EF4-FFF2-40B4-BE49-F238E27FC236}">
                <a16:creationId xmlns:a16="http://schemas.microsoft.com/office/drawing/2014/main" id="{0442CFE7-2180-624A-A7DE-FF2BD80ED13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87844" y="2028230"/>
            <a:ext cx="370562" cy="346808"/>
          </a:xfrm>
          <a:prstGeom prst="rect">
            <a:avLst/>
          </a:prstGeom>
        </p:spPr>
      </p:pic>
      <p:pic>
        <p:nvPicPr>
          <p:cNvPr id="107" name="Picture 106">
            <a:extLst>
              <a:ext uri="{FF2B5EF4-FFF2-40B4-BE49-F238E27FC236}">
                <a16:creationId xmlns:a16="http://schemas.microsoft.com/office/drawing/2014/main" id="{BDC33A85-B8CB-5C45-B50E-EBD39F7668E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94528" y="2407144"/>
            <a:ext cx="370562" cy="346808"/>
          </a:xfrm>
          <a:prstGeom prst="rect">
            <a:avLst/>
          </a:prstGeom>
        </p:spPr>
      </p:pic>
      <p:pic>
        <p:nvPicPr>
          <p:cNvPr id="108" name="Picture 107">
            <a:extLst>
              <a:ext uri="{FF2B5EF4-FFF2-40B4-BE49-F238E27FC236}">
                <a16:creationId xmlns:a16="http://schemas.microsoft.com/office/drawing/2014/main" id="{33F2CA13-5E83-EE48-9B21-55A2402FED3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83124" y="1646038"/>
            <a:ext cx="370562" cy="346808"/>
          </a:xfrm>
          <a:prstGeom prst="rect">
            <a:avLst/>
          </a:prstGeom>
        </p:spPr>
      </p:pic>
      <p:pic>
        <p:nvPicPr>
          <p:cNvPr id="109" name="Picture 108">
            <a:extLst>
              <a:ext uri="{FF2B5EF4-FFF2-40B4-BE49-F238E27FC236}">
                <a16:creationId xmlns:a16="http://schemas.microsoft.com/office/drawing/2014/main" id="{128758A7-FD88-064E-AAE3-042FC398C07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70032" y="502457"/>
            <a:ext cx="370562" cy="346808"/>
          </a:xfrm>
          <a:prstGeom prst="rect">
            <a:avLst/>
          </a:prstGeom>
        </p:spPr>
      </p:pic>
      <p:pic>
        <p:nvPicPr>
          <p:cNvPr id="110" name="Picture 109">
            <a:extLst>
              <a:ext uri="{FF2B5EF4-FFF2-40B4-BE49-F238E27FC236}">
                <a16:creationId xmlns:a16="http://schemas.microsoft.com/office/drawing/2014/main" id="{E33E846F-45AA-814F-ABFC-2FB323AF0B5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70032" y="902101"/>
            <a:ext cx="370562" cy="346808"/>
          </a:xfrm>
          <a:prstGeom prst="rect">
            <a:avLst/>
          </a:prstGeom>
        </p:spPr>
      </p:pic>
      <p:pic>
        <p:nvPicPr>
          <p:cNvPr id="111" name="Picture 110">
            <a:extLst>
              <a:ext uri="{FF2B5EF4-FFF2-40B4-BE49-F238E27FC236}">
                <a16:creationId xmlns:a16="http://schemas.microsoft.com/office/drawing/2014/main" id="{E8857632-530A-9D49-A303-48967BB6130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67014" y="1270609"/>
            <a:ext cx="370562" cy="346808"/>
          </a:xfrm>
          <a:prstGeom prst="rect">
            <a:avLst/>
          </a:prstGeom>
        </p:spPr>
      </p:pic>
      <p:pic>
        <p:nvPicPr>
          <p:cNvPr id="113" name="Picture 112">
            <a:extLst>
              <a:ext uri="{FF2B5EF4-FFF2-40B4-BE49-F238E27FC236}">
                <a16:creationId xmlns:a16="http://schemas.microsoft.com/office/drawing/2014/main" id="{1C4CF64D-6287-3A43-A790-EB9CA7DB231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21332" y="1387334"/>
            <a:ext cx="370562" cy="346808"/>
          </a:xfrm>
          <a:prstGeom prst="rect">
            <a:avLst/>
          </a:prstGeom>
        </p:spPr>
      </p:pic>
      <p:pic>
        <p:nvPicPr>
          <p:cNvPr id="114" name="Picture 113">
            <a:extLst>
              <a:ext uri="{FF2B5EF4-FFF2-40B4-BE49-F238E27FC236}">
                <a16:creationId xmlns:a16="http://schemas.microsoft.com/office/drawing/2014/main" id="{5979F573-F496-DD4E-BBEB-B0CAA71865B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21332" y="1767582"/>
            <a:ext cx="370562" cy="346808"/>
          </a:xfrm>
          <a:prstGeom prst="rect">
            <a:avLst/>
          </a:prstGeom>
        </p:spPr>
      </p:pic>
      <p:pic>
        <p:nvPicPr>
          <p:cNvPr id="115" name="Picture 114">
            <a:extLst>
              <a:ext uri="{FF2B5EF4-FFF2-40B4-BE49-F238E27FC236}">
                <a16:creationId xmlns:a16="http://schemas.microsoft.com/office/drawing/2014/main" id="{B55FC024-89CD-0E4D-B18F-3D4BFEBA689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34026" y="3599584"/>
            <a:ext cx="370562" cy="346808"/>
          </a:xfrm>
          <a:prstGeom prst="rect">
            <a:avLst/>
          </a:prstGeom>
        </p:spPr>
      </p:pic>
      <p:pic>
        <p:nvPicPr>
          <p:cNvPr id="116" name="Picture 115">
            <a:extLst>
              <a:ext uri="{FF2B5EF4-FFF2-40B4-BE49-F238E27FC236}">
                <a16:creationId xmlns:a16="http://schemas.microsoft.com/office/drawing/2014/main" id="{1A17AE7A-EACF-4D43-BCBE-35104637EE0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30626" y="3137831"/>
            <a:ext cx="370562" cy="346808"/>
          </a:xfrm>
          <a:prstGeom prst="rect">
            <a:avLst/>
          </a:prstGeom>
        </p:spPr>
      </p:pic>
      <p:pic>
        <p:nvPicPr>
          <p:cNvPr id="117" name="Picture 116">
            <a:extLst>
              <a:ext uri="{FF2B5EF4-FFF2-40B4-BE49-F238E27FC236}">
                <a16:creationId xmlns:a16="http://schemas.microsoft.com/office/drawing/2014/main" id="{706FA679-2BDC-8149-8F49-CEBBC8919D7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31689" y="2715588"/>
            <a:ext cx="370562" cy="346808"/>
          </a:xfrm>
          <a:prstGeom prst="rect">
            <a:avLst/>
          </a:prstGeom>
        </p:spPr>
      </p:pic>
      <p:pic>
        <p:nvPicPr>
          <p:cNvPr id="118" name="Picture 117">
            <a:extLst>
              <a:ext uri="{FF2B5EF4-FFF2-40B4-BE49-F238E27FC236}">
                <a16:creationId xmlns:a16="http://schemas.microsoft.com/office/drawing/2014/main" id="{B69AC843-03DF-F740-BC2D-4BE55446DB0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07722" y="2242531"/>
            <a:ext cx="370562" cy="346808"/>
          </a:xfrm>
          <a:prstGeom prst="rect">
            <a:avLst/>
          </a:prstGeom>
        </p:spPr>
      </p:pic>
      <p:pic>
        <p:nvPicPr>
          <p:cNvPr id="119" name="Picture 118">
            <a:extLst>
              <a:ext uri="{FF2B5EF4-FFF2-40B4-BE49-F238E27FC236}">
                <a16:creationId xmlns:a16="http://schemas.microsoft.com/office/drawing/2014/main" id="{7DA591CB-42E1-284B-B2C9-056A3C0CF6D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52257" y="5349985"/>
            <a:ext cx="370562" cy="346808"/>
          </a:xfrm>
          <a:prstGeom prst="rect">
            <a:avLst/>
          </a:prstGeom>
        </p:spPr>
      </p:pic>
      <p:pic>
        <p:nvPicPr>
          <p:cNvPr id="120" name="Picture 119">
            <a:extLst>
              <a:ext uri="{FF2B5EF4-FFF2-40B4-BE49-F238E27FC236}">
                <a16:creationId xmlns:a16="http://schemas.microsoft.com/office/drawing/2014/main" id="{12A2D405-52DC-B047-9F6E-A3346C02C74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50772" y="4907035"/>
            <a:ext cx="370562" cy="346808"/>
          </a:xfrm>
          <a:prstGeom prst="rect">
            <a:avLst/>
          </a:prstGeom>
        </p:spPr>
      </p:pic>
      <p:pic>
        <p:nvPicPr>
          <p:cNvPr id="121" name="Picture 120">
            <a:extLst>
              <a:ext uri="{FF2B5EF4-FFF2-40B4-BE49-F238E27FC236}">
                <a16:creationId xmlns:a16="http://schemas.microsoft.com/office/drawing/2014/main" id="{1F1570B0-5804-4844-9374-684BF45EA38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52257" y="4448996"/>
            <a:ext cx="370562" cy="346808"/>
          </a:xfrm>
          <a:prstGeom prst="rect">
            <a:avLst/>
          </a:prstGeom>
        </p:spPr>
      </p:pic>
      <p:pic>
        <p:nvPicPr>
          <p:cNvPr id="122" name="Picture 121">
            <a:extLst>
              <a:ext uri="{FF2B5EF4-FFF2-40B4-BE49-F238E27FC236}">
                <a16:creationId xmlns:a16="http://schemas.microsoft.com/office/drawing/2014/main" id="{5D4EC41E-7DF3-7141-B297-78275514672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34673" y="3994811"/>
            <a:ext cx="370562" cy="346808"/>
          </a:xfrm>
          <a:prstGeom prst="rect">
            <a:avLst/>
          </a:prstGeom>
        </p:spPr>
      </p:pic>
      <p:pic>
        <p:nvPicPr>
          <p:cNvPr id="123" name="Picture 122">
            <a:extLst>
              <a:ext uri="{FF2B5EF4-FFF2-40B4-BE49-F238E27FC236}">
                <a16:creationId xmlns:a16="http://schemas.microsoft.com/office/drawing/2014/main" id="{C5824F5E-2D40-C846-961A-2A0748EBF95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01502" y="1777978"/>
            <a:ext cx="370562" cy="346808"/>
          </a:xfrm>
          <a:prstGeom prst="rect">
            <a:avLst/>
          </a:prstGeom>
        </p:spPr>
      </p:pic>
      <p:pic>
        <p:nvPicPr>
          <p:cNvPr id="124" name="Picture 123">
            <a:extLst>
              <a:ext uri="{FF2B5EF4-FFF2-40B4-BE49-F238E27FC236}">
                <a16:creationId xmlns:a16="http://schemas.microsoft.com/office/drawing/2014/main" id="{54C4DF27-82FA-EB4B-817C-D96E3B0520F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21332" y="6245590"/>
            <a:ext cx="370562" cy="346808"/>
          </a:xfrm>
          <a:prstGeom prst="rect">
            <a:avLst/>
          </a:prstGeom>
        </p:spPr>
      </p:pic>
      <p:pic>
        <p:nvPicPr>
          <p:cNvPr id="126" name="Picture 125">
            <a:extLst>
              <a:ext uri="{FF2B5EF4-FFF2-40B4-BE49-F238E27FC236}">
                <a16:creationId xmlns:a16="http://schemas.microsoft.com/office/drawing/2014/main" id="{D06A22B8-1F51-6C4F-8B3E-8F3774013D8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13721" y="3144467"/>
            <a:ext cx="370562" cy="346808"/>
          </a:xfrm>
          <a:prstGeom prst="rect">
            <a:avLst/>
          </a:prstGeom>
        </p:spPr>
      </p:pic>
      <p:pic>
        <p:nvPicPr>
          <p:cNvPr id="127" name="Picture 126">
            <a:extLst>
              <a:ext uri="{FF2B5EF4-FFF2-40B4-BE49-F238E27FC236}">
                <a16:creationId xmlns:a16="http://schemas.microsoft.com/office/drawing/2014/main" id="{168EBB61-04F2-074B-A3DA-7D7376141BF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34309" y="2708730"/>
            <a:ext cx="370562" cy="346808"/>
          </a:xfrm>
          <a:prstGeom prst="rect">
            <a:avLst/>
          </a:prstGeom>
        </p:spPr>
      </p:pic>
      <p:pic>
        <p:nvPicPr>
          <p:cNvPr id="128" name="Picture 127">
            <a:extLst>
              <a:ext uri="{FF2B5EF4-FFF2-40B4-BE49-F238E27FC236}">
                <a16:creationId xmlns:a16="http://schemas.microsoft.com/office/drawing/2014/main" id="{FA486D57-A172-F440-BCBD-53AEC936ADB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25822" y="6158813"/>
            <a:ext cx="370562" cy="346808"/>
          </a:xfrm>
          <a:prstGeom prst="rect">
            <a:avLst/>
          </a:prstGeom>
        </p:spPr>
      </p:pic>
      <p:pic>
        <p:nvPicPr>
          <p:cNvPr id="129" name="Picture 128">
            <a:extLst>
              <a:ext uri="{FF2B5EF4-FFF2-40B4-BE49-F238E27FC236}">
                <a16:creationId xmlns:a16="http://schemas.microsoft.com/office/drawing/2014/main" id="{0C90ADFF-8F3C-FA4B-AD48-3E1F9FEBE17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491880" y="2198192"/>
            <a:ext cx="370562" cy="346808"/>
          </a:xfrm>
          <a:prstGeom prst="rect">
            <a:avLst/>
          </a:prstGeom>
        </p:spPr>
      </p:pic>
      <p:pic>
        <p:nvPicPr>
          <p:cNvPr id="130" name="Picture 129">
            <a:extLst>
              <a:ext uri="{FF2B5EF4-FFF2-40B4-BE49-F238E27FC236}">
                <a16:creationId xmlns:a16="http://schemas.microsoft.com/office/drawing/2014/main" id="{EB0A2E1A-4067-A34D-9E53-D149D350136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13721" y="4436100"/>
            <a:ext cx="370562" cy="346808"/>
          </a:xfrm>
          <a:prstGeom prst="rect">
            <a:avLst/>
          </a:prstGeom>
        </p:spPr>
      </p:pic>
      <p:pic>
        <p:nvPicPr>
          <p:cNvPr id="131" name="Picture 130">
            <a:extLst>
              <a:ext uri="{FF2B5EF4-FFF2-40B4-BE49-F238E27FC236}">
                <a16:creationId xmlns:a16="http://schemas.microsoft.com/office/drawing/2014/main" id="{0E8FB1DD-836D-CC40-9F06-4A08668E5F3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13721" y="3991442"/>
            <a:ext cx="370562" cy="346808"/>
          </a:xfrm>
          <a:prstGeom prst="rect">
            <a:avLst/>
          </a:prstGeom>
        </p:spPr>
      </p:pic>
      <p:pic>
        <p:nvPicPr>
          <p:cNvPr id="132" name="Picture 131">
            <a:extLst>
              <a:ext uri="{FF2B5EF4-FFF2-40B4-BE49-F238E27FC236}">
                <a16:creationId xmlns:a16="http://schemas.microsoft.com/office/drawing/2014/main" id="{29FD93CC-B206-EB46-B4B6-D921500D14E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15346" y="3610086"/>
            <a:ext cx="370562" cy="346808"/>
          </a:xfrm>
          <a:prstGeom prst="rect">
            <a:avLst/>
          </a:prstGeom>
        </p:spPr>
      </p:pic>
      <p:pic>
        <p:nvPicPr>
          <p:cNvPr id="133" name="Picture 132">
            <a:extLst>
              <a:ext uri="{FF2B5EF4-FFF2-40B4-BE49-F238E27FC236}">
                <a16:creationId xmlns:a16="http://schemas.microsoft.com/office/drawing/2014/main" id="{739593FB-D69E-C142-B6D9-DC6D0A9C5E8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01502" y="5708373"/>
            <a:ext cx="370562" cy="346808"/>
          </a:xfrm>
          <a:prstGeom prst="rect">
            <a:avLst/>
          </a:prstGeom>
        </p:spPr>
      </p:pic>
      <p:pic>
        <p:nvPicPr>
          <p:cNvPr id="134" name="Picture 133">
            <a:extLst>
              <a:ext uri="{FF2B5EF4-FFF2-40B4-BE49-F238E27FC236}">
                <a16:creationId xmlns:a16="http://schemas.microsoft.com/office/drawing/2014/main" id="{CF07D89C-E7C3-7245-877B-8B052E354A5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14703" y="5315863"/>
            <a:ext cx="370562" cy="346808"/>
          </a:xfrm>
          <a:prstGeom prst="rect">
            <a:avLst/>
          </a:prstGeom>
        </p:spPr>
      </p:pic>
      <p:pic>
        <p:nvPicPr>
          <p:cNvPr id="135" name="Picture 134">
            <a:extLst>
              <a:ext uri="{FF2B5EF4-FFF2-40B4-BE49-F238E27FC236}">
                <a16:creationId xmlns:a16="http://schemas.microsoft.com/office/drawing/2014/main" id="{9DDD33C8-CC17-F44E-B361-D37E5810D63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491349" y="4858644"/>
            <a:ext cx="370562" cy="346808"/>
          </a:xfrm>
          <a:prstGeom prst="rect">
            <a:avLst/>
          </a:prstGeom>
        </p:spPr>
      </p:pic>
      <p:pic>
        <p:nvPicPr>
          <p:cNvPr id="136" name="Picture 135">
            <a:extLst>
              <a:ext uri="{FF2B5EF4-FFF2-40B4-BE49-F238E27FC236}">
                <a16:creationId xmlns:a16="http://schemas.microsoft.com/office/drawing/2014/main" id="{DA54776B-798B-E347-9F19-148C2DA5988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79699" y="127425"/>
            <a:ext cx="370562" cy="346808"/>
          </a:xfrm>
          <a:prstGeom prst="rect">
            <a:avLst/>
          </a:prstGeom>
        </p:spPr>
      </p:pic>
      <p:graphicFrame>
        <p:nvGraphicFramePr>
          <p:cNvPr id="137" name="Table 136">
            <a:extLst>
              <a:ext uri="{FF2B5EF4-FFF2-40B4-BE49-F238E27FC236}">
                <a16:creationId xmlns:a16="http://schemas.microsoft.com/office/drawing/2014/main" id="{9AD88D80-1936-4141-B59F-3C24B49CF7E5}"/>
              </a:ext>
            </a:extLst>
          </p:cNvPr>
          <p:cNvGraphicFramePr>
            <a:graphicFrameLocks noGrp="1"/>
          </p:cNvGraphicFramePr>
          <p:nvPr>
            <p:extLst>
              <p:ext uri="{D42A27DB-BD31-4B8C-83A1-F6EECF244321}">
                <p14:modId xmlns:p14="http://schemas.microsoft.com/office/powerpoint/2010/main" val="654683831"/>
              </p:ext>
            </p:extLst>
          </p:nvPr>
        </p:nvGraphicFramePr>
        <p:xfrm>
          <a:off x="9408045" y="59766"/>
          <a:ext cx="2748657" cy="748358"/>
        </p:xfrm>
        <a:graphic>
          <a:graphicData uri="http://schemas.openxmlformats.org/drawingml/2006/table">
            <a:tbl>
              <a:tblPr firstRow="1" bandRow="1">
                <a:tableStyleId>{5C22544A-7EE6-4342-B048-85BDC9FD1C3A}</a:tableStyleId>
              </a:tblPr>
              <a:tblGrid>
                <a:gridCol w="1826012">
                  <a:extLst>
                    <a:ext uri="{9D8B030D-6E8A-4147-A177-3AD203B41FA5}">
                      <a16:colId xmlns:a16="http://schemas.microsoft.com/office/drawing/2014/main" val="1790065584"/>
                    </a:ext>
                  </a:extLst>
                </a:gridCol>
                <a:gridCol w="922645">
                  <a:extLst>
                    <a:ext uri="{9D8B030D-6E8A-4147-A177-3AD203B41FA5}">
                      <a16:colId xmlns:a16="http://schemas.microsoft.com/office/drawing/2014/main" val="2103625829"/>
                    </a:ext>
                  </a:extLst>
                </a:gridCol>
              </a:tblGrid>
              <a:tr h="374179">
                <a:tc>
                  <a:txBody>
                    <a:bodyPr/>
                    <a:lstStyle/>
                    <a:p>
                      <a:pPr>
                        <a:lnSpc>
                          <a:spcPct val="107000"/>
                        </a:lnSpc>
                        <a:spcAft>
                          <a:spcPts val="800"/>
                        </a:spcAft>
                      </a:pPr>
                      <a:r>
                        <a:rPr lang="en-US" sz="1400" b="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Nguyễn</a:t>
                      </a:r>
                      <a:r>
                        <a:rPr lang="en-US" sz="1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400" b="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Tấn</a:t>
                      </a:r>
                      <a:r>
                        <a:rPr lang="en-US" sz="1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Sang</a:t>
                      </a:r>
                      <a:endParaRPr lang="en-VN" sz="11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VN" sz="1800" b="0" i="0" u="none" strike="noStrike" kern="1200" cap="none" spc="0" normalizeH="0" baseline="0" noProof="0">
                          <a:ln>
                            <a:noFill/>
                          </a:ln>
                          <a:solidFill>
                            <a:prstClr val="black"/>
                          </a:solidFill>
                          <a:effectLst/>
                          <a:uLnTx/>
                          <a:uFillTx/>
                          <a:latin typeface="Calibri"/>
                          <a:ea typeface="+mn-ea"/>
                          <a:cs typeface="+mn-cs"/>
                        </a:rPr>
                        <a:t>+1</a:t>
                      </a:r>
                      <a:endParaRPr kumimoji="0" lang="en-VN" sz="1800" b="0" i="0" u="none" strike="noStrike" kern="1200" cap="none" spc="0" normalizeH="0" baseline="0" noProof="0" dirty="0">
                        <a:ln>
                          <a:noFill/>
                        </a:ln>
                        <a:solidFill>
                          <a:prstClr val="black"/>
                        </a:solidFill>
                        <a:effectLst/>
                        <a:uLnTx/>
                        <a:uFillTx/>
                        <a:latin typeface="Calibri"/>
                        <a:ea typeface="+mn-ea"/>
                        <a:cs typeface="+mn-cs"/>
                      </a:endParaRPr>
                    </a:p>
                  </a:txBody>
                  <a:tcPr>
                    <a:solidFill>
                      <a:schemeClr val="bg1">
                        <a:lumMod val="95000"/>
                      </a:schemeClr>
                    </a:solidFill>
                  </a:tcPr>
                </a:tc>
                <a:extLst>
                  <a:ext uri="{0D108BD9-81ED-4DB2-BD59-A6C34878D82A}">
                    <a16:rowId xmlns:a16="http://schemas.microsoft.com/office/drawing/2014/main" val="608471306"/>
                  </a:ext>
                </a:extLst>
              </a:tr>
              <a:tr h="374179">
                <a:tc>
                  <a:txBody>
                    <a:bodyPr/>
                    <a:lstStyle/>
                    <a:p>
                      <a:pPr>
                        <a:lnSpc>
                          <a:spcPct val="107000"/>
                        </a:lnSpc>
                        <a:spcAft>
                          <a:spcPts val="800"/>
                        </a:spcAft>
                      </a:pPr>
                      <a:r>
                        <a:rPr lang="en-US" sz="1400" b="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Hoàng</a:t>
                      </a:r>
                      <a:r>
                        <a:rPr lang="en-US" sz="14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Lê Kim </a:t>
                      </a:r>
                      <a:r>
                        <a:rPr lang="en-US" sz="1400" b="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Sơn</a:t>
                      </a:r>
                      <a:endParaRPr lang="en-VN"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VN" sz="1800" b="0" i="0" u="none" strike="noStrike" kern="1200" cap="none" spc="0" normalizeH="0" baseline="0" noProof="0" dirty="0">
                          <a:ln>
                            <a:noFill/>
                          </a:ln>
                          <a:solidFill>
                            <a:prstClr val="black"/>
                          </a:solidFill>
                          <a:effectLst/>
                          <a:uLnTx/>
                          <a:uFillTx/>
                          <a:latin typeface="Calibri"/>
                          <a:ea typeface="+mn-ea"/>
                          <a:cs typeface="+mn-cs"/>
                        </a:rPr>
                        <a:t>+1</a:t>
                      </a:r>
                    </a:p>
                  </a:txBody>
                  <a:tcPr/>
                </a:tc>
                <a:extLst>
                  <a:ext uri="{0D108BD9-81ED-4DB2-BD59-A6C34878D82A}">
                    <a16:rowId xmlns:a16="http://schemas.microsoft.com/office/drawing/2014/main" val="4080884195"/>
                  </a:ext>
                </a:extLst>
              </a:tr>
            </a:tbl>
          </a:graphicData>
        </a:graphic>
      </p:graphicFrame>
      <p:pic>
        <p:nvPicPr>
          <p:cNvPr id="138" name="Picture 137">
            <a:extLst>
              <a:ext uri="{FF2B5EF4-FFF2-40B4-BE49-F238E27FC236}">
                <a16:creationId xmlns:a16="http://schemas.microsoft.com/office/drawing/2014/main" id="{CB97AC46-1816-3B46-B09C-6ED6692D67D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793010" y="105089"/>
            <a:ext cx="370562" cy="346808"/>
          </a:xfrm>
          <a:prstGeom prst="rect">
            <a:avLst/>
          </a:prstGeom>
        </p:spPr>
      </p:pic>
      <p:pic>
        <p:nvPicPr>
          <p:cNvPr id="139" name="Picture 138">
            <a:extLst>
              <a:ext uri="{FF2B5EF4-FFF2-40B4-BE49-F238E27FC236}">
                <a16:creationId xmlns:a16="http://schemas.microsoft.com/office/drawing/2014/main" id="{3AA04ADE-FD22-0C42-82AF-8A8494E9FB3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33884" y="448871"/>
            <a:ext cx="370562" cy="346808"/>
          </a:xfrm>
          <a:prstGeom prst="rect">
            <a:avLst/>
          </a:prstGeom>
        </p:spPr>
      </p:pic>
      <p:pic>
        <p:nvPicPr>
          <p:cNvPr id="141" name="Picture 140">
            <a:extLst>
              <a:ext uri="{FF2B5EF4-FFF2-40B4-BE49-F238E27FC236}">
                <a16:creationId xmlns:a16="http://schemas.microsoft.com/office/drawing/2014/main" id="{04211E30-B6FD-2D42-A460-85678722A66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792577" y="2138275"/>
            <a:ext cx="370562" cy="346808"/>
          </a:xfrm>
          <a:prstGeom prst="rect">
            <a:avLst/>
          </a:prstGeom>
        </p:spPr>
      </p:pic>
      <p:pic>
        <p:nvPicPr>
          <p:cNvPr id="142" name="Picture 141">
            <a:extLst>
              <a:ext uri="{FF2B5EF4-FFF2-40B4-BE49-F238E27FC236}">
                <a16:creationId xmlns:a16="http://schemas.microsoft.com/office/drawing/2014/main" id="{F49EC349-24A6-8446-A1EB-3C2FACC813A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513613" y="4346697"/>
            <a:ext cx="370562" cy="346808"/>
          </a:xfrm>
          <a:prstGeom prst="rect">
            <a:avLst/>
          </a:prstGeom>
        </p:spPr>
      </p:pic>
      <p:pic>
        <p:nvPicPr>
          <p:cNvPr id="143" name="Picture 142">
            <a:extLst>
              <a:ext uri="{FF2B5EF4-FFF2-40B4-BE49-F238E27FC236}">
                <a16:creationId xmlns:a16="http://schemas.microsoft.com/office/drawing/2014/main" id="{DE00081B-2BA9-9546-8411-41F79742D73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38037" y="5769975"/>
            <a:ext cx="370562" cy="346808"/>
          </a:xfrm>
          <a:prstGeom prst="rect">
            <a:avLst/>
          </a:prstGeom>
        </p:spPr>
      </p:pic>
      <p:pic>
        <p:nvPicPr>
          <p:cNvPr id="144" name="Picture 143">
            <a:extLst>
              <a:ext uri="{FF2B5EF4-FFF2-40B4-BE49-F238E27FC236}">
                <a16:creationId xmlns:a16="http://schemas.microsoft.com/office/drawing/2014/main" id="{E1F247F8-5BB5-AF48-811F-EFB134CD286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515651" y="3605959"/>
            <a:ext cx="370562" cy="346808"/>
          </a:xfrm>
          <a:prstGeom prst="rect">
            <a:avLst/>
          </a:prstGeom>
        </p:spPr>
      </p:pic>
      <p:pic>
        <p:nvPicPr>
          <p:cNvPr id="145" name="Picture 144">
            <a:extLst>
              <a:ext uri="{FF2B5EF4-FFF2-40B4-BE49-F238E27FC236}">
                <a16:creationId xmlns:a16="http://schemas.microsoft.com/office/drawing/2014/main" id="{DEC5C766-CB8E-D248-8CF0-ACD05F5A9F7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87844" y="4726596"/>
            <a:ext cx="370562" cy="346808"/>
          </a:xfrm>
          <a:prstGeom prst="rect">
            <a:avLst/>
          </a:prstGeom>
        </p:spPr>
      </p:pic>
      <p:pic>
        <p:nvPicPr>
          <p:cNvPr id="146" name="Picture 145">
            <a:extLst>
              <a:ext uri="{FF2B5EF4-FFF2-40B4-BE49-F238E27FC236}">
                <a16:creationId xmlns:a16="http://schemas.microsoft.com/office/drawing/2014/main" id="{9850A024-EE66-C345-84FF-C6174A63CF0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81735" y="5073536"/>
            <a:ext cx="370562" cy="346808"/>
          </a:xfrm>
          <a:prstGeom prst="rect">
            <a:avLst/>
          </a:prstGeom>
        </p:spPr>
      </p:pic>
    </p:spTree>
    <p:extLst>
      <p:ext uri="{BB962C8B-B14F-4D97-AF65-F5344CB8AC3E}">
        <p14:creationId xmlns:p14="http://schemas.microsoft.com/office/powerpoint/2010/main" val="12918914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95361A0-92FA-9B45-B5BE-C018E28372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73"/>
            <a:ext cx="12192000" cy="6854653"/>
          </a:xfrm>
          <a:prstGeom prst="rect">
            <a:avLst/>
          </a:prstGeom>
        </p:spPr>
      </p:pic>
    </p:spTree>
    <p:extLst>
      <p:ext uri="{BB962C8B-B14F-4D97-AF65-F5344CB8AC3E}">
        <p14:creationId xmlns:p14="http://schemas.microsoft.com/office/powerpoint/2010/main" val="11236481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endParaRPr lang="en-US" sz="2400">
              <a:latin typeface="Arial-Rounded" panose="020B0500000000000000" pitchFamily="34" charset="0"/>
              <a:cs typeface="Arial-Rounded" panose="020B0500000000000000" pitchFamily="34" charset="0"/>
            </a:endParaRPr>
          </a:p>
        </p:txBody>
      </p:sp>
      <p:pic>
        <p:nvPicPr>
          <p:cNvPr id="5" name="Content Placeholder 4"/>
          <p:cNvPicPr>
            <a:picLocks noGrp="1" noChangeAspect="1"/>
          </p:cNvPicPr>
          <p:nvPr>
            <p:ph idx="1"/>
          </p:nvPr>
        </p:nvPicPr>
        <p:blipFill>
          <a:blip r:embed="rId3"/>
          <a:stretch>
            <a:fillRect/>
          </a:stretch>
        </p:blipFill>
        <p:spPr>
          <a:xfrm>
            <a:off x="0" y="0"/>
            <a:ext cx="0" cy="0"/>
          </a:xfrm>
          <a:prstGeom prst="rect">
            <a:avLst/>
          </a:prstGeom>
        </p:spPr>
      </p:pic>
      <p:sp>
        <p:nvSpPr>
          <p:cNvPr id="9" name="Rounded Rectangle 8"/>
          <p:cNvSpPr/>
          <p:nvPr/>
        </p:nvSpPr>
        <p:spPr>
          <a:xfrm>
            <a:off x="1209040" y="5293995"/>
            <a:ext cx="3347720" cy="129857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400" dirty="0">
                <a:latin typeface="Arial-Rounded" panose="020B0500000000000000" pitchFamily="34" charset="0"/>
                <a:cs typeface="Arial-Rounded" panose="020B0500000000000000" pitchFamily="34" charset="0"/>
              </a:rPr>
              <a:t>2 </a:t>
            </a:r>
            <a:r>
              <a:rPr lang="en-US" sz="2400" dirty="0" err="1">
                <a:latin typeface="Arial-Rounded" panose="020B0500000000000000" pitchFamily="34" charset="0"/>
                <a:cs typeface="Arial-Rounded" panose="020B0500000000000000" pitchFamily="34" charset="0"/>
              </a:rPr>
              <a:t>bạn</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nhỏ</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đang</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đi</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học</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phía</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xa</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có</a:t>
            </a:r>
            <a:r>
              <a:rPr lang="en-US" sz="2400" dirty="0">
                <a:latin typeface="Arial-Rounded" panose="020B0500000000000000" pitchFamily="34" charset="0"/>
                <a:cs typeface="Arial-Rounded" panose="020B0500000000000000" pitchFamily="34" charset="0"/>
              </a:rPr>
              <a:t> 2 </a:t>
            </a:r>
            <a:r>
              <a:rPr lang="en-US" sz="2400" dirty="0" err="1">
                <a:latin typeface="Arial-Rounded" panose="020B0500000000000000" pitchFamily="34" charset="0"/>
                <a:cs typeface="Arial-Rounded" panose="020B0500000000000000" pitchFamily="34" charset="0"/>
              </a:rPr>
              <a:t>mẹ</a:t>
            </a:r>
            <a:r>
              <a:rPr lang="en-US" sz="2400" dirty="0">
                <a:latin typeface="Arial-Rounded" panose="020B0500000000000000" pitchFamily="34" charset="0"/>
                <a:cs typeface="Arial-Rounded" panose="020B0500000000000000" pitchFamily="34" charset="0"/>
              </a:rPr>
              <a:t> con </a:t>
            </a:r>
            <a:r>
              <a:rPr lang="en-US" sz="2400" dirty="0" err="1">
                <a:latin typeface="Arial-Rounded" panose="020B0500000000000000" pitchFamily="34" charset="0"/>
                <a:cs typeface="Arial-Rounded" panose="020B0500000000000000" pitchFamily="34" charset="0"/>
              </a:rPr>
              <a:t>dắt</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tay</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nhau</a:t>
            </a:r>
            <a:endParaRPr lang="en-US" sz="2400" dirty="0">
              <a:latin typeface="Arial-Rounded" panose="020B0500000000000000" pitchFamily="34" charset="0"/>
              <a:cs typeface="Arial-Rounded" panose="020B0500000000000000" pitchFamily="34" charset="0"/>
            </a:endParaRPr>
          </a:p>
        </p:txBody>
      </p:sp>
      <p:sp>
        <p:nvSpPr>
          <p:cNvPr id="10" name="Rounded Rectangle 9"/>
          <p:cNvSpPr/>
          <p:nvPr/>
        </p:nvSpPr>
        <p:spPr>
          <a:xfrm>
            <a:off x="4822825" y="5286375"/>
            <a:ext cx="2840990" cy="122809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400" dirty="0">
                <a:latin typeface="Arial-Rounded" panose="020B0500000000000000" pitchFamily="34" charset="0"/>
                <a:cs typeface="Arial-Rounded" panose="020B0500000000000000" pitchFamily="34" charset="0"/>
              </a:rPr>
              <a:t>3 </a:t>
            </a:r>
            <a:r>
              <a:rPr lang="en-US" sz="2400" dirty="0" err="1">
                <a:latin typeface="Arial-Rounded" panose="020B0500000000000000" pitchFamily="34" charset="0"/>
                <a:cs typeface="Arial-Rounded" panose="020B0500000000000000" pitchFamily="34" charset="0"/>
              </a:rPr>
              <a:t>bạn</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học</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sinh</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đang</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trao</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đổi</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bài</a:t>
            </a:r>
            <a:endParaRPr lang="en-US" sz="2400" dirty="0">
              <a:latin typeface="Arial-Rounded" panose="020B0500000000000000" pitchFamily="34" charset="0"/>
              <a:cs typeface="Arial-Rounded" panose="020B0500000000000000" pitchFamily="34" charset="0"/>
            </a:endParaRPr>
          </a:p>
        </p:txBody>
      </p:sp>
      <p:sp>
        <p:nvSpPr>
          <p:cNvPr id="11" name="Rounded Rectangle 10"/>
          <p:cNvSpPr/>
          <p:nvPr/>
        </p:nvSpPr>
        <p:spPr>
          <a:xfrm>
            <a:off x="8292465" y="5268595"/>
            <a:ext cx="2840990" cy="123825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400" dirty="0" err="1">
                <a:latin typeface="Arial-Rounded" panose="020B0500000000000000" pitchFamily="34" charset="0"/>
                <a:cs typeface="Arial-Rounded" panose="020B0500000000000000" pitchFamily="34" charset="0"/>
              </a:rPr>
              <a:t>các</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bạn</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học</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sinh</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đang</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chơi</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trên</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sân</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trường</a:t>
            </a:r>
            <a:endParaRPr lang="en-US" sz="2400" dirty="0">
              <a:latin typeface="Arial-Rounded" panose="020B0500000000000000" pitchFamily="34" charset="0"/>
              <a:cs typeface="Arial-Rounded" panose="020B0500000000000000" pitchFamily="34" charset="0"/>
            </a:endParaRP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2800" y="1511300"/>
            <a:ext cx="10553699" cy="3775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Text Box 4"/>
          <p:cNvSpPr txBox="1"/>
          <p:nvPr/>
        </p:nvSpPr>
        <p:spPr>
          <a:xfrm>
            <a:off x="1188719" y="749300"/>
            <a:ext cx="9911079" cy="646331"/>
          </a:xfrm>
          <a:prstGeom prst="rect">
            <a:avLst/>
          </a:prstGeom>
          <a:noFill/>
        </p:spPr>
        <p:txBody>
          <a:bodyPr wrap="square" rtlCol="0">
            <a:spAutoFit/>
          </a:bodyPr>
          <a:lstStyle/>
          <a:p>
            <a:r>
              <a:rPr lang="en-US" sz="3600" dirty="0">
                <a:solidFill>
                  <a:srgbClr val="FF0000"/>
                </a:solidFill>
                <a:latin typeface="Arial-Rounded" panose="020B0500000000000000" pitchFamily="34" charset="0"/>
                <a:cs typeface="Arial-Rounded" panose="020B0500000000000000" pitchFamily="34" charset="0"/>
              </a:rPr>
              <a:t>1.</a:t>
            </a:r>
            <a:r>
              <a:rPr lang="en-US" sz="3600" dirty="0">
                <a:latin typeface="Arial-Rounded" panose="020B0500000000000000" pitchFamily="34" charset="0"/>
                <a:cs typeface="Arial-Rounded" panose="020B0500000000000000" pitchFamily="34" charset="0"/>
              </a:rPr>
              <a:t> </a:t>
            </a:r>
            <a:r>
              <a:rPr lang="en-US" sz="3600" dirty="0" err="1">
                <a:latin typeface="Arial-Rounded" panose="020B0500000000000000" pitchFamily="34" charset="0"/>
                <a:cs typeface="Arial-Rounded" panose="020B0500000000000000" pitchFamily="34" charset="0"/>
              </a:rPr>
              <a:t>Nói</a:t>
            </a:r>
            <a:r>
              <a:rPr lang="en-US" sz="3600" dirty="0">
                <a:latin typeface="Arial-Rounded" panose="020B0500000000000000" pitchFamily="34" charset="0"/>
                <a:cs typeface="Arial-Rounded" panose="020B0500000000000000" pitchFamily="34" charset="0"/>
              </a:rPr>
              <a:t> </a:t>
            </a:r>
            <a:r>
              <a:rPr lang="en-US" sz="3600" dirty="0" err="1">
                <a:latin typeface="Arial-Rounded" panose="020B0500000000000000" pitchFamily="34" charset="0"/>
                <a:cs typeface="Arial-Rounded" panose="020B0500000000000000" pitchFamily="34" charset="0"/>
              </a:rPr>
              <a:t>về</a:t>
            </a:r>
            <a:r>
              <a:rPr lang="en-US" sz="3600" dirty="0">
                <a:latin typeface="Arial-Rounded" panose="020B0500000000000000" pitchFamily="34" charset="0"/>
                <a:cs typeface="Arial-Rounded" panose="020B0500000000000000" pitchFamily="34" charset="0"/>
              </a:rPr>
              <a:t> </a:t>
            </a:r>
            <a:r>
              <a:rPr lang="en-US" sz="3600" dirty="0" err="1">
                <a:latin typeface="Arial-Rounded" panose="020B0500000000000000" pitchFamily="34" charset="0"/>
                <a:cs typeface="Arial-Rounded" panose="020B0500000000000000" pitchFamily="34" charset="0"/>
              </a:rPr>
              <a:t>việc</a:t>
            </a:r>
            <a:r>
              <a:rPr lang="en-US" sz="3600" dirty="0">
                <a:latin typeface="Arial-Rounded" panose="020B0500000000000000" pitchFamily="34" charset="0"/>
                <a:cs typeface="Arial-Rounded" panose="020B0500000000000000" pitchFamily="34" charset="0"/>
              </a:rPr>
              <a:t> </a:t>
            </a:r>
            <a:r>
              <a:rPr lang="en-US" sz="3600" dirty="0" err="1">
                <a:latin typeface="Arial-Rounded" panose="020B0500000000000000" pitchFamily="34" charset="0"/>
                <a:cs typeface="Arial-Rounded" panose="020B0500000000000000" pitchFamily="34" charset="0"/>
              </a:rPr>
              <a:t>làm</a:t>
            </a:r>
            <a:r>
              <a:rPr lang="en-US" sz="3600" dirty="0">
                <a:latin typeface="Arial-Rounded" panose="020B0500000000000000" pitchFamily="34" charset="0"/>
                <a:cs typeface="Arial-Rounded" panose="020B0500000000000000" pitchFamily="34" charset="0"/>
              </a:rPr>
              <a:t> </a:t>
            </a:r>
            <a:r>
              <a:rPr lang="en-US" sz="3600" dirty="0" err="1">
                <a:latin typeface="Arial-Rounded" panose="020B0500000000000000" pitchFamily="34" charset="0"/>
                <a:cs typeface="Arial-Rounded" panose="020B0500000000000000" pitchFamily="34" charset="0"/>
              </a:rPr>
              <a:t>của</a:t>
            </a:r>
            <a:r>
              <a:rPr lang="en-US" sz="3600" dirty="0">
                <a:latin typeface="Arial-Rounded" panose="020B0500000000000000" pitchFamily="34" charset="0"/>
                <a:cs typeface="Arial-Rounded" panose="020B0500000000000000" pitchFamily="34" charset="0"/>
              </a:rPr>
              <a:t> </a:t>
            </a:r>
            <a:r>
              <a:rPr lang="en-US" sz="3600" dirty="0" err="1">
                <a:latin typeface="Arial-Rounded" panose="020B0500000000000000" pitchFamily="34" charset="0"/>
                <a:cs typeface="Arial-Rounded" panose="020B0500000000000000" pitchFamily="34" charset="0"/>
              </a:rPr>
              <a:t>các</a:t>
            </a:r>
            <a:r>
              <a:rPr lang="en-US" sz="3600" dirty="0">
                <a:latin typeface="Arial-Rounded" panose="020B0500000000000000" pitchFamily="34" charset="0"/>
                <a:cs typeface="Arial-Rounded" panose="020B0500000000000000" pitchFamily="34" charset="0"/>
              </a:rPr>
              <a:t> </a:t>
            </a:r>
            <a:r>
              <a:rPr lang="en-US" sz="3600" dirty="0" err="1">
                <a:latin typeface="Arial-Rounded" panose="020B0500000000000000" pitchFamily="34" charset="0"/>
                <a:cs typeface="Arial-Rounded" panose="020B0500000000000000" pitchFamily="34" charset="0"/>
              </a:rPr>
              <a:t>bạn</a:t>
            </a:r>
            <a:r>
              <a:rPr lang="en-US" sz="3600" dirty="0">
                <a:latin typeface="Arial-Rounded" panose="020B0500000000000000" pitchFamily="34" charset="0"/>
                <a:cs typeface="Arial-Rounded" panose="020B0500000000000000" pitchFamily="34" charset="0"/>
              </a:rPr>
              <a:t> </a:t>
            </a:r>
            <a:r>
              <a:rPr lang="en-US" sz="3600" dirty="0" err="1">
                <a:latin typeface="Arial-Rounded" panose="020B0500000000000000" pitchFamily="34" charset="0"/>
                <a:cs typeface="Arial-Rounded" panose="020B0500000000000000" pitchFamily="34" charset="0"/>
              </a:rPr>
              <a:t>trong</a:t>
            </a:r>
            <a:r>
              <a:rPr lang="en-US" sz="3600" dirty="0">
                <a:latin typeface="Arial-Rounded" panose="020B0500000000000000" pitchFamily="34" charset="0"/>
                <a:cs typeface="Arial-Rounded" panose="020B0500000000000000" pitchFamily="34" charset="0"/>
              </a:rPr>
              <a:t> </a:t>
            </a:r>
            <a:r>
              <a:rPr lang="en-US" sz="3600" dirty="0" err="1">
                <a:latin typeface="Arial-Rounded" panose="020B0500000000000000" pitchFamily="34" charset="0"/>
                <a:cs typeface="Arial-Rounded" panose="020B0500000000000000" pitchFamily="34" charset="0"/>
              </a:rPr>
              <a:t>mỗi</a:t>
            </a:r>
            <a:r>
              <a:rPr lang="en-US" sz="3600" dirty="0">
                <a:latin typeface="Arial-Rounded" panose="020B0500000000000000" pitchFamily="34" charset="0"/>
                <a:cs typeface="Arial-Rounded" panose="020B0500000000000000" pitchFamily="34" charset="0"/>
              </a:rPr>
              <a:t> </a:t>
            </a:r>
            <a:r>
              <a:rPr lang="en-US" sz="3600" dirty="0" err="1">
                <a:latin typeface="Arial-Rounded" panose="020B0500000000000000" pitchFamily="34" charset="0"/>
                <a:cs typeface="Arial-Rounded" panose="020B0500000000000000" pitchFamily="34" charset="0"/>
              </a:rPr>
              <a:t>tranh</a:t>
            </a:r>
            <a:r>
              <a:rPr lang="en-US" sz="3600" dirty="0">
                <a:latin typeface="Arial-Rounded" panose="020B0500000000000000" pitchFamily="34" charset="0"/>
                <a:cs typeface="Arial-Rounded" panose="020B0500000000000000" pitchFamily="34" charset="0"/>
              </a:rPr>
              <a:t>.</a:t>
            </a:r>
            <a:endParaRPr lang="en-US" sz="3600" dirty="0">
              <a:solidFill>
                <a:srgbClr val="FF0000"/>
              </a:solidFill>
              <a:latin typeface="Arial-Rounded" panose="020B0500000000000000" pitchFamily="34" charset="0"/>
              <a:cs typeface="Arial-Rounded" panose="020B0500000000000000"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checkerboard(across)">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checkerboard(across)">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checkerboard(across)">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10" grpId="0" animBg="1"/>
      <p:bldP spid="10" grpId="1" animBg="1"/>
      <p:bldP spid="11" grpId="0" animBg="1"/>
      <p:bldP spid="11" grpId="1" animBg="1"/>
      <p:bldP spid="12" grpId="0"/>
      <p:bldP spid="12"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0" y="0"/>
            <a:ext cx="0" cy="0"/>
          </a:xfrm>
          <a:prstGeom prst="rect">
            <a:avLst/>
          </a:prstGeom>
        </p:spPr>
      </p:pic>
      <p:sp>
        <p:nvSpPr>
          <p:cNvPr id="7" name="Rounded Rectangle 6"/>
          <p:cNvSpPr/>
          <p:nvPr/>
        </p:nvSpPr>
        <p:spPr>
          <a:xfrm>
            <a:off x="459422" y="4098290"/>
            <a:ext cx="10879455" cy="243395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Cứ</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vào</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giờ</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ra</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chơi</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là</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nhóm</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lớp</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em</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sẽ</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xuống</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sân</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trường</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chơi</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nhảy</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dây</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Nhóm</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của</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em</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chơi</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thường</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có</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năm</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đến</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mười</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bạn</a:t>
            </a:r>
            <a:r>
              <a:rPr lang="en-US" sz="2400" dirty="0">
                <a:latin typeface="Arial-Rounded" panose="020B0500000000000000" pitchFamily="34" charset="0"/>
                <a:cs typeface="Arial-Rounded" panose="020B0500000000000000" pitchFamily="34" charset="0"/>
              </a:rPr>
              <a:t>, chia </a:t>
            </a:r>
            <a:r>
              <a:rPr lang="en-US" sz="2400" dirty="0" err="1">
                <a:latin typeface="Arial-Rounded" panose="020B0500000000000000" pitchFamily="34" charset="0"/>
                <a:cs typeface="Arial-Rounded" panose="020B0500000000000000" pitchFamily="34" charset="0"/>
              </a:rPr>
              <a:t>ra</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làm</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hai</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nhóm</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Một</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nhóm</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sẽ</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đảm</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nhận</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nhiệm</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vụ</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quất</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dây</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Một</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nhóm</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sẽ</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nhảy</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dây</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Khi</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sợi</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dây</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thừng</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được</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quất</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lên</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sẽ</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tạo</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thành</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một</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vòng</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cung</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các</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bạn</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sẽ</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lần</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lượt</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vào</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nhảy</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Em</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rất</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vui</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khi</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chơi</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nhảy</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dây</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cùng</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các</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bạn</a:t>
            </a:r>
            <a:r>
              <a:rPr lang="en-US" sz="2400" dirty="0">
                <a:latin typeface="Arial-Rounded" panose="020B0500000000000000" pitchFamily="34" charset="0"/>
                <a:cs typeface="Arial-Rounded" panose="020B0500000000000000" pitchFamily="34" charset="0"/>
              </a:rPr>
              <a:t>.</a:t>
            </a:r>
          </a:p>
        </p:txBody>
      </p:sp>
      <p:sp>
        <p:nvSpPr>
          <p:cNvPr id="6" name="Text Box 4"/>
          <p:cNvSpPr txBox="1"/>
          <p:nvPr/>
        </p:nvSpPr>
        <p:spPr>
          <a:xfrm>
            <a:off x="210819" y="279400"/>
            <a:ext cx="11981181" cy="584775"/>
          </a:xfrm>
          <a:prstGeom prst="rect">
            <a:avLst/>
          </a:prstGeom>
          <a:noFill/>
        </p:spPr>
        <p:txBody>
          <a:bodyPr wrap="square" rtlCol="0">
            <a:spAutoFit/>
          </a:bodyPr>
          <a:lstStyle/>
          <a:p>
            <a:r>
              <a:rPr lang="en-US" sz="3200" dirty="0">
                <a:solidFill>
                  <a:srgbClr val="FF0000"/>
                </a:solidFill>
                <a:latin typeface="Arial-Rounded" panose="020B0500000000000000" pitchFamily="34" charset="0"/>
                <a:cs typeface="Arial-Rounded" panose="020B0500000000000000" pitchFamily="34" charset="0"/>
              </a:rPr>
              <a:t>2.</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Viết</a:t>
            </a:r>
            <a:r>
              <a:rPr lang="en-US" sz="3200" dirty="0">
                <a:latin typeface="Arial-Rounded" panose="020B0500000000000000" pitchFamily="34" charset="0"/>
                <a:cs typeface="Arial-Rounded" panose="020B0500000000000000" pitchFamily="34" charset="0"/>
              </a:rPr>
              <a:t> 3 - 4 </a:t>
            </a:r>
            <a:r>
              <a:rPr lang="en-US" sz="3200" dirty="0" err="1">
                <a:latin typeface="Arial-Rounded" panose="020B0500000000000000" pitchFamily="34" charset="0"/>
                <a:cs typeface="Arial-Rounded" panose="020B0500000000000000" pitchFamily="34" charset="0"/>
              </a:rPr>
              <a:t>câu</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kể</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về</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một</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hoạt</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động</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em</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tham</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gia</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cùng</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các</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bạn</a:t>
            </a:r>
            <a:r>
              <a:rPr lang="en-US" sz="3200" dirty="0">
                <a:latin typeface="Arial-Rounded" panose="020B0500000000000000" pitchFamily="34" charset="0"/>
                <a:cs typeface="Arial-Rounded" panose="020B0500000000000000" pitchFamily="34" charset="0"/>
              </a:rPr>
              <a:t>.</a:t>
            </a:r>
            <a:endParaRPr lang="en-US" sz="3200" dirty="0">
              <a:solidFill>
                <a:srgbClr val="FF0000"/>
              </a:solidFill>
              <a:latin typeface="Arial-Rounded" panose="020B0500000000000000" pitchFamily="34" charset="0"/>
              <a:cs typeface="Arial-Rounded" panose="020B0500000000000000" pitchFamily="34" charset="0"/>
            </a:endParaRPr>
          </a:p>
        </p:txBody>
      </p:sp>
      <p:sp>
        <p:nvSpPr>
          <p:cNvPr id="8" name="Text Box 4"/>
          <p:cNvSpPr txBox="1"/>
          <p:nvPr/>
        </p:nvSpPr>
        <p:spPr>
          <a:xfrm>
            <a:off x="210819" y="944840"/>
            <a:ext cx="665481" cy="523220"/>
          </a:xfrm>
          <a:prstGeom prst="rect">
            <a:avLst/>
          </a:prstGeom>
          <a:noFill/>
        </p:spPr>
        <p:txBody>
          <a:bodyPr wrap="square" rtlCol="0">
            <a:spAutoFit/>
          </a:bodyPr>
          <a:lstStyle/>
          <a:p>
            <a:r>
              <a:rPr lang="en-US" sz="2800" dirty="0">
                <a:solidFill>
                  <a:srgbClr val="FF0000"/>
                </a:solidFill>
                <a:latin typeface="Arial-Rounded" panose="020B0500000000000000" pitchFamily="34" charset="0"/>
                <a:cs typeface="Arial-Rounded" panose="020B0500000000000000" pitchFamily="34" charset="0"/>
              </a:rPr>
              <a:t>G:</a:t>
            </a:r>
            <a:r>
              <a:rPr lang="en-US" sz="2800" dirty="0">
                <a:latin typeface="Arial-Rounded" panose="020B0500000000000000" pitchFamily="34" charset="0"/>
                <a:cs typeface="Arial-Rounded" panose="020B0500000000000000" pitchFamily="34" charset="0"/>
              </a:rPr>
              <a:t> </a:t>
            </a:r>
            <a:endParaRPr lang="en-US" sz="2800" dirty="0">
              <a:solidFill>
                <a:srgbClr val="FF0000"/>
              </a:solidFill>
              <a:latin typeface="Arial-Rounded" panose="020B0500000000000000" pitchFamily="34" charset="0"/>
              <a:cs typeface="Arial-Rounded" panose="020B0500000000000000" pitchFamily="34" charset="0"/>
            </a:endParaRPr>
          </a:p>
        </p:txBody>
      </p:sp>
      <p:sp>
        <p:nvSpPr>
          <p:cNvPr id="9" name="Text Box 4"/>
          <p:cNvSpPr txBox="1"/>
          <p:nvPr/>
        </p:nvSpPr>
        <p:spPr>
          <a:xfrm>
            <a:off x="700721" y="942320"/>
            <a:ext cx="11962333" cy="553998"/>
          </a:xfrm>
          <a:prstGeom prst="rect">
            <a:avLst/>
          </a:prstGeom>
          <a:noFill/>
        </p:spPr>
        <p:txBody>
          <a:bodyPr wrap="square" rtlCol="0">
            <a:spAutoFit/>
          </a:bodyPr>
          <a:lstStyle/>
          <a:p>
            <a:r>
              <a:rPr lang="en-US" sz="3000" dirty="0">
                <a:latin typeface="Arial-Rounded" panose="020B0500000000000000" pitchFamily="34" charset="0"/>
                <a:cs typeface="Arial-Rounded" panose="020B0500000000000000" pitchFamily="34" charset="0"/>
              </a:rPr>
              <a:t>- </a:t>
            </a:r>
            <a:r>
              <a:rPr lang="en-US" sz="3000" dirty="0" err="1">
                <a:latin typeface="Arial-Rounded" panose="020B0500000000000000" pitchFamily="34" charset="0"/>
                <a:cs typeface="Arial-Rounded" panose="020B0500000000000000" pitchFamily="34" charset="0"/>
              </a:rPr>
              <a:t>Em</a:t>
            </a:r>
            <a:r>
              <a:rPr lang="en-US" sz="3000" dirty="0">
                <a:latin typeface="Arial-Rounded" panose="020B0500000000000000" pitchFamily="34" charset="0"/>
                <a:cs typeface="Arial-Rounded" panose="020B0500000000000000" pitchFamily="34" charset="0"/>
              </a:rPr>
              <a:t> </a:t>
            </a:r>
            <a:r>
              <a:rPr lang="en-US" sz="3000" dirty="0" err="1">
                <a:latin typeface="Arial-Rounded" panose="020B0500000000000000" pitchFamily="34" charset="0"/>
                <a:cs typeface="Arial-Rounded" panose="020B0500000000000000" pitchFamily="34" charset="0"/>
              </a:rPr>
              <a:t>đã</a:t>
            </a:r>
            <a:r>
              <a:rPr lang="en-US" sz="3000" dirty="0">
                <a:latin typeface="Arial-Rounded" panose="020B0500000000000000" pitchFamily="34" charset="0"/>
                <a:cs typeface="Arial-Rounded" panose="020B0500000000000000" pitchFamily="34" charset="0"/>
              </a:rPr>
              <a:t> </a:t>
            </a:r>
            <a:r>
              <a:rPr lang="en-US" sz="3000" dirty="0" err="1">
                <a:latin typeface="Arial-Rounded" panose="020B0500000000000000" pitchFamily="34" charset="0"/>
                <a:cs typeface="Arial-Rounded" panose="020B0500000000000000" pitchFamily="34" charset="0"/>
              </a:rPr>
              <a:t>tham</a:t>
            </a:r>
            <a:r>
              <a:rPr lang="en-US" sz="3000" dirty="0">
                <a:latin typeface="Arial-Rounded" panose="020B0500000000000000" pitchFamily="34" charset="0"/>
                <a:cs typeface="Arial-Rounded" panose="020B0500000000000000" pitchFamily="34" charset="0"/>
              </a:rPr>
              <a:t> </a:t>
            </a:r>
            <a:r>
              <a:rPr lang="en-US" sz="3000" dirty="0" err="1">
                <a:latin typeface="Arial-Rounded" panose="020B0500000000000000" pitchFamily="34" charset="0"/>
                <a:cs typeface="Arial-Rounded" panose="020B0500000000000000" pitchFamily="34" charset="0"/>
              </a:rPr>
              <a:t>gia</a:t>
            </a:r>
            <a:r>
              <a:rPr lang="en-US" sz="3000" dirty="0">
                <a:latin typeface="Arial-Rounded" panose="020B0500000000000000" pitchFamily="34" charset="0"/>
                <a:cs typeface="Arial-Rounded" panose="020B0500000000000000" pitchFamily="34" charset="0"/>
              </a:rPr>
              <a:t> </a:t>
            </a:r>
            <a:r>
              <a:rPr lang="en-US" sz="3000" dirty="0" err="1">
                <a:latin typeface="Arial-Rounded" panose="020B0500000000000000" pitchFamily="34" charset="0"/>
                <a:cs typeface="Arial-Rounded" panose="020B0500000000000000" pitchFamily="34" charset="0"/>
              </a:rPr>
              <a:t>hoạt</a:t>
            </a:r>
            <a:r>
              <a:rPr lang="en-US" sz="3000" dirty="0">
                <a:latin typeface="Arial-Rounded" panose="020B0500000000000000" pitchFamily="34" charset="0"/>
                <a:cs typeface="Arial-Rounded" panose="020B0500000000000000" pitchFamily="34" charset="0"/>
              </a:rPr>
              <a:t> </a:t>
            </a:r>
            <a:r>
              <a:rPr lang="en-US" sz="3000" dirty="0" err="1">
                <a:latin typeface="Arial-Rounded" panose="020B0500000000000000" pitchFamily="34" charset="0"/>
                <a:cs typeface="Arial-Rounded" panose="020B0500000000000000" pitchFamily="34" charset="0"/>
              </a:rPr>
              <a:t>động</a:t>
            </a:r>
            <a:r>
              <a:rPr lang="en-US" sz="3000" dirty="0">
                <a:latin typeface="Arial-Rounded" panose="020B0500000000000000" pitchFamily="34" charset="0"/>
                <a:cs typeface="Arial-Rounded" panose="020B0500000000000000" pitchFamily="34" charset="0"/>
              </a:rPr>
              <a:t> </a:t>
            </a:r>
            <a:r>
              <a:rPr lang="en-US" sz="3000" dirty="0" err="1">
                <a:latin typeface="Arial-Rounded" panose="020B0500000000000000" pitchFamily="34" charset="0"/>
                <a:cs typeface="Arial-Rounded" panose="020B0500000000000000" pitchFamily="34" charset="0"/>
              </a:rPr>
              <a:t>gì</a:t>
            </a:r>
            <a:r>
              <a:rPr lang="en-US" sz="3000" dirty="0">
                <a:latin typeface="Arial-Rounded" panose="020B0500000000000000" pitchFamily="34" charset="0"/>
                <a:cs typeface="Arial-Rounded" panose="020B0500000000000000" pitchFamily="34" charset="0"/>
              </a:rPr>
              <a:t> </a:t>
            </a:r>
            <a:r>
              <a:rPr lang="en-US" sz="3000" dirty="0" err="1">
                <a:latin typeface="Arial-Rounded" panose="020B0500000000000000" pitchFamily="34" charset="0"/>
                <a:cs typeface="Arial-Rounded" panose="020B0500000000000000" pitchFamily="34" charset="0"/>
              </a:rPr>
              <a:t>cùng</a:t>
            </a:r>
            <a:r>
              <a:rPr lang="en-US" sz="3000" dirty="0">
                <a:latin typeface="Arial-Rounded" panose="020B0500000000000000" pitchFamily="34" charset="0"/>
                <a:cs typeface="Arial-Rounded" panose="020B0500000000000000" pitchFamily="34" charset="0"/>
              </a:rPr>
              <a:t> </a:t>
            </a:r>
            <a:r>
              <a:rPr lang="en-US" sz="3000" dirty="0" err="1">
                <a:latin typeface="Arial-Rounded" panose="020B0500000000000000" pitchFamily="34" charset="0"/>
                <a:cs typeface="Arial-Rounded" panose="020B0500000000000000" pitchFamily="34" charset="0"/>
              </a:rPr>
              <a:t>các</a:t>
            </a:r>
            <a:r>
              <a:rPr lang="en-US" sz="3000" dirty="0">
                <a:latin typeface="Arial-Rounded" panose="020B0500000000000000" pitchFamily="34" charset="0"/>
                <a:cs typeface="Arial-Rounded" panose="020B0500000000000000" pitchFamily="34" charset="0"/>
              </a:rPr>
              <a:t> </a:t>
            </a:r>
            <a:r>
              <a:rPr lang="en-US" sz="3000" dirty="0" err="1">
                <a:latin typeface="Arial-Rounded" panose="020B0500000000000000" pitchFamily="34" charset="0"/>
                <a:cs typeface="Arial-Rounded" panose="020B0500000000000000" pitchFamily="34" charset="0"/>
              </a:rPr>
              <a:t>bạn</a:t>
            </a:r>
            <a:r>
              <a:rPr lang="en-US" sz="3000" dirty="0">
                <a:latin typeface="Arial-Rounded" panose="020B0500000000000000" pitchFamily="34" charset="0"/>
                <a:cs typeface="Arial-Rounded" panose="020B0500000000000000" pitchFamily="34" charset="0"/>
              </a:rPr>
              <a:t>?(</a:t>
            </a:r>
            <a:r>
              <a:rPr lang="en-US" sz="3000" dirty="0" err="1">
                <a:latin typeface="Arial-Rounded" panose="020B0500000000000000" pitchFamily="34" charset="0"/>
                <a:cs typeface="Arial-Rounded" panose="020B0500000000000000" pitchFamily="34" charset="0"/>
              </a:rPr>
              <a:t>học</a:t>
            </a:r>
            <a:r>
              <a:rPr lang="en-US" sz="3000" dirty="0">
                <a:latin typeface="Arial-Rounded" panose="020B0500000000000000" pitchFamily="34" charset="0"/>
                <a:cs typeface="Arial-Rounded" panose="020B0500000000000000" pitchFamily="34" charset="0"/>
              </a:rPr>
              <a:t> </a:t>
            </a:r>
            <a:r>
              <a:rPr lang="en-US" sz="3000" dirty="0" err="1">
                <a:latin typeface="Arial-Rounded" panose="020B0500000000000000" pitchFamily="34" charset="0"/>
                <a:cs typeface="Arial-Rounded" panose="020B0500000000000000" pitchFamily="34" charset="0"/>
              </a:rPr>
              <a:t>tập</a:t>
            </a:r>
            <a:r>
              <a:rPr lang="en-US" sz="3000" dirty="0">
                <a:latin typeface="Arial-Rounded" panose="020B0500000000000000" pitchFamily="34" charset="0"/>
                <a:cs typeface="Arial-Rounded" panose="020B0500000000000000" pitchFamily="34" charset="0"/>
              </a:rPr>
              <a:t>, </a:t>
            </a:r>
            <a:r>
              <a:rPr lang="en-US" sz="3000" dirty="0" err="1">
                <a:latin typeface="Arial-Rounded" panose="020B0500000000000000" pitchFamily="34" charset="0"/>
                <a:cs typeface="Arial-Rounded" panose="020B0500000000000000" pitchFamily="34" charset="0"/>
              </a:rPr>
              <a:t>vui</a:t>
            </a:r>
            <a:r>
              <a:rPr lang="en-US" sz="3000" dirty="0">
                <a:latin typeface="Arial-Rounded" panose="020B0500000000000000" pitchFamily="34" charset="0"/>
                <a:cs typeface="Arial-Rounded" panose="020B0500000000000000" pitchFamily="34" charset="0"/>
              </a:rPr>
              <a:t> </a:t>
            </a:r>
            <a:r>
              <a:rPr lang="en-US" sz="3000" dirty="0" err="1">
                <a:latin typeface="Arial-Rounded" panose="020B0500000000000000" pitchFamily="34" charset="0"/>
                <a:cs typeface="Arial-Rounded" panose="020B0500000000000000" pitchFamily="34" charset="0"/>
              </a:rPr>
              <a:t>chơi</a:t>
            </a:r>
            <a:r>
              <a:rPr lang="en-US" sz="3000" dirty="0">
                <a:latin typeface="Arial-Rounded" panose="020B0500000000000000" pitchFamily="34" charset="0"/>
                <a:cs typeface="Arial-Rounded" panose="020B0500000000000000" pitchFamily="34" charset="0"/>
              </a:rPr>
              <a:t>,..)</a:t>
            </a:r>
            <a:endParaRPr lang="en-US" sz="3000" dirty="0">
              <a:solidFill>
                <a:srgbClr val="FF0000"/>
              </a:solidFill>
              <a:latin typeface="Arial-Rounded" panose="020B0500000000000000" pitchFamily="34" charset="0"/>
              <a:cs typeface="Arial-Rounded" panose="020B0500000000000000" pitchFamily="34" charset="0"/>
            </a:endParaRPr>
          </a:p>
        </p:txBody>
      </p:sp>
      <p:sp>
        <p:nvSpPr>
          <p:cNvPr id="10" name="Text Box 4"/>
          <p:cNvSpPr txBox="1"/>
          <p:nvPr/>
        </p:nvSpPr>
        <p:spPr>
          <a:xfrm>
            <a:off x="700722" y="1668739"/>
            <a:ext cx="11491278" cy="553998"/>
          </a:xfrm>
          <a:prstGeom prst="rect">
            <a:avLst/>
          </a:prstGeom>
          <a:noFill/>
        </p:spPr>
        <p:txBody>
          <a:bodyPr wrap="square" rtlCol="0">
            <a:spAutoFit/>
          </a:bodyPr>
          <a:lstStyle/>
          <a:p>
            <a:r>
              <a:rPr lang="en-US" sz="3000" dirty="0">
                <a:latin typeface="Arial-Rounded" panose="020B0500000000000000" pitchFamily="34" charset="0"/>
                <a:cs typeface="Arial-Rounded" panose="020B0500000000000000" pitchFamily="34" charset="0"/>
              </a:rPr>
              <a:t>- </a:t>
            </a:r>
            <a:r>
              <a:rPr lang="en-US" sz="3000" dirty="0" err="1">
                <a:latin typeface="Arial-Rounded" panose="020B0500000000000000" pitchFamily="34" charset="0"/>
                <a:cs typeface="Arial-Rounded" panose="020B0500000000000000" pitchFamily="34" charset="0"/>
              </a:rPr>
              <a:t>Hoạt</a:t>
            </a:r>
            <a:r>
              <a:rPr lang="en-US" sz="3000" dirty="0">
                <a:latin typeface="Arial-Rounded" panose="020B0500000000000000" pitchFamily="34" charset="0"/>
                <a:cs typeface="Arial-Rounded" panose="020B0500000000000000" pitchFamily="34" charset="0"/>
              </a:rPr>
              <a:t> </a:t>
            </a:r>
            <a:r>
              <a:rPr lang="en-US" sz="3000" dirty="0" err="1">
                <a:latin typeface="Arial-Rounded" panose="020B0500000000000000" pitchFamily="34" charset="0"/>
                <a:cs typeface="Arial-Rounded" panose="020B0500000000000000" pitchFamily="34" charset="0"/>
              </a:rPr>
              <a:t>động</a:t>
            </a:r>
            <a:r>
              <a:rPr lang="en-US" sz="3000" dirty="0">
                <a:latin typeface="Arial-Rounded" panose="020B0500000000000000" pitchFamily="34" charset="0"/>
                <a:cs typeface="Arial-Rounded" panose="020B0500000000000000" pitchFamily="34" charset="0"/>
              </a:rPr>
              <a:t> </a:t>
            </a:r>
            <a:r>
              <a:rPr lang="en-US" sz="3000" dirty="0" err="1">
                <a:latin typeface="Arial-Rounded" panose="020B0500000000000000" pitchFamily="34" charset="0"/>
                <a:cs typeface="Arial-Rounded" panose="020B0500000000000000" pitchFamily="34" charset="0"/>
              </a:rPr>
              <a:t>đó</a:t>
            </a:r>
            <a:r>
              <a:rPr lang="en-US" sz="3000" dirty="0">
                <a:latin typeface="Arial-Rounded" panose="020B0500000000000000" pitchFamily="34" charset="0"/>
                <a:cs typeface="Arial-Rounded" panose="020B0500000000000000" pitchFamily="34" charset="0"/>
              </a:rPr>
              <a:t> </a:t>
            </a:r>
            <a:r>
              <a:rPr lang="en-US" sz="3000" dirty="0" err="1">
                <a:latin typeface="Arial-Rounded" panose="020B0500000000000000" pitchFamily="34" charset="0"/>
                <a:cs typeface="Arial-Rounded" panose="020B0500000000000000" pitchFamily="34" charset="0"/>
              </a:rPr>
              <a:t>diễn</a:t>
            </a:r>
            <a:r>
              <a:rPr lang="en-US" sz="3000" dirty="0">
                <a:latin typeface="Arial-Rounded" panose="020B0500000000000000" pitchFamily="34" charset="0"/>
                <a:cs typeface="Arial-Rounded" panose="020B0500000000000000" pitchFamily="34" charset="0"/>
              </a:rPr>
              <a:t> </a:t>
            </a:r>
            <a:r>
              <a:rPr lang="en-US" sz="3000" dirty="0" err="1">
                <a:latin typeface="Arial-Rounded" panose="020B0500000000000000" pitchFamily="34" charset="0"/>
                <a:cs typeface="Arial-Rounded" panose="020B0500000000000000" pitchFamily="34" charset="0"/>
              </a:rPr>
              <a:t>ra</a:t>
            </a:r>
            <a:r>
              <a:rPr lang="en-US" sz="3000" dirty="0">
                <a:latin typeface="Arial-Rounded" panose="020B0500000000000000" pitchFamily="34" charset="0"/>
                <a:cs typeface="Arial-Rounded" panose="020B0500000000000000" pitchFamily="34" charset="0"/>
              </a:rPr>
              <a:t> ở </a:t>
            </a:r>
            <a:r>
              <a:rPr lang="en-US" sz="3000" dirty="0" err="1">
                <a:latin typeface="Arial-Rounded" panose="020B0500000000000000" pitchFamily="34" charset="0"/>
                <a:cs typeface="Arial-Rounded" panose="020B0500000000000000" pitchFamily="34" charset="0"/>
              </a:rPr>
              <a:t>đâu</a:t>
            </a:r>
            <a:r>
              <a:rPr lang="en-US" sz="3000" dirty="0">
                <a:latin typeface="Arial-Rounded" panose="020B0500000000000000" pitchFamily="34" charset="0"/>
                <a:cs typeface="Arial-Rounded" panose="020B0500000000000000" pitchFamily="34" charset="0"/>
              </a:rPr>
              <a:t>? </a:t>
            </a:r>
            <a:r>
              <a:rPr lang="en-US" sz="3000" dirty="0" err="1">
                <a:latin typeface="Arial-Rounded" panose="020B0500000000000000" pitchFamily="34" charset="0"/>
                <a:cs typeface="Arial-Rounded" panose="020B0500000000000000" pitchFamily="34" charset="0"/>
              </a:rPr>
              <a:t>Có</a:t>
            </a:r>
            <a:r>
              <a:rPr lang="en-US" sz="3000" dirty="0">
                <a:latin typeface="Arial-Rounded" panose="020B0500000000000000" pitchFamily="34" charset="0"/>
                <a:cs typeface="Arial-Rounded" panose="020B0500000000000000" pitchFamily="34" charset="0"/>
              </a:rPr>
              <a:t> </a:t>
            </a:r>
            <a:r>
              <a:rPr lang="en-US" sz="3000" dirty="0" err="1">
                <a:latin typeface="Arial-Rounded" panose="020B0500000000000000" pitchFamily="34" charset="0"/>
                <a:cs typeface="Arial-Rounded" panose="020B0500000000000000" pitchFamily="34" charset="0"/>
              </a:rPr>
              <a:t>những</a:t>
            </a:r>
            <a:r>
              <a:rPr lang="en-US" sz="3000" dirty="0">
                <a:latin typeface="Arial-Rounded" panose="020B0500000000000000" pitchFamily="34" charset="0"/>
                <a:cs typeface="Arial-Rounded" panose="020B0500000000000000" pitchFamily="34" charset="0"/>
              </a:rPr>
              <a:t> </a:t>
            </a:r>
            <a:r>
              <a:rPr lang="en-US" sz="3000" dirty="0" err="1">
                <a:latin typeface="Arial-Rounded" panose="020B0500000000000000" pitchFamily="34" charset="0"/>
                <a:cs typeface="Arial-Rounded" panose="020B0500000000000000" pitchFamily="34" charset="0"/>
              </a:rPr>
              <a:t>bạn</a:t>
            </a:r>
            <a:r>
              <a:rPr lang="en-US" sz="3000" dirty="0">
                <a:latin typeface="Arial-Rounded" panose="020B0500000000000000" pitchFamily="34" charset="0"/>
                <a:cs typeface="Arial-Rounded" panose="020B0500000000000000" pitchFamily="34" charset="0"/>
              </a:rPr>
              <a:t> </a:t>
            </a:r>
            <a:r>
              <a:rPr lang="en-US" sz="3000" dirty="0" err="1">
                <a:latin typeface="Arial-Rounded" panose="020B0500000000000000" pitchFamily="34" charset="0"/>
                <a:cs typeface="Arial-Rounded" panose="020B0500000000000000" pitchFamily="34" charset="0"/>
              </a:rPr>
              <a:t>nào</a:t>
            </a:r>
            <a:r>
              <a:rPr lang="en-US" sz="3000" dirty="0">
                <a:latin typeface="Arial-Rounded" panose="020B0500000000000000" pitchFamily="34" charset="0"/>
                <a:cs typeface="Arial-Rounded" panose="020B0500000000000000" pitchFamily="34" charset="0"/>
              </a:rPr>
              <a:t> </a:t>
            </a:r>
            <a:r>
              <a:rPr lang="en-US" sz="3000" dirty="0" err="1">
                <a:latin typeface="Arial-Rounded" panose="020B0500000000000000" pitchFamily="34" charset="0"/>
                <a:cs typeface="Arial-Rounded" panose="020B0500000000000000" pitchFamily="34" charset="0"/>
              </a:rPr>
              <a:t>cùng</a:t>
            </a:r>
            <a:r>
              <a:rPr lang="en-US" sz="3000" dirty="0">
                <a:latin typeface="Arial-Rounded" panose="020B0500000000000000" pitchFamily="34" charset="0"/>
                <a:cs typeface="Arial-Rounded" panose="020B0500000000000000" pitchFamily="34" charset="0"/>
              </a:rPr>
              <a:t> </a:t>
            </a:r>
            <a:r>
              <a:rPr lang="en-US" sz="3000" dirty="0" err="1">
                <a:latin typeface="Arial-Rounded" panose="020B0500000000000000" pitchFamily="34" charset="0"/>
                <a:cs typeface="Arial-Rounded" panose="020B0500000000000000" pitchFamily="34" charset="0"/>
              </a:rPr>
              <a:t>tham</a:t>
            </a:r>
            <a:r>
              <a:rPr lang="en-US" sz="3000" dirty="0">
                <a:latin typeface="Arial-Rounded" panose="020B0500000000000000" pitchFamily="34" charset="0"/>
                <a:cs typeface="Arial-Rounded" panose="020B0500000000000000" pitchFamily="34" charset="0"/>
              </a:rPr>
              <a:t> </a:t>
            </a:r>
            <a:r>
              <a:rPr lang="en-US" sz="3000" dirty="0" err="1">
                <a:latin typeface="Arial-Rounded" panose="020B0500000000000000" pitchFamily="34" charset="0"/>
                <a:cs typeface="Arial-Rounded" panose="020B0500000000000000" pitchFamily="34" charset="0"/>
              </a:rPr>
              <a:t>gia</a:t>
            </a:r>
            <a:r>
              <a:rPr lang="en-US" sz="3000" dirty="0">
                <a:latin typeface="Arial-Rounded" panose="020B0500000000000000" pitchFamily="34" charset="0"/>
                <a:cs typeface="Arial-Rounded" panose="020B0500000000000000" pitchFamily="34" charset="0"/>
              </a:rPr>
              <a:t>?</a:t>
            </a:r>
            <a:endParaRPr lang="en-US" sz="3000" dirty="0">
              <a:solidFill>
                <a:srgbClr val="FF0000"/>
              </a:solidFill>
              <a:latin typeface="Arial-Rounded" panose="020B0500000000000000" pitchFamily="34" charset="0"/>
              <a:cs typeface="Arial-Rounded" panose="020B0500000000000000" pitchFamily="34" charset="0"/>
            </a:endParaRPr>
          </a:p>
        </p:txBody>
      </p:sp>
      <p:sp>
        <p:nvSpPr>
          <p:cNvPr id="13" name="Text Box 4"/>
          <p:cNvSpPr txBox="1"/>
          <p:nvPr/>
        </p:nvSpPr>
        <p:spPr>
          <a:xfrm>
            <a:off x="700722" y="2365424"/>
            <a:ext cx="11491278" cy="553998"/>
          </a:xfrm>
          <a:prstGeom prst="rect">
            <a:avLst/>
          </a:prstGeom>
          <a:noFill/>
        </p:spPr>
        <p:txBody>
          <a:bodyPr wrap="square" rtlCol="0">
            <a:spAutoFit/>
          </a:bodyPr>
          <a:lstStyle/>
          <a:p>
            <a:r>
              <a:rPr lang="en-US" sz="3000" dirty="0">
                <a:latin typeface="Arial-Rounded" panose="020B0500000000000000" pitchFamily="34" charset="0"/>
                <a:cs typeface="Arial-Rounded" panose="020B0500000000000000" pitchFamily="34" charset="0"/>
              </a:rPr>
              <a:t>- </a:t>
            </a:r>
            <a:r>
              <a:rPr lang="en-US" sz="3000" dirty="0" err="1">
                <a:latin typeface="Arial-Rounded" panose="020B0500000000000000" pitchFamily="34" charset="0"/>
                <a:cs typeface="Arial-Rounded" panose="020B0500000000000000" pitchFamily="34" charset="0"/>
              </a:rPr>
              <a:t>Em</a:t>
            </a:r>
            <a:r>
              <a:rPr lang="en-US" sz="3000" dirty="0">
                <a:latin typeface="Arial-Rounded" panose="020B0500000000000000" pitchFamily="34" charset="0"/>
                <a:cs typeface="Arial-Rounded" panose="020B0500000000000000" pitchFamily="34" charset="0"/>
              </a:rPr>
              <a:t> </a:t>
            </a:r>
            <a:r>
              <a:rPr lang="en-US" sz="3000" dirty="0" err="1">
                <a:latin typeface="Arial-Rounded" panose="020B0500000000000000" pitchFamily="34" charset="0"/>
                <a:cs typeface="Arial-Rounded" panose="020B0500000000000000" pitchFamily="34" charset="0"/>
              </a:rPr>
              <a:t>và</a:t>
            </a:r>
            <a:r>
              <a:rPr lang="en-US" sz="3000" dirty="0">
                <a:latin typeface="Arial-Rounded" panose="020B0500000000000000" pitchFamily="34" charset="0"/>
                <a:cs typeface="Arial-Rounded" panose="020B0500000000000000" pitchFamily="34" charset="0"/>
              </a:rPr>
              <a:t> </a:t>
            </a:r>
            <a:r>
              <a:rPr lang="en-US" sz="3000" dirty="0" err="1">
                <a:latin typeface="Arial-Rounded" panose="020B0500000000000000" pitchFamily="34" charset="0"/>
                <a:cs typeface="Arial-Rounded" panose="020B0500000000000000" pitchFamily="34" charset="0"/>
              </a:rPr>
              <a:t>các</a:t>
            </a:r>
            <a:r>
              <a:rPr lang="en-US" sz="3000" dirty="0">
                <a:latin typeface="Arial-Rounded" panose="020B0500000000000000" pitchFamily="34" charset="0"/>
                <a:cs typeface="Arial-Rounded" panose="020B0500000000000000" pitchFamily="34" charset="0"/>
              </a:rPr>
              <a:t> </a:t>
            </a:r>
            <a:r>
              <a:rPr lang="en-US" sz="3000" dirty="0" err="1">
                <a:latin typeface="Arial-Rounded" panose="020B0500000000000000" pitchFamily="34" charset="0"/>
                <a:cs typeface="Arial-Rounded" panose="020B0500000000000000" pitchFamily="34" charset="0"/>
              </a:rPr>
              <a:t>bạn</a:t>
            </a:r>
            <a:r>
              <a:rPr lang="en-US" sz="3000" dirty="0">
                <a:latin typeface="Arial-Rounded" panose="020B0500000000000000" pitchFamily="34" charset="0"/>
                <a:cs typeface="Arial-Rounded" panose="020B0500000000000000" pitchFamily="34" charset="0"/>
              </a:rPr>
              <a:t> </a:t>
            </a:r>
            <a:r>
              <a:rPr lang="en-US" sz="3000" dirty="0" err="1">
                <a:latin typeface="Arial-Rounded" panose="020B0500000000000000" pitchFamily="34" charset="0"/>
                <a:cs typeface="Arial-Rounded" panose="020B0500000000000000" pitchFamily="34" charset="0"/>
              </a:rPr>
              <a:t>đã</a:t>
            </a:r>
            <a:r>
              <a:rPr lang="en-US" sz="3000" dirty="0">
                <a:latin typeface="Arial-Rounded" panose="020B0500000000000000" pitchFamily="34" charset="0"/>
                <a:cs typeface="Arial-Rounded" panose="020B0500000000000000" pitchFamily="34" charset="0"/>
              </a:rPr>
              <a:t> </a:t>
            </a:r>
            <a:r>
              <a:rPr lang="en-US" sz="3000" dirty="0" err="1">
                <a:latin typeface="Arial-Rounded" panose="020B0500000000000000" pitchFamily="34" charset="0"/>
                <a:cs typeface="Arial-Rounded" panose="020B0500000000000000" pitchFamily="34" charset="0"/>
              </a:rPr>
              <a:t>làm</a:t>
            </a:r>
            <a:r>
              <a:rPr lang="en-US" sz="3000" dirty="0">
                <a:latin typeface="Arial-Rounded" panose="020B0500000000000000" pitchFamily="34" charset="0"/>
                <a:cs typeface="Arial-Rounded" panose="020B0500000000000000" pitchFamily="34" charset="0"/>
              </a:rPr>
              <a:t> </a:t>
            </a:r>
            <a:r>
              <a:rPr lang="en-US" sz="3000" dirty="0" err="1">
                <a:latin typeface="Arial-Rounded" panose="020B0500000000000000" pitchFamily="34" charset="0"/>
                <a:cs typeface="Arial-Rounded" panose="020B0500000000000000" pitchFamily="34" charset="0"/>
              </a:rPr>
              <a:t>những</a:t>
            </a:r>
            <a:r>
              <a:rPr lang="en-US" sz="3000" dirty="0">
                <a:latin typeface="Arial-Rounded" panose="020B0500000000000000" pitchFamily="34" charset="0"/>
                <a:cs typeface="Arial-Rounded" panose="020B0500000000000000" pitchFamily="34" charset="0"/>
              </a:rPr>
              <a:t> </a:t>
            </a:r>
            <a:r>
              <a:rPr lang="en-US" sz="3000" dirty="0" err="1">
                <a:latin typeface="Arial-Rounded" panose="020B0500000000000000" pitchFamily="34" charset="0"/>
                <a:cs typeface="Arial-Rounded" panose="020B0500000000000000" pitchFamily="34" charset="0"/>
              </a:rPr>
              <a:t>việc</a:t>
            </a:r>
            <a:r>
              <a:rPr lang="en-US" sz="3000" dirty="0">
                <a:latin typeface="Arial-Rounded" panose="020B0500000000000000" pitchFamily="34" charset="0"/>
                <a:cs typeface="Arial-Rounded" panose="020B0500000000000000" pitchFamily="34" charset="0"/>
              </a:rPr>
              <a:t> </a:t>
            </a:r>
            <a:r>
              <a:rPr lang="en-US" sz="3000" dirty="0" err="1">
                <a:latin typeface="Arial-Rounded" panose="020B0500000000000000" pitchFamily="34" charset="0"/>
                <a:cs typeface="Arial-Rounded" panose="020B0500000000000000" pitchFamily="34" charset="0"/>
              </a:rPr>
              <a:t>gì</a:t>
            </a:r>
            <a:r>
              <a:rPr lang="en-US" sz="3000" dirty="0">
                <a:latin typeface="Arial-Rounded" panose="020B0500000000000000" pitchFamily="34" charset="0"/>
                <a:cs typeface="Arial-Rounded" panose="020B0500000000000000" pitchFamily="34" charset="0"/>
              </a:rPr>
              <a:t>?</a:t>
            </a:r>
            <a:endParaRPr lang="en-US" sz="3000" dirty="0">
              <a:solidFill>
                <a:srgbClr val="FF0000"/>
              </a:solidFill>
              <a:latin typeface="Arial-Rounded" panose="020B0500000000000000" pitchFamily="34" charset="0"/>
              <a:cs typeface="Arial-Rounded" panose="020B0500000000000000" pitchFamily="34" charset="0"/>
            </a:endParaRPr>
          </a:p>
        </p:txBody>
      </p:sp>
      <p:sp>
        <p:nvSpPr>
          <p:cNvPr id="14" name="Text Box 4"/>
          <p:cNvSpPr txBox="1"/>
          <p:nvPr/>
        </p:nvSpPr>
        <p:spPr>
          <a:xfrm>
            <a:off x="700722" y="3066613"/>
            <a:ext cx="11491278" cy="553998"/>
          </a:xfrm>
          <a:prstGeom prst="rect">
            <a:avLst/>
          </a:prstGeom>
          <a:noFill/>
        </p:spPr>
        <p:txBody>
          <a:bodyPr wrap="square" rtlCol="0">
            <a:spAutoFit/>
          </a:bodyPr>
          <a:lstStyle/>
          <a:p>
            <a:r>
              <a:rPr lang="en-US" sz="3000" dirty="0">
                <a:latin typeface="Arial-Rounded" panose="020B0500000000000000" pitchFamily="34" charset="0"/>
                <a:cs typeface="Arial-Rounded" panose="020B0500000000000000" pitchFamily="34" charset="0"/>
              </a:rPr>
              <a:t>- </a:t>
            </a:r>
            <a:r>
              <a:rPr lang="en-US" sz="3000" dirty="0" err="1">
                <a:latin typeface="Arial-Rounded" panose="020B0500000000000000" pitchFamily="34" charset="0"/>
                <a:cs typeface="Arial-Rounded" panose="020B0500000000000000" pitchFamily="34" charset="0"/>
              </a:rPr>
              <a:t>Em</a:t>
            </a:r>
            <a:r>
              <a:rPr lang="en-US" sz="3000" dirty="0">
                <a:latin typeface="Arial-Rounded" panose="020B0500000000000000" pitchFamily="34" charset="0"/>
                <a:cs typeface="Arial-Rounded" panose="020B0500000000000000" pitchFamily="34" charset="0"/>
              </a:rPr>
              <a:t> </a:t>
            </a:r>
            <a:r>
              <a:rPr lang="en-US" sz="3000" dirty="0" err="1">
                <a:latin typeface="Arial-Rounded" panose="020B0500000000000000" pitchFamily="34" charset="0"/>
                <a:cs typeface="Arial-Rounded" panose="020B0500000000000000" pitchFamily="34" charset="0"/>
              </a:rPr>
              <a:t>cảm</a:t>
            </a:r>
            <a:r>
              <a:rPr lang="en-US" sz="3000" dirty="0">
                <a:latin typeface="Arial-Rounded" panose="020B0500000000000000" pitchFamily="34" charset="0"/>
                <a:cs typeface="Arial-Rounded" panose="020B0500000000000000" pitchFamily="34" charset="0"/>
              </a:rPr>
              <a:t> </a:t>
            </a:r>
            <a:r>
              <a:rPr lang="en-US" sz="3000" dirty="0" err="1">
                <a:latin typeface="Arial-Rounded" panose="020B0500000000000000" pitchFamily="34" charset="0"/>
                <a:cs typeface="Arial-Rounded" panose="020B0500000000000000" pitchFamily="34" charset="0"/>
              </a:rPr>
              <a:t>thấy</a:t>
            </a:r>
            <a:r>
              <a:rPr lang="en-US" sz="3000" dirty="0">
                <a:latin typeface="Arial-Rounded" panose="020B0500000000000000" pitchFamily="34" charset="0"/>
                <a:cs typeface="Arial-Rounded" panose="020B0500000000000000" pitchFamily="34" charset="0"/>
              </a:rPr>
              <a:t> </a:t>
            </a:r>
            <a:r>
              <a:rPr lang="en-US" sz="3000" dirty="0" err="1">
                <a:latin typeface="Arial-Rounded" panose="020B0500000000000000" pitchFamily="34" charset="0"/>
                <a:cs typeface="Arial-Rounded" panose="020B0500000000000000" pitchFamily="34" charset="0"/>
              </a:rPr>
              <a:t>thế</a:t>
            </a:r>
            <a:r>
              <a:rPr lang="en-US" sz="3000" dirty="0">
                <a:latin typeface="Arial-Rounded" panose="020B0500000000000000" pitchFamily="34" charset="0"/>
                <a:cs typeface="Arial-Rounded" panose="020B0500000000000000" pitchFamily="34" charset="0"/>
              </a:rPr>
              <a:t> </a:t>
            </a:r>
            <a:r>
              <a:rPr lang="en-US" sz="3000" dirty="0" err="1">
                <a:latin typeface="Arial-Rounded" panose="020B0500000000000000" pitchFamily="34" charset="0"/>
                <a:cs typeface="Arial-Rounded" panose="020B0500000000000000" pitchFamily="34" charset="0"/>
              </a:rPr>
              <a:t>nào</a:t>
            </a:r>
            <a:r>
              <a:rPr lang="en-US" sz="3000" dirty="0">
                <a:latin typeface="Arial-Rounded" panose="020B0500000000000000" pitchFamily="34" charset="0"/>
                <a:cs typeface="Arial-Rounded" panose="020B0500000000000000" pitchFamily="34" charset="0"/>
              </a:rPr>
              <a:t> </a:t>
            </a:r>
            <a:r>
              <a:rPr lang="en-US" sz="3000" dirty="0" err="1">
                <a:latin typeface="Arial-Rounded" panose="020B0500000000000000" pitchFamily="34" charset="0"/>
                <a:cs typeface="Arial-Rounded" panose="020B0500000000000000" pitchFamily="34" charset="0"/>
              </a:rPr>
              <a:t>khi</a:t>
            </a:r>
            <a:r>
              <a:rPr lang="en-US" sz="3000" dirty="0">
                <a:latin typeface="Arial-Rounded" panose="020B0500000000000000" pitchFamily="34" charset="0"/>
                <a:cs typeface="Arial-Rounded" panose="020B0500000000000000" pitchFamily="34" charset="0"/>
              </a:rPr>
              <a:t> </a:t>
            </a:r>
            <a:r>
              <a:rPr lang="en-US" sz="3000" dirty="0" err="1">
                <a:latin typeface="Arial-Rounded" panose="020B0500000000000000" pitchFamily="34" charset="0"/>
                <a:cs typeface="Arial-Rounded" panose="020B0500000000000000" pitchFamily="34" charset="0"/>
              </a:rPr>
              <a:t>tham</a:t>
            </a:r>
            <a:r>
              <a:rPr lang="en-US" sz="3000" dirty="0">
                <a:latin typeface="Arial-Rounded" panose="020B0500000000000000" pitchFamily="34" charset="0"/>
                <a:cs typeface="Arial-Rounded" panose="020B0500000000000000" pitchFamily="34" charset="0"/>
              </a:rPr>
              <a:t> </a:t>
            </a:r>
            <a:r>
              <a:rPr lang="en-US" sz="3000" dirty="0" err="1">
                <a:latin typeface="Arial-Rounded" panose="020B0500000000000000" pitchFamily="34" charset="0"/>
                <a:cs typeface="Arial-Rounded" panose="020B0500000000000000" pitchFamily="34" charset="0"/>
              </a:rPr>
              <a:t>gia</a:t>
            </a:r>
            <a:r>
              <a:rPr lang="en-US" sz="3000" dirty="0">
                <a:latin typeface="Arial-Rounded" panose="020B0500000000000000" pitchFamily="34" charset="0"/>
                <a:cs typeface="Arial-Rounded" panose="020B0500000000000000" pitchFamily="34" charset="0"/>
              </a:rPr>
              <a:t> </a:t>
            </a:r>
            <a:r>
              <a:rPr lang="en-US" sz="3000" dirty="0" err="1">
                <a:latin typeface="Arial-Rounded" panose="020B0500000000000000" pitchFamily="34" charset="0"/>
                <a:cs typeface="Arial-Rounded" panose="020B0500000000000000" pitchFamily="34" charset="0"/>
              </a:rPr>
              <a:t>hoạt</a:t>
            </a:r>
            <a:r>
              <a:rPr lang="en-US" sz="3000" dirty="0">
                <a:latin typeface="Arial-Rounded" panose="020B0500000000000000" pitchFamily="34" charset="0"/>
                <a:cs typeface="Arial-Rounded" panose="020B0500000000000000" pitchFamily="34" charset="0"/>
              </a:rPr>
              <a:t> </a:t>
            </a:r>
            <a:r>
              <a:rPr lang="en-US" sz="3000" dirty="0" err="1">
                <a:latin typeface="Arial-Rounded" panose="020B0500000000000000" pitchFamily="34" charset="0"/>
                <a:cs typeface="Arial-Rounded" panose="020B0500000000000000" pitchFamily="34" charset="0"/>
              </a:rPr>
              <a:t>động</a:t>
            </a:r>
            <a:r>
              <a:rPr lang="en-US" sz="3000" dirty="0">
                <a:latin typeface="Arial-Rounded" panose="020B0500000000000000" pitchFamily="34" charset="0"/>
                <a:cs typeface="Arial-Rounded" panose="020B0500000000000000" pitchFamily="34" charset="0"/>
              </a:rPr>
              <a:t> </a:t>
            </a:r>
            <a:r>
              <a:rPr lang="en-US" sz="3000" dirty="0" err="1">
                <a:latin typeface="Arial-Rounded" panose="020B0500000000000000" pitchFamily="34" charset="0"/>
                <a:cs typeface="Arial-Rounded" panose="020B0500000000000000" pitchFamily="34" charset="0"/>
              </a:rPr>
              <a:t>đó</a:t>
            </a:r>
            <a:r>
              <a:rPr lang="en-US" sz="3000" dirty="0">
                <a:latin typeface="Arial-Rounded" panose="020B0500000000000000" pitchFamily="34" charset="0"/>
                <a:cs typeface="Arial-Rounded" panose="020B0500000000000000" pitchFamily="34" charset="0"/>
              </a:rPr>
              <a:t>?</a:t>
            </a:r>
            <a:endParaRPr lang="en-US" sz="3000" dirty="0">
              <a:solidFill>
                <a:srgbClr val="FF0000"/>
              </a:solidFill>
              <a:latin typeface="Arial-Rounded" panose="020B0500000000000000" pitchFamily="34" charset="0"/>
              <a:cs typeface="Arial-Rounded" panose="020B0500000000000000" pitchFamily="34" charset="0"/>
            </a:endParaRPr>
          </a:p>
        </p:txBody>
      </p:sp>
      <p:cxnSp>
        <p:nvCxnSpPr>
          <p:cNvPr id="3" name="Straight Connector 2"/>
          <p:cNvCxnSpPr/>
          <p:nvPr/>
        </p:nvCxnSpPr>
        <p:spPr>
          <a:xfrm>
            <a:off x="3265714" y="762577"/>
            <a:ext cx="359954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7068456" y="784924"/>
            <a:ext cx="468811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81490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p:cTn id="19" dur="500" fill="hold"/>
                                        <p:tgtEl>
                                          <p:spTgt spid="15"/>
                                        </p:tgtEl>
                                        <p:attrNameLst>
                                          <p:attrName>ppt_w</p:attrName>
                                        </p:attrNameLst>
                                      </p:cBhvr>
                                      <p:tavLst>
                                        <p:tav tm="0">
                                          <p:val>
                                            <p:fltVal val="0"/>
                                          </p:val>
                                        </p:tav>
                                        <p:tav tm="100000">
                                          <p:val>
                                            <p:strVal val="#ppt_w"/>
                                          </p:val>
                                        </p:tav>
                                      </p:tavLst>
                                    </p:anim>
                                    <p:anim calcmode="lin" valueType="num">
                                      <p:cBhvr>
                                        <p:cTn id="20" dur="500" fill="hold"/>
                                        <p:tgtEl>
                                          <p:spTgt spid="15"/>
                                        </p:tgtEl>
                                        <p:attrNameLst>
                                          <p:attrName>ppt_h</p:attrName>
                                        </p:attrNameLst>
                                      </p:cBhvr>
                                      <p:tavLst>
                                        <p:tav tm="0">
                                          <p:val>
                                            <p:fltVal val="0"/>
                                          </p:val>
                                        </p:tav>
                                        <p:tav tm="100000">
                                          <p:val>
                                            <p:strVal val="#ppt_h"/>
                                          </p:val>
                                        </p:tav>
                                      </p:tavLst>
                                    </p:anim>
                                    <p:animEffect transition="in" filter="fade">
                                      <p:cBhvr>
                                        <p:cTn id="21" dur="500"/>
                                        <p:tgtEl>
                                          <p:spTgt spid="15"/>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barn(inVertical)">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barn(inVertical)">
                                      <p:cBhvr>
                                        <p:cTn id="31" dur="500"/>
                                        <p:tgtEl>
                                          <p:spTgt spid="9"/>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barn(inVertical)">
                                      <p:cBhvr>
                                        <p:cTn id="36" dur="500"/>
                                        <p:tgtEl>
                                          <p:spTgt spid="10"/>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grpId="0" nodeType="clickEffect">
                                  <p:stCondLst>
                                    <p:cond delay="0"/>
                                  </p:stCondLst>
                                  <p:childTnLst>
                                    <p:set>
                                      <p:cBhvr>
                                        <p:cTn id="40" dur="1" fill="hold">
                                          <p:stCondLst>
                                            <p:cond delay="0"/>
                                          </p:stCondLst>
                                        </p:cTn>
                                        <p:tgtEl>
                                          <p:spTgt spid="13"/>
                                        </p:tgtEl>
                                        <p:attrNameLst>
                                          <p:attrName>style.visibility</p:attrName>
                                        </p:attrNameLst>
                                      </p:cBhvr>
                                      <p:to>
                                        <p:strVal val="visible"/>
                                      </p:to>
                                    </p:set>
                                    <p:animEffect transition="in" filter="barn(inVertical)">
                                      <p:cBhvr>
                                        <p:cTn id="41" dur="500"/>
                                        <p:tgtEl>
                                          <p:spTgt spid="13"/>
                                        </p:tgtEl>
                                      </p:cBhvr>
                                    </p:animEffect>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grpId="0" nodeType="clickEffect">
                                  <p:stCondLst>
                                    <p:cond delay="0"/>
                                  </p:stCondLst>
                                  <p:childTnLst>
                                    <p:set>
                                      <p:cBhvr>
                                        <p:cTn id="45" dur="1" fill="hold">
                                          <p:stCondLst>
                                            <p:cond delay="0"/>
                                          </p:stCondLst>
                                        </p:cTn>
                                        <p:tgtEl>
                                          <p:spTgt spid="14"/>
                                        </p:tgtEl>
                                        <p:attrNameLst>
                                          <p:attrName>style.visibility</p:attrName>
                                        </p:attrNameLst>
                                      </p:cBhvr>
                                      <p:to>
                                        <p:strVal val="visible"/>
                                      </p:to>
                                    </p:set>
                                    <p:animEffect transition="in" filter="barn(inVertical)">
                                      <p:cBhvr>
                                        <p:cTn id="4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P spid="8" grpId="0"/>
      <p:bldP spid="8" grpId="1"/>
      <p:bldP spid="9" grpId="0"/>
      <p:bldP spid="9" grpId="1"/>
      <p:bldP spid="10" grpId="0"/>
      <p:bldP spid="10" grpId="1"/>
      <p:bldP spid="13" grpId="0"/>
      <p:bldP spid="13" grpId="1"/>
      <p:bldP spid="14" grpId="0"/>
      <p:bldP spid="14"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49177" y="265836"/>
            <a:ext cx="11305675" cy="2092881"/>
          </a:xfrm>
          <a:prstGeom prst="rect">
            <a:avLst/>
          </a:prstGeom>
        </p:spPr>
        <p:txBody>
          <a:bodyPr wrap="square">
            <a:spAutoFit/>
          </a:bodyPr>
          <a:lstStyle/>
          <a:p>
            <a:r>
              <a:rPr lang="en-US" sz="2600" dirty="0" smtClean="0">
                <a:latin typeface="arial" panose="020B0604020202020204" pitchFamily="34" charset="0"/>
              </a:rPr>
              <a:t>	</a:t>
            </a:r>
            <a:r>
              <a:rPr lang="vi-VN" sz="2600" dirty="0" smtClean="0">
                <a:latin typeface="arial" panose="020B0604020202020204" pitchFamily="34" charset="0"/>
              </a:rPr>
              <a:t>Hôm </a:t>
            </a:r>
            <a:r>
              <a:rPr lang="vi-VN" sz="2600" dirty="0">
                <a:latin typeface="arial" panose="020B0604020202020204" pitchFamily="34" charset="0"/>
              </a:rPr>
              <a:t>nay, cô tổng phụ trách đã phát động phong trào “Áo ấm cho em”. Chúng em đã đem sách vở, quần áo đến ủng hộ. Cả lớp cùng nhau phân loại, rồi sắp xếp gọn gàng. </a:t>
            </a:r>
            <a:r>
              <a:rPr lang="vi-VN" sz="2600" dirty="0" smtClean="0">
                <a:latin typeface="arial" panose="020B0604020202020204" pitchFamily="34" charset="0"/>
              </a:rPr>
              <a:t>Sau </a:t>
            </a:r>
            <a:r>
              <a:rPr lang="vi-VN" sz="2600" dirty="0">
                <a:latin typeface="arial" panose="020B0604020202020204" pitchFamily="34" charset="0"/>
              </a:rPr>
              <a:t>đó, bạn lớp trưởng và một số bạn nam đã đem nộp cho cô tổng phụ trách. Em cảm thấy hoạt động này rất ý nghĩa.</a:t>
            </a:r>
            <a:endParaRPr lang="en-US" sz="2600" dirty="0"/>
          </a:p>
        </p:txBody>
      </p:sp>
      <p:sp>
        <p:nvSpPr>
          <p:cNvPr id="8" name="Rectangle 7"/>
          <p:cNvSpPr/>
          <p:nvPr/>
        </p:nvSpPr>
        <p:spPr>
          <a:xfrm>
            <a:off x="449176" y="2650794"/>
            <a:ext cx="11496043" cy="1692771"/>
          </a:xfrm>
          <a:prstGeom prst="rect">
            <a:avLst/>
          </a:prstGeom>
        </p:spPr>
        <p:txBody>
          <a:bodyPr wrap="square">
            <a:spAutoFit/>
          </a:bodyPr>
          <a:lstStyle/>
          <a:p>
            <a:r>
              <a:rPr lang="en-US" sz="2600" dirty="0" smtClean="0">
                <a:latin typeface="arial" panose="020B0604020202020204" pitchFamily="34" charset="0"/>
              </a:rPr>
              <a:t>	</a:t>
            </a:r>
            <a:r>
              <a:rPr lang="vi-VN" sz="2600" dirty="0" smtClean="0">
                <a:latin typeface="arial" panose="020B0604020202020204" pitchFamily="34" charset="0"/>
              </a:rPr>
              <a:t>Hưởng </a:t>
            </a:r>
            <a:r>
              <a:rPr lang="vi-VN" sz="2600" dirty="0">
                <a:latin typeface="arial" panose="020B0604020202020204" pitchFamily="34" charset="0"/>
              </a:rPr>
              <a:t>ứng ngày Nhà giáo Việt </a:t>
            </a:r>
            <a:r>
              <a:rPr lang="vi-VN" sz="2600" dirty="0" smtClean="0">
                <a:latin typeface="arial" panose="020B0604020202020204" pitchFamily="34" charset="0"/>
              </a:rPr>
              <a:t>Nam</a:t>
            </a:r>
            <a:r>
              <a:rPr lang="en-US" sz="2600" dirty="0" smtClean="0">
                <a:latin typeface="arial" panose="020B0604020202020204" pitchFamily="34" charset="0"/>
              </a:rPr>
              <a:t> 20 -11</a:t>
            </a:r>
            <a:r>
              <a:rPr lang="vi-VN" sz="2600" dirty="0" smtClean="0">
                <a:latin typeface="arial" panose="020B0604020202020204" pitchFamily="34" charset="0"/>
              </a:rPr>
              <a:t>, </a:t>
            </a:r>
            <a:r>
              <a:rPr lang="vi-VN" sz="2600" dirty="0">
                <a:latin typeface="arial" panose="020B0604020202020204" pitchFamily="34" charset="0"/>
              </a:rPr>
              <a:t>lớp chúng em sẽ tham gia biểu diễn một tiết mục văn nghệ. Cả lớp sẽ trình bày bài hát “Bụi phấn”. Em và các bạn trong đội văn nghệ đã cùng nhau tập luyện rất hăng say. Em mong rằng tiết mục sẽ được mọi người yêu thích.</a:t>
            </a:r>
            <a:endParaRPr lang="en-US" sz="2600" dirty="0"/>
          </a:p>
        </p:txBody>
      </p:sp>
      <p:sp>
        <p:nvSpPr>
          <p:cNvPr id="9" name="Rectangle 8"/>
          <p:cNvSpPr/>
          <p:nvPr/>
        </p:nvSpPr>
        <p:spPr>
          <a:xfrm>
            <a:off x="449176" y="4895547"/>
            <a:ext cx="11305675" cy="1692771"/>
          </a:xfrm>
          <a:prstGeom prst="rect">
            <a:avLst/>
          </a:prstGeom>
        </p:spPr>
        <p:txBody>
          <a:bodyPr wrap="square">
            <a:spAutoFit/>
          </a:bodyPr>
          <a:lstStyle/>
          <a:p>
            <a:r>
              <a:rPr lang="en-US" sz="2600" dirty="0" smtClean="0">
                <a:latin typeface="arial" panose="020B0604020202020204" pitchFamily="34" charset="0"/>
              </a:rPr>
              <a:t>	</a:t>
            </a:r>
            <a:r>
              <a:rPr lang="vi-VN" sz="2600" dirty="0" smtClean="0">
                <a:latin typeface="arial" panose="020B0604020202020204" pitchFamily="34" charset="0"/>
              </a:rPr>
              <a:t>Giờ </a:t>
            </a:r>
            <a:r>
              <a:rPr lang="vi-VN" sz="2600" dirty="0">
                <a:latin typeface="arial" panose="020B0604020202020204" pitchFamily="34" charset="0"/>
              </a:rPr>
              <a:t>nghỉ giải lao hôm nay, em cùng các </a:t>
            </a:r>
            <a:r>
              <a:rPr lang="vi-VN" sz="2600">
                <a:latin typeface="arial" panose="020B0604020202020204" pitchFamily="34" charset="0"/>
              </a:rPr>
              <a:t>bạn </a:t>
            </a:r>
            <a:r>
              <a:rPr lang="vi-VN" sz="2600" smtClean="0">
                <a:latin typeface="arial" panose="020B0604020202020204" pitchFamily="34" charset="0"/>
              </a:rPr>
              <a:t>chơi </a:t>
            </a:r>
            <a:r>
              <a:rPr lang="vi-VN" sz="2600" dirty="0">
                <a:latin typeface="arial" panose="020B0604020202020204" pitchFamily="34" charset="0"/>
              </a:rPr>
              <a:t>nhảy dây. Chúng em đã oẳn tù xì để quyết định người làm. Bạn Hoa và bạn Hà phải làm đầu tiên. Cả nhóm vừa chơi vừa trò chuyện vui vẻ. Mười lăm phút giải lao trôi qua thật nhanh nhưng thật bổ ích.</a:t>
            </a:r>
            <a:endParaRPr lang="en-US" sz="2600" dirty="0"/>
          </a:p>
        </p:txBody>
      </p:sp>
    </p:spTree>
    <p:extLst>
      <p:ext uri="{BB962C8B-B14F-4D97-AF65-F5344CB8AC3E}">
        <p14:creationId xmlns:p14="http://schemas.microsoft.com/office/powerpoint/2010/main" val="13133077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4E81C0C-A0E3-5443-A8CB-55965CFDD1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73"/>
            <a:ext cx="12192000" cy="6854653"/>
          </a:xfrm>
          <a:prstGeom prst="rect">
            <a:avLst/>
          </a:prstGeom>
        </p:spPr>
      </p:pic>
    </p:spTree>
    <p:extLst>
      <p:ext uri="{BB962C8B-B14F-4D97-AF65-F5344CB8AC3E}">
        <p14:creationId xmlns:p14="http://schemas.microsoft.com/office/powerpoint/2010/main" val="36401499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8680" y="1614964"/>
            <a:ext cx="5563553" cy="3628073"/>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19765" t="5074" r="12177" b="15106"/>
          <a:stretch>
            <a:fillRect/>
          </a:stretch>
        </p:blipFill>
        <p:spPr>
          <a:xfrm flipH="1">
            <a:off x="2497400" y="2420323"/>
            <a:ext cx="2983258" cy="2470902"/>
          </a:xfrm>
          <a:prstGeom prst="rect">
            <a:avLst/>
          </a:prstGeom>
        </p:spPr>
      </p:pic>
      <p:sp>
        <p:nvSpPr>
          <p:cNvPr id="5" name="Rectangle 4"/>
          <p:cNvSpPr/>
          <p:nvPr/>
        </p:nvSpPr>
        <p:spPr>
          <a:xfrm>
            <a:off x="6230784" y="3137687"/>
            <a:ext cx="2728825" cy="582627"/>
          </a:xfrm>
          <a:prstGeom prst="rect">
            <a:avLst/>
          </a:prstGeom>
          <a:noFill/>
        </p:spPr>
        <p:txBody>
          <a:bodyPr wrap="none" lIns="68580" tIns="34290" rIns="68580" bIns="34290">
            <a:prstTxWarp prst="textArchDown">
              <a:avLst/>
            </a:prstTxWarp>
            <a:spAutoFit/>
          </a:bodyPr>
          <a:lstStyle/>
          <a:p>
            <a:pPr algn="ctr"/>
            <a:r>
              <a:rPr lang="en-US" sz="6000" b="1" cap="none" spc="0" dirty="0">
                <a:ln w="22225">
                  <a:solidFill>
                    <a:schemeClr val="accent2"/>
                  </a:solidFill>
                  <a:prstDash val="solid"/>
                </a:ln>
                <a:solidFill>
                  <a:schemeClr val="accent2">
                    <a:lumMod val="40000"/>
                    <a:lumOff val="60000"/>
                  </a:schemeClr>
                </a:solidFill>
                <a:effectLst/>
                <a:latin typeface="Times New Roman" panose="02020603050405020304" pitchFamily="18" charset="0"/>
                <a:cs typeface="Times New Roman" panose="02020603050405020304" pitchFamily="18" charset="0"/>
              </a:rPr>
              <a:t>Đọc mở rộng</a:t>
            </a:r>
          </a:p>
        </p:txBody>
      </p:sp>
    </p:spTree>
  </p:cSld>
  <p:clrMapOvr>
    <a:masterClrMapping/>
  </p:clrMapOvr>
  <p:transition advClick="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DF8EBE3-156E-9545-B860-902F5D4AE7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73"/>
            <a:ext cx="12192000" cy="6854653"/>
          </a:xfrm>
          <a:prstGeom prst="rect">
            <a:avLst/>
          </a:prstGeom>
        </p:spPr>
      </p:pic>
    </p:spTree>
    <p:extLst>
      <p:ext uri="{BB962C8B-B14F-4D97-AF65-F5344CB8AC3E}">
        <p14:creationId xmlns:p14="http://schemas.microsoft.com/office/powerpoint/2010/main" val="409979398"/>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266699" y="109855"/>
            <a:ext cx="7949045" cy="94678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600" dirty="0">
                <a:latin typeface="Arial-Rounded" panose="020B0500000000000000" pitchFamily="34" charset="0"/>
                <a:cs typeface="Arial-Rounded" panose="020B0500000000000000" pitchFamily="34" charset="0"/>
              </a:rPr>
              <a:t>1. </a:t>
            </a:r>
            <a:r>
              <a:rPr lang="en-US" sz="3600" dirty="0" err="1">
                <a:latin typeface="Arial-Rounded" panose="020B0500000000000000" pitchFamily="34" charset="0"/>
                <a:cs typeface="Arial-Rounded" panose="020B0500000000000000" pitchFamily="34" charset="0"/>
              </a:rPr>
              <a:t>Tìm</a:t>
            </a:r>
            <a:r>
              <a:rPr lang="en-US" sz="3600" dirty="0">
                <a:latin typeface="Arial-Rounded" panose="020B0500000000000000" pitchFamily="34" charset="0"/>
                <a:cs typeface="Arial-Rounded" panose="020B0500000000000000" pitchFamily="34" charset="0"/>
              </a:rPr>
              <a:t> </a:t>
            </a:r>
            <a:r>
              <a:rPr lang="en-US" sz="3600" dirty="0" err="1">
                <a:latin typeface="Arial-Rounded" panose="020B0500000000000000" pitchFamily="34" charset="0"/>
                <a:cs typeface="Arial-Rounded" panose="020B0500000000000000" pitchFamily="34" charset="0"/>
              </a:rPr>
              <a:t>đọc</a:t>
            </a:r>
            <a:r>
              <a:rPr lang="en-US" sz="3600" dirty="0">
                <a:latin typeface="Arial-Rounded" panose="020B0500000000000000" pitchFamily="34" charset="0"/>
                <a:cs typeface="Arial-Rounded" panose="020B0500000000000000" pitchFamily="34" charset="0"/>
              </a:rPr>
              <a:t> 1 </a:t>
            </a:r>
            <a:r>
              <a:rPr lang="en-US" sz="3600" dirty="0" err="1">
                <a:latin typeface="Arial-Rounded" panose="020B0500000000000000" pitchFamily="34" charset="0"/>
                <a:cs typeface="Arial-Rounded" panose="020B0500000000000000" pitchFamily="34" charset="0"/>
              </a:rPr>
              <a:t>bài</a:t>
            </a:r>
            <a:r>
              <a:rPr lang="en-US" sz="3600" dirty="0">
                <a:latin typeface="Arial-Rounded" panose="020B0500000000000000" pitchFamily="34" charset="0"/>
                <a:cs typeface="Arial-Rounded" panose="020B0500000000000000" pitchFamily="34" charset="0"/>
              </a:rPr>
              <a:t> </a:t>
            </a:r>
            <a:r>
              <a:rPr lang="en-US" sz="3600" dirty="0" err="1">
                <a:latin typeface="Arial-Rounded" panose="020B0500000000000000" pitchFamily="34" charset="0"/>
                <a:cs typeface="Arial-Rounded" panose="020B0500000000000000" pitchFamily="34" charset="0"/>
              </a:rPr>
              <a:t>thơ</a:t>
            </a:r>
            <a:r>
              <a:rPr lang="en-US" sz="3600" dirty="0">
                <a:latin typeface="Arial-Rounded" panose="020B0500000000000000" pitchFamily="34" charset="0"/>
                <a:cs typeface="Arial-Rounded" panose="020B0500000000000000" pitchFamily="34" charset="0"/>
              </a:rPr>
              <a:t> </a:t>
            </a:r>
            <a:r>
              <a:rPr lang="en-US" sz="3600" dirty="0" err="1">
                <a:latin typeface="Arial-Rounded" panose="020B0500000000000000" pitchFamily="34" charset="0"/>
                <a:cs typeface="Arial-Rounded" panose="020B0500000000000000" pitchFamily="34" charset="0"/>
              </a:rPr>
              <a:t>về</a:t>
            </a:r>
            <a:r>
              <a:rPr lang="en-US" sz="3600" dirty="0">
                <a:latin typeface="Arial-Rounded" panose="020B0500000000000000" pitchFamily="34" charset="0"/>
                <a:cs typeface="Arial-Rounded" panose="020B0500000000000000" pitchFamily="34" charset="0"/>
              </a:rPr>
              <a:t> </a:t>
            </a:r>
            <a:r>
              <a:rPr lang="en-US" sz="3600" dirty="0" err="1">
                <a:latin typeface="Arial-Rounded" panose="020B0500000000000000" pitchFamily="34" charset="0"/>
                <a:cs typeface="Arial-Rounded" panose="020B0500000000000000" pitchFamily="34" charset="0"/>
              </a:rPr>
              <a:t>tình</a:t>
            </a:r>
            <a:r>
              <a:rPr lang="en-US" sz="3600" dirty="0">
                <a:latin typeface="Arial-Rounded" panose="020B0500000000000000" pitchFamily="34" charset="0"/>
                <a:cs typeface="Arial-Rounded" panose="020B0500000000000000" pitchFamily="34" charset="0"/>
              </a:rPr>
              <a:t> </a:t>
            </a:r>
            <a:r>
              <a:rPr lang="en-US" sz="3600" dirty="0" err="1">
                <a:latin typeface="Arial-Rounded" panose="020B0500000000000000" pitchFamily="34" charset="0"/>
                <a:cs typeface="Arial-Rounded" panose="020B0500000000000000" pitchFamily="34" charset="0"/>
              </a:rPr>
              <a:t>bạn</a:t>
            </a:r>
            <a:endParaRPr lang="en-US" sz="3600" dirty="0">
              <a:latin typeface="Arial-Rounded" panose="020B0500000000000000" pitchFamily="34" charset="0"/>
              <a:cs typeface="Arial-Rounded" panose="020B0500000000000000" pitchFamily="34" charset="0"/>
            </a:endParaRPr>
          </a:p>
        </p:txBody>
      </p:sp>
      <p:pic>
        <p:nvPicPr>
          <p:cNvPr id="3" name="Picture 2" descr="Chúng ta đều là bạn"/>
          <p:cNvPicPr>
            <a:picLocks noChangeAspect="1"/>
          </p:cNvPicPr>
          <p:nvPr/>
        </p:nvPicPr>
        <p:blipFill>
          <a:blip r:embed="rId2"/>
          <a:stretch>
            <a:fillRect/>
          </a:stretch>
        </p:blipFill>
        <p:spPr>
          <a:xfrm>
            <a:off x="1562735" y="1519555"/>
            <a:ext cx="3586480" cy="5097145"/>
          </a:xfrm>
          <a:prstGeom prst="rect">
            <a:avLst/>
          </a:prstGeom>
        </p:spPr>
      </p:pic>
      <p:pic>
        <p:nvPicPr>
          <p:cNvPr id="4" name="Picture 3" descr="1"/>
          <p:cNvPicPr>
            <a:picLocks noChangeAspect="1"/>
          </p:cNvPicPr>
          <p:nvPr/>
        </p:nvPicPr>
        <p:blipFill>
          <a:blip r:embed="rId3"/>
          <a:stretch>
            <a:fillRect/>
          </a:stretch>
        </p:blipFill>
        <p:spPr>
          <a:xfrm>
            <a:off x="5678170" y="1710690"/>
            <a:ext cx="6130290" cy="459803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Lst>
  </p:timing>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7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6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8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586</TotalTime>
  <Words>633</Words>
  <Application>Microsoft Office PowerPoint</Application>
  <PresentationFormat>Widescreen</PresentationFormat>
  <Paragraphs>192</Paragraphs>
  <Slides>12</Slides>
  <Notes>3</Notes>
  <HiddenSlides>0</HiddenSlides>
  <MMClips>0</MMClips>
  <ScaleCrop>false</ScaleCrop>
  <HeadingPairs>
    <vt:vector size="6" baseType="variant">
      <vt:variant>
        <vt:lpstr>Fonts Used</vt:lpstr>
      </vt:variant>
      <vt:variant>
        <vt:i4>7</vt:i4>
      </vt:variant>
      <vt:variant>
        <vt:lpstr>Theme</vt:lpstr>
      </vt:variant>
      <vt:variant>
        <vt:i4>4</vt:i4>
      </vt:variant>
      <vt:variant>
        <vt:lpstr>Slide Titles</vt:lpstr>
      </vt:variant>
      <vt:variant>
        <vt:i4>12</vt:i4>
      </vt:variant>
    </vt:vector>
  </HeadingPairs>
  <TitlesOfParts>
    <vt:vector size="23" baseType="lpstr">
      <vt:lpstr>Microsoft YaHei</vt:lpstr>
      <vt:lpstr>Arial</vt:lpstr>
      <vt:lpstr>Arial</vt:lpstr>
      <vt:lpstr>Arial-Rounded</vt:lpstr>
      <vt:lpstr>Calibri</vt:lpstr>
      <vt:lpstr>Calibri Light</vt:lpstr>
      <vt:lpstr>Times New Roman</vt:lpstr>
      <vt:lpstr>2_Office Theme</vt:lpstr>
      <vt:lpstr>7_Office Theme</vt:lpstr>
      <vt:lpstr>6_Office Theme</vt:lpstr>
      <vt:lpstr>8_Office Theme</vt:lpstr>
      <vt:lpstr>Chào mừng các em đến với tiết Tiếng Việt - Lớp 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WPS Presentation</dc:title>
  <dc:creator/>
  <cp:lastModifiedBy>admin</cp:lastModifiedBy>
  <cp:revision>63</cp:revision>
  <dcterms:created xsi:type="dcterms:W3CDTF">2021-05-26T07:40:58Z</dcterms:created>
  <dcterms:modified xsi:type="dcterms:W3CDTF">2022-11-11T02:15:13Z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1033-11.2.0.10132</vt:lpwstr>
  </property>
</Properties>
</file>