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699" r:id="rId3"/>
    <p:sldMasterId id="2147483701" r:id="rId4"/>
    <p:sldMasterId id="2147483725" r:id="rId5"/>
    <p:sldMasterId id="2147483737" r:id="rId6"/>
    <p:sldMasterId id="2147483749" r:id="rId7"/>
  </p:sldMasterIdLst>
  <p:notesMasterIdLst>
    <p:notesMasterId r:id="rId27"/>
  </p:notesMasterIdLst>
  <p:sldIdLst>
    <p:sldId id="322" r:id="rId8"/>
    <p:sldId id="257" r:id="rId9"/>
    <p:sldId id="307" r:id="rId10"/>
    <p:sldId id="317" r:id="rId11"/>
    <p:sldId id="303" r:id="rId12"/>
    <p:sldId id="308" r:id="rId13"/>
    <p:sldId id="309" r:id="rId14"/>
    <p:sldId id="310" r:id="rId15"/>
    <p:sldId id="311" r:id="rId16"/>
    <p:sldId id="312" r:id="rId17"/>
    <p:sldId id="304" r:id="rId18"/>
    <p:sldId id="320" r:id="rId19"/>
    <p:sldId id="318" r:id="rId20"/>
    <p:sldId id="277" r:id="rId21"/>
    <p:sldId id="306" r:id="rId22"/>
    <p:sldId id="315" r:id="rId23"/>
    <p:sldId id="319" r:id="rId24"/>
    <p:sldId id="321" r:id="rId25"/>
    <p:sldId id="29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3" autoAdjust="0"/>
    <p:restoredTop sz="94699"/>
  </p:normalViewPr>
  <p:slideViewPr>
    <p:cSldViewPr snapToGrid="0">
      <p:cViewPr varScale="1">
        <p:scale>
          <a:sx n="69" d="100"/>
          <a:sy n="69" d="100"/>
        </p:scale>
        <p:origin x="6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5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34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3.png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4.png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09919E-F8A9-914F-9E41-ACFF190DE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71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02933" y="598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Quan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kể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Nam.</a:t>
            </a:r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762171" y="595086"/>
            <a:ext cx="3048000" cy="2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805994"/>
            <a:ext cx="11059886" cy="585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919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16890"/>
            <a:ext cx="11536627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Viết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thời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gian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biểu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của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em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từ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5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giờ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chiều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 </a:t>
            </a:r>
            <a:b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  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lúc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đi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ngủ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graphicFrame>
        <p:nvGraphicFramePr>
          <p:cNvPr id="5" name="Table 4"/>
          <p:cNvGraphicFramePr/>
          <p:nvPr>
            <p:extLst>
              <p:ext uri="{D42A27DB-BD31-4B8C-83A1-F6EECF244321}">
                <p14:modId xmlns:p14="http://schemas.microsoft.com/office/powerpoint/2010/main" val="1076954295"/>
              </p:ext>
            </p:extLst>
          </p:nvPr>
        </p:nvGraphicFramePr>
        <p:xfrm>
          <a:off x="1828800" y="3341852"/>
          <a:ext cx="853313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6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dirty="0" err="1">
                          <a:latin typeface="Arial-Rounded" panose="020B0500000000000000" charset="0"/>
                          <a:cs typeface="Arial-Rounded" panose="020B0500000000000000" charset="0"/>
                        </a:rPr>
                        <a:t>Thời</a:t>
                      </a:r>
                      <a:r>
                        <a:rPr lang="en-US" sz="3600" dirty="0">
                          <a:latin typeface="Arial-Rounded" panose="020B0500000000000000" charset="0"/>
                          <a:cs typeface="Arial-Rounded" panose="020B0500000000000000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charset="0"/>
                          <a:cs typeface="Arial-Rounded" panose="020B0500000000000000" charset="0"/>
                        </a:rPr>
                        <a:t>gian</a:t>
                      </a:r>
                      <a:endParaRPr lang="en-US" sz="3600" dirty="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Hoạt động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dirty="0">
                          <a:latin typeface="Arial-Rounded" panose="020B0500000000000000" charset="0"/>
                          <a:cs typeface="Arial-Rounded" panose="020B0500000000000000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Đi học về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 dirty="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4006573" y="2241465"/>
            <a:ext cx="4771669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Thời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gian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biểu</a:t>
            </a:r>
            <a:endParaRPr lang="en-US" sz="48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2BD5E2-8E19-7E40-AE00-4C221C068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66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510629-E4DF-C540-B4DA-C100456B0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69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140" y="1614805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7067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02225" y="2924175"/>
            <a:ext cx="3256280" cy="582930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</a:p>
        </p:txBody>
      </p:sp>
    </p:spTree>
  </p:cSld>
  <p:clrMapOvr>
    <a:masterClrMapping/>
  </p:clrMapOvr>
  <p:transition advClick="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655" y="-2031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</a:t>
            </a:r>
            <a:r>
              <a:rPr lang="en-US" sz="40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. </a:t>
            </a:r>
            <a:r>
              <a:rPr lang="en-US" sz="4000" b="1" dirty="0" err="1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Đọc</a:t>
            </a:r>
            <a:r>
              <a:rPr lang="en-US" sz="4000" b="1" dirty="0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bản</a:t>
            </a:r>
            <a:r>
              <a:rPr lang="en-US" sz="4000" b="1" dirty="0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 tin </a:t>
            </a:r>
            <a:r>
              <a:rPr lang="en-US" sz="4000" b="1" dirty="0" err="1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của</a:t>
            </a:r>
            <a:r>
              <a:rPr lang="en-US" sz="4000" b="1" dirty="0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nhà</a:t>
            </a:r>
            <a:r>
              <a:rPr lang="en-US" sz="4000" b="1" dirty="0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latin typeface="iCiel Andes Rounded Light" panose="02000000000000000000" pitchFamily="50" charset="0"/>
                <a:cs typeface="Arial-Rounded" panose="020B0500000000000000" charset="0"/>
                <a:sym typeface="+mn-ea"/>
              </a:rPr>
              <a:t>trường</a:t>
            </a:r>
            <a:endParaRPr lang="en-US" sz="4000" b="1" dirty="0">
              <a:latin typeface="iCiel Andes Rounded Light" panose="02000000000000000000" pitchFamily="5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217" y="855556"/>
            <a:ext cx="5864567" cy="600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655" y="-2031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</a:t>
            </a:r>
            <a:r>
              <a:rPr lang="en-US" sz="40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. </a:t>
            </a:r>
            <a:r>
              <a:rPr lang="en-US" sz="40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Đọc</a:t>
            </a:r>
            <a:r>
              <a:rPr lang="en-US" sz="40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bản</a:t>
            </a:r>
            <a:r>
              <a:rPr lang="en-US" sz="40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tin </a:t>
            </a:r>
            <a:r>
              <a:rPr lang="en-US" sz="40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của</a:t>
            </a:r>
            <a:r>
              <a:rPr lang="en-US" sz="40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nhà</a:t>
            </a:r>
            <a:r>
              <a:rPr lang="en-US" sz="40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trường</a:t>
            </a:r>
            <a:endParaRPr lang="en-US" sz="4000" b="1" dirty="0"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13" name="Title 1"/>
          <p:cNvSpPr txBox="1">
            <a:spLocks/>
          </p:cNvSpPr>
          <p:nvPr/>
        </p:nvSpPr>
        <p:spPr>
          <a:xfrm>
            <a:off x="460745" y="0"/>
            <a:ext cx="115366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500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Chia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sẻ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bạn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những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thông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tin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mà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em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quan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500" b="1" dirty="0" err="1">
                <a:latin typeface="Arial-Rounded" panose="020B0500000000000000" charset="0"/>
                <a:cs typeface="Arial-Rounded" panose="020B0500000000000000" charset="0"/>
                <a:sym typeface="+mn-ea"/>
              </a:rPr>
              <a:t>tâm</a:t>
            </a:r>
            <a:r>
              <a:rPr lang="en-US" sz="3500" b="1" dirty="0">
                <a:latin typeface="Arial-Rounded" panose="020B0500000000000000" charset="0"/>
                <a:cs typeface="Arial-Rounded" panose="020B0500000000000000" charset="0"/>
                <a:sym typeface="+mn-ea"/>
              </a:rPr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829" y="986971"/>
            <a:ext cx="5384800" cy="551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60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E7CD4D-FABD-C64F-B57D-863E7263F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3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FC7BC2-27E3-AC42-9476-39E27C9D3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63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073" y="-839738"/>
            <a:ext cx="13452763" cy="79227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-624405" y="3733798"/>
            <a:ext cx="3002565" cy="24868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66655" y="3107190"/>
            <a:ext cx="5943830" cy="1074249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49106" y="2316487"/>
            <a:ext cx="3330460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Việt</a:t>
            </a:r>
            <a:endParaRPr lang="en-US" sz="54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8591570"/>
      </p:ext>
    </p:extLst>
  </p:cSld>
  <p:clrMapOvr>
    <a:masterClrMapping/>
  </p:clrMapOvr>
  <p:transition advClick="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E66EA3-A375-8444-AF5B-F5AC2B99B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571500"/>
            <a:ext cx="1016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1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02933" y="598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Quan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kể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Nam.</a:t>
            </a:r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762171" y="595086"/>
            <a:ext cx="3048000" cy="2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805994"/>
            <a:ext cx="11059886" cy="585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02933" y="598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Quan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kể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Nam.</a:t>
            </a:r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762171" y="595086"/>
            <a:ext cx="3048000" cy="2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723" y="940706"/>
            <a:ext cx="8621485" cy="491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62590" y="585291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684827" y="5940001"/>
            <a:ext cx="6488153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Nam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đi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học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lúc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7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sáng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5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02933" y="598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Quan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kể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Nam.</a:t>
            </a:r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762171" y="595086"/>
            <a:ext cx="3048000" cy="2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362590" y="585291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684827" y="5940001"/>
            <a:ext cx="8520202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Lúc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8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sáng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Nam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học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bài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1" y="751973"/>
            <a:ext cx="8621486" cy="512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67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02933" y="598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Quan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kể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Nam.</a:t>
            </a:r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762171" y="595086"/>
            <a:ext cx="3048000" cy="2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362590" y="585291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25602" y="5940001"/>
            <a:ext cx="10189029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9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30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phút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Nam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ra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chơi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cùng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81" y="756557"/>
            <a:ext cx="9257619" cy="518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38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02933" y="598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Quan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sát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kể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bạn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Nam.</a:t>
            </a:r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762171" y="595086"/>
            <a:ext cx="3048000" cy="2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362590" y="5852917"/>
            <a:ext cx="11989067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49828" y="5940001"/>
            <a:ext cx="9782628" cy="9347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Nam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ăn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trưa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ở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lúc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11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30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sym typeface="+mn-ea"/>
              </a:rPr>
              <a:t>phút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92" y="761093"/>
            <a:ext cx="9498465" cy="5091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49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4" grpId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208</Words>
  <Application>Microsoft Office PowerPoint</Application>
  <PresentationFormat>Widescreen</PresentationFormat>
  <Paragraphs>26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Microsoft YaHei</vt:lpstr>
      <vt:lpstr>Arial</vt:lpstr>
      <vt:lpstr>Arial-Rounded</vt:lpstr>
      <vt:lpstr>Calibri</vt:lpstr>
      <vt:lpstr>Calibri Light</vt:lpstr>
      <vt:lpstr>iCiel Andes Rounded Light</vt:lpstr>
      <vt:lpstr>黑体</vt:lpstr>
      <vt:lpstr>Times New Roman</vt:lpstr>
      <vt:lpstr>1_Office Theme</vt:lpstr>
      <vt:lpstr>6_Office Theme</vt:lpstr>
      <vt:lpstr>4_Office Theme</vt:lpstr>
      <vt:lpstr>2_Office 主题​​</vt:lpstr>
      <vt:lpstr>7_Office Theme</vt:lpstr>
      <vt:lpstr>2_Office Theme</vt:lpstr>
      <vt:lpstr>1_Office Theme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Viết thời gian biểu của em từ 5 giờ chiều       đến lúc đi ngủ?</vt:lpstr>
      <vt:lpstr>PowerPoint Presentation</vt:lpstr>
      <vt:lpstr>PowerPoint Presentation</vt:lpstr>
      <vt:lpstr>PowerPoint Presentation</vt:lpstr>
      <vt:lpstr>1. Đọc bản tin của nhà trường</vt:lpstr>
      <vt:lpstr>1. Đọc bản tin của nhà trường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admin</cp:lastModifiedBy>
  <cp:revision>17</cp:revision>
  <dcterms:created xsi:type="dcterms:W3CDTF">2021-05-24T05:01:30Z</dcterms:created>
  <dcterms:modified xsi:type="dcterms:W3CDTF">2022-10-07T05:08:49Z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