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2"/>
  </p:notesMasterIdLst>
  <p:sldIdLst>
    <p:sldId id="287" r:id="rId2"/>
    <p:sldId id="311" r:id="rId3"/>
    <p:sldId id="296" r:id="rId4"/>
    <p:sldId id="297" r:id="rId5"/>
    <p:sldId id="299" r:id="rId6"/>
    <p:sldId id="314" r:id="rId7"/>
    <p:sldId id="315" r:id="rId8"/>
    <p:sldId id="300" r:id="rId9"/>
    <p:sldId id="309" r:id="rId10"/>
    <p:sldId id="301" r:id="rId11"/>
    <p:sldId id="313" r:id="rId12"/>
    <p:sldId id="316" r:id="rId13"/>
    <p:sldId id="317" r:id="rId14"/>
    <p:sldId id="318" r:id="rId15"/>
    <p:sldId id="323" r:id="rId16"/>
    <p:sldId id="324" r:id="rId17"/>
    <p:sldId id="320" r:id="rId18"/>
    <p:sldId id="321" r:id="rId19"/>
    <p:sldId id="325" r:id="rId20"/>
    <p:sldId id="260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等线 Light" panose="02010600030101010101" pitchFamily="2" charset="-122"/>
      <p:regular r:id="rId25"/>
    </p:embeddedFont>
    <p:embeddedFont>
      <p:font typeface="#9Slide03 AmpleSoft" panose="020B0604020202020204" charset="0"/>
      <p:regular r:id="rId26"/>
    </p:embeddedFont>
    <p:embeddedFont>
      <p:font typeface="#9Slide03 Arima Madurai Bold" panose="020B0604020202020204" charset="0"/>
      <p:bold r:id="rId27"/>
    </p:embeddedFont>
    <p:embeddedFont>
      <p:font typeface="#9Slide05 Pattaya" panose="020B0604020202020204" charset="-34"/>
      <p:regular r:id="rId28"/>
    </p:embeddedFont>
    <p:embeddedFont>
      <p:font typeface=".VnTime" panose="020B7200000000000000" pitchFamily="34" charset="0"/>
      <p:regular r:id="rId29"/>
      <p:bold r:id="rId30"/>
      <p:italic r:id="rId31"/>
      <p:boldItalic r:id="rId32"/>
    </p:embeddedFont>
    <p:embeddedFont>
      <p:font typeface="Cry Uncial" panose="020B0604020202020204"/>
      <p:regular r:id="rId33"/>
    </p:embeddedFont>
    <p:embeddedFont>
      <p:font typeface="HP001 4 hàng" panose="020B0603050302020204" pitchFamily="34" charset="0"/>
      <p:regular r:id="rId34"/>
      <p:bold r:id="rId35"/>
    </p:embeddedFont>
    <p:embeddedFont>
      <p:font typeface="Snell" panose="020B0500000000000000" charset="0"/>
      <p:regular r:id="rId36"/>
    </p:embeddedFont>
    <p:embeddedFont>
      <p:font typeface="SVN-Vanessas Valentine" panose="02040603050506020204" pitchFamily="18" charset="0"/>
      <p:regular r:id="rId37"/>
    </p:embeddedFont>
    <p:embeddedFont>
      <p:font typeface="UTM Alba Matter" panose="02040603050506020204" pitchFamily="18" charset="0"/>
      <p:regular r:id="rId38"/>
    </p:embeddedFont>
    <p:embeddedFont>
      <p:font typeface="UTM Arruba KT" panose="02040603050506020204" pitchFamily="18" charset="0"/>
      <p:regular r:id="rId39"/>
    </p:embeddedFont>
    <p:embeddedFont>
      <p:font typeface="UTM French Vanilla" panose="02040603050506020204" pitchFamily="18" charset="0"/>
      <p:regular r:id="rId40"/>
    </p:embeddedFont>
    <p:embeddedFont>
      <p:font typeface="UTM Loko" panose="02040603050506020204" pitchFamily="18" charset="0"/>
      <p:regular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5CB5C3"/>
    <a:srgbClr val="F2CAC7"/>
    <a:srgbClr val="CEEAED"/>
    <a:srgbClr val="47ADBB"/>
    <a:srgbClr val="93D2BD"/>
    <a:srgbClr val="013B61"/>
    <a:srgbClr val="FFB127"/>
    <a:srgbClr val="245A7B"/>
    <a:srgbClr val="ADB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90" autoAdjust="0"/>
    <p:restoredTop sz="94660"/>
  </p:normalViewPr>
  <p:slideViewPr>
    <p:cSldViewPr snapToGrid="0">
      <p:cViewPr>
        <p:scale>
          <a:sx n="40" d="100"/>
          <a:sy n="40" d="100"/>
        </p:scale>
        <p:origin x="1908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39F925-05A2-4809-B02B-102415B590C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71D8D-C8C9-4670-8C6B-3CC111E85C7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9613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671D8D-C8C9-4670-8C6B-3CC111E85C7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261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71D8D-C8C9-4670-8C6B-3CC111E85C7E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C911FE-A5D1-43A0-BCC1-2CE3DBFFE6E0}" type="slidenum">
              <a:rPr lang="en-US"/>
              <a:pPr eaLnBrk="1" hangingPunct="1"/>
              <a:t>4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71D8D-C8C9-4670-8C6B-3CC111E85C7E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</a:t>
            </a:r>
            <a:r>
              <a:rPr lang="en-US" altLang="zh-CN"/>
              <a:t>123</a:t>
            </a:r>
            <a:r>
              <a:rPr lang="zh-CN" altLang="en-US"/>
              <a:t>图文旗舰店：</a:t>
            </a:r>
            <a:r>
              <a:rPr lang="en-US" altLang="zh-CN"/>
              <a:t>666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24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22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71D8D-C8C9-4670-8C6B-3CC111E85C7E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emf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4" name="449bef45-1a50-439a-8a2a-2f56931756b5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1997410" y="-321967"/>
            <a:ext cx="5432606" cy="6970512"/>
            <a:chOff x="4126391" y="959744"/>
            <a:chExt cx="3928112" cy="5040112"/>
          </a:xfrm>
        </p:grpSpPr>
        <p:sp>
          <p:nvSpPr>
            <p:cNvPr id="1515" name="ïŝ1íḋê"/>
            <p:cNvSpPr/>
            <p:nvPr userDrawn="1"/>
          </p:nvSpPr>
          <p:spPr bwMode="auto">
            <a:xfrm>
              <a:off x="5054831" y="959744"/>
              <a:ext cx="8290" cy="5922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6" name="îṡlidé"/>
            <p:cNvSpPr/>
            <p:nvPr userDrawn="1"/>
          </p:nvSpPr>
          <p:spPr bwMode="auto">
            <a:xfrm>
              <a:off x="6158539" y="2449514"/>
              <a:ext cx="510406" cy="207242"/>
            </a:xfrm>
            <a:custGeom>
              <a:avLst/>
              <a:gdLst>
                <a:gd name="T0" fmla="*/ 431 w 431"/>
                <a:gd name="T1" fmla="*/ 73 h 175"/>
                <a:gd name="T2" fmla="*/ 34 w 431"/>
                <a:gd name="T3" fmla="*/ 0 h 175"/>
                <a:gd name="T4" fmla="*/ 0 w 431"/>
                <a:gd name="T5" fmla="*/ 94 h 175"/>
                <a:gd name="T6" fmla="*/ 427 w 431"/>
                <a:gd name="T7" fmla="*/ 175 h 175"/>
                <a:gd name="T8" fmla="*/ 431 w 431"/>
                <a:gd name="T9" fmla="*/ 7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175">
                  <a:moveTo>
                    <a:pt x="431" y="73"/>
                  </a:moveTo>
                  <a:lnTo>
                    <a:pt x="34" y="0"/>
                  </a:lnTo>
                  <a:lnTo>
                    <a:pt x="0" y="94"/>
                  </a:lnTo>
                  <a:lnTo>
                    <a:pt x="427" y="175"/>
                  </a:lnTo>
                  <a:lnTo>
                    <a:pt x="431" y="73"/>
                  </a:lnTo>
                  <a:close/>
                </a:path>
              </a:pathLst>
            </a:custGeom>
            <a:solidFill>
              <a:srgbClr val="5D4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7" name="îŝ1îďe"/>
            <p:cNvSpPr/>
            <p:nvPr userDrawn="1"/>
          </p:nvSpPr>
          <p:spPr bwMode="auto">
            <a:xfrm>
              <a:off x="6465256" y="2558464"/>
              <a:ext cx="316192" cy="118424"/>
            </a:xfrm>
            <a:custGeom>
              <a:avLst/>
              <a:gdLst>
                <a:gd name="T0" fmla="*/ 0 w 154"/>
                <a:gd name="T1" fmla="*/ 29 h 58"/>
                <a:gd name="T2" fmla="*/ 85 w 154"/>
                <a:gd name="T3" fmla="*/ 0 h 58"/>
                <a:gd name="T4" fmla="*/ 154 w 154"/>
                <a:gd name="T5" fmla="*/ 58 h 58"/>
                <a:gd name="T6" fmla="*/ 0 w 154"/>
                <a:gd name="T7" fmla="*/ 2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" h="58">
                  <a:moveTo>
                    <a:pt x="0" y="29"/>
                  </a:moveTo>
                  <a:cubicBezTo>
                    <a:pt x="30" y="35"/>
                    <a:pt x="66" y="23"/>
                    <a:pt x="85" y="0"/>
                  </a:cubicBezTo>
                  <a:cubicBezTo>
                    <a:pt x="94" y="28"/>
                    <a:pt x="124" y="53"/>
                    <a:pt x="154" y="58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8" name="íṩlïḋé"/>
            <p:cNvSpPr/>
            <p:nvPr userDrawn="1"/>
          </p:nvSpPr>
          <p:spPr bwMode="auto">
            <a:xfrm>
              <a:off x="6041300" y="2479120"/>
              <a:ext cx="317375" cy="120792"/>
            </a:xfrm>
            <a:custGeom>
              <a:avLst/>
              <a:gdLst>
                <a:gd name="T0" fmla="*/ 0 w 155"/>
                <a:gd name="T1" fmla="*/ 30 h 59"/>
                <a:gd name="T2" fmla="*/ 86 w 155"/>
                <a:gd name="T3" fmla="*/ 0 h 59"/>
                <a:gd name="T4" fmla="*/ 155 w 155"/>
                <a:gd name="T5" fmla="*/ 59 h 59"/>
                <a:gd name="T6" fmla="*/ 0 w 155"/>
                <a:gd name="T7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" h="59">
                  <a:moveTo>
                    <a:pt x="0" y="30"/>
                  </a:moveTo>
                  <a:cubicBezTo>
                    <a:pt x="30" y="35"/>
                    <a:pt x="67" y="23"/>
                    <a:pt x="86" y="0"/>
                  </a:cubicBezTo>
                  <a:cubicBezTo>
                    <a:pt x="95" y="28"/>
                    <a:pt x="125" y="53"/>
                    <a:pt x="155" y="5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9" name="íslíḍè"/>
            <p:cNvSpPr/>
            <p:nvPr userDrawn="1"/>
          </p:nvSpPr>
          <p:spPr bwMode="auto">
            <a:xfrm>
              <a:off x="6082749" y="2556095"/>
              <a:ext cx="611066" cy="241584"/>
            </a:xfrm>
            <a:custGeom>
              <a:avLst/>
              <a:gdLst>
                <a:gd name="T0" fmla="*/ 516 w 516"/>
                <a:gd name="T1" fmla="*/ 88 h 204"/>
                <a:gd name="T2" fmla="*/ 39 w 516"/>
                <a:gd name="T3" fmla="*/ 0 h 204"/>
                <a:gd name="T4" fmla="*/ 0 w 516"/>
                <a:gd name="T5" fmla="*/ 109 h 204"/>
                <a:gd name="T6" fmla="*/ 512 w 516"/>
                <a:gd name="T7" fmla="*/ 204 h 204"/>
                <a:gd name="T8" fmla="*/ 516 w 516"/>
                <a:gd name="T9" fmla="*/ 8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204">
                  <a:moveTo>
                    <a:pt x="516" y="88"/>
                  </a:moveTo>
                  <a:lnTo>
                    <a:pt x="39" y="0"/>
                  </a:lnTo>
                  <a:lnTo>
                    <a:pt x="0" y="109"/>
                  </a:lnTo>
                  <a:lnTo>
                    <a:pt x="512" y="204"/>
                  </a:lnTo>
                  <a:lnTo>
                    <a:pt x="516" y="88"/>
                  </a:lnTo>
                  <a:close/>
                </a:path>
              </a:pathLst>
            </a:custGeom>
            <a:solidFill>
              <a:srgbClr val="5D4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0" name="ïś1iḋê"/>
            <p:cNvSpPr/>
            <p:nvPr userDrawn="1"/>
          </p:nvSpPr>
          <p:spPr bwMode="auto">
            <a:xfrm>
              <a:off x="6035379" y="2539516"/>
              <a:ext cx="703437" cy="266454"/>
            </a:xfrm>
            <a:custGeom>
              <a:avLst/>
              <a:gdLst>
                <a:gd name="T0" fmla="*/ 0 w 343"/>
                <a:gd name="T1" fmla="*/ 66 h 130"/>
                <a:gd name="T2" fmla="*/ 190 w 343"/>
                <a:gd name="T3" fmla="*/ 0 h 130"/>
                <a:gd name="T4" fmla="*/ 343 w 343"/>
                <a:gd name="T5" fmla="*/ 130 h 130"/>
                <a:gd name="T6" fmla="*/ 0 w 343"/>
                <a:gd name="T7" fmla="*/ 6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3" h="130">
                  <a:moveTo>
                    <a:pt x="0" y="66"/>
                  </a:moveTo>
                  <a:cubicBezTo>
                    <a:pt x="67" y="79"/>
                    <a:pt x="148" y="51"/>
                    <a:pt x="190" y="0"/>
                  </a:cubicBezTo>
                  <a:cubicBezTo>
                    <a:pt x="210" y="63"/>
                    <a:pt x="276" y="118"/>
                    <a:pt x="343" y="130"/>
                  </a:cubicBezTo>
                  <a:lnTo>
                    <a:pt x="0" y="66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1" name="îs1ïḍê"/>
            <p:cNvSpPr/>
            <p:nvPr userDrawn="1"/>
          </p:nvSpPr>
          <p:spPr bwMode="auto">
            <a:xfrm>
              <a:off x="6207094" y="2575043"/>
              <a:ext cx="364745" cy="182372"/>
            </a:xfrm>
            <a:custGeom>
              <a:avLst/>
              <a:gdLst>
                <a:gd name="T0" fmla="*/ 0 w 178"/>
                <a:gd name="T1" fmla="*/ 55 h 89"/>
                <a:gd name="T2" fmla="*/ 178 w 178"/>
                <a:gd name="T3" fmla="*/ 89 h 89"/>
                <a:gd name="T4" fmla="*/ 159 w 178"/>
                <a:gd name="T5" fmla="*/ 74 h 89"/>
                <a:gd name="T6" fmla="*/ 121 w 178"/>
                <a:gd name="T7" fmla="*/ 33 h 89"/>
                <a:gd name="T8" fmla="*/ 102 w 178"/>
                <a:gd name="T9" fmla="*/ 0 h 89"/>
                <a:gd name="T10" fmla="*/ 73 w 178"/>
                <a:gd name="T11" fmla="*/ 24 h 89"/>
                <a:gd name="T12" fmla="*/ 23 w 178"/>
                <a:gd name="T13" fmla="*/ 49 h 89"/>
                <a:gd name="T14" fmla="*/ 0 w 178"/>
                <a:gd name="T15" fmla="*/ 5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89">
                  <a:moveTo>
                    <a:pt x="0" y="55"/>
                  </a:moveTo>
                  <a:cubicBezTo>
                    <a:pt x="178" y="89"/>
                    <a:pt x="178" y="89"/>
                    <a:pt x="178" y="89"/>
                  </a:cubicBezTo>
                  <a:cubicBezTo>
                    <a:pt x="172" y="84"/>
                    <a:pt x="165" y="79"/>
                    <a:pt x="159" y="74"/>
                  </a:cubicBezTo>
                  <a:cubicBezTo>
                    <a:pt x="144" y="62"/>
                    <a:pt x="132" y="48"/>
                    <a:pt x="121" y="33"/>
                  </a:cubicBezTo>
                  <a:cubicBezTo>
                    <a:pt x="114" y="23"/>
                    <a:pt x="107" y="12"/>
                    <a:pt x="102" y="0"/>
                  </a:cubicBezTo>
                  <a:cubicBezTo>
                    <a:pt x="94" y="9"/>
                    <a:pt x="84" y="17"/>
                    <a:pt x="73" y="24"/>
                  </a:cubicBezTo>
                  <a:cubicBezTo>
                    <a:pt x="58" y="34"/>
                    <a:pt x="41" y="43"/>
                    <a:pt x="23" y="49"/>
                  </a:cubicBezTo>
                  <a:cubicBezTo>
                    <a:pt x="16" y="51"/>
                    <a:pt x="8" y="54"/>
                    <a:pt x="0" y="55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2" name="ïṣ1îḓé"/>
            <p:cNvSpPr/>
            <p:nvPr userDrawn="1"/>
          </p:nvSpPr>
          <p:spPr bwMode="auto">
            <a:xfrm>
              <a:off x="6461704" y="2241088"/>
              <a:ext cx="26053" cy="49738"/>
            </a:xfrm>
            <a:custGeom>
              <a:avLst/>
              <a:gdLst>
                <a:gd name="T0" fmla="*/ 22 w 22"/>
                <a:gd name="T1" fmla="*/ 4 h 42"/>
                <a:gd name="T2" fmla="*/ 7 w 22"/>
                <a:gd name="T3" fmla="*/ 0 h 42"/>
                <a:gd name="T4" fmla="*/ 0 w 22"/>
                <a:gd name="T5" fmla="*/ 38 h 42"/>
                <a:gd name="T6" fmla="*/ 15 w 22"/>
                <a:gd name="T7" fmla="*/ 42 h 42"/>
                <a:gd name="T8" fmla="*/ 22 w 22"/>
                <a:gd name="T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2">
                  <a:moveTo>
                    <a:pt x="22" y="4"/>
                  </a:moveTo>
                  <a:lnTo>
                    <a:pt x="7" y="0"/>
                  </a:lnTo>
                  <a:lnTo>
                    <a:pt x="0" y="38"/>
                  </a:lnTo>
                  <a:lnTo>
                    <a:pt x="15" y="42"/>
                  </a:lnTo>
                  <a:lnTo>
                    <a:pt x="22" y="4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3" name="i$1îdê"/>
            <p:cNvSpPr/>
            <p:nvPr userDrawn="1"/>
          </p:nvSpPr>
          <p:spPr bwMode="auto">
            <a:xfrm>
              <a:off x="6459337" y="2210298"/>
              <a:ext cx="45001" cy="45001"/>
            </a:xfrm>
            <a:custGeom>
              <a:avLst/>
              <a:gdLst>
                <a:gd name="T0" fmla="*/ 21 w 22"/>
                <a:gd name="T1" fmla="*/ 12 h 22"/>
                <a:gd name="T2" fmla="*/ 9 w 22"/>
                <a:gd name="T3" fmla="*/ 21 h 22"/>
                <a:gd name="T4" fmla="*/ 1 w 22"/>
                <a:gd name="T5" fmla="*/ 9 h 22"/>
                <a:gd name="T6" fmla="*/ 13 w 22"/>
                <a:gd name="T7" fmla="*/ 1 h 22"/>
                <a:gd name="T8" fmla="*/ 21 w 22"/>
                <a:gd name="T9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21" y="12"/>
                  </a:moveTo>
                  <a:cubicBezTo>
                    <a:pt x="20" y="18"/>
                    <a:pt x="15" y="22"/>
                    <a:pt x="9" y="21"/>
                  </a:cubicBezTo>
                  <a:cubicBezTo>
                    <a:pt x="4" y="20"/>
                    <a:pt x="0" y="14"/>
                    <a:pt x="1" y="9"/>
                  </a:cubicBezTo>
                  <a:cubicBezTo>
                    <a:pt x="2" y="3"/>
                    <a:pt x="7" y="0"/>
                    <a:pt x="13" y="1"/>
                  </a:cubicBezTo>
                  <a:cubicBezTo>
                    <a:pt x="18" y="2"/>
                    <a:pt x="22" y="7"/>
                    <a:pt x="21" y="12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4" name="î$ľîḓe"/>
            <p:cNvSpPr/>
            <p:nvPr userDrawn="1"/>
          </p:nvSpPr>
          <p:spPr bwMode="auto">
            <a:xfrm>
              <a:off x="6295912" y="2319248"/>
              <a:ext cx="23685" cy="39080"/>
            </a:xfrm>
            <a:custGeom>
              <a:avLst/>
              <a:gdLst>
                <a:gd name="T0" fmla="*/ 20 w 20"/>
                <a:gd name="T1" fmla="*/ 3 h 33"/>
                <a:gd name="T2" fmla="*/ 5 w 20"/>
                <a:gd name="T3" fmla="*/ 0 h 33"/>
                <a:gd name="T4" fmla="*/ 0 w 20"/>
                <a:gd name="T5" fmla="*/ 31 h 33"/>
                <a:gd name="T6" fmla="*/ 15 w 20"/>
                <a:gd name="T7" fmla="*/ 33 h 33"/>
                <a:gd name="T8" fmla="*/ 20 w 20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3">
                  <a:moveTo>
                    <a:pt x="20" y="3"/>
                  </a:moveTo>
                  <a:lnTo>
                    <a:pt x="5" y="0"/>
                  </a:lnTo>
                  <a:lnTo>
                    <a:pt x="0" y="31"/>
                  </a:lnTo>
                  <a:lnTo>
                    <a:pt x="15" y="33"/>
                  </a:lnTo>
                  <a:lnTo>
                    <a:pt x="20" y="3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5" name="íś1ïḍê"/>
            <p:cNvSpPr/>
            <p:nvPr userDrawn="1"/>
          </p:nvSpPr>
          <p:spPr bwMode="auto">
            <a:xfrm>
              <a:off x="6293542" y="2294379"/>
              <a:ext cx="39080" cy="36712"/>
            </a:xfrm>
            <a:custGeom>
              <a:avLst/>
              <a:gdLst>
                <a:gd name="T0" fmla="*/ 18 w 19"/>
                <a:gd name="T1" fmla="*/ 11 h 18"/>
                <a:gd name="T2" fmla="*/ 8 w 19"/>
                <a:gd name="T3" fmla="*/ 17 h 18"/>
                <a:gd name="T4" fmla="*/ 1 w 19"/>
                <a:gd name="T5" fmla="*/ 8 h 18"/>
                <a:gd name="T6" fmla="*/ 11 w 19"/>
                <a:gd name="T7" fmla="*/ 1 h 18"/>
                <a:gd name="T8" fmla="*/ 18 w 19"/>
                <a:gd name="T9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18" y="11"/>
                  </a:moveTo>
                  <a:cubicBezTo>
                    <a:pt x="17" y="15"/>
                    <a:pt x="12" y="18"/>
                    <a:pt x="8" y="17"/>
                  </a:cubicBezTo>
                  <a:cubicBezTo>
                    <a:pt x="3" y="17"/>
                    <a:pt x="0" y="12"/>
                    <a:pt x="1" y="8"/>
                  </a:cubicBezTo>
                  <a:cubicBezTo>
                    <a:pt x="2" y="3"/>
                    <a:pt x="6" y="0"/>
                    <a:pt x="11" y="1"/>
                  </a:cubicBezTo>
                  <a:cubicBezTo>
                    <a:pt x="16" y="2"/>
                    <a:pt x="19" y="6"/>
                    <a:pt x="18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6" name="íṩľidê"/>
            <p:cNvSpPr/>
            <p:nvPr userDrawn="1"/>
          </p:nvSpPr>
          <p:spPr bwMode="auto">
            <a:xfrm>
              <a:off x="6593155" y="2373723"/>
              <a:ext cx="23685" cy="41449"/>
            </a:xfrm>
            <a:custGeom>
              <a:avLst/>
              <a:gdLst>
                <a:gd name="T0" fmla="*/ 20 w 20"/>
                <a:gd name="T1" fmla="*/ 4 h 35"/>
                <a:gd name="T2" fmla="*/ 5 w 20"/>
                <a:gd name="T3" fmla="*/ 0 h 35"/>
                <a:gd name="T4" fmla="*/ 0 w 20"/>
                <a:gd name="T5" fmla="*/ 32 h 35"/>
                <a:gd name="T6" fmla="*/ 15 w 20"/>
                <a:gd name="T7" fmla="*/ 35 h 35"/>
                <a:gd name="T8" fmla="*/ 20 w 20"/>
                <a:gd name="T9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5">
                  <a:moveTo>
                    <a:pt x="20" y="4"/>
                  </a:moveTo>
                  <a:lnTo>
                    <a:pt x="5" y="0"/>
                  </a:lnTo>
                  <a:lnTo>
                    <a:pt x="0" y="32"/>
                  </a:lnTo>
                  <a:lnTo>
                    <a:pt x="15" y="35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7" name="ïṥḻîďé"/>
            <p:cNvSpPr/>
            <p:nvPr userDrawn="1"/>
          </p:nvSpPr>
          <p:spPr bwMode="auto">
            <a:xfrm>
              <a:off x="6593155" y="2350038"/>
              <a:ext cx="36712" cy="36712"/>
            </a:xfrm>
            <a:custGeom>
              <a:avLst/>
              <a:gdLst>
                <a:gd name="T0" fmla="*/ 17 w 18"/>
                <a:gd name="T1" fmla="*/ 11 h 18"/>
                <a:gd name="T2" fmla="*/ 7 w 18"/>
                <a:gd name="T3" fmla="*/ 18 h 18"/>
                <a:gd name="T4" fmla="*/ 1 w 18"/>
                <a:gd name="T5" fmla="*/ 8 h 18"/>
                <a:gd name="T6" fmla="*/ 10 w 18"/>
                <a:gd name="T7" fmla="*/ 1 h 18"/>
                <a:gd name="T8" fmla="*/ 17 w 18"/>
                <a:gd name="T9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7" y="11"/>
                  </a:moveTo>
                  <a:cubicBezTo>
                    <a:pt x="16" y="15"/>
                    <a:pt x="12" y="18"/>
                    <a:pt x="7" y="18"/>
                  </a:cubicBezTo>
                  <a:cubicBezTo>
                    <a:pt x="3" y="17"/>
                    <a:pt x="0" y="12"/>
                    <a:pt x="1" y="8"/>
                  </a:cubicBezTo>
                  <a:cubicBezTo>
                    <a:pt x="1" y="3"/>
                    <a:pt x="6" y="0"/>
                    <a:pt x="10" y="1"/>
                  </a:cubicBezTo>
                  <a:cubicBezTo>
                    <a:pt x="15" y="2"/>
                    <a:pt x="18" y="6"/>
                    <a:pt x="17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8" name="íşlîḋe"/>
            <p:cNvSpPr/>
            <p:nvPr userDrawn="1"/>
          </p:nvSpPr>
          <p:spPr bwMode="auto">
            <a:xfrm>
              <a:off x="6078011" y="2274247"/>
              <a:ext cx="703437" cy="298428"/>
            </a:xfrm>
            <a:custGeom>
              <a:avLst/>
              <a:gdLst>
                <a:gd name="T0" fmla="*/ 106 w 343"/>
                <a:gd name="T1" fmla="*/ 40 h 146"/>
                <a:gd name="T2" fmla="*/ 0 w 343"/>
                <a:gd name="T3" fmla="*/ 81 h 146"/>
                <a:gd name="T4" fmla="*/ 343 w 343"/>
                <a:gd name="T5" fmla="*/ 146 h 146"/>
                <a:gd name="T6" fmla="*/ 260 w 343"/>
                <a:gd name="T7" fmla="*/ 69 h 146"/>
                <a:gd name="T8" fmla="*/ 193 w 343"/>
                <a:gd name="T9" fmla="*/ 0 h 146"/>
                <a:gd name="T10" fmla="*/ 106 w 343"/>
                <a:gd name="T11" fmla="*/ 4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3" h="146">
                  <a:moveTo>
                    <a:pt x="106" y="40"/>
                  </a:moveTo>
                  <a:cubicBezTo>
                    <a:pt x="106" y="40"/>
                    <a:pt x="43" y="89"/>
                    <a:pt x="0" y="81"/>
                  </a:cubicBezTo>
                  <a:cubicBezTo>
                    <a:pt x="343" y="146"/>
                    <a:pt x="343" y="146"/>
                    <a:pt x="343" y="146"/>
                  </a:cubicBezTo>
                  <a:cubicBezTo>
                    <a:pt x="300" y="137"/>
                    <a:pt x="260" y="69"/>
                    <a:pt x="260" y="69"/>
                  </a:cubicBezTo>
                  <a:cubicBezTo>
                    <a:pt x="241" y="65"/>
                    <a:pt x="202" y="28"/>
                    <a:pt x="193" y="0"/>
                  </a:cubicBezTo>
                  <a:cubicBezTo>
                    <a:pt x="174" y="23"/>
                    <a:pt x="125" y="43"/>
                    <a:pt x="106" y="4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9" name="i$líḑe"/>
            <p:cNvSpPr/>
            <p:nvPr userDrawn="1"/>
          </p:nvSpPr>
          <p:spPr bwMode="auto">
            <a:xfrm>
              <a:off x="6204724" y="2392670"/>
              <a:ext cx="33159" cy="75791"/>
            </a:xfrm>
            <a:custGeom>
              <a:avLst/>
              <a:gdLst>
                <a:gd name="T0" fmla="*/ 6 w 16"/>
                <a:gd name="T1" fmla="*/ 6 h 37"/>
                <a:gd name="T2" fmla="*/ 0 w 16"/>
                <a:gd name="T3" fmla="*/ 35 h 37"/>
                <a:gd name="T4" fmla="*/ 9 w 16"/>
                <a:gd name="T5" fmla="*/ 37 h 37"/>
                <a:gd name="T6" fmla="*/ 16 w 16"/>
                <a:gd name="T7" fmla="*/ 0 h 37"/>
                <a:gd name="T8" fmla="*/ 6 w 16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37">
                  <a:moveTo>
                    <a:pt x="6" y="6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2"/>
                    <a:pt x="9" y="4"/>
                    <a:pt x="6" y="6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0" name="íSliḋe"/>
            <p:cNvSpPr/>
            <p:nvPr userDrawn="1"/>
          </p:nvSpPr>
          <p:spPr bwMode="auto">
            <a:xfrm>
              <a:off x="6243804" y="2364249"/>
              <a:ext cx="39080" cy="110134"/>
            </a:xfrm>
            <a:custGeom>
              <a:avLst/>
              <a:gdLst>
                <a:gd name="T0" fmla="*/ 8 w 19"/>
                <a:gd name="T1" fmla="*/ 8 h 54"/>
                <a:gd name="T2" fmla="*/ 0 w 19"/>
                <a:gd name="T3" fmla="*/ 52 h 54"/>
                <a:gd name="T4" fmla="*/ 9 w 19"/>
                <a:gd name="T5" fmla="*/ 54 h 54"/>
                <a:gd name="T6" fmla="*/ 19 w 19"/>
                <a:gd name="T7" fmla="*/ 0 h 54"/>
                <a:gd name="T8" fmla="*/ 8 w 19"/>
                <a:gd name="T9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54">
                  <a:moveTo>
                    <a:pt x="8" y="8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2"/>
                    <a:pt x="12" y="5"/>
                    <a:pt x="8" y="8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1" name="ïšlídè"/>
            <p:cNvSpPr/>
            <p:nvPr userDrawn="1"/>
          </p:nvSpPr>
          <p:spPr bwMode="auto">
            <a:xfrm>
              <a:off x="6223673" y="2380828"/>
              <a:ext cx="36712" cy="90002"/>
            </a:xfrm>
            <a:custGeom>
              <a:avLst/>
              <a:gdLst>
                <a:gd name="T0" fmla="*/ 7 w 18"/>
                <a:gd name="T1" fmla="*/ 6 h 44"/>
                <a:gd name="T2" fmla="*/ 0 w 18"/>
                <a:gd name="T3" fmla="*/ 43 h 44"/>
                <a:gd name="T4" fmla="*/ 10 w 18"/>
                <a:gd name="T5" fmla="*/ 44 h 44"/>
                <a:gd name="T6" fmla="*/ 18 w 18"/>
                <a:gd name="T7" fmla="*/ 0 h 44"/>
                <a:gd name="T8" fmla="*/ 7 w 18"/>
                <a:gd name="T9" fmla="*/ 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7" y="6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5" y="2"/>
                    <a:pt x="11" y="4"/>
                    <a:pt x="7" y="6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2" name="iş1íḓé"/>
            <p:cNvSpPr/>
            <p:nvPr userDrawn="1"/>
          </p:nvSpPr>
          <p:spPr bwMode="auto">
            <a:xfrm>
              <a:off x="6078011" y="2434119"/>
              <a:ext cx="75791" cy="20132"/>
            </a:xfrm>
            <a:custGeom>
              <a:avLst/>
              <a:gdLst>
                <a:gd name="T0" fmla="*/ 0 w 37"/>
                <a:gd name="T1" fmla="*/ 3 h 10"/>
                <a:gd name="T2" fmla="*/ 35 w 37"/>
                <a:gd name="T3" fmla="*/ 10 h 10"/>
                <a:gd name="T4" fmla="*/ 37 w 37"/>
                <a:gd name="T5" fmla="*/ 0 h 10"/>
                <a:gd name="T6" fmla="*/ 0 w 37"/>
                <a:gd name="T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10">
                  <a:moveTo>
                    <a:pt x="0" y="3"/>
                  </a:moveTo>
                  <a:cubicBezTo>
                    <a:pt x="35" y="10"/>
                    <a:pt x="35" y="10"/>
                    <a:pt x="35" y="1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24" y="4"/>
                    <a:pt x="12" y="5"/>
                    <a:pt x="0" y="3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3" name="ïslîḋê"/>
            <p:cNvSpPr/>
            <p:nvPr userDrawn="1"/>
          </p:nvSpPr>
          <p:spPr bwMode="auto">
            <a:xfrm>
              <a:off x="6150249" y="2425829"/>
              <a:ext cx="23685" cy="31975"/>
            </a:xfrm>
            <a:custGeom>
              <a:avLst/>
              <a:gdLst>
                <a:gd name="T0" fmla="*/ 2 w 12"/>
                <a:gd name="T1" fmla="*/ 4 h 16"/>
                <a:gd name="T2" fmla="*/ 0 w 12"/>
                <a:gd name="T3" fmla="*/ 14 h 16"/>
                <a:gd name="T4" fmla="*/ 9 w 12"/>
                <a:gd name="T5" fmla="*/ 16 h 16"/>
                <a:gd name="T6" fmla="*/ 12 w 12"/>
                <a:gd name="T7" fmla="*/ 0 h 16"/>
                <a:gd name="T8" fmla="*/ 2 w 12"/>
                <a:gd name="T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2" y="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9" y="1"/>
                    <a:pt x="5" y="3"/>
                    <a:pt x="2" y="4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4" name="ïṧ1ïḓe"/>
            <p:cNvSpPr/>
            <p:nvPr userDrawn="1"/>
          </p:nvSpPr>
          <p:spPr bwMode="auto">
            <a:xfrm>
              <a:off x="6168013" y="2417540"/>
              <a:ext cx="27238" cy="42633"/>
            </a:xfrm>
            <a:custGeom>
              <a:avLst/>
              <a:gdLst>
                <a:gd name="T0" fmla="*/ 3 w 13"/>
                <a:gd name="T1" fmla="*/ 4 h 21"/>
                <a:gd name="T2" fmla="*/ 0 w 13"/>
                <a:gd name="T3" fmla="*/ 20 h 21"/>
                <a:gd name="T4" fmla="*/ 9 w 13"/>
                <a:gd name="T5" fmla="*/ 21 h 21"/>
                <a:gd name="T6" fmla="*/ 13 w 13"/>
                <a:gd name="T7" fmla="*/ 0 h 21"/>
                <a:gd name="T8" fmla="*/ 3 w 13"/>
                <a:gd name="T9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1">
                  <a:moveTo>
                    <a:pt x="3" y="4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1"/>
                    <a:pt x="6" y="3"/>
                    <a:pt x="3" y="4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5" name="îsḻíḓe"/>
            <p:cNvSpPr/>
            <p:nvPr userDrawn="1"/>
          </p:nvSpPr>
          <p:spPr bwMode="auto">
            <a:xfrm>
              <a:off x="6186961" y="2404513"/>
              <a:ext cx="30790" cy="59212"/>
            </a:xfrm>
            <a:custGeom>
              <a:avLst/>
              <a:gdLst>
                <a:gd name="T0" fmla="*/ 4 w 15"/>
                <a:gd name="T1" fmla="*/ 6 h 29"/>
                <a:gd name="T2" fmla="*/ 0 w 15"/>
                <a:gd name="T3" fmla="*/ 27 h 29"/>
                <a:gd name="T4" fmla="*/ 9 w 15"/>
                <a:gd name="T5" fmla="*/ 29 h 29"/>
                <a:gd name="T6" fmla="*/ 15 w 15"/>
                <a:gd name="T7" fmla="*/ 0 h 29"/>
                <a:gd name="T8" fmla="*/ 4 w 15"/>
                <a:gd name="T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9">
                  <a:moveTo>
                    <a:pt x="4" y="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1" y="2"/>
                    <a:pt x="8" y="4"/>
                    <a:pt x="4" y="6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6" name="îşlïḓe"/>
            <p:cNvSpPr/>
            <p:nvPr userDrawn="1"/>
          </p:nvSpPr>
          <p:spPr bwMode="auto">
            <a:xfrm>
              <a:off x="6336175" y="2367802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1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7" name="íSḷïḑè"/>
            <p:cNvSpPr/>
            <p:nvPr userDrawn="1"/>
          </p:nvSpPr>
          <p:spPr bwMode="auto">
            <a:xfrm>
              <a:off x="6580129" y="2412803"/>
              <a:ext cx="39080" cy="125529"/>
            </a:xfrm>
            <a:custGeom>
              <a:avLst/>
              <a:gdLst>
                <a:gd name="T0" fmla="*/ 15 w 19"/>
                <a:gd name="T1" fmla="*/ 1 h 61"/>
                <a:gd name="T2" fmla="*/ 11 w 19"/>
                <a:gd name="T3" fmla="*/ 0 h 61"/>
                <a:gd name="T4" fmla="*/ 0 w 19"/>
                <a:gd name="T5" fmla="*/ 59 h 61"/>
                <a:gd name="T6" fmla="*/ 9 w 19"/>
                <a:gd name="T7" fmla="*/ 61 h 61"/>
                <a:gd name="T8" fmla="*/ 19 w 19"/>
                <a:gd name="T9" fmla="*/ 7 h 61"/>
                <a:gd name="T10" fmla="*/ 15 w 19"/>
                <a:gd name="T11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1">
                  <a:moveTo>
                    <a:pt x="15" y="1"/>
                  </a:moveTo>
                  <a:cubicBezTo>
                    <a:pt x="14" y="0"/>
                    <a:pt x="13" y="0"/>
                    <a:pt x="11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6" y="3"/>
                    <a:pt x="15" y="1"/>
                    <a:pt x="15" y="1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8" name="işļîḍè"/>
            <p:cNvSpPr/>
            <p:nvPr userDrawn="1"/>
          </p:nvSpPr>
          <p:spPr bwMode="auto">
            <a:xfrm>
              <a:off x="6616839" y="2449514"/>
              <a:ext cx="33159" cy="94739"/>
            </a:xfrm>
            <a:custGeom>
              <a:avLst/>
              <a:gdLst>
                <a:gd name="T0" fmla="*/ 8 w 16"/>
                <a:gd name="T1" fmla="*/ 0 h 46"/>
                <a:gd name="T2" fmla="*/ 0 w 16"/>
                <a:gd name="T3" fmla="*/ 45 h 46"/>
                <a:gd name="T4" fmla="*/ 9 w 16"/>
                <a:gd name="T5" fmla="*/ 46 h 46"/>
                <a:gd name="T6" fmla="*/ 16 w 16"/>
                <a:gd name="T7" fmla="*/ 10 h 46"/>
                <a:gd name="T8" fmla="*/ 8 w 1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6">
                  <a:moveTo>
                    <a:pt x="8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3" y="6"/>
                    <a:pt x="11" y="3"/>
                    <a:pt x="8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9" name="ïŝḻídé"/>
            <p:cNvSpPr/>
            <p:nvPr userDrawn="1"/>
          </p:nvSpPr>
          <p:spPr bwMode="auto">
            <a:xfrm>
              <a:off x="6562364" y="2409250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0" name="išliḑe"/>
            <p:cNvSpPr/>
            <p:nvPr userDrawn="1"/>
          </p:nvSpPr>
          <p:spPr bwMode="auto">
            <a:xfrm>
              <a:off x="6262752" y="2355959"/>
              <a:ext cx="41449" cy="123161"/>
            </a:xfrm>
            <a:custGeom>
              <a:avLst/>
              <a:gdLst>
                <a:gd name="T0" fmla="*/ 16 w 20"/>
                <a:gd name="T1" fmla="*/ 0 h 60"/>
                <a:gd name="T2" fmla="*/ 10 w 20"/>
                <a:gd name="T3" fmla="*/ 4 h 60"/>
                <a:gd name="T4" fmla="*/ 0 w 20"/>
                <a:gd name="T5" fmla="*/ 58 h 60"/>
                <a:gd name="T6" fmla="*/ 9 w 20"/>
                <a:gd name="T7" fmla="*/ 60 h 60"/>
                <a:gd name="T8" fmla="*/ 20 w 20"/>
                <a:gd name="T9" fmla="*/ 0 h 60"/>
                <a:gd name="T10" fmla="*/ 16 w 20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0">
                  <a:moveTo>
                    <a:pt x="16" y="0"/>
                  </a:moveTo>
                  <a:cubicBezTo>
                    <a:pt x="16" y="0"/>
                    <a:pt x="14" y="1"/>
                    <a:pt x="10" y="4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7" y="0"/>
                    <a:pt x="16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1" name="îŝliḓé"/>
            <p:cNvSpPr/>
            <p:nvPr userDrawn="1"/>
          </p:nvSpPr>
          <p:spPr bwMode="auto">
            <a:xfrm>
              <a:off x="6504337" y="2398592"/>
              <a:ext cx="43817" cy="125529"/>
            </a:xfrm>
            <a:custGeom>
              <a:avLst/>
              <a:gdLst>
                <a:gd name="T0" fmla="*/ 11 w 21"/>
                <a:gd name="T1" fmla="*/ 0 h 61"/>
                <a:gd name="T2" fmla="*/ 0 w 21"/>
                <a:gd name="T3" fmla="*/ 59 h 61"/>
                <a:gd name="T4" fmla="*/ 9 w 21"/>
                <a:gd name="T5" fmla="*/ 61 h 61"/>
                <a:gd name="T6" fmla="*/ 21 w 21"/>
                <a:gd name="T7" fmla="*/ 2 h 61"/>
                <a:gd name="T8" fmla="*/ 11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1"/>
                    <a:pt x="15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2" name="íSľiḍe"/>
            <p:cNvSpPr/>
            <p:nvPr userDrawn="1"/>
          </p:nvSpPr>
          <p:spPr bwMode="auto">
            <a:xfrm>
              <a:off x="6543417" y="2404513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2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3" name="işlîďé"/>
            <p:cNvSpPr/>
            <p:nvPr userDrawn="1"/>
          </p:nvSpPr>
          <p:spPr bwMode="auto">
            <a:xfrm>
              <a:off x="6523284" y="2403329"/>
              <a:ext cx="42633" cy="124345"/>
            </a:xfrm>
            <a:custGeom>
              <a:avLst/>
              <a:gdLst>
                <a:gd name="T0" fmla="*/ 12 w 21"/>
                <a:gd name="T1" fmla="*/ 0 h 61"/>
                <a:gd name="T2" fmla="*/ 0 w 21"/>
                <a:gd name="T3" fmla="*/ 59 h 61"/>
                <a:gd name="T4" fmla="*/ 10 w 21"/>
                <a:gd name="T5" fmla="*/ 61 h 61"/>
                <a:gd name="T6" fmla="*/ 21 w 21"/>
                <a:gd name="T7" fmla="*/ 1 h 61"/>
                <a:gd name="T8" fmla="*/ 12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2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8" y="1"/>
                    <a:pt x="15" y="0"/>
                    <a:pt x="12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4" name="îSḷíḑe"/>
            <p:cNvSpPr/>
            <p:nvPr userDrawn="1"/>
          </p:nvSpPr>
          <p:spPr bwMode="auto">
            <a:xfrm>
              <a:off x="6693814" y="2524121"/>
              <a:ext cx="22501" cy="34343"/>
            </a:xfrm>
            <a:custGeom>
              <a:avLst/>
              <a:gdLst>
                <a:gd name="T0" fmla="*/ 11 w 11"/>
                <a:gd name="T1" fmla="*/ 7 h 17"/>
                <a:gd name="T2" fmla="*/ 2 w 11"/>
                <a:gd name="T3" fmla="*/ 0 h 17"/>
                <a:gd name="T4" fmla="*/ 0 w 11"/>
                <a:gd name="T5" fmla="*/ 15 h 17"/>
                <a:gd name="T6" fmla="*/ 9 w 11"/>
                <a:gd name="T7" fmla="*/ 17 h 17"/>
                <a:gd name="T8" fmla="*/ 11 w 11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7">
                  <a:moveTo>
                    <a:pt x="11" y="7"/>
                  </a:moveTo>
                  <a:cubicBezTo>
                    <a:pt x="8" y="5"/>
                    <a:pt x="5" y="2"/>
                    <a:pt x="2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9" y="17"/>
                    <a:pt x="9" y="17"/>
                    <a:pt x="9" y="1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5" name="isḷîḑê"/>
            <p:cNvSpPr/>
            <p:nvPr userDrawn="1"/>
          </p:nvSpPr>
          <p:spPr bwMode="auto">
            <a:xfrm>
              <a:off x="6635788" y="2470830"/>
              <a:ext cx="30790" cy="76976"/>
            </a:xfrm>
            <a:custGeom>
              <a:avLst/>
              <a:gdLst>
                <a:gd name="T0" fmla="*/ 7 w 15"/>
                <a:gd name="T1" fmla="*/ 0 h 38"/>
                <a:gd name="T2" fmla="*/ 0 w 15"/>
                <a:gd name="T3" fmla="*/ 36 h 38"/>
                <a:gd name="T4" fmla="*/ 9 w 15"/>
                <a:gd name="T5" fmla="*/ 38 h 38"/>
                <a:gd name="T6" fmla="*/ 15 w 15"/>
                <a:gd name="T7" fmla="*/ 9 h 38"/>
                <a:gd name="T8" fmla="*/ 7 w 15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8">
                  <a:moveTo>
                    <a:pt x="7" y="0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2" y="6"/>
                    <a:pt x="9" y="3"/>
                    <a:pt x="7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6" name="ï$ľîḍê"/>
            <p:cNvSpPr/>
            <p:nvPr userDrawn="1"/>
          </p:nvSpPr>
          <p:spPr bwMode="auto">
            <a:xfrm>
              <a:off x="6711578" y="2538332"/>
              <a:ext cx="69870" cy="34343"/>
            </a:xfrm>
            <a:custGeom>
              <a:avLst/>
              <a:gdLst>
                <a:gd name="T0" fmla="*/ 34 w 34"/>
                <a:gd name="T1" fmla="*/ 17 h 17"/>
                <a:gd name="T2" fmla="*/ 2 w 34"/>
                <a:gd name="T3" fmla="*/ 0 h 17"/>
                <a:gd name="T4" fmla="*/ 0 w 34"/>
                <a:gd name="T5" fmla="*/ 10 h 17"/>
                <a:gd name="T6" fmla="*/ 34 w 34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7">
                  <a:moveTo>
                    <a:pt x="34" y="17"/>
                  </a:moveTo>
                  <a:cubicBezTo>
                    <a:pt x="23" y="14"/>
                    <a:pt x="12" y="8"/>
                    <a:pt x="2" y="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34" y="17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7" name="işlïḋè"/>
            <p:cNvSpPr/>
            <p:nvPr userDrawn="1"/>
          </p:nvSpPr>
          <p:spPr bwMode="auto">
            <a:xfrm>
              <a:off x="6672498" y="2507542"/>
              <a:ext cx="24869" cy="47369"/>
            </a:xfrm>
            <a:custGeom>
              <a:avLst/>
              <a:gdLst>
                <a:gd name="T0" fmla="*/ 4 w 12"/>
                <a:gd name="T1" fmla="*/ 0 h 23"/>
                <a:gd name="T2" fmla="*/ 0 w 12"/>
                <a:gd name="T3" fmla="*/ 22 h 23"/>
                <a:gd name="T4" fmla="*/ 10 w 12"/>
                <a:gd name="T5" fmla="*/ 23 h 23"/>
                <a:gd name="T6" fmla="*/ 12 w 12"/>
                <a:gd name="T7" fmla="*/ 8 h 23"/>
                <a:gd name="T8" fmla="*/ 4 w 1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3">
                  <a:moveTo>
                    <a:pt x="4" y="0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0" y="5"/>
                    <a:pt x="7" y="3"/>
                    <a:pt x="4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8" name="iṣľïḋe"/>
            <p:cNvSpPr/>
            <p:nvPr userDrawn="1"/>
          </p:nvSpPr>
          <p:spPr bwMode="auto">
            <a:xfrm>
              <a:off x="6654734" y="2488594"/>
              <a:ext cx="26053" cy="63949"/>
            </a:xfrm>
            <a:custGeom>
              <a:avLst/>
              <a:gdLst>
                <a:gd name="T0" fmla="*/ 6 w 13"/>
                <a:gd name="T1" fmla="*/ 0 h 31"/>
                <a:gd name="T2" fmla="*/ 0 w 13"/>
                <a:gd name="T3" fmla="*/ 29 h 31"/>
                <a:gd name="T4" fmla="*/ 9 w 13"/>
                <a:gd name="T5" fmla="*/ 31 h 31"/>
                <a:gd name="T6" fmla="*/ 13 w 13"/>
                <a:gd name="T7" fmla="*/ 9 h 31"/>
                <a:gd name="T8" fmla="*/ 6 w 13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1">
                  <a:moveTo>
                    <a:pt x="6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1" y="6"/>
                    <a:pt x="8" y="3"/>
                    <a:pt x="6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9" name="íṩ1íḑé"/>
            <p:cNvSpPr/>
            <p:nvPr userDrawn="1"/>
          </p:nvSpPr>
          <p:spPr bwMode="auto">
            <a:xfrm>
              <a:off x="6599076" y="2427014"/>
              <a:ext cx="34343" cy="114871"/>
            </a:xfrm>
            <a:custGeom>
              <a:avLst/>
              <a:gdLst>
                <a:gd name="T0" fmla="*/ 10 w 17"/>
                <a:gd name="T1" fmla="*/ 0 h 56"/>
                <a:gd name="T2" fmla="*/ 0 w 17"/>
                <a:gd name="T3" fmla="*/ 54 h 56"/>
                <a:gd name="T4" fmla="*/ 9 w 17"/>
                <a:gd name="T5" fmla="*/ 56 h 56"/>
                <a:gd name="T6" fmla="*/ 17 w 17"/>
                <a:gd name="T7" fmla="*/ 11 h 56"/>
                <a:gd name="T8" fmla="*/ 10 w 17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56">
                  <a:moveTo>
                    <a:pt x="10" y="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4" y="7"/>
                    <a:pt x="12" y="3"/>
                    <a:pt x="10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0" name="ís1iďé"/>
            <p:cNvSpPr/>
            <p:nvPr userDrawn="1"/>
          </p:nvSpPr>
          <p:spPr bwMode="auto">
            <a:xfrm>
              <a:off x="6372887" y="2373723"/>
              <a:ext cx="43817" cy="125529"/>
            </a:xfrm>
            <a:custGeom>
              <a:avLst/>
              <a:gdLst>
                <a:gd name="T0" fmla="*/ 12 w 21"/>
                <a:gd name="T1" fmla="*/ 0 h 61"/>
                <a:gd name="T2" fmla="*/ 0 w 21"/>
                <a:gd name="T3" fmla="*/ 59 h 61"/>
                <a:gd name="T4" fmla="*/ 10 w 21"/>
                <a:gd name="T5" fmla="*/ 61 h 61"/>
                <a:gd name="T6" fmla="*/ 21 w 21"/>
                <a:gd name="T7" fmla="*/ 2 h 61"/>
                <a:gd name="T8" fmla="*/ 12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2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1"/>
                    <a:pt x="15" y="1"/>
                    <a:pt x="12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1" name="ïŝľîḋe"/>
            <p:cNvSpPr/>
            <p:nvPr userDrawn="1"/>
          </p:nvSpPr>
          <p:spPr bwMode="auto">
            <a:xfrm>
              <a:off x="6318411" y="2364249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2" name="îṡļíḓê"/>
            <p:cNvSpPr/>
            <p:nvPr userDrawn="1"/>
          </p:nvSpPr>
          <p:spPr bwMode="auto">
            <a:xfrm>
              <a:off x="6355123" y="2370170"/>
              <a:ext cx="42633" cy="124345"/>
            </a:xfrm>
            <a:custGeom>
              <a:avLst/>
              <a:gdLst>
                <a:gd name="T0" fmla="*/ 11 w 21"/>
                <a:gd name="T1" fmla="*/ 0 h 61"/>
                <a:gd name="T2" fmla="*/ 0 w 21"/>
                <a:gd name="T3" fmla="*/ 60 h 61"/>
                <a:gd name="T4" fmla="*/ 9 w 21"/>
                <a:gd name="T5" fmla="*/ 61 h 61"/>
                <a:gd name="T6" fmla="*/ 21 w 21"/>
                <a:gd name="T7" fmla="*/ 2 h 61"/>
                <a:gd name="T8" fmla="*/ 11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3" name="íṧḻíḋê"/>
            <p:cNvSpPr/>
            <p:nvPr userDrawn="1"/>
          </p:nvSpPr>
          <p:spPr bwMode="auto">
            <a:xfrm>
              <a:off x="6299463" y="2359512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4" name="îṡḻîḋe"/>
            <p:cNvSpPr/>
            <p:nvPr userDrawn="1"/>
          </p:nvSpPr>
          <p:spPr bwMode="auto">
            <a:xfrm>
              <a:off x="6486573" y="2395039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5" name="ïṡļïḍè"/>
            <p:cNvSpPr/>
            <p:nvPr userDrawn="1"/>
          </p:nvSpPr>
          <p:spPr bwMode="auto">
            <a:xfrm>
              <a:off x="6281701" y="2355959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6" y="2"/>
                    <a:pt x="13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6" name="îṧ1îďè"/>
            <p:cNvSpPr/>
            <p:nvPr userDrawn="1"/>
          </p:nvSpPr>
          <p:spPr bwMode="auto">
            <a:xfrm>
              <a:off x="6394203" y="2378460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1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7" name="ïṥlidê"/>
            <p:cNvSpPr/>
            <p:nvPr userDrawn="1"/>
          </p:nvSpPr>
          <p:spPr bwMode="auto">
            <a:xfrm>
              <a:off x="6449862" y="2389118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8" name="îSḷiďé"/>
            <p:cNvSpPr/>
            <p:nvPr userDrawn="1"/>
          </p:nvSpPr>
          <p:spPr bwMode="auto">
            <a:xfrm>
              <a:off x="6467625" y="2392670"/>
              <a:ext cx="41449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1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9" name="îşḻiḑè"/>
            <p:cNvSpPr/>
            <p:nvPr userDrawn="1"/>
          </p:nvSpPr>
          <p:spPr bwMode="auto">
            <a:xfrm>
              <a:off x="6411966" y="2380828"/>
              <a:ext cx="41449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2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0" name="îśľíḓê"/>
            <p:cNvSpPr/>
            <p:nvPr userDrawn="1"/>
          </p:nvSpPr>
          <p:spPr bwMode="auto">
            <a:xfrm>
              <a:off x="6430915" y="2384381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1" name="îŝḻíḑê"/>
            <p:cNvSpPr/>
            <p:nvPr userDrawn="1"/>
          </p:nvSpPr>
          <p:spPr bwMode="auto">
            <a:xfrm>
              <a:off x="5985641" y="2676887"/>
              <a:ext cx="750806" cy="285401"/>
            </a:xfrm>
            <a:custGeom>
              <a:avLst/>
              <a:gdLst>
                <a:gd name="T0" fmla="*/ 634 w 634"/>
                <a:gd name="T1" fmla="*/ 111 h 241"/>
                <a:gd name="T2" fmla="*/ 42 w 634"/>
                <a:gd name="T3" fmla="*/ 0 h 241"/>
                <a:gd name="T4" fmla="*/ 0 w 634"/>
                <a:gd name="T5" fmla="*/ 123 h 241"/>
                <a:gd name="T6" fmla="*/ 629 w 634"/>
                <a:gd name="T7" fmla="*/ 241 h 241"/>
                <a:gd name="T8" fmla="*/ 634 w 634"/>
                <a:gd name="T9" fmla="*/ 11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4" h="241">
                  <a:moveTo>
                    <a:pt x="634" y="111"/>
                  </a:moveTo>
                  <a:lnTo>
                    <a:pt x="42" y="0"/>
                  </a:lnTo>
                  <a:lnTo>
                    <a:pt x="0" y="123"/>
                  </a:lnTo>
                  <a:lnTo>
                    <a:pt x="629" y="241"/>
                  </a:lnTo>
                  <a:lnTo>
                    <a:pt x="634" y="111"/>
                  </a:lnTo>
                  <a:close/>
                </a:path>
              </a:pathLst>
            </a:custGeom>
            <a:solidFill>
              <a:srgbClr val="5D4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2" name="îšḻíḑé"/>
            <p:cNvSpPr/>
            <p:nvPr userDrawn="1"/>
          </p:nvSpPr>
          <p:spPr bwMode="auto">
            <a:xfrm>
              <a:off x="6604996" y="2826101"/>
              <a:ext cx="24869" cy="18948"/>
            </a:xfrm>
            <a:custGeom>
              <a:avLst/>
              <a:gdLst>
                <a:gd name="T0" fmla="*/ 19 w 21"/>
                <a:gd name="T1" fmla="*/ 16 h 16"/>
                <a:gd name="T2" fmla="*/ 0 w 21"/>
                <a:gd name="T3" fmla="*/ 13 h 16"/>
                <a:gd name="T4" fmla="*/ 2 w 21"/>
                <a:gd name="T5" fmla="*/ 0 h 16"/>
                <a:gd name="T6" fmla="*/ 21 w 21"/>
                <a:gd name="T7" fmla="*/ 4 h 16"/>
                <a:gd name="T8" fmla="*/ 19 w 2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9" y="16"/>
                  </a:moveTo>
                  <a:lnTo>
                    <a:pt x="0" y="13"/>
                  </a:lnTo>
                  <a:lnTo>
                    <a:pt x="2" y="0"/>
                  </a:lnTo>
                  <a:lnTo>
                    <a:pt x="21" y="4"/>
                  </a:lnTo>
                  <a:lnTo>
                    <a:pt x="19" y="16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3" name="îṩliďe"/>
            <p:cNvSpPr/>
            <p:nvPr userDrawn="1"/>
          </p:nvSpPr>
          <p:spPr bwMode="auto">
            <a:xfrm>
              <a:off x="6590787" y="2841496"/>
              <a:ext cx="33159" cy="95924"/>
            </a:xfrm>
            <a:custGeom>
              <a:avLst/>
              <a:gdLst>
                <a:gd name="T0" fmla="*/ 14 w 28"/>
                <a:gd name="T1" fmla="*/ 81 h 81"/>
                <a:gd name="T2" fmla="*/ 0 w 28"/>
                <a:gd name="T3" fmla="*/ 77 h 81"/>
                <a:gd name="T4" fmla="*/ 16 w 28"/>
                <a:gd name="T5" fmla="*/ 0 h 81"/>
                <a:gd name="T6" fmla="*/ 28 w 28"/>
                <a:gd name="T7" fmla="*/ 3 h 81"/>
                <a:gd name="T8" fmla="*/ 14 w 2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1">
                  <a:moveTo>
                    <a:pt x="14" y="81"/>
                  </a:moveTo>
                  <a:lnTo>
                    <a:pt x="0" y="77"/>
                  </a:lnTo>
                  <a:lnTo>
                    <a:pt x="16" y="0"/>
                  </a:lnTo>
                  <a:lnTo>
                    <a:pt x="28" y="3"/>
                  </a:lnTo>
                  <a:lnTo>
                    <a:pt x="14" y="81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4" name="íṣľïḋè"/>
            <p:cNvSpPr/>
            <p:nvPr userDrawn="1"/>
          </p:nvSpPr>
          <p:spPr bwMode="auto">
            <a:xfrm>
              <a:off x="6601444" y="2802416"/>
              <a:ext cx="39080" cy="39080"/>
            </a:xfrm>
            <a:custGeom>
              <a:avLst/>
              <a:gdLst>
                <a:gd name="T0" fmla="*/ 18 w 19"/>
                <a:gd name="T1" fmla="*/ 11 h 19"/>
                <a:gd name="T2" fmla="*/ 8 w 19"/>
                <a:gd name="T3" fmla="*/ 18 h 19"/>
                <a:gd name="T4" fmla="*/ 1 w 19"/>
                <a:gd name="T5" fmla="*/ 8 h 19"/>
                <a:gd name="T6" fmla="*/ 11 w 19"/>
                <a:gd name="T7" fmla="*/ 1 h 19"/>
                <a:gd name="T8" fmla="*/ 18 w 19"/>
                <a:gd name="T9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18" y="11"/>
                  </a:moveTo>
                  <a:cubicBezTo>
                    <a:pt x="17" y="16"/>
                    <a:pt x="13" y="19"/>
                    <a:pt x="8" y="18"/>
                  </a:cubicBezTo>
                  <a:cubicBezTo>
                    <a:pt x="3" y="17"/>
                    <a:pt x="0" y="13"/>
                    <a:pt x="1" y="8"/>
                  </a:cubicBezTo>
                  <a:cubicBezTo>
                    <a:pt x="2" y="3"/>
                    <a:pt x="6" y="0"/>
                    <a:pt x="11" y="1"/>
                  </a:cubicBezTo>
                  <a:cubicBezTo>
                    <a:pt x="16" y="2"/>
                    <a:pt x="19" y="7"/>
                    <a:pt x="18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5" name="íṩlîďé"/>
            <p:cNvSpPr/>
            <p:nvPr userDrawn="1"/>
          </p:nvSpPr>
          <p:spPr bwMode="auto">
            <a:xfrm>
              <a:off x="6024720" y="2675703"/>
              <a:ext cx="714095" cy="163425"/>
            </a:xfrm>
            <a:custGeom>
              <a:avLst/>
              <a:gdLst>
                <a:gd name="T0" fmla="*/ 601 w 603"/>
                <a:gd name="T1" fmla="*/ 138 h 138"/>
                <a:gd name="T2" fmla="*/ 603 w 603"/>
                <a:gd name="T3" fmla="*/ 110 h 138"/>
                <a:gd name="T4" fmla="*/ 9 w 603"/>
                <a:gd name="T5" fmla="*/ 0 h 138"/>
                <a:gd name="T6" fmla="*/ 0 w 603"/>
                <a:gd name="T7" fmla="*/ 25 h 138"/>
                <a:gd name="T8" fmla="*/ 601 w 603"/>
                <a:gd name="T9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138">
                  <a:moveTo>
                    <a:pt x="601" y="138"/>
                  </a:moveTo>
                  <a:lnTo>
                    <a:pt x="603" y="110"/>
                  </a:lnTo>
                  <a:lnTo>
                    <a:pt x="9" y="0"/>
                  </a:lnTo>
                  <a:lnTo>
                    <a:pt x="0" y="25"/>
                  </a:lnTo>
                  <a:lnTo>
                    <a:pt x="601" y="138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6" name="ïṣḻíḑè"/>
            <p:cNvSpPr/>
            <p:nvPr userDrawn="1"/>
          </p:nvSpPr>
          <p:spPr bwMode="auto">
            <a:xfrm>
              <a:off x="6321964" y="2796495"/>
              <a:ext cx="90002" cy="99476"/>
            </a:xfrm>
            <a:custGeom>
              <a:avLst/>
              <a:gdLst>
                <a:gd name="T0" fmla="*/ 62 w 76"/>
                <a:gd name="T1" fmla="*/ 84 h 84"/>
                <a:gd name="T2" fmla="*/ 0 w 76"/>
                <a:gd name="T3" fmla="*/ 74 h 84"/>
                <a:gd name="T4" fmla="*/ 14 w 76"/>
                <a:gd name="T5" fmla="*/ 0 h 84"/>
                <a:gd name="T6" fmla="*/ 76 w 76"/>
                <a:gd name="T7" fmla="*/ 12 h 84"/>
                <a:gd name="T8" fmla="*/ 62 w 76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4">
                  <a:moveTo>
                    <a:pt x="62" y="84"/>
                  </a:moveTo>
                  <a:lnTo>
                    <a:pt x="0" y="74"/>
                  </a:lnTo>
                  <a:lnTo>
                    <a:pt x="14" y="0"/>
                  </a:lnTo>
                  <a:lnTo>
                    <a:pt x="76" y="12"/>
                  </a:lnTo>
                  <a:lnTo>
                    <a:pt x="62" y="84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7" name="ïṡľïḍe"/>
            <p:cNvSpPr/>
            <p:nvPr userDrawn="1"/>
          </p:nvSpPr>
          <p:spPr bwMode="auto">
            <a:xfrm>
              <a:off x="6288805" y="2757415"/>
              <a:ext cx="181189" cy="46186"/>
            </a:xfrm>
            <a:custGeom>
              <a:avLst/>
              <a:gdLst>
                <a:gd name="T0" fmla="*/ 149 w 153"/>
                <a:gd name="T1" fmla="*/ 39 h 39"/>
                <a:gd name="T2" fmla="*/ 0 w 153"/>
                <a:gd name="T3" fmla="*/ 12 h 39"/>
                <a:gd name="T4" fmla="*/ 2 w 153"/>
                <a:gd name="T5" fmla="*/ 0 h 39"/>
                <a:gd name="T6" fmla="*/ 153 w 153"/>
                <a:gd name="T7" fmla="*/ 27 h 39"/>
                <a:gd name="T8" fmla="*/ 149 w 153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39">
                  <a:moveTo>
                    <a:pt x="149" y="39"/>
                  </a:moveTo>
                  <a:lnTo>
                    <a:pt x="0" y="12"/>
                  </a:lnTo>
                  <a:lnTo>
                    <a:pt x="2" y="0"/>
                  </a:lnTo>
                  <a:lnTo>
                    <a:pt x="153" y="27"/>
                  </a:lnTo>
                  <a:lnTo>
                    <a:pt x="149" y="39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8" name="ï$ľiḑe"/>
            <p:cNvSpPr/>
            <p:nvPr userDrawn="1"/>
          </p:nvSpPr>
          <p:spPr bwMode="auto">
            <a:xfrm>
              <a:off x="6319596" y="2777548"/>
              <a:ext cx="113687" cy="36712"/>
            </a:xfrm>
            <a:custGeom>
              <a:avLst/>
              <a:gdLst>
                <a:gd name="T0" fmla="*/ 94 w 96"/>
                <a:gd name="T1" fmla="*/ 31 h 31"/>
                <a:gd name="T2" fmla="*/ 0 w 96"/>
                <a:gd name="T3" fmla="*/ 14 h 31"/>
                <a:gd name="T4" fmla="*/ 2 w 96"/>
                <a:gd name="T5" fmla="*/ 0 h 31"/>
                <a:gd name="T6" fmla="*/ 96 w 96"/>
                <a:gd name="T7" fmla="*/ 17 h 31"/>
                <a:gd name="T8" fmla="*/ 94 w 96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31">
                  <a:moveTo>
                    <a:pt x="94" y="31"/>
                  </a:moveTo>
                  <a:lnTo>
                    <a:pt x="0" y="14"/>
                  </a:lnTo>
                  <a:lnTo>
                    <a:pt x="2" y="0"/>
                  </a:lnTo>
                  <a:lnTo>
                    <a:pt x="96" y="17"/>
                  </a:lnTo>
                  <a:lnTo>
                    <a:pt x="94" y="31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9" name="iṣliḓe"/>
            <p:cNvSpPr/>
            <p:nvPr userDrawn="1"/>
          </p:nvSpPr>
          <p:spPr bwMode="auto">
            <a:xfrm>
              <a:off x="6123012" y="2736099"/>
              <a:ext cx="27238" cy="18948"/>
            </a:xfrm>
            <a:custGeom>
              <a:avLst/>
              <a:gdLst>
                <a:gd name="T0" fmla="*/ 21 w 23"/>
                <a:gd name="T1" fmla="*/ 16 h 16"/>
                <a:gd name="T2" fmla="*/ 0 w 23"/>
                <a:gd name="T3" fmla="*/ 13 h 16"/>
                <a:gd name="T4" fmla="*/ 2 w 23"/>
                <a:gd name="T5" fmla="*/ 0 h 16"/>
                <a:gd name="T6" fmla="*/ 23 w 23"/>
                <a:gd name="T7" fmla="*/ 6 h 16"/>
                <a:gd name="T8" fmla="*/ 21 w 23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6">
                  <a:moveTo>
                    <a:pt x="21" y="16"/>
                  </a:moveTo>
                  <a:lnTo>
                    <a:pt x="0" y="13"/>
                  </a:lnTo>
                  <a:lnTo>
                    <a:pt x="2" y="0"/>
                  </a:lnTo>
                  <a:lnTo>
                    <a:pt x="23" y="6"/>
                  </a:lnTo>
                  <a:lnTo>
                    <a:pt x="21" y="16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0" name="îṣľîďe"/>
            <p:cNvSpPr/>
            <p:nvPr userDrawn="1"/>
          </p:nvSpPr>
          <p:spPr bwMode="auto">
            <a:xfrm>
              <a:off x="6111170" y="2751494"/>
              <a:ext cx="33159" cy="95924"/>
            </a:xfrm>
            <a:custGeom>
              <a:avLst/>
              <a:gdLst>
                <a:gd name="T0" fmla="*/ 12 w 28"/>
                <a:gd name="T1" fmla="*/ 81 h 81"/>
                <a:gd name="T2" fmla="*/ 0 w 28"/>
                <a:gd name="T3" fmla="*/ 77 h 81"/>
                <a:gd name="T4" fmla="*/ 14 w 28"/>
                <a:gd name="T5" fmla="*/ 0 h 81"/>
                <a:gd name="T6" fmla="*/ 28 w 28"/>
                <a:gd name="T7" fmla="*/ 3 h 81"/>
                <a:gd name="T8" fmla="*/ 12 w 2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1">
                  <a:moveTo>
                    <a:pt x="12" y="81"/>
                  </a:moveTo>
                  <a:lnTo>
                    <a:pt x="0" y="77"/>
                  </a:lnTo>
                  <a:lnTo>
                    <a:pt x="14" y="0"/>
                  </a:lnTo>
                  <a:lnTo>
                    <a:pt x="28" y="3"/>
                  </a:lnTo>
                  <a:lnTo>
                    <a:pt x="12" y="81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1" name="îşḻiḍê"/>
            <p:cNvSpPr/>
            <p:nvPr userDrawn="1"/>
          </p:nvSpPr>
          <p:spPr bwMode="auto">
            <a:xfrm>
              <a:off x="6120644" y="2713599"/>
              <a:ext cx="37896" cy="37896"/>
            </a:xfrm>
            <a:custGeom>
              <a:avLst/>
              <a:gdLst>
                <a:gd name="T0" fmla="*/ 17 w 18"/>
                <a:gd name="T1" fmla="*/ 10 h 18"/>
                <a:gd name="T2" fmla="*/ 7 w 18"/>
                <a:gd name="T3" fmla="*/ 17 h 18"/>
                <a:gd name="T4" fmla="*/ 0 w 18"/>
                <a:gd name="T5" fmla="*/ 7 h 18"/>
                <a:gd name="T6" fmla="*/ 10 w 18"/>
                <a:gd name="T7" fmla="*/ 0 h 18"/>
                <a:gd name="T8" fmla="*/ 17 w 18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7" y="10"/>
                  </a:moveTo>
                  <a:cubicBezTo>
                    <a:pt x="16" y="15"/>
                    <a:pt x="12" y="18"/>
                    <a:pt x="7" y="17"/>
                  </a:cubicBezTo>
                  <a:cubicBezTo>
                    <a:pt x="3" y="16"/>
                    <a:pt x="0" y="12"/>
                    <a:pt x="0" y="7"/>
                  </a:cubicBezTo>
                  <a:cubicBezTo>
                    <a:pt x="1" y="3"/>
                    <a:pt x="6" y="0"/>
                    <a:pt x="10" y="0"/>
                  </a:cubicBezTo>
                  <a:cubicBezTo>
                    <a:pt x="15" y="1"/>
                    <a:pt x="18" y="6"/>
                    <a:pt x="17" y="1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2" name="ïśḻïdé"/>
            <p:cNvSpPr/>
            <p:nvPr userDrawn="1"/>
          </p:nvSpPr>
          <p:spPr bwMode="auto">
            <a:xfrm>
              <a:off x="6274595" y="2765705"/>
              <a:ext cx="27238" cy="17764"/>
            </a:xfrm>
            <a:custGeom>
              <a:avLst/>
              <a:gdLst>
                <a:gd name="T0" fmla="*/ 21 w 23"/>
                <a:gd name="T1" fmla="*/ 15 h 15"/>
                <a:gd name="T2" fmla="*/ 0 w 23"/>
                <a:gd name="T3" fmla="*/ 12 h 15"/>
                <a:gd name="T4" fmla="*/ 4 w 23"/>
                <a:gd name="T5" fmla="*/ 0 h 15"/>
                <a:gd name="T6" fmla="*/ 23 w 23"/>
                <a:gd name="T7" fmla="*/ 3 h 15"/>
                <a:gd name="T8" fmla="*/ 21 w 23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1" y="15"/>
                  </a:moveTo>
                  <a:lnTo>
                    <a:pt x="0" y="12"/>
                  </a:lnTo>
                  <a:lnTo>
                    <a:pt x="4" y="0"/>
                  </a:lnTo>
                  <a:lnTo>
                    <a:pt x="23" y="3"/>
                  </a:lnTo>
                  <a:lnTo>
                    <a:pt x="21" y="15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3" name="ïŝ1íde"/>
            <p:cNvSpPr/>
            <p:nvPr userDrawn="1"/>
          </p:nvSpPr>
          <p:spPr bwMode="auto">
            <a:xfrm>
              <a:off x="6262752" y="2779916"/>
              <a:ext cx="33159" cy="95924"/>
            </a:xfrm>
            <a:custGeom>
              <a:avLst/>
              <a:gdLst>
                <a:gd name="T0" fmla="*/ 12 w 28"/>
                <a:gd name="T1" fmla="*/ 81 h 81"/>
                <a:gd name="T2" fmla="*/ 0 w 28"/>
                <a:gd name="T3" fmla="*/ 77 h 81"/>
                <a:gd name="T4" fmla="*/ 14 w 28"/>
                <a:gd name="T5" fmla="*/ 0 h 81"/>
                <a:gd name="T6" fmla="*/ 28 w 28"/>
                <a:gd name="T7" fmla="*/ 3 h 81"/>
                <a:gd name="T8" fmla="*/ 12 w 2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1">
                  <a:moveTo>
                    <a:pt x="12" y="81"/>
                  </a:moveTo>
                  <a:lnTo>
                    <a:pt x="0" y="77"/>
                  </a:lnTo>
                  <a:lnTo>
                    <a:pt x="14" y="0"/>
                  </a:lnTo>
                  <a:lnTo>
                    <a:pt x="28" y="3"/>
                  </a:lnTo>
                  <a:lnTo>
                    <a:pt x="12" y="81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4" name="ïśḻiḑè"/>
            <p:cNvSpPr/>
            <p:nvPr userDrawn="1"/>
          </p:nvSpPr>
          <p:spPr bwMode="auto">
            <a:xfrm>
              <a:off x="6273411" y="2740836"/>
              <a:ext cx="36712" cy="39080"/>
            </a:xfrm>
            <a:custGeom>
              <a:avLst/>
              <a:gdLst>
                <a:gd name="T0" fmla="*/ 17 w 18"/>
                <a:gd name="T1" fmla="*/ 11 h 19"/>
                <a:gd name="T2" fmla="*/ 7 w 18"/>
                <a:gd name="T3" fmla="*/ 18 h 19"/>
                <a:gd name="T4" fmla="*/ 1 w 18"/>
                <a:gd name="T5" fmla="*/ 8 h 19"/>
                <a:gd name="T6" fmla="*/ 11 w 18"/>
                <a:gd name="T7" fmla="*/ 1 h 19"/>
                <a:gd name="T8" fmla="*/ 17 w 18"/>
                <a:gd name="T9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9">
                  <a:moveTo>
                    <a:pt x="17" y="11"/>
                  </a:moveTo>
                  <a:cubicBezTo>
                    <a:pt x="16" y="16"/>
                    <a:pt x="12" y="19"/>
                    <a:pt x="7" y="18"/>
                  </a:cubicBezTo>
                  <a:cubicBezTo>
                    <a:pt x="3" y="17"/>
                    <a:pt x="0" y="13"/>
                    <a:pt x="1" y="8"/>
                  </a:cubicBezTo>
                  <a:cubicBezTo>
                    <a:pt x="1" y="3"/>
                    <a:pt x="6" y="0"/>
                    <a:pt x="11" y="1"/>
                  </a:cubicBezTo>
                  <a:cubicBezTo>
                    <a:pt x="15" y="2"/>
                    <a:pt x="18" y="7"/>
                    <a:pt x="17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5" name="íŝḷïďê"/>
            <p:cNvSpPr/>
            <p:nvPr userDrawn="1"/>
          </p:nvSpPr>
          <p:spPr bwMode="auto">
            <a:xfrm>
              <a:off x="6453414" y="2797679"/>
              <a:ext cx="24869" cy="18948"/>
            </a:xfrm>
            <a:custGeom>
              <a:avLst/>
              <a:gdLst>
                <a:gd name="T0" fmla="*/ 19 w 21"/>
                <a:gd name="T1" fmla="*/ 16 h 16"/>
                <a:gd name="T2" fmla="*/ 0 w 21"/>
                <a:gd name="T3" fmla="*/ 12 h 16"/>
                <a:gd name="T4" fmla="*/ 2 w 21"/>
                <a:gd name="T5" fmla="*/ 0 h 16"/>
                <a:gd name="T6" fmla="*/ 21 w 21"/>
                <a:gd name="T7" fmla="*/ 5 h 16"/>
                <a:gd name="T8" fmla="*/ 19 w 2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9" y="16"/>
                  </a:moveTo>
                  <a:lnTo>
                    <a:pt x="0" y="12"/>
                  </a:lnTo>
                  <a:lnTo>
                    <a:pt x="2" y="0"/>
                  </a:lnTo>
                  <a:lnTo>
                    <a:pt x="21" y="5"/>
                  </a:lnTo>
                  <a:lnTo>
                    <a:pt x="19" y="16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6" name="iśľidé"/>
            <p:cNvSpPr/>
            <p:nvPr userDrawn="1"/>
          </p:nvSpPr>
          <p:spPr bwMode="auto">
            <a:xfrm>
              <a:off x="6439203" y="2811890"/>
              <a:ext cx="33159" cy="97107"/>
            </a:xfrm>
            <a:custGeom>
              <a:avLst/>
              <a:gdLst>
                <a:gd name="T0" fmla="*/ 14 w 28"/>
                <a:gd name="T1" fmla="*/ 82 h 82"/>
                <a:gd name="T2" fmla="*/ 0 w 28"/>
                <a:gd name="T3" fmla="*/ 78 h 82"/>
                <a:gd name="T4" fmla="*/ 15 w 28"/>
                <a:gd name="T5" fmla="*/ 0 h 82"/>
                <a:gd name="T6" fmla="*/ 28 w 28"/>
                <a:gd name="T7" fmla="*/ 4 h 82"/>
                <a:gd name="T8" fmla="*/ 14 w 28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2">
                  <a:moveTo>
                    <a:pt x="14" y="82"/>
                  </a:moveTo>
                  <a:lnTo>
                    <a:pt x="0" y="78"/>
                  </a:lnTo>
                  <a:lnTo>
                    <a:pt x="15" y="0"/>
                  </a:lnTo>
                  <a:lnTo>
                    <a:pt x="28" y="4"/>
                  </a:lnTo>
                  <a:lnTo>
                    <a:pt x="14" y="82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7" name="íṣḷîḋe"/>
            <p:cNvSpPr/>
            <p:nvPr userDrawn="1"/>
          </p:nvSpPr>
          <p:spPr bwMode="auto">
            <a:xfrm>
              <a:off x="6449862" y="2775179"/>
              <a:ext cx="37896" cy="36712"/>
            </a:xfrm>
            <a:custGeom>
              <a:avLst/>
              <a:gdLst>
                <a:gd name="T0" fmla="*/ 18 w 19"/>
                <a:gd name="T1" fmla="*/ 10 h 18"/>
                <a:gd name="T2" fmla="*/ 8 w 19"/>
                <a:gd name="T3" fmla="*/ 17 h 18"/>
                <a:gd name="T4" fmla="*/ 1 w 19"/>
                <a:gd name="T5" fmla="*/ 7 h 18"/>
                <a:gd name="T6" fmla="*/ 11 w 19"/>
                <a:gd name="T7" fmla="*/ 0 h 18"/>
                <a:gd name="T8" fmla="*/ 18 w 19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18" y="10"/>
                  </a:moveTo>
                  <a:cubicBezTo>
                    <a:pt x="17" y="15"/>
                    <a:pt x="12" y="18"/>
                    <a:pt x="8" y="17"/>
                  </a:cubicBezTo>
                  <a:cubicBezTo>
                    <a:pt x="3" y="16"/>
                    <a:pt x="0" y="12"/>
                    <a:pt x="1" y="7"/>
                  </a:cubicBezTo>
                  <a:cubicBezTo>
                    <a:pt x="2" y="3"/>
                    <a:pt x="6" y="0"/>
                    <a:pt x="11" y="0"/>
                  </a:cubicBezTo>
                  <a:cubicBezTo>
                    <a:pt x="16" y="1"/>
                    <a:pt x="19" y="6"/>
                    <a:pt x="18" y="1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8" name="iṡļïḍe"/>
            <p:cNvSpPr/>
            <p:nvPr userDrawn="1"/>
          </p:nvSpPr>
          <p:spPr bwMode="auto">
            <a:xfrm>
              <a:off x="6223673" y="2681624"/>
              <a:ext cx="316192" cy="120792"/>
            </a:xfrm>
            <a:custGeom>
              <a:avLst/>
              <a:gdLst>
                <a:gd name="T0" fmla="*/ 0 w 154"/>
                <a:gd name="T1" fmla="*/ 30 h 59"/>
                <a:gd name="T2" fmla="*/ 85 w 154"/>
                <a:gd name="T3" fmla="*/ 0 h 59"/>
                <a:gd name="T4" fmla="*/ 154 w 154"/>
                <a:gd name="T5" fmla="*/ 59 h 59"/>
                <a:gd name="T6" fmla="*/ 0 w 154"/>
                <a:gd name="T7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" h="59">
                  <a:moveTo>
                    <a:pt x="0" y="30"/>
                  </a:moveTo>
                  <a:cubicBezTo>
                    <a:pt x="29" y="36"/>
                    <a:pt x="66" y="23"/>
                    <a:pt x="85" y="0"/>
                  </a:cubicBezTo>
                  <a:cubicBezTo>
                    <a:pt x="94" y="28"/>
                    <a:pt x="124" y="53"/>
                    <a:pt x="154" y="5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9" name="ï$ļíḑé"/>
            <p:cNvSpPr/>
            <p:nvPr userDrawn="1"/>
          </p:nvSpPr>
          <p:spPr bwMode="auto">
            <a:xfrm>
              <a:off x="5738135" y="2636623"/>
              <a:ext cx="65133" cy="200136"/>
            </a:xfrm>
            <a:custGeom>
              <a:avLst/>
              <a:gdLst>
                <a:gd name="T0" fmla="*/ 55 w 55"/>
                <a:gd name="T1" fmla="*/ 166 h 169"/>
                <a:gd name="T2" fmla="*/ 24 w 55"/>
                <a:gd name="T3" fmla="*/ 169 h 169"/>
                <a:gd name="T4" fmla="*/ 0 w 55"/>
                <a:gd name="T5" fmla="*/ 5 h 169"/>
                <a:gd name="T6" fmla="*/ 31 w 55"/>
                <a:gd name="T7" fmla="*/ 0 h 169"/>
                <a:gd name="T8" fmla="*/ 55 w 55"/>
                <a:gd name="T9" fmla="*/ 16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69">
                  <a:moveTo>
                    <a:pt x="55" y="166"/>
                  </a:moveTo>
                  <a:lnTo>
                    <a:pt x="24" y="169"/>
                  </a:lnTo>
                  <a:lnTo>
                    <a:pt x="0" y="5"/>
                  </a:lnTo>
                  <a:lnTo>
                    <a:pt x="31" y="0"/>
                  </a:lnTo>
                  <a:lnTo>
                    <a:pt x="55" y="166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0" name="iṥľîďé"/>
            <p:cNvSpPr/>
            <p:nvPr userDrawn="1"/>
          </p:nvSpPr>
          <p:spPr bwMode="auto">
            <a:xfrm>
              <a:off x="5924061" y="2609386"/>
              <a:ext cx="63949" cy="201320"/>
            </a:xfrm>
            <a:custGeom>
              <a:avLst/>
              <a:gdLst>
                <a:gd name="T0" fmla="*/ 54 w 54"/>
                <a:gd name="T1" fmla="*/ 166 h 170"/>
                <a:gd name="T2" fmla="*/ 25 w 54"/>
                <a:gd name="T3" fmla="*/ 170 h 170"/>
                <a:gd name="T4" fmla="*/ 0 w 54"/>
                <a:gd name="T5" fmla="*/ 5 h 170"/>
                <a:gd name="T6" fmla="*/ 30 w 54"/>
                <a:gd name="T7" fmla="*/ 0 h 170"/>
                <a:gd name="T8" fmla="*/ 54 w 54"/>
                <a:gd name="T9" fmla="*/ 16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70">
                  <a:moveTo>
                    <a:pt x="54" y="166"/>
                  </a:moveTo>
                  <a:lnTo>
                    <a:pt x="25" y="170"/>
                  </a:lnTo>
                  <a:lnTo>
                    <a:pt x="0" y="5"/>
                  </a:lnTo>
                  <a:lnTo>
                    <a:pt x="30" y="0"/>
                  </a:lnTo>
                  <a:lnTo>
                    <a:pt x="54" y="166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1" name="iSľïḓê"/>
            <p:cNvSpPr/>
            <p:nvPr userDrawn="1"/>
          </p:nvSpPr>
          <p:spPr bwMode="auto">
            <a:xfrm>
              <a:off x="5732215" y="2599912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9 h 36"/>
                <a:gd name="T4" fmla="*/ 0 w 199"/>
                <a:gd name="T5" fmla="*/ 36 h 36"/>
                <a:gd name="T6" fmla="*/ 199 w 199"/>
                <a:gd name="T7" fmla="*/ 8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9"/>
                  </a:lnTo>
                  <a:lnTo>
                    <a:pt x="0" y="36"/>
                  </a:lnTo>
                  <a:lnTo>
                    <a:pt x="199" y="8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2" name="iṣļîďè"/>
            <p:cNvSpPr/>
            <p:nvPr userDrawn="1"/>
          </p:nvSpPr>
          <p:spPr bwMode="auto">
            <a:xfrm>
              <a:off x="5727477" y="2569122"/>
              <a:ext cx="233295" cy="42633"/>
            </a:xfrm>
            <a:custGeom>
              <a:avLst/>
              <a:gdLst>
                <a:gd name="T0" fmla="*/ 197 w 197"/>
                <a:gd name="T1" fmla="*/ 0 h 36"/>
                <a:gd name="T2" fmla="*/ 0 w 197"/>
                <a:gd name="T3" fmla="*/ 29 h 36"/>
                <a:gd name="T4" fmla="*/ 0 w 197"/>
                <a:gd name="T5" fmla="*/ 36 h 36"/>
                <a:gd name="T6" fmla="*/ 197 w 197"/>
                <a:gd name="T7" fmla="*/ 8 h 36"/>
                <a:gd name="T8" fmla="*/ 197 w 197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36">
                  <a:moveTo>
                    <a:pt x="197" y="0"/>
                  </a:moveTo>
                  <a:lnTo>
                    <a:pt x="0" y="29"/>
                  </a:lnTo>
                  <a:lnTo>
                    <a:pt x="0" y="36"/>
                  </a:lnTo>
                  <a:lnTo>
                    <a:pt x="197" y="8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3" name="iṡḻîďe"/>
            <p:cNvSpPr/>
            <p:nvPr userDrawn="1"/>
          </p:nvSpPr>
          <p:spPr bwMode="auto">
            <a:xfrm>
              <a:off x="5733398" y="2578596"/>
              <a:ext cx="226190" cy="53291"/>
            </a:xfrm>
            <a:custGeom>
              <a:avLst/>
              <a:gdLst>
                <a:gd name="T0" fmla="*/ 191 w 191"/>
                <a:gd name="T1" fmla="*/ 18 h 45"/>
                <a:gd name="T2" fmla="*/ 2 w 191"/>
                <a:gd name="T3" fmla="*/ 45 h 45"/>
                <a:gd name="T4" fmla="*/ 0 w 191"/>
                <a:gd name="T5" fmla="*/ 28 h 45"/>
                <a:gd name="T6" fmla="*/ 189 w 191"/>
                <a:gd name="T7" fmla="*/ 0 h 45"/>
                <a:gd name="T8" fmla="*/ 191 w 191"/>
                <a:gd name="T9" fmla="*/ 1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45">
                  <a:moveTo>
                    <a:pt x="191" y="18"/>
                  </a:moveTo>
                  <a:lnTo>
                    <a:pt x="2" y="45"/>
                  </a:lnTo>
                  <a:lnTo>
                    <a:pt x="0" y="28"/>
                  </a:lnTo>
                  <a:lnTo>
                    <a:pt x="189" y="0"/>
                  </a:lnTo>
                  <a:lnTo>
                    <a:pt x="191" y="18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4" name="ïṥľîḓé"/>
            <p:cNvSpPr/>
            <p:nvPr userDrawn="1"/>
          </p:nvSpPr>
          <p:spPr bwMode="auto">
            <a:xfrm>
              <a:off x="5774847" y="2615307"/>
              <a:ext cx="178820" cy="217900"/>
            </a:xfrm>
            <a:custGeom>
              <a:avLst/>
              <a:gdLst>
                <a:gd name="T0" fmla="*/ 126 w 151"/>
                <a:gd name="T1" fmla="*/ 0 h 184"/>
                <a:gd name="T2" fmla="*/ 0 w 151"/>
                <a:gd name="T3" fmla="*/ 18 h 184"/>
                <a:gd name="T4" fmla="*/ 24 w 151"/>
                <a:gd name="T5" fmla="*/ 184 h 184"/>
                <a:gd name="T6" fmla="*/ 151 w 151"/>
                <a:gd name="T7" fmla="*/ 165 h 184"/>
                <a:gd name="T8" fmla="*/ 126 w 151"/>
                <a:gd name="T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84">
                  <a:moveTo>
                    <a:pt x="126" y="0"/>
                  </a:moveTo>
                  <a:lnTo>
                    <a:pt x="0" y="18"/>
                  </a:lnTo>
                  <a:lnTo>
                    <a:pt x="24" y="184"/>
                  </a:lnTo>
                  <a:lnTo>
                    <a:pt x="151" y="16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5" name="íŝḷïďé"/>
            <p:cNvSpPr/>
            <p:nvPr userDrawn="1"/>
          </p:nvSpPr>
          <p:spPr bwMode="auto">
            <a:xfrm>
              <a:off x="5710898" y="2443593"/>
              <a:ext cx="58028" cy="157504"/>
            </a:xfrm>
            <a:custGeom>
              <a:avLst/>
              <a:gdLst>
                <a:gd name="T0" fmla="*/ 49 w 49"/>
                <a:gd name="T1" fmla="*/ 130 h 133"/>
                <a:gd name="T2" fmla="*/ 19 w 49"/>
                <a:gd name="T3" fmla="*/ 133 h 133"/>
                <a:gd name="T4" fmla="*/ 0 w 49"/>
                <a:gd name="T5" fmla="*/ 4 h 133"/>
                <a:gd name="T6" fmla="*/ 30 w 49"/>
                <a:gd name="T7" fmla="*/ 0 h 133"/>
                <a:gd name="T8" fmla="*/ 49 w 49"/>
                <a:gd name="T9" fmla="*/ 13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33">
                  <a:moveTo>
                    <a:pt x="49" y="130"/>
                  </a:moveTo>
                  <a:lnTo>
                    <a:pt x="19" y="133"/>
                  </a:lnTo>
                  <a:lnTo>
                    <a:pt x="0" y="4"/>
                  </a:lnTo>
                  <a:lnTo>
                    <a:pt x="30" y="0"/>
                  </a:lnTo>
                  <a:lnTo>
                    <a:pt x="49" y="13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6" name="iṧḷiḍe"/>
            <p:cNvSpPr/>
            <p:nvPr userDrawn="1"/>
          </p:nvSpPr>
          <p:spPr bwMode="auto">
            <a:xfrm>
              <a:off x="5895640" y="2417540"/>
              <a:ext cx="59212" cy="157504"/>
            </a:xfrm>
            <a:custGeom>
              <a:avLst/>
              <a:gdLst>
                <a:gd name="T0" fmla="*/ 50 w 50"/>
                <a:gd name="T1" fmla="*/ 129 h 133"/>
                <a:gd name="T2" fmla="*/ 19 w 50"/>
                <a:gd name="T3" fmla="*/ 133 h 133"/>
                <a:gd name="T4" fmla="*/ 0 w 50"/>
                <a:gd name="T5" fmla="*/ 3 h 133"/>
                <a:gd name="T6" fmla="*/ 31 w 50"/>
                <a:gd name="T7" fmla="*/ 0 h 133"/>
                <a:gd name="T8" fmla="*/ 50 w 50"/>
                <a:gd name="T9" fmla="*/ 1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3">
                  <a:moveTo>
                    <a:pt x="50" y="129"/>
                  </a:moveTo>
                  <a:lnTo>
                    <a:pt x="19" y="133"/>
                  </a:lnTo>
                  <a:lnTo>
                    <a:pt x="0" y="3"/>
                  </a:lnTo>
                  <a:lnTo>
                    <a:pt x="31" y="0"/>
                  </a:lnTo>
                  <a:lnTo>
                    <a:pt x="50" y="129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7" name="ïśḷîḓê"/>
            <p:cNvSpPr/>
            <p:nvPr userDrawn="1"/>
          </p:nvSpPr>
          <p:spPr bwMode="auto">
            <a:xfrm>
              <a:off x="5702608" y="2406881"/>
              <a:ext cx="235664" cy="42633"/>
            </a:xfrm>
            <a:custGeom>
              <a:avLst/>
              <a:gdLst>
                <a:gd name="T0" fmla="*/ 198 w 199"/>
                <a:gd name="T1" fmla="*/ 0 h 36"/>
                <a:gd name="T2" fmla="*/ 0 w 199"/>
                <a:gd name="T3" fmla="*/ 28 h 36"/>
                <a:gd name="T4" fmla="*/ 2 w 199"/>
                <a:gd name="T5" fmla="*/ 36 h 36"/>
                <a:gd name="T6" fmla="*/ 199 w 199"/>
                <a:gd name="T7" fmla="*/ 7 h 36"/>
                <a:gd name="T8" fmla="*/ 198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8" y="0"/>
                  </a:moveTo>
                  <a:lnTo>
                    <a:pt x="0" y="28"/>
                  </a:lnTo>
                  <a:lnTo>
                    <a:pt x="2" y="36"/>
                  </a:lnTo>
                  <a:lnTo>
                    <a:pt x="199" y="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8" name="îślide"/>
            <p:cNvSpPr/>
            <p:nvPr userDrawn="1"/>
          </p:nvSpPr>
          <p:spPr bwMode="auto">
            <a:xfrm>
              <a:off x="5699056" y="2376091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8 h 36"/>
                <a:gd name="T4" fmla="*/ 0 w 199"/>
                <a:gd name="T5" fmla="*/ 36 h 36"/>
                <a:gd name="T6" fmla="*/ 199 w 199"/>
                <a:gd name="T7" fmla="*/ 7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8"/>
                  </a:lnTo>
                  <a:lnTo>
                    <a:pt x="0" y="36"/>
                  </a:lnTo>
                  <a:lnTo>
                    <a:pt x="199" y="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9" name="îṥļíḓè"/>
            <p:cNvSpPr/>
            <p:nvPr userDrawn="1"/>
          </p:nvSpPr>
          <p:spPr bwMode="auto">
            <a:xfrm>
              <a:off x="5704976" y="2386750"/>
              <a:ext cx="225005" cy="53291"/>
            </a:xfrm>
            <a:custGeom>
              <a:avLst/>
              <a:gdLst>
                <a:gd name="T0" fmla="*/ 190 w 190"/>
                <a:gd name="T1" fmla="*/ 17 h 45"/>
                <a:gd name="T2" fmla="*/ 3 w 190"/>
                <a:gd name="T3" fmla="*/ 45 h 45"/>
                <a:gd name="T4" fmla="*/ 0 w 190"/>
                <a:gd name="T5" fmla="*/ 26 h 45"/>
                <a:gd name="T6" fmla="*/ 189 w 190"/>
                <a:gd name="T7" fmla="*/ 0 h 45"/>
                <a:gd name="T8" fmla="*/ 190 w 190"/>
                <a:gd name="T9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45">
                  <a:moveTo>
                    <a:pt x="190" y="17"/>
                  </a:moveTo>
                  <a:lnTo>
                    <a:pt x="3" y="45"/>
                  </a:lnTo>
                  <a:lnTo>
                    <a:pt x="0" y="26"/>
                  </a:lnTo>
                  <a:lnTo>
                    <a:pt x="189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0" name="íṡlïḑe"/>
            <p:cNvSpPr/>
            <p:nvPr userDrawn="1"/>
          </p:nvSpPr>
          <p:spPr bwMode="auto">
            <a:xfrm>
              <a:off x="5746425" y="2421092"/>
              <a:ext cx="171715" cy="176452"/>
            </a:xfrm>
            <a:custGeom>
              <a:avLst/>
              <a:gdLst>
                <a:gd name="T0" fmla="*/ 126 w 145"/>
                <a:gd name="T1" fmla="*/ 0 h 149"/>
                <a:gd name="T2" fmla="*/ 0 w 145"/>
                <a:gd name="T3" fmla="*/ 19 h 149"/>
                <a:gd name="T4" fmla="*/ 19 w 145"/>
                <a:gd name="T5" fmla="*/ 149 h 149"/>
                <a:gd name="T6" fmla="*/ 145 w 145"/>
                <a:gd name="T7" fmla="*/ 130 h 149"/>
                <a:gd name="T8" fmla="*/ 126 w 145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149">
                  <a:moveTo>
                    <a:pt x="126" y="0"/>
                  </a:moveTo>
                  <a:lnTo>
                    <a:pt x="0" y="19"/>
                  </a:lnTo>
                  <a:lnTo>
                    <a:pt x="19" y="149"/>
                  </a:lnTo>
                  <a:lnTo>
                    <a:pt x="145" y="13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1" name="i$ļïḑe"/>
            <p:cNvSpPr/>
            <p:nvPr userDrawn="1"/>
          </p:nvSpPr>
          <p:spPr bwMode="auto">
            <a:xfrm>
              <a:off x="5682477" y="2247010"/>
              <a:ext cx="59212" cy="162241"/>
            </a:xfrm>
            <a:custGeom>
              <a:avLst/>
              <a:gdLst>
                <a:gd name="T0" fmla="*/ 50 w 50"/>
                <a:gd name="T1" fmla="*/ 132 h 137"/>
                <a:gd name="T2" fmla="*/ 19 w 50"/>
                <a:gd name="T3" fmla="*/ 137 h 137"/>
                <a:gd name="T4" fmla="*/ 0 w 50"/>
                <a:gd name="T5" fmla="*/ 4 h 137"/>
                <a:gd name="T6" fmla="*/ 29 w 50"/>
                <a:gd name="T7" fmla="*/ 0 h 137"/>
                <a:gd name="T8" fmla="*/ 50 w 50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7">
                  <a:moveTo>
                    <a:pt x="50" y="132"/>
                  </a:moveTo>
                  <a:lnTo>
                    <a:pt x="19" y="137"/>
                  </a:lnTo>
                  <a:lnTo>
                    <a:pt x="0" y="4"/>
                  </a:lnTo>
                  <a:lnTo>
                    <a:pt x="29" y="0"/>
                  </a:lnTo>
                  <a:lnTo>
                    <a:pt x="50" y="132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2" name="îsḻïďé"/>
            <p:cNvSpPr/>
            <p:nvPr userDrawn="1"/>
          </p:nvSpPr>
          <p:spPr bwMode="auto">
            <a:xfrm>
              <a:off x="5867217" y="2220956"/>
              <a:ext cx="59212" cy="161056"/>
            </a:xfrm>
            <a:custGeom>
              <a:avLst/>
              <a:gdLst>
                <a:gd name="T0" fmla="*/ 50 w 50"/>
                <a:gd name="T1" fmla="*/ 131 h 136"/>
                <a:gd name="T2" fmla="*/ 19 w 50"/>
                <a:gd name="T3" fmla="*/ 136 h 136"/>
                <a:gd name="T4" fmla="*/ 0 w 50"/>
                <a:gd name="T5" fmla="*/ 3 h 136"/>
                <a:gd name="T6" fmla="*/ 31 w 50"/>
                <a:gd name="T7" fmla="*/ 0 h 136"/>
                <a:gd name="T8" fmla="*/ 50 w 50"/>
                <a:gd name="T9" fmla="*/ 13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6">
                  <a:moveTo>
                    <a:pt x="50" y="131"/>
                  </a:moveTo>
                  <a:lnTo>
                    <a:pt x="19" y="136"/>
                  </a:lnTo>
                  <a:lnTo>
                    <a:pt x="0" y="3"/>
                  </a:lnTo>
                  <a:lnTo>
                    <a:pt x="31" y="0"/>
                  </a:lnTo>
                  <a:lnTo>
                    <a:pt x="50" y="131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3" name="ísḻîdè"/>
            <p:cNvSpPr/>
            <p:nvPr userDrawn="1"/>
          </p:nvSpPr>
          <p:spPr bwMode="auto">
            <a:xfrm>
              <a:off x="5674186" y="2210298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8 h 36"/>
                <a:gd name="T4" fmla="*/ 2 w 199"/>
                <a:gd name="T5" fmla="*/ 36 h 36"/>
                <a:gd name="T6" fmla="*/ 199 w 199"/>
                <a:gd name="T7" fmla="*/ 7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8"/>
                  </a:lnTo>
                  <a:lnTo>
                    <a:pt x="2" y="36"/>
                  </a:lnTo>
                  <a:lnTo>
                    <a:pt x="199" y="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4" name="í$ļíḋè"/>
            <p:cNvSpPr/>
            <p:nvPr userDrawn="1"/>
          </p:nvSpPr>
          <p:spPr bwMode="auto">
            <a:xfrm>
              <a:off x="5670634" y="2179508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8 h 36"/>
                <a:gd name="T4" fmla="*/ 0 w 199"/>
                <a:gd name="T5" fmla="*/ 36 h 36"/>
                <a:gd name="T6" fmla="*/ 199 w 199"/>
                <a:gd name="T7" fmla="*/ 7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8"/>
                  </a:lnTo>
                  <a:lnTo>
                    <a:pt x="0" y="36"/>
                  </a:lnTo>
                  <a:lnTo>
                    <a:pt x="199" y="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5" name="ïṧ1îḓe"/>
            <p:cNvSpPr/>
            <p:nvPr userDrawn="1"/>
          </p:nvSpPr>
          <p:spPr bwMode="auto">
            <a:xfrm>
              <a:off x="5676555" y="2190166"/>
              <a:ext cx="225005" cy="53291"/>
            </a:xfrm>
            <a:custGeom>
              <a:avLst/>
              <a:gdLst>
                <a:gd name="T0" fmla="*/ 190 w 190"/>
                <a:gd name="T1" fmla="*/ 17 h 45"/>
                <a:gd name="T2" fmla="*/ 3 w 190"/>
                <a:gd name="T3" fmla="*/ 45 h 45"/>
                <a:gd name="T4" fmla="*/ 0 w 190"/>
                <a:gd name="T5" fmla="*/ 27 h 45"/>
                <a:gd name="T6" fmla="*/ 188 w 190"/>
                <a:gd name="T7" fmla="*/ 0 h 45"/>
                <a:gd name="T8" fmla="*/ 190 w 190"/>
                <a:gd name="T9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45">
                  <a:moveTo>
                    <a:pt x="190" y="17"/>
                  </a:moveTo>
                  <a:lnTo>
                    <a:pt x="3" y="45"/>
                  </a:lnTo>
                  <a:lnTo>
                    <a:pt x="0" y="27"/>
                  </a:lnTo>
                  <a:lnTo>
                    <a:pt x="188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6" name="ïşḷîḑè"/>
            <p:cNvSpPr/>
            <p:nvPr userDrawn="1"/>
          </p:nvSpPr>
          <p:spPr bwMode="auto">
            <a:xfrm>
              <a:off x="5716819" y="2224509"/>
              <a:ext cx="172899" cy="178820"/>
            </a:xfrm>
            <a:custGeom>
              <a:avLst/>
              <a:gdLst>
                <a:gd name="T0" fmla="*/ 127 w 146"/>
                <a:gd name="T1" fmla="*/ 0 h 151"/>
                <a:gd name="T2" fmla="*/ 0 w 146"/>
                <a:gd name="T3" fmla="*/ 19 h 151"/>
                <a:gd name="T4" fmla="*/ 21 w 146"/>
                <a:gd name="T5" fmla="*/ 151 h 151"/>
                <a:gd name="T6" fmla="*/ 146 w 146"/>
                <a:gd name="T7" fmla="*/ 133 h 151"/>
                <a:gd name="T8" fmla="*/ 127 w 146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51">
                  <a:moveTo>
                    <a:pt x="127" y="0"/>
                  </a:moveTo>
                  <a:lnTo>
                    <a:pt x="0" y="19"/>
                  </a:lnTo>
                  <a:lnTo>
                    <a:pt x="21" y="151"/>
                  </a:lnTo>
                  <a:lnTo>
                    <a:pt x="146" y="133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7" name="iṣḷiḑê"/>
            <p:cNvSpPr/>
            <p:nvPr userDrawn="1"/>
          </p:nvSpPr>
          <p:spPr bwMode="auto">
            <a:xfrm>
              <a:off x="5668265" y="2148718"/>
              <a:ext cx="230927" cy="63949"/>
            </a:xfrm>
            <a:custGeom>
              <a:avLst/>
              <a:gdLst>
                <a:gd name="T0" fmla="*/ 192 w 195"/>
                <a:gd name="T1" fmla="*/ 0 h 54"/>
                <a:gd name="T2" fmla="*/ 0 w 195"/>
                <a:gd name="T3" fmla="*/ 28 h 54"/>
                <a:gd name="T4" fmla="*/ 5 w 195"/>
                <a:gd name="T5" fmla="*/ 54 h 54"/>
                <a:gd name="T6" fmla="*/ 195 w 195"/>
                <a:gd name="T7" fmla="*/ 26 h 54"/>
                <a:gd name="T8" fmla="*/ 192 w 195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54">
                  <a:moveTo>
                    <a:pt x="192" y="0"/>
                  </a:moveTo>
                  <a:lnTo>
                    <a:pt x="0" y="28"/>
                  </a:lnTo>
                  <a:lnTo>
                    <a:pt x="5" y="54"/>
                  </a:lnTo>
                  <a:lnTo>
                    <a:pt x="195" y="26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8" name="íṧļïďé"/>
            <p:cNvSpPr/>
            <p:nvPr userDrawn="1"/>
          </p:nvSpPr>
          <p:spPr bwMode="auto">
            <a:xfrm>
              <a:off x="5657608" y="2134507"/>
              <a:ext cx="246321" cy="49738"/>
            </a:xfrm>
            <a:custGeom>
              <a:avLst/>
              <a:gdLst>
                <a:gd name="T0" fmla="*/ 208 w 208"/>
                <a:gd name="T1" fmla="*/ 11 h 42"/>
                <a:gd name="T2" fmla="*/ 2 w 208"/>
                <a:gd name="T3" fmla="*/ 42 h 42"/>
                <a:gd name="T4" fmla="*/ 0 w 208"/>
                <a:gd name="T5" fmla="*/ 31 h 42"/>
                <a:gd name="T6" fmla="*/ 206 w 208"/>
                <a:gd name="T7" fmla="*/ 0 h 42"/>
                <a:gd name="T8" fmla="*/ 208 w 208"/>
                <a:gd name="T9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42">
                  <a:moveTo>
                    <a:pt x="208" y="11"/>
                  </a:moveTo>
                  <a:lnTo>
                    <a:pt x="2" y="42"/>
                  </a:lnTo>
                  <a:lnTo>
                    <a:pt x="0" y="31"/>
                  </a:lnTo>
                  <a:lnTo>
                    <a:pt x="206" y="0"/>
                  </a:lnTo>
                  <a:lnTo>
                    <a:pt x="208" y="11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9" name="íṧlïḍè"/>
            <p:cNvSpPr/>
            <p:nvPr userDrawn="1"/>
          </p:nvSpPr>
          <p:spPr bwMode="auto">
            <a:xfrm>
              <a:off x="5635107" y="1974635"/>
              <a:ext cx="243953" cy="47369"/>
            </a:xfrm>
            <a:custGeom>
              <a:avLst/>
              <a:gdLst>
                <a:gd name="T0" fmla="*/ 206 w 206"/>
                <a:gd name="T1" fmla="*/ 11 h 40"/>
                <a:gd name="T2" fmla="*/ 2 w 206"/>
                <a:gd name="T3" fmla="*/ 40 h 40"/>
                <a:gd name="T4" fmla="*/ 0 w 206"/>
                <a:gd name="T5" fmla="*/ 30 h 40"/>
                <a:gd name="T6" fmla="*/ 206 w 206"/>
                <a:gd name="T7" fmla="*/ 0 h 40"/>
                <a:gd name="T8" fmla="*/ 206 w 206"/>
                <a:gd name="T9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40">
                  <a:moveTo>
                    <a:pt x="206" y="11"/>
                  </a:moveTo>
                  <a:lnTo>
                    <a:pt x="2" y="40"/>
                  </a:lnTo>
                  <a:lnTo>
                    <a:pt x="0" y="30"/>
                  </a:lnTo>
                  <a:lnTo>
                    <a:pt x="206" y="0"/>
                  </a:lnTo>
                  <a:lnTo>
                    <a:pt x="206" y="11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0" name="íŝḻiďê"/>
            <p:cNvSpPr/>
            <p:nvPr userDrawn="1"/>
          </p:nvSpPr>
          <p:spPr bwMode="auto">
            <a:xfrm>
              <a:off x="5648133" y="2016083"/>
              <a:ext cx="56843" cy="153951"/>
            </a:xfrm>
            <a:custGeom>
              <a:avLst/>
              <a:gdLst>
                <a:gd name="T0" fmla="*/ 48 w 48"/>
                <a:gd name="T1" fmla="*/ 124 h 130"/>
                <a:gd name="T2" fmla="*/ 19 w 48"/>
                <a:gd name="T3" fmla="*/ 130 h 130"/>
                <a:gd name="T4" fmla="*/ 0 w 48"/>
                <a:gd name="T5" fmla="*/ 5 h 130"/>
                <a:gd name="T6" fmla="*/ 31 w 48"/>
                <a:gd name="T7" fmla="*/ 0 h 130"/>
                <a:gd name="T8" fmla="*/ 48 w 48"/>
                <a:gd name="T9" fmla="*/ 12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30">
                  <a:moveTo>
                    <a:pt x="48" y="124"/>
                  </a:moveTo>
                  <a:lnTo>
                    <a:pt x="19" y="130"/>
                  </a:lnTo>
                  <a:lnTo>
                    <a:pt x="0" y="5"/>
                  </a:lnTo>
                  <a:lnTo>
                    <a:pt x="31" y="0"/>
                  </a:lnTo>
                  <a:lnTo>
                    <a:pt x="48" y="124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1" name="isľïḓê"/>
            <p:cNvSpPr/>
            <p:nvPr userDrawn="1"/>
          </p:nvSpPr>
          <p:spPr bwMode="auto">
            <a:xfrm>
              <a:off x="5831691" y="1988846"/>
              <a:ext cx="60396" cy="153951"/>
            </a:xfrm>
            <a:custGeom>
              <a:avLst/>
              <a:gdLst>
                <a:gd name="T0" fmla="*/ 51 w 51"/>
                <a:gd name="T1" fmla="*/ 125 h 130"/>
                <a:gd name="T2" fmla="*/ 19 w 51"/>
                <a:gd name="T3" fmla="*/ 130 h 130"/>
                <a:gd name="T4" fmla="*/ 0 w 51"/>
                <a:gd name="T5" fmla="*/ 4 h 130"/>
                <a:gd name="T6" fmla="*/ 32 w 51"/>
                <a:gd name="T7" fmla="*/ 0 h 130"/>
                <a:gd name="T8" fmla="*/ 51 w 51"/>
                <a:gd name="T9" fmla="*/ 12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30">
                  <a:moveTo>
                    <a:pt x="51" y="125"/>
                  </a:moveTo>
                  <a:lnTo>
                    <a:pt x="19" y="130"/>
                  </a:lnTo>
                  <a:lnTo>
                    <a:pt x="0" y="4"/>
                  </a:lnTo>
                  <a:lnTo>
                    <a:pt x="32" y="0"/>
                  </a:lnTo>
                  <a:lnTo>
                    <a:pt x="51" y="125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2" name="ïṧļíḍé"/>
            <p:cNvSpPr/>
            <p:nvPr userDrawn="1"/>
          </p:nvSpPr>
          <p:spPr bwMode="auto">
            <a:xfrm>
              <a:off x="5684845" y="1993583"/>
              <a:ext cx="169346" cy="169346"/>
            </a:xfrm>
            <a:custGeom>
              <a:avLst/>
              <a:gdLst>
                <a:gd name="T0" fmla="*/ 124 w 143"/>
                <a:gd name="T1" fmla="*/ 0 h 143"/>
                <a:gd name="T2" fmla="*/ 0 w 143"/>
                <a:gd name="T3" fmla="*/ 19 h 143"/>
                <a:gd name="T4" fmla="*/ 17 w 143"/>
                <a:gd name="T5" fmla="*/ 143 h 143"/>
                <a:gd name="T6" fmla="*/ 143 w 143"/>
                <a:gd name="T7" fmla="*/ 126 h 143"/>
                <a:gd name="T8" fmla="*/ 124 w 14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43">
                  <a:moveTo>
                    <a:pt x="124" y="0"/>
                  </a:moveTo>
                  <a:lnTo>
                    <a:pt x="0" y="19"/>
                  </a:lnTo>
                  <a:lnTo>
                    <a:pt x="17" y="143"/>
                  </a:lnTo>
                  <a:lnTo>
                    <a:pt x="143" y="126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3" name="îṡļîdè"/>
            <p:cNvSpPr/>
            <p:nvPr userDrawn="1"/>
          </p:nvSpPr>
          <p:spPr bwMode="auto">
            <a:xfrm>
              <a:off x="5701424" y="2011346"/>
              <a:ext cx="137371" cy="136188"/>
            </a:xfrm>
            <a:custGeom>
              <a:avLst/>
              <a:gdLst>
                <a:gd name="T0" fmla="*/ 64 w 67"/>
                <a:gd name="T1" fmla="*/ 28 h 66"/>
                <a:gd name="T2" fmla="*/ 38 w 67"/>
                <a:gd name="T3" fmla="*/ 64 h 66"/>
                <a:gd name="T4" fmla="*/ 3 w 67"/>
                <a:gd name="T5" fmla="*/ 37 h 66"/>
                <a:gd name="T6" fmla="*/ 29 w 67"/>
                <a:gd name="T7" fmla="*/ 2 h 66"/>
                <a:gd name="T8" fmla="*/ 64 w 67"/>
                <a:gd name="T9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64" y="28"/>
                  </a:moveTo>
                  <a:cubicBezTo>
                    <a:pt x="67" y="45"/>
                    <a:pt x="55" y="61"/>
                    <a:pt x="38" y="64"/>
                  </a:cubicBezTo>
                  <a:cubicBezTo>
                    <a:pt x="21" y="66"/>
                    <a:pt x="5" y="54"/>
                    <a:pt x="3" y="37"/>
                  </a:cubicBezTo>
                  <a:cubicBezTo>
                    <a:pt x="0" y="20"/>
                    <a:pt x="12" y="5"/>
                    <a:pt x="29" y="2"/>
                  </a:cubicBezTo>
                  <a:cubicBezTo>
                    <a:pt x="46" y="0"/>
                    <a:pt x="62" y="11"/>
                    <a:pt x="64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4" name="ïSḻîdê"/>
            <p:cNvSpPr/>
            <p:nvPr userDrawn="1"/>
          </p:nvSpPr>
          <p:spPr bwMode="auto">
            <a:xfrm>
              <a:off x="5668265" y="1928450"/>
              <a:ext cx="168162" cy="75791"/>
            </a:xfrm>
            <a:custGeom>
              <a:avLst/>
              <a:gdLst>
                <a:gd name="T0" fmla="*/ 137 w 142"/>
                <a:gd name="T1" fmla="*/ 0 h 64"/>
                <a:gd name="T2" fmla="*/ 0 w 142"/>
                <a:gd name="T3" fmla="*/ 19 h 64"/>
                <a:gd name="T4" fmla="*/ 7 w 142"/>
                <a:gd name="T5" fmla="*/ 64 h 64"/>
                <a:gd name="T6" fmla="*/ 142 w 142"/>
                <a:gd name="T7" fmla="*/ 45 h 64"/>
                <a:gd name="T8" fmla="*/ 137 w 142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64">
                  <a:moveTo>
                    <a:pt x="137" y="0"/>
                  </a:moveTo>
                  <a:lnTo>
                    <a:pt x="0" y="19"/>
                  </a:lnTo>
                  <a:lnTo>
                    <a:pt x="7" y="64"/>
                  </a:lnTo>
                  <a:lnTo>
                    <a:pt x="142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5" name="ï$ľíḋê"/>
            <p:cNvSpPr/>
            <p:nvPr userDrawn="1"/>
          </p:nvSpPr>
          <p:spPr bwMode="auto">
            <a:xfrm>
              <a:off x="5665897" y="1836079"/>
              <a:ext cx="159872" cy="98292"/>
            </a:xfrm>
            <a:custGeom>
              <a:avLst/>
              <a:gdLst>
                <a:gd name="T0" fmla="*/ 97 w 135"/>
                <a:gd name="T1" fmla="*/ 0 h 83"/>
                <a:gd name="T2" fmla="*/ 19 w 135"/>
                <a:gd name="T3" fmla="*/ 12 h 83"/>
                <a:gd name="T4" fmla="*/ 0 w 135"/>
                <a:gd name="T5" fmla="*/ 83 h 83"/>
                <a:gd name="T6" fmla="*/ 135 w 135"/>
                <a:gd name="T7" fmla="*/ 62 h 83"/>
                <a:gd name="T8" fmla="*/ 97 w 135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83">
                  <a:moveTo>
                    <a:pt x="97" y="0"/>
                  </a:moveTo>
                  <a:lnTo>
                    <a:pt x="19" y="12"/>
                  </a:lnTo>
                  <a:lnTo>
                    <a:pt x="0" y="83"/>
                  </a:lnTo>
                  <a:lnTo>
                    <a:pt x="135" y="6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6B6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6" name="íšļïďé"/>
            <p:cNvSpPr/>
            <p:nvPr userDrawn="1"/>
          </p:nvSpPr>
          <p:spPr bwMode="auto">
            <a:xfrm>
              <a:off x="5659976" y="1909502"/>
              <a:ext cx="174083" cy="42633"/>
            </a:xfrm>
            <a:custGeom>
              <a:avLst/>
              <a:gdLst>
                <a:gd name="T0" fmla="*/ 147 w 147"/>
                <a:gd name="T1" fmla="*/ 14 h 36"/>
                <a:gd name="T2" fmla="*/ 2 w 147"/>
                <a:gd name="T3" fmla="*/ 36 h 36"/>
                <a:gd name="T4" fmla="*/ 0 w 147"/>
                <a:gd name="T5" fmla="*/ 21 h 36"/>
                <a:gd name="T6" fmla="*/ 145 w 147"/>
                <a:gd name="T7" fmla="*/ 0 h 36"/>
                <a:gd name="T8" fmla="*/ 147 w 147"/>
                <a:gd name="T9" fmla="*/ 1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36">
                  <a:moveTo>
                    <a:pt x="147" y="14"/>
                  </a:moveTo>
                  <a:lnTo>
                    <a:pt x="2" y="36"/>
                  </a:lnTo>
                  <a:lnTo>
                    <a:pt x="0" y="21"/>
                  </a:lnTo>
                  <a:lnTo>
                    <a:pt x="145" y="0"/>
                  </a:lnTo>
                  <a:lnTo>
                    <a:pt x="147" y="14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7" name="îṥ1îďe"/>
            <p:cNvSpPr/>
            <p:nvPr userDrawn="1"/>
          </p:nvSpPr>
          <p:spPr bwMode="auto">
            <a:xfrm>
              <a:off x="5674186" y="1741340"/>
              <a:ext cx="106581" cy="108950"/>
            </a:xfrm>
            <a:custGeom>
              <a:avLst/>
              <a:gdLst>
                <a:gd name="T0" fmla="*/ 80 w 90"/>
                <a:gd name="T1" fmla="*/ 0 h 92"/>
                <a:gd name="T2" fmla="*/ 0 w 90"/>
                <a:gd name="T3" fmla="*/ 11 h 92"/>
                <a:gd name="T4" fmla="*/ 12 w 90"/>
                <a:gd name="T5" fmla="*/ 92 h 92"/>
                <a:gd name="T6" fmla="*/ 90 w 90"/>
                <a:gd name="T7" fmla="*/ 80 h 92"/>
                <a:gd name="T8" fmla="*/ 80 w 90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2">
                  <a:moveTo>
                    <a:pt x="80" y="0"/>
                  </a:moveTo>
                  <a:lnTo>
                    <a:pt x="0" y="11"/>
                  </a:lnTo>
                  <a:lnTo>
                    <a:pt x="12" y="92"/>
                  </a:lnTo>
                  <a:lnTo>
                    <a:pt x="90" y="8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8" name="ïşlïde"/>
            <p:cNvSpPr/>
            <p:nvPr userDrawn="1"/>
          </p:nvSpPr>
          <p:spPr bwMode="auto">
            <a:xfrm>
              <a:off x="5680108" y="1664365"/>
              <a:ext cx="81713" cy="90002"/>
            </a:xfrm>
            <a:custGeom>
              <a:avLst/>
              <a:gdLst>
                <a:gd name="T0" fmla="*/ 69 w 69"/>
                <a:gd name="T1" fmla="*/ 65 h 76"/>
                <a:gd name="T2" fmla="*/ 0 w 69"/>
                <a:gd name="T3" fmla="*/ 76 h 76"/>
                <a:gd name="T4" fmla="*/ 18 w 69"/>
                <a:gd name="T5" fmla="*/ 1 h 76"/>
                <a:gd name="T6" fmla="*/ 30 w 69"/>
                <a:gd name="T7" fmla="*/ 0 h 76"/>
                <a:gd name="T8" fmla="*/ 69 w 69"/>
                <a:gd name="T9" fmla="*/ 6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6">
                  <a:moveTo>
                    <a:pt x="69" y="65"/>
                  </a:moveTo>
                  <a:lnTo>
                    <a:pt x="0" y="76"/>
                  </a:lnTo>
                  <a:lnTo>
                    <a:pt x="18" y="1"/>
                  </a:lnTo>
                  <a:lnTo>
                    <a:pt x="30" y="0"/>
                  </a:lnTo>
                  <a:lnTo>
                    <a:pt x="69" y="65"/>
                  </a:lnTo>
                  <a:close/>
                </a:path>
              </a:pathLst>
            </a:custGeom>
            <a:solidFill>
              <a:srgbClr val="6B6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9" name="ïṧļîḋê"/>
            <p:cNvSpPr/>
            <p:nvPr userDrawn="1"/>
          </p:nvSpPr>
          <p:spPr bwMode="auto">
            <a:xfrm>
              <a:off x="5755899" y="2022005"/>
              <a:ext cx="55660" cy="63949"/>
            </a:xfrm>
            <a:custGeom>
              <a:avLst/>
              <a:gdLst>
                <a:gd name="T0" fmla="*/ 6 w 27"/>
                <a:gd name="T1" fmla="*/ 31 h 31"/>
                <a:gd name="T2" fmla="*/ 5 w 27"/>
                <a:gd name="T3" fmla="*/ 30 h 31"/>
                <a:gd name="T4" fmla="*/ 3 w 27"/>
                <a:gd name="T5" fmla="*/ 28 h 31"/>
                <a:gd name="T6" fmla="*/ 0 w 27"/>
                <a:gd name="T7" fmla="*/ 4 h 31"/>
                <a:gd name="T8" fmla="*/ 2 w 27"/>
                <a:gd name="T9" fmla="*/ 0 h 31"/>
                <a:gd name="T10" fmla="*/ 6 w 27"/>
                <a:gd name="T11" fmla="*/ 3 h 31"/>
                <a:gd name="T12" fmla="*/ 9 w 27"/>
                <a:gd name="T13" fmla="*/ 24 h 31"/>
                <a:gd name="T14" fmla="*/ 23 w 27"/>
                <a:gd name="T15" fmla="*/ 22 h 31"/>
                <a:gd name="T16" fmla="*/ 26 w 27"/>
                <a:gd name="T17" fmla="*/ 25 h 31"/>
                <a:gd name="T18" fmla="*/ 24 w 27"/>
                <a:gd name="T19" fmla="*/ 28 h 31"/>
                <a:gd name="T20" fmla="*/ 7 w 27"/>
                <a:gd name="T21" fmla="*/ 31 h 31"/>
                <a:gd name="T22" fmla="*/ 6 w 27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31">
                  <a:moveTo>
                    <a:pt x="6" y="31"/>
                  </a:moveTo>
                  <a:cubicBezTo>
                    <a:pt x="6" y="31"/>
                    <a:pt x="5" y="31"/>
                    <a:pt x="5" y="30"/>
                  </a:cubicBezTo>
                  <a:cubicBezTo>
                    <a:pt x="4" y="30"/>
                    <a:pt x="4" y="29"/>
                    <a:pt x="3" y="2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1"/>
                    <a:pt x="6" y="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5" y="22"/>
                    <a:pt x="26" y="23"/>
                    <a:pt x="26" y="25"/>
                  </a:cubicBezTo>
                  <a:cubicBezTo>
                    <a:pt x="27" y="27"/>
                    <a:pt x="26" y="28"/>
                    <a:pt x="24" y="28"/>
                  </a:cubicBezTo>
                  <a:cubicBezTo>
                    <a:pt x="7" y="31"/>
                    <a:pt x="7" y="31"/>
                    <a:pt x="7" y="31"/>
                  </a:cubicBezTo>
                  <a:lnTo>
                    <a:pt x="6" y="31"/>
                  </a:lnTo>
                  <a:close/>
                </a:path>
              </a:pathLst>
            </a:custGeom>
            <a:solidFill>
              <a:srgbClr val="424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0" name="ïṣḻídé"/>
            <p:cNvSpPr/>
            <p:nvPr userDrawn="1"/>
          </p:nvSpPr>
          <p:spPr bwMode="auto">
            <a:xfrm>
              <a:off x="6725789" y="2847417"/>
              <a:ext cx="350534" cy="284217"/>
            </a:xfrm>
            <a:custGeom>
              <a:avLst/>
              <a:gdLst>
                <a:gd name="T0" fmla="*/ 296 w 296"/>
                <a:gd name="T1" fmla="*/ 97 h 240"/>
                <a:gd name="T2" fmla="*/ 61 w 296"/>
                <a:gd name="T3" fmla="*/ 0 h 240"/>
                <a:gd name="T4" fmla="*/ 0 w 296"/>
                <a:gd name="T5" fmla="*/ 143 h 240"/>
                <a:gd name="T6" fmla="*/ 237 w 296"/>
                <a:gd name="T7" fmla="*/ 240 h 240"/>
                <a:gd name="T8" fmla="*/ 296 w 296"/>
                <a:gd name="T9" fmla="*/ 97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40">
                  <a:moveTo>
                    <a:pt x="296" y="97"/>
                  </a:moveTo>
                  <a:lnTo>
                    <a:pt x="61" y="0"/>
                  </a:lnTo>
                  <a:lnTo>
                    <a:pt x="0" y="143"/>
                  </a:lnTo>
                  <a:lnTo>
                    <a:pt x="237" y="240"/>
                  </a:lnTo>
                  <a:lnTo>
                    <a:pt x="296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1" name="îṣľïďé"/>
            <p:cNvSpPr/>
            <p:nvPr userDrawn="1"/>
          </p:nvSpPr>
          <p:spPr bwMode="auto">
            <a:xfrm>
              <a:off x="6806318" y="2695835"/>
              <a:ext cx="331586" cy="243953"/>
            </a:xfrm>
            <a:custGeom>
              <a:avLst/>
              <a:gdLst>
                <a:gd name="T0" fmla="*/ 280 w 280"/>
                <a:gd name="T1" fmla="*/ 97 h 206"/>
                <a:gd name="T2" fmla="*/ 45 w 280"/>
                <a:gd name="T3" fmla="*/ 0 h 206"/>
                <a:gd name="T4" fmla="*/ 0 w 280"/>
                <a:gd name="T5" fmla="*/ 109 h 206"/>
                <a:gd name="T6" fmla="*/ 235 w 280"/>
                <a:gd name="T7" fmla="*/ 206 h 206"/>
                <a:gd name="T8" fmla="*/ 280 w 280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06">
                  <a:moveTo>
                    <a:pt x="280" y="97"/>
                  </a:moveTo>
                  <a:lnTo>
                    <a:pt x="45" y="0"/>
                  </a:lnTo>
                  <a:lnTo>
                    <a:pt x="0" y="109"/>
                  </a:lnTo>
                  <a:lnTo>
                    <a:pt x="235" y="206"/>
                  </a:lnTo>
                  <a:lnTo>
                    <a:pt x="280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2" name="ïṧļidé"/>
            <p:cNvSpPr/>
            <p:nvPr userDrawn="1"/>
          </p:nvSpPr>
          <p:spPr bwMode="auto">
            <a:xfrm>
              <a:off x="6783817" y="2818996"/>
              <a:ext cx="315007" cy="149214"/>
            </a:xfrm>
            <a:custGeom>
              <a:avLst/>
              <a:gdLst>
                <a:gd name="T0" fmla="*/ 259 w 266"/>
                <a:gd name="T1" fmla="*/ 126 h 126"/>
                <a:gd name="T2" fmla="*/ 0 w 266"/>
                <a:gd name="T3" fmla="*/ 19 h 126"/>
                <a:gd name="T4" fmla="*/ 7 w 266"/>
                <a:gd name="T5" fmla="*/ 0 h 126"/>
                <a:gd name="T6" fmla="*/ 266 w 266"/>
                <a:gd name="T7" fmla="*/ 107 h 126"/>
                <a:gd name="T8" fmla="*/ 259 w 266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126">
                  <a:moveTo>
                    <a:pt x="259" y="126"/>
                  </a:moveTo>
                  <a:lnTo>
                    <a:pt x="0" y="19"/>
                  </a:lnTo>
                  <a:lnTo>
                    <a:pt x="7" y="0"/>
                  </a:lnTo>
                  <a:lnTo>
                    <a:pt x="266" y="107"/>
                  </a:lnTo>
                  <a:lnTo>
                    <a:pt x="259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3" name="íś1ïḑe"/>
            <p:cNvSpPr/>
            <p:nvPr userDrawn="1"/>
          </p:nvSpPr>
          <p:spPr bwMode="auto">
            <a:xfrm>
              <a:off x="6750658" y="2894787"/>
              <a:ext cx="92370" cy="149214"/>
            </a:xfrm>
            <a:custGeom>
              <a:avLst/>
              <a:gdLst>
                <a:gd name="T0" fmla="*/ 43 w 45"/>
                <a:gd name="T1" fmla="*/ 16 h 73"/>
                <a:gd name="T2" fmla="*/ 37 w 45"/>
                <a:gd name="T3" fmla="*/ 2 h 73"/>
                <a:gd name="T4" fmla="*/ 24 w 45"/>
                <a:gd name="T5" fmla="*/ 8 h 73"/>
                <a:gd name="T6" fmla="*/ 0 w 45"/>
                <a:gd name="T7" fmla="*/ 65 h 73"/>
                <a:gd name="T8" fmla="*/ 19 w 45"/>
                <a:gd name="T9" fmla="*/ 73 h 73"/>
                <a:gd name="T10" fmla="*/ 43 w 45"/>
                <a:gd name="T11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73">
                  <a:moveTo>
                    <a:pt x="43" y="16"/>
                  </a:moveTo>
                  <a:cubicBezTo>
                    <a:pt x="45" y="10"/>
                    <a:pt x="43" y="4"/>
                    <a:pt x="37" y="2"/>
                  </a:cubicBezTo>
                  <a:cubicBezTo>
                    <a:pt x="32" y="0"/>
                    <a:pt x="26" y="3"/>
                    <a:pt x="24" y="8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3"/>
                    <a:pt x="19" y="73"/>
                    <a:pt x="19" y="73"/>
                  </a:cubicBezTo>
                  <a:lnTo>
                    <a:pt x="43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4" name="îSlíḑè"/>
            <p:cNvSpPr/>
            <p:nvPr userDrawn="1"/>
          </p:nvSpPr>
          <p:spPr bwMode="auto">
            <a:xfrm>
              <a:off x="6814608" y="2920840"/>
              <a:ext cx="92370" cy="149214"/>
            </a:xfrm>
            <a:custGeom>
              <a:avLst/>
              <a:gdLst>
                <a:gd name="T0" fmla="*/ 43 w 45"/>
                <a:gd name="T1" fmla="*/ 15 h 73"/>
                <a:gd name="T2" fmla="*/ 37 w 45"/>
                <a:gd name="T3" fmla="*/ 2 h 73"/>
                <a:gd name="T4" fmla="*/ 24 w 45"/>
                <a:gd name="T5" fmla="*/ 8 h 73"/>
                <a:gd name="T6" fmla="*/ 0 w 45"/>
                <a:gd name="T7" fmla="*/ 65 h 73"/>
                <a:gd name="T8" fmla="*/ 19 w 45"/>
                <a:gd name="T9" fmla="*/ 73 h 73"/>
                <a:gd name="T10" fmla="*/ 43 w 45"/>
                <a:gd name="T11" fmla="*/ 1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73">
                  <a:moveTo>
                    <a:pt x="43" y="15"/>
                  </a:moveTo>
                  <a:cubicBezTo>
                    <a:pt x="45" y="10"/>
                    <a:pt x="43" y="4"/>
                    <a:pt x="37" y="2"/>
                  </a:cubicBezTo>
                  <a:cubicBezTo>
                    <a:pt x="32" y="0"/>
                    <a:pt x="26" y="2"/>
                    <a:pt x="24" y="8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3"/>
                    <a:pt x="19" y="73"/>
                    <a:pt x="19" y="73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5" name="işļîde"/>
            <p:cNvSpPr/>
            <p:nvPr userDrawn="1"/>
          </p:nvSpPr>
          <p:spPr bwMode="auto">
            <a:xfrm>
              <a:off x="6879740" y="2946893"/>
              <a:ext cx="90002" cy="148030"/>
            </a:xfrm>
            <a:custGeom>
              <a:avLst/>
              <a:gdLst>
                <a:gd name="T0" fmla="*/ 42 w 44"/>
                <a:gd name="T1" fmla="*/ 15 h 72"/>
                <a:gd name="T2" fmla="*/ 36 w 44"/>
                <a:gd name="T3" fmla="*/ 2 h 72"/>
                <a:gd name="T4" fmla="*/ 23 w 44"/>
                <a:gd name="T5" fmla="*/ 7 h 72"/>
                <a:gd name="T6" fmla="*/ 0 w 44"/>
                <a:gd name="T7" fmla="*/ 65 h 72"/>
                <a:gd name="T8" fmla="*/ 19 w 44"/>
                <a:gd name="T9" fmla="*/ 72 h 72"/>
                <a:gd name="T10" fmla="*/ 42 w 44"/>
                <a:gd name="T11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2">
                  <a:moveTo>
                    <a:pt x="42" y="15"/>
                  </a:moveTo>
                  <a:cubicBezTo>
                    <a:pt x="44" y="10"/>
                    <a:pt x="42" y="4"/>
                    <a:pt x="36" y="2"/>
                  </a:cubicBezTo>
                  <a:cubicBezTo>
                    <a:pt x="31" y="0"/>
                    <a:pt x="25" y="2"/>
                    <a:pt x="23" y="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2"/>
                    <a:pt x="19" y="72"/>
                    <a:pt x="19" y="72"/>
                  </a:cubicBezTo>
                  <a:lnTo>
                    <a:pt x="42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6" name="îsļídè"/>
            <p:cNvSpPr/>
            <p:nvPr userDrawn="1"/>
          </p:nvSpPr>
          <p:spPr bwMode="auto">
            <a:xfrm>
              <a:off x="6943689" y="2971762"/>
              <a:ext cx="90002" cy="149214"/>
            </a:xfrm>
            <a:custGeom>
              <a:avLst/>
              <a:gdLst>
                <a:gd name="T0" fmla="*/ 42 w 44"/>
                <a:gd name="T1" fmla="*/ 16 h 73"/>
                <a:gd name="T2" fmla="*/ 37 w 44"/>
                <a:gd name="T3" fmla="*/ 2 h 73"/>
                <a:gd name="T4" fmla="*/ 23 w 44"/>
                <a:gd name="T5" fmla="*/ 8 h 73"/>
                <a:gd name="T6" fmla="*/ 0 w 44"/>
                <a:gd name="T7" fmla="*/ 65 h 73"/>
                <a:gd name="T8" fmla="*/ 19 w 44"/>
                <a:gd name="T9" fmla="*/ 73 h 73"/>
                <a:gd name="T10" fmla="*/ 42 w 44"/>
                <a:gd name="T11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3">
                  <a:moveTo>
                    <a:pt x="42" y="16"/>
                  </a:moveTo>
                  <a:cubicBezTo>
                    <a:pt x="44" y="11"/>
                    <a:pt x="42" y="5"/>
                    <a:pt x="37" y="2"/>
                  </a:cubicBezTo>
                  <a:cubicBezTo>
                    <a:pt x="31" y="0"/>
                    <a:pt x="25" y="3"/>
                    <a:pt x="23" y="8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3"/>
                    <a:pt x="19" y="73"/>
                    <a:pt x="19" y="73"/>
                  </a:cubicBezTo>
                  <a:lnTo>
                    <a:pt x="42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7" name="îSḻîďe"/>
            <p:cNvSpPr/>
            <p:nvPr userDrawn="1"/>
          </p:nvSpPr>
          <p:spPr bwMode="auto">
            <a:xfrm>
              <a:off x="6831187" y="2740836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8" name="îŝḷide"/>
            <p:cNvSpPr/>
            <p:nvPr userDrawn="1"/>
          </p:nvSpPr>
          <p:spPr bwMode="auto">
            <a:xfrm>
              <a:off x="6893951" y="2766889"/>
              <a:ext cx="75791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8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6" y="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9" name="ïSḻïḓê"/>
            <p:cNvSpPr/>
            <p:nvPr userDrawn="1"/>
          </p:nvSpPr>
          <p:spPr bwMode="auto">
            <a:xfrm>
              <a:off x="6957900" y="2794127"/>
              <a:ext cx="75791" cy="107766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2"/>
                    <a:pt x="16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0" name="ís1iḑe"/>
            <p:cNvSpPr/>
            <p:nvPr userDrawn="1"/>
          </p:nvSpPr>
          <p:spPr bwMode="auto">
            <a:xfrm>
              <a:off x="7021849" y="2818996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1"/>
                    <a:pt x="35" y="5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1" name="i$ḷíḑê"/>
            <p:cNvSpPr/>
            <p:nvPr userDrawn="1"/>
          </p:nvSpPr>
          <p:spPr bwMode="auto">
            <a:xfrm>
              <a:off x="6869082" y="2544253"/>
              <a:ext cx="332771" cy="243953"/>
            </a:xfrm>
            <a:custGeom>
              <a:avLst/>
              <a:gdLst>
                <a:gd name="T0" fmla="*/ 281 w 281"/>
                <a:gd name="T1" fmla="*/ 97 h 206"/>
                <a:gd name="T2" fmla="*/ 44 w 281"/>
                <a:gd name="T3" fmla="*/ 0 h 206"/>
                <a:gd name="T4" fmla="*/ 0 w 281"/>
                <a:gd name="T5" fmla="*/ 109 h 206"/>
                <a:gd name="T6" fmla="*/ 236 w 281"/>
                <a:gd name="T7" fmla="*/ 206 h 206"/>
                <a:gd name="T8" fmla="*/ 281 w 281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06">
                  <a:moveTo>
                    <a:pt x="281" y="97"/>
                  </a:moveTo>
                  <a:lnTo>
                    <a:pt x="44" y="0"/>
                  </a:lnTo>
                  <a:lnTo>
                    <a:pt x="0" y="109"/>
                  </a:lnTo>
                  <a:lnTo>
                    <a:pt x="236" y="206"/>
                  </a:lnTo>
                  <a:lnTo>
                    <a:pt x="281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2" name="iSlïḋé"/>
            <p:cNvSpPr/>
            <p:nvPr userDrawn="1"/>
          </p:nvSpPr>
          <p:spPr bwMode="auto">
            <a:xfrm>
              <a:off x="6845398" y="2667413"/>
              <a:ext cx="317375" cy="149214"/>
            </a:xfrm>
            <a:custGeom>
              <a:avLst/>
              <a:gdLst>
                <a:gd name="T0" fmla="*/ 259 w 268"/>
                <a:gd name="T1" fmla="*/ 126 h 126"/>
                <a:gd name="T2" fmla="*/ 0 w 268"/>
                <a:gd name="T3" fmla="*/ 19 h 126"/>
                <a:gd name="T4" fmla="*/ 8 w 268"/>
                <a:gd name="T5" fmla="*/ 0 h 126"/>
                <a:gd name="T6" fmla="*/ 268 w 268"/>
                <a:gd name="T7" fmla="*/ 105 h 126"/>
                <a:gd name="T8" fmla="*/ 259 w 268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26">
                  <a:moveTo>
                    <a:pt x="259" y="126"/>
                  </a:moveTo>
                  <a:lnTo>
                    <a:pt x="0" y="19"/>
                  </a:lnTo>
                  <a:lnTo>
                    <a:pt x="8" y="0"/>
                  </a:lnTo>
                  <a:lnTo>
                    <a:pt x="268" y="105"/>
                  </a:lnTo>
                  <a:lnTo>
                    <a:pt x="259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3" name="işliďê"/>
            <p:cNvSpPr/>
            <p:nvPr userDrawn="1"/>
          </p:nvSpPr>
          <p:spPr bwMode="auto">
            <a:xfrm>
              <a:off x="6893951" y="2589254"/>
              <a:ext cx="74607" cy="108950"/>
            </a:xfrm>
            <a:custGeom>
              <a:avLst/>
              <a:gdLst>
                <a:gd name="T0" fmla="*/ 34 w 36"/>
                <a:gd name="T1" fmla="*/ 15 h 53"/>
                <a:gd name="T2" fmla="*/ 29 w 36"/>
                <a:gd name="T3" fmla="*/ 2 h 53"/>
                <a:gd name="T4" fmla="*/ 15 w 36"/>
                <a:gd name="T5" fmla="*/ 8 h 53"/>
                <a:gd name="T6" fmla="*/ 0 w 36"/>
                <a:gd name="T7" fmla="*/ 45 h 53"/>
                <a:gd name="T8" fmla="*/ 19 w 36"/>
                <a:gd name="T9" fmla="*/ 53 h 53"/>
                <a:gd name="T10" fmla="*/ 34 w 36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34" y="15"/>
                  </a:moveTo>
                  <a:cubicBezTo>
                    <a:pt x="36" y="10"/>
                    <a:pt x="34" y="4"/>
                    <a:pt x="29" y="2"/>
                  </a:cubicBezTo>
                  <a:cubicBezTo>
                    <a:pt x="23" y="0"/>
                    <a:pt x="17" y="2"/>
                    <a:pt x="15" y="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4" name="î$ḷîďe"/>
            <p:cNvSpPr/>
            <p:nvPr userDrawn="1"/>
          </p:nvSpPr>
          <p:spPr bwMode="auto">
            <a:xfrm>
              <a:off x="6957900" y="2615307"/>
              <a:ext cx="73423" cy="108950"/>
            </a:xfrm>
            <a:custGeom>
              <a:avLst/>
              <a:gdLst>
                <a:gd name="T0" fmla="*/ 34 w 36"/>
                <a:gd name="T1" fmla="*/ 15 h 53"/>
                <a:gd name="T2" fmla="*/ 29 w 36"/>
                <a:gd name="T3" fmla="*/ 2 h 53"/>
                <a:gd name="T4" fmla="*/ 15 w 36"/>
                <a:gd name="T5" fmla="*/ 7 h 53"/>
                <a:gd name="T6" fmla="*/ 0 w 36"/>
                <a:gd name="T7" fmla="*/ 45 h 53"/>
                <a:gd name="T8" fmla="*/ 19 w 36"/>
                <a:gd name="T9" fmla="*/ 53 h 53"/>
                <a:gd name="T10" fmla="*/ 34 w 36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34" y="15"/>
                  </a:moveTo>
                  <a:cubicBezTo>
                    <a:pt x="36" y="10"/>
                    <a:pt x="34" y="4"/>
                    <a:pt x="29" y="2"/>
                  </a:cubicBezTo>
                  <a:cubicBezTo>
                    <a:pt x="23" y="0"/>
                    <a:pt x="17" y="2"/>
                    <a:pt x="15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5" name="íŝľîďê"/>
            <p:cNvSpPr/>
            <p:nvPr userDrawn="1"/>
          </p:nvSpPr>
          <p:spPr bwMode="auto">
            <a:xfrm>
              <a:off x="7021849" y="2640176"/>
              <a:ext cx="75791" cy="111318"/>
            </a:xfrm>
            <a:custGeom>
              <a:avLst/>
              <a:gdLst>
                <a:gd name="T0" fmla="*/ 34 w 37"/>
                <a:gd name="T1" fmla="*/ 16 h 54"/>
                <a:gd name="T2" fmla="*/ 29 w 37"/>
                <a:gd name="T3" fmla="*/ 2 h 54"/>
                <a:gd name="T4" fmla="*/ 15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4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4" y="16"/>
                  </a:moveTo>
                  <a:cubicBezTo>
                    <a:pt x="37" y="11"/>
                    <a:pt x="34" y="5"/>
                    <a:pt x="29" y="2"/>
                  </a:cubicBezTo>
                  <a:cubicBezTo>
                    <a:pt x="24" y="0"/>
                    <a:pt x="18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6" name="iṥľïḑé"/>
            <p:cNvSpPr/>
            <p:nvPr userDrawn="1"/>
          </p:nvSpPr>
          <p:spPr bwMode="auto">
            <a:xfrm>
              <a:off x="7084613" y="2667413"/>
              <a:ext cx="75791" cy="110134"/>
            </a:xfrm>
            <a:custGeom>
              <a:avLst/>
              <a:gdLst>
                <a:gd name="T0" fmla="*/ 34 w 37"/>
                <a:gd name="T1" fmla="*/ 16 h 54"/>
                <a:gd name="T2" fmla="*/ 29 w 37"/>
                <a:gd name="T3" fmla="*/ 2 h 54"/>
                <a:gd name="T4" fmla="*/ 15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4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4" y="16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7" name="í$lïďe"/>
            <p:cNvSpPr/>
            <p:nvPr userDrawn="1"/>
          </p:nvSpPr>
          <p:spPr bwMode="auto">
            <a:xfrm>
              <a:off x="6930663" y="2390302"/>
              <a:ext cx="332771" cy="243953"/>
            </a:xfrm>
            <a:custGeom>
              <a:avLst/>
              <a:gdLst>
                <a:gd name="T0" fmla="*/ 281 w 281"/>
                <a:gd name="T1" fmla="*/ 97 h 206"/>
                <a:gd name="T2" fmla="*/ 45 w 281"/>
                <a:gd name="T3" fmla="*/ 0 h 206"/>
                <a:gd name="T4" fmla="*/ 0 w 281"/>
                <a:gd name="T5" fmla="*/ 109 h 206"/>
                <a:gd name="T6" fmla="*/ 236 w 281"/>
                <a:gd name="T7" fmla="*/ 206 h 206"/>
                <a:gd name="T8" fmla="*/ 281 w 281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06">
                  <a:moveTo>
                    <a:pt x="281" y="97"/>
                  </a:moveTo>
                  <a:lnTo>
                    <a:pt x="45" y="0"/>
                  </a:lnTo>
                  <a:lnTo>
                    <a:pt x="0" y="109"/>
                  </a:lnTo>
                  <a:lnTo>
                    <a:pt x="236" y="206"/>
                  </a:lnTo>
                  <a:lnTo>
                    <a:pt x="281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8" name="ïSḷíḑê"/>
            <p:cNvSpPr/>
            <p:nvPr userDrawn="1"/>
          </p:nvSpPr>
          <p:spPr bwMode="auto">
            <a:xfrm>
              <a:off x="6908162" y="2515831"/>
              <a:ext cx="316192" cy="146845"/>
            </a:xfrm>
            <a:custGeom>
              <a:avLst/>
              <a:gdLst>
                <a:gd name="T0" fmla="*/ 260 w 267"/>
                <a:gd name="T1" fmla="*/ 124 h 124"/>
                <a:gd name="T2" fmla="*/ 0 w 267"/>
                <a:gd name="T3" fmla="*/ 19 h 124"/>
                <a:gd name="T4" fmla="*/ 7 w 267"/>
                <a:gd name="T5" fmla="*/ 0 h 124"/>
                <a:gd name="T6" fmla="*/ 267 w 267"/>
                <a:gd name="T7" fmla="*/ 105 h 124"/>
                <a:gd name="T8" fmla="*/ 260 w 267"/>
                <a:gd name="T9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24">
                  <a:moveTo>
                    <a:pt x="260" y="124"/>
                  </a:moveTo>
                  <a:lnTo>
                    <a:pt x="0" y="19"/>
                  </a:lnTo>
                  <a:lnTo>
                    <a:pt x="7" y="0"/>
                  </a:lnTo>
                  <a:lnTo>
                    <a:pt x="267" y="105"/>
                  </a:lnTo>
                  <a:lnTo>
                    <a:pt x="260" y="124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9" name="ïṡlíḋè"/>
            <p:cNvSpPr/>
            <p:nvPr userDrawn="1"/>
          </p:nvSpPr>
          <p:spPr bwMode="auto">
            <a:xfrm>
              <a:off x="6955530" y="2437671"/>
              <a:ext cx="75791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6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0" name="iṥľîdê"/>
            <p:cNvSpPr/>
            <p:nvPr userDrawn="1"/>
          </p:nvSpPr>
          <p:spPr bwMode="auto">
            <a:xfrm>
              <a:off x="7019479" y="2462541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1"/>
                    <a:pt x="34" y="5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1" name="îṩ1íḑê"/>
            <p:cNvSpPr/>
            <p:nvPr userDrawn="1"/>
          </p:nvSpPr>
          <p:spPr bwMode="auto">
            <a:xfrm>
              <a:off x="7083428" y="2488594"/>
              <a:ext cx="75791" cy="111318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2" name="i$ľîḑé"/>
            <p:cNvSpPr/>
            <p:nvPr userDrawn="1"/>
          </p:nvSpPr>
          <p:spPr bwMode="auto">
            <a:xfrm>
              <a:off x="7146194" y="2515831"/>
              <a:ext cx="75791" cy="107766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8 h 53"/>
                <a:gd name="T6" fmla="*/ 0 w 37"/>
                <a:gd name="T7" fmla="*/ 46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2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3" name="îṧlîḓê"/>
            <p:cNvSpPr/>
            <p:nvPr userDrawn="1"/>
          </p:nvSpPr>
          <p:spPr bwMode="auto">
            <a:xfrm>
              <a:off x="6994612" y="2238720"/>
              <a:ext cx="332771" cy="243953"/>
            </a:xfrm>
            <a:custGeom>
              <a:avLst/>
              <a:gdLst>
                <a:gd name="T0" fmla="*/ 281 w 281"/>
                <a:gd name="T1" fmla="*/ 97 h 206"/>
                <a:gd name="T2" fmla="*/ 43 w 281"/>
                <a:gd name="T3" fmla="*/ 0 h 206"/>
                <a:gd name="T4" fmla="*/ 0 w 281"/>
                <a:gd name="T5" fmla="*/ 109 h 206"/>
                <a:gd name="T6" fmla="*/ 236 w 281"/>
                <a:gd name="T7" fmla="*/ 206 h 206"/>
                <a:gd name="T8" fmla="*/ 281 w 281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06">
                  <a:moveTo>
                    <a:pt x="281" y="97"/>
                  </a:moveTo>
                  <a:lnTo>
                    <a:pt x="43" y="0"/>
                  </a:lnTo>
                  <a:lnTo>
                    <a:pt x="0" y="109"/>
                  </a:lnTo>
                  <a:lnTo>
                    <a:pt x="236" y="206"/>
                  </a:lnTo>
                  <a:lnTo>
                    <a:pt x="281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4" name="íş1îḓé"/>
            <p:cNvSpPr/>
            <p:nvPr userDrawn="1"/>
          </p:nvSpPr>
          <p:spPr bwMode="auto">
            <a:xfrm>
              <a:off x="6969741" y="2361880"/>
              <a:ext cx="318560" cy="149214"/>
            </a:xfrm>
            <a:custGeom>
              <a:avLst/>
              <a:gdLst>
                <a:gd name="T0" fmla="*/ 260 w 269"/>
                <a:gd name="T1" fmla="*/ 126 h 126"/>
                <a:gd name="T2" fmla="*/ 0 w 269"/>
                <a:gd name="T3" fmla="*/ 21 h 126"/>
                <a:gd name="T4" fmla="*/ 9 w 269"/>
                <a:gd name="T5" fmla="*/ 0 h 126"/>
                <a:gd name="T6" fmla="*/ 269 w 269"/>
                <a:gd name="T7" fmla="*/ 107 h 126"/>
                <a:gd name="T8" fmla="*/ 260 w 269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" h="126">
                  <a:moveTo>
                    <a:pt x="260" y="126"/>
                  </a:moveTo>
                  <a:lnTo>
                    <a:pt x="0" y="21"/>
                  </a:lnTo>
                  <a:lnTo>
                    <a:pt x="9" y="0"/>
                  </a:lnTo>
                  <a:lnTo>
                    <a:pt x="269" y="107"/>
                  </a:lnTo>
                  <a:lnTo>
                    <a:pt x="260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5" name="îšlïḓe"/>
            <p:cNvSpPr/>
            <p:nvPr userDrawn="1"/>
          </p:nvSpPr>
          <p:spPr bwMode="auto">
            <a:xfrm>
              <a:off x="7019479" y="2283721"/>
              <a:ext cx="73423" cy="111318"/>
            </a:xfrm>
            <a:custGeom>
              <a:avLst/>
              <a:gdLst>
                <a:gd name="T0" fmla="*/ 34 w 36"/>
                <a:gd name="T1" fmla="*/ 16 h 54"/>
                <a:gd name="T2" fmla="*/ 29 w 36"/>
                <a:gd name="T3" fmla="*/ 3 h 54"/>
                <a:gd name="T4" fmla="*/ 15 w 36"/>
                <a:gd name="T5" fmla="*/ 8 h 54"/>
                <a:gd name="T6" fmla="*/ 0 w 36"/>
                <a:gd name="T7" fmla="*/ 46 h 54"/>
                <a:gd name="T8" fmla="*/ 19 w 36"/>
                <a:gd name="T9" fmla="*/ 54 h 54"/>
                <a:gd name="T10" fmla="*/ 34 w 36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4">
                  <a:moveTo>
                    <a:pt x="34" y="16"/>
                  </a:moveTo>
                  <a:cubicBezTo>
                    <a:pt x="36" y="11"/>
                    <a:pt x="34" y="5"/>
                    <a:pt x="29" y="3"/>
                  </a:cubicBezTo>
                  <a:cubicBezTo>
                    <a:pt x="23" y="0"/>
                    <a:pt x="17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6" name="íṧlíḍè"/>
            <p:cNvSpPr/>
            <p:nvPr userDrawn="1"/>
          </p:nvSpPr>
          <p:spPr bwMode="auto">
            <a:xfrm>
              <a:off x="7083428" y="2310958"/>
              <a:ext cx="73423" cy="110134"/>
            </a:xfrm>
            <a:custGeom>
              <a:avLst/>
              <a:gdLst>
                <a:gd name="T0" fmla="*/ 34 w 36"/>
                <a:gd name="T1" fmla="*/ 16 h 54"/>
                <a:gd name="T2" fmla="*/ 29 w 36"/>
                <a:gd name="T3" fmla="*/ 2 h 54"/>
                <a:gd name="T4" fmla="*/ 15 w 36"/>
                <a:gd name="T5" fmla="*/ 8 h 54"/>
                <a:gd name="T6" fmla="*/ 0 w 36"/>
                <a:gd name="T7" fmla="*/ 46 h 54"/>
                <a:gd name="T8" fmla="*/ 19 w 36"/>
                <a:gd name="T9" fmla="*/ 54 h 54"/>
                <a:gd name="T10" fmla="*/ 34 w 36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4">
                  <a:moveTo>
                    <a:pt x="34" y="16"/>
                  </a:moveTo>
                  <a:cubicBezTo>
                    <a:pt x="36" y="10"/>
                    <a:pt x="34" y="4"/>
                    <a:pt x="29" y="2"/>
                  </a:cubicBezTo>
                  <a:cubicBezTo>
                    <a:pt x="23" y="0"/>
                    <a:pt x="17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7" name="iṥľïdè"/>
            <p:cNvSpPr/>
            <p:nvPr userDrawn="1"/>
          </p:nvSpPr>
          <p:spPr bwMode="auto">
            <a:xfrm>
              <a:off x="7146194" y="2337012"/>
              <a:ext cx="75791" cy="108950"/>
            </a:xfrm>
            <a:custGeom>
              <a:avLst/>
              <a:gdLst>
                <a:gd name="T0" fmla="*/ 34 w 37"/>
                <a:gd name="T1" fmla="*/ 15 h 53"/>
                <a:gd name="T2" fmla="*/ 29 w 37"/>
                <a:gd name="T3" fmla="*/ 2 h 53"/>
                <a:gd name="T4" fmla="*/ 15 w 37"/>
                <a:gd name="T5" fmla="*/ 8 h 53"/>
                <a:gd name="T6" fmla="*/ 0 w 37"/>
                <a:gd name="T7" fmla="*/ 46 h 53"/>
                <a:gd name="T8" fmla="*/ 19 w 37"/>
                <a:gd name="T9" fmla="*/ 53 h 53"/>
                <a:gd name="T10" fmla="*/ 34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4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8" name="í$ḻîḓé"/>
            <p:cNvSpPr/>
            <p:nvPr userDrawn="1"/>
          </p:nvSpPr>
          <p:spPr bwMode="auto">
            <a:xfrm>
              <a:off x="7210143" y="2364249"/>
              <a:ext cx="75791" cy="107766"/>
            </a:xfrm>
            <a:custGeom>
              <a:avLst/>
              <a:gdLst>
                <a:gd name="T0" fmla="*/ 34 w 37"/>
                <a:gd name="T1" fmla="*/ 15 h 53"/>
                <a:gd name="T2" fmla="*/ 29 w 37"/>
                <a:gd name="T3" fmla="*/ 2 h 53"/>
                <a:gd name="T4" fmla="*/ 15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4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4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5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9" name="íṩḷîḋe"/>
            <p:cNvSpPr/>
            <p:nvPr userDrawn="1"/>
          </p:nvSpPr>
          <p:spPr bwMode="auto">
            <a:xfrm>
              <a:off x="7056191" y="2087137"/>
              <a:ext cx="331586" cy="243953"/>
            </a:xfrm>
            <a:custGeom>
              <a:avLst/>
              <a:gdLst>
                <a:gd name="T0" fmla="*/ 280 w 280"/>
                <a:gd name="T1" fmla="*/ 97 h 206"/>
                <a:gd name="T2" fmla="*/ 45 w 280"/>
                <a:gd name="T3" fmla="*/ 0 h 206"/>
                <a:gd name="T4" fmla="*/ 0 w 280"/>
                <a:gd name="T5" fmla="*/ 109 h 206"/>
                <a:gd name="T6" fmla="*/ 235 w 280"/>
                <a:gd name="T7" fmla="*/ 206 h 206"/>
                <a:gd name="T8" fmla="*/ 280 w 280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06">
                  <a:moveTo>
                    <a:pt x="280" y="97"/>
                  </a:moveTo>
                  <a:lnTo>
                    <a:pt x="45" y="0"/>
                  </a:lnTo>
                  <a:lnTo>
                    <a:pt x="0" y="109"/>
                  </a:lnTo>
                  <a:lnTo>
                    <a:pt x="235" y="206"/>
                  </a:lnTo>
                  <a:lnTo>
                    <a:pt x="280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0" name="îşḷíḑé"/>
            <p:cNvSpPr/>
            <p:nvPr userDrawn="1"/>
          </p:nvSpPr>
          <p:spPr bwMode="auto">
            <a:xfrm>
              <a:off x="7033690" y="2210298"/>
              <a:ext cx="316192" cy="149214"/>
            </a:xfrm>
            <a:custGeom>
              <a:avLst/>
              <a:gdLst>
                <a:gd name="T0" fmla="*/ 260 w 267"/>
                <a:gd name="T1" fmla="*/ 126 h 126"/>
                <a:gd name="T2" fmla="*/ 0 w 267"/>
                <a:gd name="T3" fmla="*/ 19 h 126"/>
                <a:gd name="T4" fmla="*/ 7 w 267"/>
                <a:gd name="T5" fmla="*/ 0 h 126"/>
                <a:gd name="T6" fmla="*/ 267 w 267"/>
                <a:gd name="T7" fmla="*/ 107 h 126"/>
                <a:gd name="T8" fmla="*/ 260 w 267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26">
                  <a:moveTo>
                    <a:pt x="260" y="126"/>
                  </a:moveTo>
                  <a:lnTo>
                    <a:pt x="0" y="19"/>
                  </a:lnTo>
                  <a:lnTo>
                    <a:pt x="7" y="0"/>
                  </a:lnTo>
                  <a:lnTo>
                    <a:pt x="267" y="107"/>
                  </a:lnTo>
                  <a:lnTo>
                    <a:pt x="260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1" name="îśľiḋé"/>
            <p:cNvSpPr/>
            <p:nvPr userDrawn="1"/>
          </p:nvSpPr>
          <p:spPr bwMode="auto">
            <a:xfrm>
              <a:off x="7081060" y="2132138"/>
              <a:ext cx="75791" cy="111318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2" name="ísľîḑe"/>
            <p:cNvSpPr/>
            <p:nvPr userDrawn="1"/>
          </p:nvSpPr>
          <p:spPr bwMode="auto">
            <a:xfrm>
              <a:off x="7143824" y="2159376"/>
              <a:ext cx="76976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8 h 53"/>
                <a:gd name="T6" fmla="*/ 0 w 37"/>
                <a:gd name="T7" fmla="*/ 46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3" name="íṡḷîdé"/>
            <p:cNvSpPr/>
            <p:nvPr userDrawn="1"/>
          </p:nvSpPr>
          <p:spPr bwMode="auto">
            <a:xfrm>
              <a:off x="7207773" y="2185429"/>
              <a:ext cx="75791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2"/>
                    <a:pt x="16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4" name="îs1îḓè"/>
            <p:cNvSpPr/>
            <p:nvPr userDrawn="1"/>
          </p:nvSpPr>
          <p:spPr bwMode="auto">
            <a:xfrm>
              <a:off x="7271722" y="2210298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3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1"/>
                    <a:pt x="35" y="5"/>
                    <a:pt x="29" y="3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5" name="íṣľiḓè"/>
            <p:cNvSpPr/>
            <p:nvPr userDrawn="1"/>
          </p:nvSpPr>
          <p:spPr bwMode="auto">
            <a:xfrm>
              <a:off x="7152115" y="2036216"/>
              <a:ext cx="221453" cy="148030"/>
            </a:xfrm>
            <a:custGeom>
              <a:avLst/>
              <a:gdLst>
                <a:gd name="T0" fmla="*/ 187 w 187"/>
                <a:gd name="T1" fmla="*/ 66 h 125"/>
                <a:gd name="T2" fmla="*/ 25 w 187"/>
                <a:gd name="T3" fmla="*/ 0 h 125"/>
                <a:gd name="T4" fmla="*/ 0 w 187"/>
                <a:gd name="T5" fmla="*/ 59 h 125"/>
                <a:gd name="T6" fmla="*/ 163 w 187"/>
                <a:gd name="T7" fmla="*/ 125 h 125"/>
                <a:gd name="T8" fmla="*/ 187 w 187"/>
                <a:gd name="T9" fmla="*/ 6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25">
                  <a:moveTo>
                    <a:pt x="187" y="66"/>
                  </a:moveTo>
                  <a:lnTo>
                    <a:pt x="25" y="0"/>
                  </a:lnTo>
                  <a:lnTo>
                    <a:pt x="0" y="59"/>
                  </a:lnTo>
                  <a:lnTo>
                    <a:pt x="163" y="125"/>
                  </a:lnTo>
                  <a:lnTo>
                    <a:pt x="187" y="6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6" name="ïṣ1ïḍê"/>
            <p:cNvSpPr/>
            <p:nvPr userDrawn="1"/>
          </p:nvSpPr>
          <p:spPr bwMode="auto">
            <a:xfrm>
              <a:off x="5208781" y="2631886"/>
              <a:ext cx="361193" cy="188294"/>
            </a:xfrm>
            <a:custGeom>
              <a:avLst/>
              <a:gdLst>
                <a:gd name="T0" fmla="*/ 0 w 305"/>
                <a:gd name="T1" fmla="*/ 159 h 159"/>
                <a:gd name="T2" fmla="*/ 305 w 305"/>
                <a:gd name="T3" fmla="*/ 35 h 159"/>
                <a:gd name="T4" fmla="*/ 265 w 305"/>
                <a:gd name="T5" fmla="*/ 0 h 159"/>
                <a:gd name="T6" fmla="*/ 7 w 305"/>
                <a:gd name="T7" fmla="*/ 106 h 159"/>
                <a:gd name="T8" fmla="*/ 0 w 305"/>
                <a:gd name="T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159">
                  <a:moveTo>
                    <a:pt x="0" y="159"/>
                  </a:moveTo>
                  <a:lnTo>
                    <a:pt x="305" y="35"/>
                  </a:lnTo>
                  <a:lnTo>
                    <a:pt x="265" y="0"/>
                  </a:lnTo>
                  <a:lnTo>
                    <a:pt x="7" y="106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7" name="i$ḻidé"/>
            <p:cNvSpPr/>
            <p:nvPr userDrawn="1"/>
          </p:nvSpPr>
          <p:spPr bwMode="auto">
            <a:xfrm>
              <a:off x="5227729" y="2681624"/>
              <a:ext cx="393167" cy="286585"/>
            </a:xfrm>
            <a:custGeom>
              <a:avLst/>
              <a:gdLst>
                <a:gd name="T0" fmla="*/ 158 w 192"/>
                <a:gd name="T1" fmla="*/ 0 h 140"/>
                <a:gd name="T2" fmla="*/ 79 w 192"/>
                <a:gd name="T3" fmla="*/ 32 h 140"/>
                <a:gd name="T4" fmla="*/ 0 w 192"/>
                <a:gd name="T5" fmla="*/ 64 h 140"/>
                <a:gd name="T6" fmla="*/ 27 w 192"/>
                <a:gd name="T7" fmla="*/ 140 h 140"/>
                <a:gd name="T8" fmla="*/ 83 w 192"/>
                <a:gd name="T9" fmla="*/ 41 h 140"/>
                <a:gd name="T10" fmla="*/ 192 w 192"/>
                <a:gd name="T11" fmla="*/ 72 h 140"/>
                <a:gd name="T12" fmla="*/ 158 w 192"/>
                <a:gd name="T1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40">
                  <a:moveTo>
                    <a:pt x="158" y="0"/>
                  </a:moveTo>
                  <a:cubicBezTo>
                    <a:pt x="79" y="32"/>
                    <a:pt x="79" y="32"/>
                    <a:pt x="79" y="32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7" y="140"/>
                    <a:pt x="27" y="140"/>
                    <a:pt x="27" y="140"/>
                  </a:cubicBezTo>
                  <a:cubicBezTo>
                    <a:pt x="27" y="140"/>
                    <a:pt x="27" y="63"/>
                    <a:pt x="83" y="41"/>
                  </a:cubicBezTo>
                  <a:cubicBezTo>
                    <a:pt x="138" y="18"/>
                    <a:pt x="192" y="72"/>
                    <a:pt x="192" y="72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8" name="iṥḷîḋê"/>
            <p:cNvSpPr/>
            <p:nvPr userDrawn="1"/>
          </p:nvSpPr>
          <p:spPr bwMode="auto">
            <a:xfrm>
              <a:off x="5211150" y="2396223"/>
              <a:ext cx="146845" cy="127898"/>
            </a:xfrm>
            <a:custGeom>
              <a:avLst/>
              <a:gdLst>
                <a:gd name="T0" fmla="*/ 0 w 124"/>
                <a:gd name="T1" fmla="*/ 108 h 108"/>
                <a:gd name="T2" fmla="*/ 124 w 124"/>
                <a:gd name="T3" fmla="*/ 57 h 108"/>
                <a:gd name="T4" fmla="*/ 86 w 124"/>
                <a:gd name="T5" fmla="*/ 0 h 108"/>
                <a:gd name="T6" fmla="*/ 3 w 124"/>
                <a:gd name="T7" fmla="*/ 33 h 108"/>
                <a:gd name="T8" fmla="*/ 0 w 124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08">
                  <a:moveTo>
                    <a:pt x="0" y="108"/>
                  </a:moveTo>
                  <a:lnTo>
                    <a:pt x="124" y="57"/>
                  </a:lnTo>
                  <a:lnTo>
                    <a:pt x="86" y="0"/>
                  </a:lnTo>
                  <a:lnTo>
                    <a:pt x="3" y="33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9" name="íşḻiḓè"/>
            <p:cNvSpPr/>
            <p:nvPr userDrawn="1"/>
          </p:nvSpPr>
          <p:spPr bwMode="auto">
            <a:xfrm>
              <a:off x="5127069" y="2109638"/>
              <a:ext cx="162241" cy="307902"/>
            </a:xfrm>
            <a:custGeom>
              <a:avLst/>
              <a:gdLst>
                <a:gd name="T0" fmla="*/ 137 w 137"/>
                <a:gd name="T1" fmla="*/ 239 h 260"/>
                <a:gd name="T2" fmla="*/ 83 w 137"/>
                <a:gd name="T3" fmla="*/ 260 h 260"/>
                <a:gd name="T4" fmla="*/ 0 w 137"/>
                <a:gd name="T5" fmla="*/ 0 h 260"/>
                <a:gd name="T6" fmla="*/ 137 w 137"/>
                <a:gd name="T7" fmla="*/ 23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" h="260">
                  <a:moveTo>
                    <a:pt x="137" y="239"/>
                  </a:moveTo>
                  <a:lnTo>
                    <a:pt x="83" y="260"/>
                  </a:lnTo>
                  <a:lnTo>
                    <a:pt x="0" y="0"/>
                  </a:lnTo>
                  <a:lnTo>
                    <a:pt x="137" y="239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0" name="îšļïďé"/>
            <p:cNvSpPr/>
            <p:nvPr userDrawn="1"/>
          </p:nvSpPr>
          <p:spPr bwMode="auto">
            <a:xfrm>
              <a:off x="5052462" y="1960424"/>
              <a:ext cx="722384" cy="1115551"/>
            </a:xfrm>
            <a:custGeom>
              <a:avLst/>
              <a:gdLst>
                <a:gd name="T0" fmla="*/ 197 w 352"/>
                <a:gd name="T1" fmla="*/ 298 h 545"/>
                <a:gd name="T2" fmla="*/ 71 w 352"/>
                <a:gd name="T3" fmla="*/ 117 h 545"/>
                <a:gd name="T4" fmla="*/ 18 w 352"/>
                <a:gd name="T5" fmla="*/ 0 h 545"/>
                <a:gd name="T6" fmla="*/ 9 w 352"/>
                <a:gd name="T7" fmla="*/ 4 h 545"/>
                <a:gd name="T8" fmla="*/ 0 w 352"/>
                <a:gd name="T9" fmla="*/ 7 h 545"/>
                <a:gd name="T10" fmla="*/ 44 w 352"/>
                <a:gd name="T11" fmla="*/ 127 h 545"/>
                <a:gd name="T12" fmla="*/ 81 w 352"/>
                <a:gd name="T13" fmla="*/ 345 h 545"/>
                <a:gd name="T14" fmla="*/ 59 w 352"/>
                <a:gd name="T15" fmla="*/ 545 h 545"/>
                <a:gd name="T16" fmla="*/ 110 w 352"/>
                <a:gd name="T17" fmla="*/ 524 h 545"/>
                <a:gd name="T18" fmla="*/ 115 w 352"/>
                <a:gd name="T19" fmla="*/ 328 h 545"/>
                <a:gd name="T20" fmla="*/ 55 w 352"/>
                <a:gd name="T21" fmla="*/ 116 h 545"/>
                <a:gd name="T22" fmla="*/ 160 w 352"/>
                <a:gd name="T23" fmla="*/ 309 h 545"/>
                <a:gd name="T24" fmla="*/ 301 w 352"/>
                <a:gd name="T25" fmla="*/ 446 h 545"/>
                <a:gd name="T26" fmla="*/ 352 w 352"/>
                <a:gd name="T27" fmla="*/ 425 h 545"/>
                <a:gd name="T28" fmla="*/ 197 w 352"/>
                <a:gd name="T29" fmla="*/ 29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2" h="545">
                  <a:moveTo>
                    <a:pt x="197" y="298"/>
                  </a:moveTo>
                  <a:cubicBezTo>
                    <a:pt x="138" y="239"/>
                    <a:pt x="98" y="171"/>
                    <a:pt x="71" y="117"/>
                  </a:cubicBezTo>
                  <a:cubicBezTo>
                    <a:pt x="48" y="71"/>
                    <a:pt x="18" y="0"/>
                    <a:pt x="18" y="0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9" y="78"/>
                    <a:pt x="44" y="127"/>
                  </a:cubicBezTo>
                  <a:cubicBezTo>
                    <a:pt x="63" y="186"/>
                    <a:pt x="81" y="262"/>
                    <a:pt x="81" y="345"/>
                  </a:cubicBezTo>
                  <a:cubicBezTo>
                    <a:pt x="81" y="404"/>
                    <a:pt x="59" y="545"/>
                    <a:pt x="59" y="545"/>
                  </a:cubicBezTo>
                  <a:cubicBezTo>
                    <a:pt x="110" y="524"/>
                    <a:pt x="110" y="524"/>
                    <a:pt x="110" y="524"/>
                  </a:cubicBezTo>
                  <a:cubicBezTo>
                    <a:pt x="110" y="524"/>
                    <a:pt x="120" y="379"/>
                    <a:pt x="115" y="328"/>
                  </a:cubicBezTo>
                  <a:cubicBezTo>
                    <a:pt x="105" y="239"/>
                    <a:pt x="55" y="116"/>
                    <a:pt x="55" y="116"/>
                  </a:cubicBezTo>
                  <a:cubicBezTo>
                    <a:pt x="55" y="116"/>
                    <a:pt x="105" y="239"/>
                    <a:pt x="160" y="309"/>
                  </a:cubicBezTo>
                  <a:cubicBezTo>
                    <a:pt x="192" y="349"/>
                    <a:pt x="301" y="446"/>
                    <a:pt x="301" y="446"/>
                  </a:cubicBezTo>
                  <a:cubicBezTo>
                    <a:pt x="352" y="425"/>
                    <a:pt x="352" y="425"/>
                    <a:pt x="352" y="425"/>
                  </a:cubicBezTo>
                  <a:cubicBezTo>
                    <a:pt x="352" y="425"/>
                    <a:pt x="238" y="341"/>
                    <a:pt x="197" y="298"/>
                  </a:cubicBez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1" name="íṩľïďe"/>
            <p:cNvSpPr/>
            <p:nvPr userDrawn="1"/>
          </p:nvSpPr>
          <p:spPr bwMode="auto">
            <a:xfrm>
              <a:off x="5200491" y="2591622"/>
              <a:ext cx="322112" cy="165793"/>
            </a:xfrm>
            <a:custGeom>
              <a:avLst/>
              <a:gdLst>
                <a:gd name="T0" fmla="*/ 272 w 272"/>
                <a:gd name="T1" fmla="*/ 34 h 140"/>
                <a:gd name="T2" fmla="*/ 14 w 272"/>
                <a:gd name="T3" fmla="*/ 140 h 140"/>
                <a:gd name="T4" fmla="*/ 0 w 272"/>
                <a:gd name="T5" fmla="*/ 105 h 140"/>
                <a:gd name="T6" fmla="*/ 258 w 272"/>
                <a:gd name="T7" fmla="*/ 0 h 140"/>
                <a:gd name="T8" fmla="*/ 272 w 272"/>
                <a:gd name="T9" fmla="*/ 3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40">
                  <a:moveTo>
                    <a:pt x="272" y="34"/>
                  </a:moveTo>
                  <a:lnTo>
                    <a:pt x="14" y="140"/>
                  </a:lnTo>
                  <a:lnTo>
                    <a:pt x="0" y="105"/>
                  </a:lnTo>
                  <a:lnTo>
                    <a:pt x="258" y="0"/>
                  </a:lnTo>
                  <a:lnTo>
                    <a:pt x="272" y="34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2" name="iṩḻïḑê"/>
            <p:cNvSpPr/>
            <p:nvPr userDrawn="1"/>
          </p:nvSpPr>
          <p:spPr bwMode="auto">
            <a:xfrm>
              <a:off x="5180360" y="2378460"/>
              <a:ext cx="151582" cy="81713"/>
            </a:xfrm>
            <a:custGeom>
              <a:avLst/>
              <a:gdLst>
                <a:gd name="T0" fmla="*/ 128 w 128"/>
                <a:gd name="T1" fmla="*/ 19 h 69"/>
                <a:gd name="T2" fmla="*/ 7 w 128"/>
                <a:gd name="T3" fmla="*/ 69 h 69"/>
                <a:gd name="T4" fmla="*/ 0 w 128"/>
                <a:gd name="T5" fmla="*/ 50 h 69"/>
                <a:gd name="T6" fmla="*/ 121 w 128"/>
                <a:gd name="T7" fmla="*/ 0 h 69"/>
                <a:gd name="T8" fmla="*/ 128 w 128"/>
                <a:gd name="T9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9">
                  <a:moveTo>
                    <a:pt x="128" y="19"/>
                  </a:moveTo>
                  <a:lnTo>
                    <a:pt x="7" y="69"/>
                  </a:lnTo>
                  <a:lnTo>
                    <a:pt x="0" y="50"/>
                  </a:lnTo>
                  <a:lnTo>
                    <a:pt x="121" y="0"/>
                  </a:lnTo>
                  <a:lnTo>
                    <a:pt x="128" y="19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3" name="ïṥḻîḑe"/>
            <p:cNvSpPr/>
            <p:nvPr userDrawn="1"/>
          </p:nvSpPr>
          <p:spPr bwMode="auto">
            <a:xfrm>
              <a:off x="5026409" y="1926081"/>
              <a:ext cx="73423" cy="55659"/>
            </a:xfrm>
            <a:custGeom>
              <a:avLst/>
              <a:gdLst>
                <a:gd name="T0" fmla="*/ 62 w 62"/>
                <a:gd name="T1" fmla="*/ 26 h 47"/>
                <a:gd name="T2" fmla="*/ 10 w 62"/>
                <a:gd name="T3" fmla="*/ 47 h 47"/>
                <a:gd name="T4" fmla="*/ 0 w 62"/>
                <a:gd name="T5" fmla="*/ 21 h 47"/>
                <a:gd name="T6" fmla="*/ 52 w 62"/>
                <a:gd name="T7" fmla="*/ 0 h 47"/>
                <a:gd name="T8" fmla="*/ 62 w 62"/>
                <a:gd name="T9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7">
                  <a:moveTo>
                    <a:pt x="62" y="26"/>
                  </a:moveTo>
                  <a:lnTo>
                    <a:pt x="10" y="47"/>
                  </a:lnTo>
                  <a:lnTo>
                    <a:pt x="0" y="21"/>
                  </a:lnTo>
                  <a:lnTo>
                    <a:pt x="52" y="0"/>
                  </a:lnTo>
                  <a:lnTo>
                    <a:pt x="62" y="26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4" name="îṧľîḓê"/>
            <p:cNvSpPr/>
            <p:nvPr userDrawn="1"/>
          </p:nvSpPr>
          <p:spPr bwMode="auto">
            <a:xfrm>
              <a:off x="5028777" y="1901213"/>
              <a:ext cx="46186" cy="45001"/>
            </a:xfrm>
            <a:custGeom>
              <a:avLst/>
              <a:gdLst>
                <a:gd name="T0" fmla="*/ 39 w 39"/>
                <a:gd name="T1" fmla="*/ 26 h 38"/>
                <a:gd name="T2" fmla="*/ 10 w 39"/>
                <a:gd name="T3" fmla="*/ 38 h 38"/>
                <a:gd name="T4" fmla="*/ 0 w 39"/>
                <a:gd name="T5" fmla="*/ 12 h 38"/>
                <a:gd name="T6" fmla="*/ 29 w 39"/>
                <a:gd name="T7" fmla="*/ 0 h 38"/>
                <a:gd name="T8" fmla="*/ 39 w 39"/>
                <a:gd name="T9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8">
                  <a:moveTo>
                    <a:pt x="39" y="26"/>
                  </a:moveTo>
                  <a:lnTo>
                    <a:pt x="10" y="38"/>
                  </a:lnTo>
                  <a:lnTo>
                    <a:pt x="0" y="12"/>
                  </a:lnTo>
                  <a:lnTo>
                    <a:pt x="29" y="0"/>
                  </a:lnTo>
                  <a:lnTo>
                    <a:pt x="39" y="26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5" name="îṧḷîḋé"/>
            <p:cNvSpPr/>
            <p:nvPr userDrawn="1"/>
          </p:nvSpPr>
          <p:spPr bwMode="auto">
            <a:xfrm>
              <a:off x="5020487" y="1853843"/>
              <a:ext cx="28422" cy="55659"/>
            </a:xfrm>
            <a:custGeom>
              <a:avLst/>
              <a:gdLst>
                <a:gd name="T0" fmla="*/ 0 w 24"/>
                <a:gd name="T1" fmla="*/ 2 h 47"/>
                <a:gd name="T2" fmla="*/ 5 w 24"/>
                <a:gd name="T3" fmla="*/ 0 h 47"/>
                <a:gd name="T4" fmla="*/ 24 w 24"/>
                <a:gd name="T5" fmla="*/ 45 h 47"/>
                <a:gd name="T6" fmla="*/ 19 w 24"/>
                <a:gd name="T7" fmla="*/ 47 h 47"/>
                <a:gd name="T8" fmla="*/ 0 w 24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7">
                  <a:moveTo>
                    <a:pt x="0" y="2"/>
                  </a:moveTo>
                  <a:lnTo>
                    <a:pt x="5" y="0"/>
                  </a:lnTo>
                  <a:lnTo>
                    <a:pt x="24" y="45"/>
                  </a:lnTo>
                  <a:lnTo>
                    <a:pt x="19" y="4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6" name="ísľiďé"/>
            <p:cNvSpPr/>
            <p:nvPr userDrawn="1"/>
          </p:nvSpPr>
          <p:spPr bwMode="auto">
            <a:xfrm>
              <a:off x="5063120" y="1977004"/>
              <a:ext cx="33159" cy="81713"/>
            </a:xfrm>
            <a:custGeom>
              <a:avLst/>
              <a:gdLst>
                <a:gd name="T0" fmla="*/ 0 w 16"/>
                <a:gd name="T1" fmla="*/ 1 h 40"/>
                <a:gd name="T2" fmla="*/ 15 w 16"/>
                <a:gd name="T3" fmla="*/ 40 h 40"/>
                <a:gd name="T4" fmla="*/ 16 w 16"/>
                <a:gd name="T5" fmla="*/ 39 h 40"/>
                <a:gd name="T6" fmla="*/ 1 w 16"/>
                <a:gd name="T7" fmla="*/ 0 h 40"/>
                <a:gd name="T8" fmla="*/ 0 w 16"/>
                <a:gd name="T9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0" y="1"/>
                  </a:moveTo>
                  <a:cubicBezTo>
                    <a:pt x="5" y="14"/>
                    <a:pt x="9" y="27"/>
                    <a:pt x="15" y="40"/>
                  </a:cubicBezTo>
                  <a:cubicBezTo>
                    <a:pt x="15" y="40"/>
                    <a:pt x="16" y="40"/>
                    <a:pt x="16" y="39"/>
                  </a:cubicBezTo>
                  <a:cubicBezTo>
                    <a:pt x="11" y="26"/>
                    <a:pt x="6" y="13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7" name="í$ḷîḍê"/>
            <p:cNvSpPr/>
            <p:nvPr userDrawn="1"/>
          </p:nvSpPr>
          <p:spPr bwMode="auto">
            <a:xfrm>
              <a:off x="5136543" y="2177139"/>
              <a:ext cx="63949" cy="229742"/>
            </a:xfrm>
            <a:custGeom>
              <a:avLst/>
              <a:gdLst>
                <a:gd name="T0" fmla="*/ 0 w 31"/>
                <a:gd name="T1" fmla="*/ 0 h 112"/>
                <a:gd name="T2" fmla="*/ 31 w 31"/>
                <a:gd name="T3" fmla="*/ 112 h 112"/>
                <a:gd name="T4" fmla="*/ 31 w 31"/>
                <a:gd name="T5" fmla="*/ 112 h 112"/>
                <a:gd name="T6" fmla="*/ 0 w 31"/>
                <a:gd name="T7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12">
                  <a:moveTo>
                    <a:pt x="0" y="0"/>
                  </a:moveTo>
                  <a:cubicBezTo>
                    <a:pt x="14" y="37"/>
                    <a:pt x="23" y="74"/>
                    <a:pt x="31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7" y="74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8" name="ïṩľiḋe"/>
            <p:cNvSpPr/>
            <p:nvPr userDrawn="1"/>
          </p:nvSpPr>
          <p:spPr bwMode="auto">
            <a:xfrm>
              <a:off x="5214702" y="2463725"/>
              <a:ext cx="28422" cy="241584"/>
            </a:xfrm>
            <a:custGeom>
              <a:avLst/>
              <a:gdLst>
                <a:gd name="T0" fmla="*/ 0 w 14"/>
                <a:gd name="T1" fmla="*/ 0 h 118"/>
                <a:gd name="T2" fmla="*/ 7 w 14"/>
                <a:gd name="T3" fmla="*/ 118 h 118"/>
                <a:gd name="T4" fmla="*/ 7 w 14"/>
                <a:gd name="T5" fmla="*/ 118 h 118"/>
                <a:gd name="T6" fmla="*/ 0 w 14"/>
                <a:gd name="T7" fmla="*/ 0 h 118"/>
                <a:gd name="T8" fmla="*/ 0 w 14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18">
                  <a:moveTo>
                    <a:pt x="0" y="0"/>
                  </a:moveTo>
                  <a:cubicBezTo>
                    <a:pt x="8" y="40"/>
                    <a:pt x="10" y="7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4" y="79"/>
                    <a:pt x="11" y="3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9" name="íSľíḍe"/>
            <p:cNvSpPr/>
            <p:nvPr userDrawn="1"/>
          </p:nvSpPr>
          <p:spPr bwMode="auto">
            <a:xfrm>
              <a:off x="5202860" y="2758600"/>
              <a:ext cx="24869" cy="203689"/>
            </a:xfrm>
            <a:custGeom>
              <a:avLst/>
              <a:gdLst>
                <a:gd name="T0" fmla="*/ 11 w 12"/>
                <a:gd name="T1" fmla="*/ 0 h 99"/>
                <a:gd name="T2" fmla="*/ 0 w 12"/>
                <a:gd name="T3" fmla="*/ 99 h 99"/>
                <a:gd name="T4" fmla="*/ 1 w 12"/>
                <a:gd name="T5" fmla="*/ 99 h 99"/>
                <a:gd name="T6" fmla="*/ 12 w 12"/>
                <a:gd name="T7" fmla="*/ 0 h 99"/>
                <a:gd name="T8" fmla="*/ 11 w 12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9">
                  <a:moveTo>
                    <a:pt x="11" y="0"/>
                  </a:moveTo>
                  <a:cubicBezTo>
                    <a:pt x="6" y="33"/>
                    <a:pt x="3" y="66"/>
                    <a:pt x="0" y="99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6" y="67"/>
                    <a:pt x="10" y="33"/>
                    <a:pt x="12" y="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0" name="íŝḷîḍe"/>
            <p:cNvSpPr/>
            <p:nvPr userDrawn="1"/>
          </p:nvSpPr>
          <p:spPr bwMode="auto">
            <a:xfrm>
              <a:off x="5256151" y="2923208"/>
              <a:ext cx="17764" cy="45001"/>
            </a:xfrm>
            <a:custGeom>
              <a:avLst/>
              <a:gdLst>
                <a:gd name="T0" fmla="*/ 3 w 9"/>
                <a:gd name="T1" fmla="*/ 4 h 22"/>
                <a:gd name="T2" fmla="*/ 3 w 9"/>
                <a:gd name="T3" fmla="*/ 20 h 22"/>
                <a:gd name="T4" fmla="*/ 4 w 9"/>
                <a:gd name="T5" fmla="*/ 21 h 22"/>
                <a:gd name="T6" fmla="*/ 6 w 9"/>
                <a:gd name="T7" fmla="*/ 22 h 22"/>
                <a:gd name="T8" fmla="*/ 8 w 9"/>
                <a:gd name="T9" fmla="*/ 20 h 22"/>
                <a:gd name="T10" fmla="*/ 9 w 9"/>
                <a:gd name="T11" fmla="*/ 13 h 22"/>
                <a:gd name="T12" fmla="*/ 8 w 9"/>
                <a:gd name="T13" fmla="*/ 2 h 22"/>
                <a:gd name="T14" fmla="*/ 7 w 9"/>
                <a:gd name="T15" fmla="*/ 0 h 22"/>
                <a:gd name="T16" fmla="*/ 4 w 9"/>
                <a:gd name="T17" fmla="*/ 1 h 22"/>
                <a:gd name="T18" fmla="*/ 1 w 9"/>
                <a:gd name="T19" fmla="*/ 13 h 22"/>
                <a:gd name="T20" fmla="*/ 1 w 9"/>
                <a:gd name="T21" fmla="*/ 18 h 22"/>
                <a:gd name="T22" fmla="*/ 3 w 9"/>
                <a:gd name="T23" fmla="*/ 21 h 22"/>
                <a:gd name="T24" fmla="*/ 7 w 9"/>
                <a:gd name="T25" fmla="*/ 21 h 22"/>
                <a:gd name="T26" fmla="*/ 8 w 9"/>
                <a:gd name="T27" fmla="*/ 19 h 22"/>
                <a:gd name="T28" fmla="*/ 9 w 9"/>
                <a:gd name="T29" fmla="*/ 4 h 22"/>
                <a:gd name="T30" fmla="*/ 8 w 9"/>
                <a:gd name="T3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22">
                  <a:moveTo>
                    <a:pt x="3" y="4"/>
                  </a:moveTo>
                  <a:cubicBezTo>
                    <a:pt x="2" y="9"/>
                    <a:pt x="2" y="14"/>
                    <a:pt x="3" y="20"/>
                  </a:cubicBezTo>
                  <a:cubicBezTo>
                    <a:pt x="3" y="20"/>
                    <a:pt x="4" y="21"/>
                    <a:pt x="4" y="21"/>
                  </a:cubicBezTo>
                  <a:cubicBezTo>
                    <a:pt x="5" y="22"/>
                    <a:pt x="6" y="22"/>
                    <a:pt x="6" y="22"/>
                  </a:cubicBezTo>
                  <a:cubicBezTo>
                    <a:pt x="7" y="21"/>
                    <a:pt x="8" y="20"/>
                    <a:pt x="8" y="20"/>
                  </a:cubicBezTo>
                  <a:cubicBezTo>
                    <a:pt x="9" y="18"/>
                    <a:pt x="9" y="15"/>
                    <a:pt x="9" y="13"/>
                  </a:cubicBezTo>
                  <a:cubicBezTo>
                    <a:pt x="9" y="10"/>
                    <a:pt x="9" y="6"/>
                    <a:pt x="8" y="2"/>
                  </a:cubicBezTo>
                  <a:cubicBezTo>
                    <a:pt x="8" y="1"/>
                    <a:pt x="7" y="1"/>
                    <a:pt x="7" y="0"/>
                  </a:cubicBezTo>
                  <a:cubicBezTo>
                    <a:pt x="6" y="0"/>
                    <a:pt x="5" y="1"/>
                    <a:pt x="4" y="1"/>
                  </a:cubicBezTo>
                  <a:cubicBezTo>
                    <a:pt x="1" y="5"/>
                    <a:pt x="1" y="9"/>
                    <a:pt x="1" y="13"/>
                  </a:cubicBezTo>
                  <a:cubicBezTo>
                    <a:pt x="0" y="15"/>
                    <a:pt x="0" y="16"/>
                    <a:pt x="1" y="18"/>
                  </a:cubicBezTo>
                  <a:cubicBezTo>
                    <a:pt x="1" y="19"/>
                    <a:pt x="2" y="21"/>
                    <a:pt x="3" y="21"/>
                  </a:cubicBezTo>
                  <a:cubicBezTo>
                    <a:pt x="4" y="22"/>
                    <a:pt x="6" y="22"/>
                    <a:pt x="7" y="21"/>
                  </a:cubicBezTo>
                  <a:cubicBezTo>
                    <a:pt x="8" y="21"/>
                    <a:pt x="8" y="20"/>
                    <a:pt x="8" y="19"/>
                  </a:cubicBezTo>
                  <a:cubicBezTo>
                    <a:pt x="9" y="14"/>
                    <a:pt x="9" y="9"/>
                    <a:pt x="9" y="4"/>
                  </a:cubicBezTo>
                  <a:cubicBezTo>
                    <a:pt x="9" y="3"/>
                    <a:pt x="9" y="2"/>
                    <a:pt x="8" y="1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1" name="íṥlíḑé"/>
            <p:cNvSpPr/>
            <p:nvPr userDrawn="1"/>
          </p:nvSpPr>
          <p:spPr bwMode="auto">
            <a:xfrm>
              <a:off x="5245492" y="2917288"/>
              <a:ext cx="36712" cy="54475"/>
            </a:xfrm>
            <a:custGeom>
              <a:avLst/>
              <a:gdLst>
                <a:gd name="T0" fmla="*/ 8 w 18"/>
                <a:gd name="T1" fmla="*/ 7 h 27"/>
                <a:gd name="T2" fmla="*/ 7 w 18"/>
                <a:gd name="T3" fmla="*/ 16 h 27"/>
                <a:gd name="T4" fmla="*/ 8 w 18"/>
                <a:gd name="T5" fmla="*/ 24 h 27"/>
                <a:gd name="T6" fmla="*/ 14 w 18"/>
                <a:gd name="T7" fmla="*/ 23 h 27"/>
                <a:gd name="T8" fmla="*/ 15 w 18"/>
                <a:gd name="T9" fmla="*/ 6 h 27"/>
                <a:gd name="T10" fmla="*/ 8 w 18"/>
                <a:gd name="T11" fmla="*/ 3 h 27"/>
                <a:gd name="T12" fmla="*/ 10 w 18"/>
                <a:gd name="T13" fmla="*/ 27 h 27"/>
                <a:gd name="T14" fmla="*/ 16 w 18"/>
                <a:gd name="T15" fmla="*/ 18 h 27"/>
                <a:gd name="T16" fmla="*/ 13 w 18"/>
                <a:gd name="T17" fmla="*/ 3 h 27"/>
                <a:gd name="T18" fmla="*/ 12 w 18"/>
                <a:gd name="T19" fmla="*/ 5 h 27"/>
                <a:gd name="T20" fmla="*/ 12 w 18"/>
                <a:gd name="T21" fmla="*/ 20 h 27"/>
                <a:gd name="T22" fmla="*/ 11 w 18"/>
                <a:gd name="T23" fmla="*/ 22 h 27"/>
                <a:gd name="T24" fmla="*/ 7 w 18"/>
                <a:gd name="T25" fmla="*/ 19 h 27"/>
                <a:gd name="T26" fmla="*/ 7 w 18"/>
                <a:gd name="T27" fmla="*/ 15 h 27"/>
                <a:gd name="T28" fmla="*/ 9 w 18"/>
                <a:gd name="T29" fmla="*/ 7 h 27"/>
                <a:gd name="T30" fmla="*/ 11 w 18"/>
                <a:gd name="T31" fmla="*/ 7 h 27"/>
                <a:gd name="T32" fmla="*/ 12 w 18"/>
                <a:gd name="T33" fmla="*/ 9 h 27"/>
                <a:gd name="T34" fmla="*/ 13 w 18"/>
                <a:gd name="T35" fmla="*/ 13 h 27"/>
                <a:gd name="T36" fmla="*/ 9 w 18"/>
                <a:gd name="T37" fmla="*/ 22 h 27"/>
                <a:gd name="T38" fmla="*/ 8 w 18"/>
                <a:gd name="T39" fmla="*/ 14 h 27"/>
                <a:gd name="T40" fmla="*/ 8 w 18"/>
                <a:gd name="T41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27">
                  <a:moveTo>
                    <a:pt x="8" y="7"/>
                  </a:moveTo>
                  <a:cubicBezTo>
                    <a:pt x="7" y="9"/>
                    <a:pt x="7" y="13"/>
                    <a:pt x="7" y="16"/>
                  </a:cubicBezTo>
                  <a:cubicBezTo>
                    <a:pt x="7" y="18"/>
                    <a:pt x="7" y="22"/>
                    <a:pt x="8" y="24"/>
                  </a:cubicBezTo>
                  <a:cubicBezTo>
                    <a:pt x="9" y="27"/>
                    <a:pt x="12" y="26"/>
                    <a:pt x="14" y="23"/>
                  </a:cubicBezTo>
                  <a:cubicBezTo>
                    <a:pt x="17" y="19"/>
                    <a:pt x="16" y="11"/>
                    <a:pt x="15" y="6"/>
                  </a:cubicBezTo>
                  <a:cubicBezTo>
                    <a:pt x="14" y="3"/>
                    <a:pt x="12" y="0"/>
                    <a:pt x="8" y="3"/>
                  </a:cubicBezTo>
                  <a:cubicBezTo>
                    <a:pt x="3" y="8"/>
                    <a:pt x="0" y="27"/>
                    <a:pt x="10" y="27"/>
                  </a:cubicBezTo>
                  <a:cubicBezTo>
                    <a:pt x="15" y="27"/>
                    <a:pt x="15" y="21"/>
                    <a:pt x="16" y="18"/>
                  </a:cubicBezTo>
                  <a:cubicBezTo>
                    <a:pt x="16" y="14"/>
                    <a:pt x="18" y="5"/>
                    <a:pt x="13" y="3"/>
                  </a:cubicBezTo>
                  <a:cubicBezTo>
                    <a:pt x="13" y="3"/>
                    <a:pt x="12" y="4"/>
                    <a:pt x="12" y="5"/>
                  </a:cubicBezTo>
                  <a:cubicBezTo>
                    <a:pt x="13" y="9"/>
                    <a:pt x="13" y="15"/>
                    <a:pt x="12" y="20"/>
                  </a:cubicBezTo>
                  <a:cubicBezTo>
                    <a:pt x="12" y="21"/>
                    <a:pt x="12" y="21"/>
                    <a:pt x="11" y="22"/>
                  </a:cubicBezTo>
                  <a:cubicBezTo>
                    <a:pt x="8" y="22"/>
                    <a:pt x="7" y="21"/>
                    <a:pt x="7" y="19"/>
                  </a:cubicBezTo>
                  <a:cubicBezTo>
                    <a:pt x="7" y="18"/>
                    <a:pt x="7" y="16"/>
                    <a:pt x="7" y="15"/>
                  </a:cubicBezTo>
                  <a:cubicBezTo>
                    <a:pt x="8" y="13"/>
                    <a:pt x="8" y="9"/>
                    <a:pt x="9" y="7"/>
                  </a:cubicBezTo>
                  <a:cubicBezTo>
                    <a:pt x="9" y="6"/>
                    <a:pt x="10" y="6"/>
                    <a:pt x="11" y="7"/>
                  </a:cubicBezTo>
                  <a:cubicBezTo>
                    <a:pt x="12" y="7"/>
                    <a:pt x="12" y="7"/>
                    <a:pt x="12" y="9"/>
                  </a:cubicBezTo>
                  <a:cubicBezTo>
                    <a:pt x="12" y="10"/>
                    <a:pt x="12" y="11"/>
                    <a:pt x="13" y="13"/>
                  </a:cubicBezTo>
                  <a:cubicBezTo>
                    <a:pt x="13" y="13"/>
                    <a:pt x="14" y="25"/>
                    <a:pt x="9" y="22"/>
                  </a:cubicBezTo>
                  <a:cubicBezTo>
                    <a:pt x="8" y="22"/>
                    <a:pt x="8" y="15"/>
                    <a:pt x="8" y="14"/>
                  </a:cubicBezTo>
                  <a:cubicBezTo>
                    <a:pt x="8" y="12"/>
                    <a:pt x="9" y="9"/>
                    <a:pt x="8" y="7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2" name="íṣḷíḋè"/>
            <p:cNvSpPr/>
            <p:nvPr userDrawn="1"/>
          </p:nvSpPr>
          <p:spPr bwMode="auto">
            <a:xfrm>
              <a:off x="5276283" y="2908998"/>
              <a:ext cx="5922" cy="11842"/>
            </a:xfrm>
            <a:custGeom>
              <a:avLst/>
              <a:gdLst>
                <a:gd name="T0" fmla="*/ 1 w 3"/>
                <a:gd name="T1" fmla="*/ 2 h 6"/>
                <a:gd name="T2" fmla="*/ 1 w 3"/>
                <a:gd name="T3" fmla="*/ 6 h 6"/>
                <a:gd name="T4" fmla="*/ 2 w 3"/>
                <a:gd name="T5" fmla="*/ 6 h 6"/>
                <a:gd name="T6" fmla="*/ 2 w 3"/>
                <a:gd name="T7" fmla="*/ 5 h 6"/>
                <a:gd name="T8" fmla="*/ 2 w 3"/>
                <a:gd name="T9" fmla="*/ 1 h 6"/>
                <a:gd name="T10" fmla="*/ 1 w 3"/>
                <a:gd name="T11" fmla="*/ 0 h 6"/>
                <a:gd name="T12" fmla="*/ 1 w 3"/>
                <a:gd name="T13" fmla="*/ 1 h 6"/>
                <a:gd name="T14" fmla="*/ 1 w 3"/>
                <a:gd name="T1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6">
                  <a:moveTo>
                    <a:pt x="1" y="2"/>
                  </a:moveTo>
                  <a:cubicBezTo>
                    <a:pt x="0" y="4"/>
                    <a:pt x="1" y="5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3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1" y="5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3" name="íšľîḑè"/>
            <p:cNvSpPr/>
            <p:nvPr userDrawn="1"/>
          </p:nvSpPr>
          <p:spPr bwMode="auto">
            <a:xfrm>
              <a:off x="5273914" y="2904261"/>
              <a:ext cx="10659" cy="18948"/>
            </a:xfrm>
            <a:custGeom>
              <a:avLst/>
              <a:gdLst>
                <a:gd name="T0" fmla="*/ 1 w 5"/>
                <a:gd name="T1" fmla="*/ 4 h 9"/>
                <a:gd name="T2" fmla="*/ 3 w 5"/>
                <a:gd name="T3" fmla="*/ 9 h 9"/>
                <a:gd name="T4" fmla="*/ 5 w 5"/>
                <a:gd name="T5" fmla="*/ 4 h 9"/>
                <a:gd name="T6" fmla="*/ 1 w 5"/>
                <a:gd name="T7" fmla="*/ 2 h 9"/>
                <a:gd name="T8" fmla="*/ 2 w 5"/>
                <a:gd name="T9" fmla="*/ 8 h 9"/>
                <a:gd name="T10" fmla="*/ 3 w 5"/>
                <a:gd name="T11" fmla="*/ 7 h 9"/>
                <a:gd name="T12" fmla="*/ 3 w 5"/>
                <a:gd name="T13" fmla="*/ 6 h 9"/>
                <a:gd name="T14" fmla="*/ 3 w 5"/>
                <a:gd name="T15" fmla="*/ 3 h 9"/>
                <a:gd name="T16" fmla="*/ 2 w 5"/>
                <a:gd name="T17" fmla="*/ 4 h 9"/>
                <a:gd name="T18" fmla="*/ 2 w 5"/>
                <a:gd name="T19" fmla="*/ 5 h 9"/>
                <a:gd name="T20" fmla="*/ 2 w 5"/>
                <a:gd name="T21" fmla="*/ 7 h 9"/>
                <a:gd name="T22" fmla="*/ 3 w 5"/>
                <a:gd name="T23" fmla="*/ 7 h 9"/>
                <a:gd name="T24" fmla="*/ 2 w 5"/>
                <a:gd name="T25" fmla="*/ 5 h 9"/>
                <a:gd name="T26" fmla="*/ 1 w 5"/>
                <a:gd name="T2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" h="9">
                  <a:moveTo>
                    <a:pt x="1" y="4"/>
                  </a:moveTo>
                  <a:cubicBezTo>
                    <a:pt x="1" y="6"/>
                    <a:pt x="0" y="9"/>
                    <a:pt x="3" y="9"/>
                  </a:cubicBezTo>
                  <a:cubicBezTo>
                    <a:pt x="5" y="9"/>
                    <a:pt x="5" y="5"/>
                    <a:pt x="5" y="4"/>
                  </a:cubicBezTo>
                  <a:cubicBezTo>
                    <a:pt x="4" y="2"/>
                    <a:pt x="3" y="0"/>
                    <a:pt x="1" y="2"/>
                  </a:cubicBezTo>
                  <a:cubicBezTo>
                    <a:pt x="0" y="3"/>
                    <a:pt x="0" y="6"/>
                    <a:pt x="2" y="8"/>
                  </a:cubicBezTo>
                  <a:cubicBezTo>
                    <a:pt x="2" y="8"/>
                    <a:pt x="3" y="8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6"/>
                    <a:pt x="2" y="5"/>
                    <a:pt x="2" y="5"/>
                  </a:cubicBezTo>
                  <a:cubicBezTo>
                    <a:pt x="3" y="4"/>
                    <a:pt x="1" y="3"/>
                    <a:pt x="1" y="4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4" name="íṥļîḋe"/>
            <p:cNvSpPr/>
            <p:nvPr userDrawn="1"/>
          </p:nvSpPr>
          <p:spPr bwMode="auto">
            <a:xfrm>
              <a:off x="5262072" y="2898340"/>
              <a:ext cx="8290" cy="16579"/>
            </a:xfrm>
            <a:custGeom>
              <a:avLst/>
              <a:gdLst>
                <a:gd name="T0" fmla="*/ 1 w 4"/>
                <a:gd name="T1" fmla="*/ 2 h 8"/>
                <a:gd name="T2" fmla="*/ 0 w 4"/>
                <a:gd name="T3" fmla="*/ 5 h 8"/>
                <a:gd name="T4" fmla="*/ 0 w 4"/>
                <a:gd name="T5" fmla="*/ 7 h 8"/>
                <a:gd name="T6" fmla="*/ 2 w 4"/>
                <a:gd name="T7" fmla="*/ 8 h 8"/>
                <a:gd name="T8" fmla="*/ 3 w 4"/>
                <a:gd name="T9" fmla="*/ 6 h 8"/>
                <a:gd name="T10" fmla="*/ 3 w 4"/>
                <a:gd name="T11" fmla="*/ 1 h 8"/>
                <a:gd name="T12" fmla="*/ 2 w 4"/>
                <a:gd name="T13" fmla="*/ 0 h 8"/>
                <a:gd name="T14" fmla="*/ 1 w 4"/>
                <a:gd name="T15" fmla="*/ 2 h 8"/>
                <a:gd name="T16" fmla="*/ 0 w 4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8">
                  <a:moveTo>
                    <a:pt x="1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7"/>
                    <a:pt x="1" y="8"/>
                    <a:pt x="2" y="8"/>
                  </a:cubicBezTo>
                  <a:cubicBezTo>
                    <a:pt x="3" y="8"/>
                    <a:pt x="3" y="7"/>
                    <a:pt x="3" y="6"/>
                  </a:cubicBezTo>
                  <a:cubicBezTo>
                    <a:pt x="4" y="4"/>
                    <a:pt x="4" y="3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4"/>
                    <a:pt x="0" y="6"/>
                    <a:pt x="0" y="8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5" name="išḷíďe"/>
            <p:cNvSpPr/>
            <p:nvPr userDrawn="1"/>
          </p:nvSpPr>
          <p:spPr bwMode="auto">
            <a:xfrm>
              <a:off x="5258519" y="2894787"/>
              <a:ext cx="14211" cy="23685"/>
            </a:xfrm>
            <a:custGeom>
              <a:avLst/>
              <a:gdLst>
                <a:gd name="T0" fmla="*/ 2 w 7"/>
                <a:gd name="T1" fmla="*/ 3 h 12"/>
                <a:gd name="T2" fmla="*/ 2 w 7"/>
                <a:gd name="T3" fmla="*/ 10 h 12"/>
                <a:gd name="T4" fmla="*/ 7 w 7"/>
                <a:gd name="T5" fmla="*/ 6 h 12"/>
                <a:gd name="T6" fmla="*/ 3 w 7"/>
                <a:gd name="T7" fmla="*/ 2 h 12"/>
                <a:gd name="T8" fmla="*/ 1 w 7"/>
                <a:gd name="T9" fmla="*/ 10 h 12"/>
                <a:gd name="T10" fmla="*/ 2 w 7"/>
                <a:gd name="T11" fmla="*/ 10 h 12"/>
                <a:gd name="T12" fmla="*/ 4 w 7"/>
                <a:gd name="T13" fmla="*/ 4 h 12"/>
                <a:gd name="T14" fmla="*/ 4 w 7"/>
                <a:gd name="T15" fmla="*/ 8 h 12"/>
                <a:gd name="T16" fmla="*/ 3 w 7"/>
                <a:gd name="T17" fmla="*/ 7 h 12"/>
                <a:gd name="T18" fmla="*/ 3 w 7"/>
                <a:gd name="T19" fmla="*/ 6 h 12"/>
                <a:gd name="T20" fmla="*/ 3 w 7"/>
                <a:gd name="T21" fmla="*/ 4 h 12"/>
                <a:gd name="T22" fmla="*/ 2 w 7"/>
                <a:gd name="T2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2">
                  <a:moveTo>
                    <a:pt x="2" y="3"/>
                  </a:moveTo>
                  <a:cubicBezTo>
                    <a:pt x="1" y="5"/>
                    <a:pt x="0" y="9"/>
                    <a:pt x="2" y="10"/>
                  </a:cubicBezTo>
                  <a:cubicBezTo>
                    <a:pt x="5" y="12"/>
                    <a:pt x="6" y="8"/>
                    <a:pt x="7" y="6"/>
                  </a:cubicBezTo>
                  <a:cubicBezTo>
                    <a:pt x="7" y="4"/>
                    <a:pt x="6" y="0"/>
                    <a:pt x="3" y="2"/>
                  </a:cubicBezTo>
                  <a:cubicBezTo>
                    <a:pt x="1" y="3"/>
                    <a:pt x="1" y="8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4" y="4"/>
                    <a:pt x="4" y="4"/>
                  </a:cubicBezTo>
                  <a:cubicBezTo>
                    <a:pt x="5" y="4"/>
                    <a:pt x="5" y="7"/>
                    <a:pt x="4" y="8"/>
                  </a:cubicBezTo>
                  <a:cubicBezTo>
                    <a:pt x="4" y="8"/>
                    <a:pt x="4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4"/>
                    <a:pt x="3" y="4"/>
                  </a:cubicBezTo>
                  <a:cubicBezTo>
                    <a:pt x="4" y="3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6" name="ïṧḷîḍê"/>
            <p:cNvSpPr/>
            <p:nvPr userDrawn="1"/>
          </p:nvSpPr>
          <p:spPr bwMode="auto">
            <a:xfrm>
              <a:off x="5202860" y="2252930"/>
              <a:ext cx="28422" cy="41449"/>
            </a:xfrm>
            <a:custGeom>
              <a:avLst/>
              <a:gdLst>
                <a:gd name="T0" fmla="*/ 1 w 14"/>
                <a:gd name="T1" fmla="*/ 1 h 20"/>
                <a:gd name="T2" fmla="*/ 11 w 14"/>
                <a:gd name="T3" fmla="*/ 18 h 20"/>
                <a:gd name="T4" fmla="*/ 14 w 14"/>
                <a:gd name="T5" fmla="*/ 19 h 20"/>
                <a:gd name="T6" fmla="*/ 14 w 14"/>
                <a:gd name="T7" fmla="*/ 18 h 20"/>
                <a:gd name="T8" fmla="*/ 6 w 14"/>
                <a:gd name="T9" fmla="*/ 3 h 20"/>
                <a:gd name="T10" fmla="*/ 1 w 14"/>
                <a:gd name="T11" fmla="*/ 1 h 20"/>
                <a:gd name="T12" fmla="*/ 1 w 14"/>
                <a:gd name="T13" fmla="*/ 5 h 20"/>
                <a:gd name="T14" fmla="*/ 11 w 14"/>
                <a:gd name="T15" fmla="*/ 19 h 20"/>
                <a:gd name="T16" fmla="*/ 9 w 14"/>
                <a:gd name="T17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0">
                  <a:moveTo>
                    <a:pt x="1" y="1"/>
                  </a:moveTo>
                  <a:cubicBezTo>
                    <a:pt x="3" y="7"/>
                    <a:pt x="7" y="13"/>
                    <a:pt x="11" y="18"/>
                  </a:cubicBezTo>
                  <a:cubicBezTo>
                    <a:pt x="12" y="19"/>
                    <a:pt x="13" y="20"/>
                    <a:pt x="14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2"/>
                    <a:pt x="10" y="7"/>
                    <a:pt x="6" y="3"/>
                  </a:cubicBezTo>
                  <a:cubicBezTo>
                    <a:pt x="5" y="1"/>
                    <a:pt x="3" y="0"/>
                    <a:pt x="1" y="1"/>
                  </a:cubicBezTo>
                  <a:cubicBezTo>
                    <a:pt x="0" y="2"/>
                    <a:pt x="0" y="4"/>
                    <a:pt x="1" y="5"/>
                  </a:cubicBezTo>
                  <a:cubicBezTo>
                    <a:pt x="3" y="11"/>
                    <a:pt x="7" y="16"/>
                    <a:pt x="11" y="19"/>
                  </a:cubicBezTo>
                  <a:cubicBezTo>
                    <a:pt x="12" y="15"/>
                    <a:pt x="11" y="11"/>
                    <a:pt x="9" y="7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7" name="îṣḷïḑé"/>
            <p:cNvSpPr/>
            <p:nvPr userDrawn="1"/>
          </p:nvSpPr>
          <p:spPr bwMode="auto">
            <a:xfrm>
              <a:off x="5198123" y="2251747"/>
              <a:ext cx="35527" cy="46186"/>
            </a:xfrm>
            <a:custGeom>
              <a:avLst/>
              <a:gdLst>
                <a:gd name="T0" fmla="*/ 3 w 17"/>
                <a:gd name="T1" fmla="*/ 2 h 23"/>
                <a:gd name="T2" fmla="*/ 8 w 17"/>
                <a:gd name="T3" fmla="*/ 14 h 23"/>
                <a:gd name="T4" fmla="*/ 14 w 17"/>
                <a:gd name="T5" fmla="*/ 21 h 23"/>
                <a:gd name="T6" fmla="*/ 17 w 17"/>
                <a:gd name="T7" fmla="*/ 17 h 23"/>
                <a:gd name="T8" fmla="*/ 12 w 17"/>
                <a:gd name="T9" fmla="*/ 7 h 23"/>
                <a:gd name="T10" fmla="*/ 5 w 17"/>
                <a:gd name="T11" fmla="*/ 0 h 23"/>
                <a:gd name="T12" fmla="*/ 1 w 17"/>
                <a:gd name="T13" fmla="*/ 3 h 23"/>
                <a:gd name="T14" fmla="*/ 4 w 17"/>
                <a:gd name="T15" fmla="*/ 13 h 23"/>
                <a:gd name="T16" fmla="*/ 12 w 17"/>
                <a:gd name="T17" fmla="*/ 22 h 23"/>
                <a:gd name="T18" fmla="*/ 15 w 17"/>
                <a:gd name="T19" fmla="*/ 20 h 23"/>
                <a:gd name="T20" fmla="*/ 11 w 17"/>
                <a:gd name="T21" fmla="*/ 8 h 23"/>
                <a:gd name="T22" fmla="*/ 10 w 17"/>
                <a:gd name="T23" fmla="*/ 9 h 23"/>
                <a:gd name="T24" fmla="*/ 12 w 17"/>
                <a:gd name="T25" fmla="*/ 20 h 23"/>
                <a:gd name="T26" fmla="*/ 15 w 17"/>
                <a:gd name="T27" fmla="*/ 19 h 23"/>
                <a:gd name="T28" fmla="*/ 5 w 17"/>
                <a:gd name="T29" fmla="*/ 8 h 23"/>
                <a:gd name="T30" fmla="*/ 4 w 17"/>
                <a:gd name="T31" fmla="*/ 5 h 23"/>
                <a:gd name="T32" fmla="*/ 7 w 17"/>
                <a:gd name="T33" fmla="*/ 5 h 23"/>
                <a:gd name="T34" fmla="*/ 11 w 17"/>
                <a:gd name="T35" fmla="*/ 10 h 23"/>
                <a:gd name="T36" fmla="*/ 15 w 17"/>
                <a:gd name="T37" fmla="*/ 18 h 23"/>
                <a:gd name="T38" fmla="*/ 11 w 17"/>
                <a:gd name="T39" fmla="*/ 14 h 23"/>
                <a:gd name="T40" fmla="*/ 3 w 17"/>
                <a:gd name="T41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23">
                  <a:moveTo>
                    <a:pt x="3" y="2"/>
                  </a:moveTo>
                  <a:cubicBezTo>
                    <a:pt x="3" y="6"/>
                    <a:pt x="6" y="10"/>
                    <a:pt x="8" y="14"/>
                  </a:cubicBezTo>
                  <a:cubicBezTo>
                    <a:pt x="9" y="16"/>
                    <a:pt x="11" y="21"/>
                    <a:pt x="14" y="21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7" y="13"/>
                    <a:pt x="15" y="10"/>
                    <a:pt x="12" y="7"/>
                  </a:cubicBezTo>
                  <a:cubicBezTo>
                    <a:pt x="11" y="4"/>
                    <a:pt x="8" y="1"/>
                    <a:pt x="5" y="0"/>
                  </a:cubicBezTo>
                  <a:cubicBezTo>
                    <a:pt x="3" y="0"/>
                    <a:pt x="1" y="1"/>
                    <a:pt x="1" y="3"/>
                  </a:cubicBezTo>
                  <a:cubicBezTo>
                    <a:pt x="0" y="6"/>
                    <a:pt x="2" y="10"/>
                    <a:pt x="4" y="13"/>
                  </a:cubicBezTo>
                  <a:cubicBezTo>
                    <a:pt x="6" y="16"/>
                    <a:pt x="9" y="19"/>
                    <a:pt x="12" y="22"/>
                  </a:cubicBezTo>
                  <a:cubicBezTo>
                    <a:pt x="14" y="23"/>
                    <a:pt x="15" y="22"/>
                    <a:pt x="15" y="20"/>
                  </a:cubicBezTo>
                  <a:cubicBezTo>
                    <a:pt x="16" y="15"/>
                    <a:pt x="15" y="11"/>
                    <a:pt x="11" y="8"/>
                  </a:cubicBezTo>
                  <a:cubicBezTo>
                    <a:pt x="11" y="7"/>
                    <a:pt x="9" y="8"/>
                    <a:pt x="10" y="9"/>
                  </a:cubicBezTo>
                  <a:cubicBezTo>
                    <a:pt x="11" y="12"/>
                    <a:pt x="12" y="16"/>
                    <a:pt x="12" y="20"/>
                  </a:cubicBezTo>
                  <a:cubicBezTo>
                    <a:pt x="13" y="20"/>
                    <a:pt x="14" y="19"/>
                    <a:pt x="15" y="19"/>
                  </a:cubicBezTo>
                  <a:cubicBezTo>
                    <a:pt x="11" y="16"/>
                    <a:pt x="7" y="12"/>
                    <a:pt x="5" y="8"/>
                  </a:cubicBezTo>
                  <a:cubicBezTo>
                    <a:pt x="5" y="7"/>
                    <a:pt x="4" y="6"/>
                    <a:pt x="4" y="5"/>
                  </a:cubicBezTo>
                  <a:cubicBezTo>
                    <a:pt x="4" y="3"/>
                    <a:pt x="6" y="3"/>
                    <a:pt x="7" y="5"/>
                  </a:cubicBezTo>
                  <a:cubicBezTo>
                    <a:pt x="9" y="6"/>
                    <a:pt x="10" y="8"/>
                    <a:pt x="11" y="10"/>
                  </a:cubicBezTo>
                  <a:cubicBezTo>
                    <a:pt x="12" y="11"/>
                    <a:pt x="16" y="16"/>
                    <a:pt x="15" y="18"/>
                  </a:cubicBezTo>
                  <a:cubicBezTo>
                    <a:pt x="13" y="19"/>
                    <a:pt x="11" y="15"/>
                    <a:pt x="11" y="14"/>
                  </a:cubicBezTo>
                  <a:cubicBezTo>
                    <a:pt x="8" y="10"/>
                    <a:pt x="6" y="6"/>
                    <a:pt x="3" y="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8" name="îsḷidé"/>
            <p:cNvSpPr/>
            <p:nvPr userDrawn="1"/>
          </p:nvSpPr>
          <p:spPr bwMode="auto">
            <a:xfrm>
              <a:off x="5239572" y="2296748"/>
              <a:ext cx="14211" cy="14211"/>
            </a:xfrm>
            <a:custGeom>
              <a:avLst/>
              <a:gdLst>
                <a:gd name="T0" fmla="*/ 0 w 7"/>
                <a:gd name="T1" fmla="*/ 0 h 7"/>
                <a:gd name="T2" fmla="*/ 7 w 7"/>
                <a:gd name="T3" fmla="*/ 7 h 7"/>
                <a:gd name="T4" fmla="*/ 0 w 7"/>
                <a:gd name="T5" fmla="*/ 0 h 7"/>
                <a:gd name="T6" fmla="*/ 3 w 7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cubicBezTo>
                    <a:pt x="0" y="4"/>
                    <a:pt x="3" y="7"/>
                    <a:pt x="7" y="7"/>
                  </a:cubicBezTo>
                  <a:cubicBezTo>
                    <a:pt x="5" y="4"/>
                    <a:pt x="3" y="1"/>
                    <a:pt x="0" y="0"/>
                  </a:cubicBezTo>
                  <a:cubicBezTo>
                    <a:pt x="0" y="2"/>
                    <a:pt x="1" y="4"/>
                    <a:pt x="3" y="5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9" name="îṧlídê"/>
            <p:cNvSpPr/>
            <p:nvPr userDrawn="1"/>
          </p:nvSpPr>
          <p:spPr bwMode="auto">
            <a:xfrm>
              <a:off x="5236019" y="2292011"/>
              <a:ext cx="20132" cy="21316"/>
            </a:xfrm>
            <a:custGeom>
              <a:avLst/>
              <a:gdLst>
                <a:gd name="T0" fmla="*/ 1 w 10"/>
                <a:gd name="T1" fmla="*/ 2 h 10"/>
                <a:gd name="T2" fmla="*/ 8 w 10"/>
                <a:gd name="T3" fmla="*/ 10 h 10"/>
                <a:gd name="T4" fmla="*/ 10 w 10"/>
                <a:gd name="T5" fmla="*/ 8 h 10"/>
                <a:gd name="T6" fmla="*/ 3 w 10"/>
                <a:gd name="T7" fmla="*/ 1 h 10"/>
                <a:gd name="T8" fmla="*/ 0 w 10"/>
                <a:gd name="T9" fmla="*/ 2 h 10"/>
                <a:gd name="T10" fmla="*/ 5 w 10"/>
                <a:gd name="T11" fmla="*/ 8 h 10"/>
                <a:gd name="T12" fmla="*/ 6 w 10"/>
                <a:gd name="T13" fmla="*/ 7 h 10"/>
                <a:gd name="T14" fmla="*/ 4 w 10"/>
                <a:gd name="T15" fmla="*/ 2 h 10"/>
                <a:gd name="T16" fmla="*/ 1 w 10"/>
                <a:gd name="T17" fmla="*/ 4 h 10"/>
                <a:gd name="T18" fmla="*/ 7 w 10"/>
                <a:gd name="T19" fmla="*/ 9 h 10"/>
                <a:gd name="T20" fmla="*/ 9 w 10"/>
                <a:gd name="T21" fmla="*/ 7 h 10"/>
                <a:gd name="T22" fmla="*/ 2 w 10"/>
                <a:gd name="T23" fmla="*/ 2 h 10"/>
                <a:gd name="T24" fmla="*/ 1 w 10"/>
                <a:gd name="T2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0">
                  <a:moveTo>
                    <a:pt x="1" y="2"/>
                  </a:moveTo>
                  <a:cubicBezTo>
                    <a:pt x="0" y="7"/>
                    <a:pt x="5" y="10"/>
                    <a:pt x="8" y="10"/>
                  </a:cubicBezTo>
                  <a:cubicBezTo>
                    <a:pt x="10" y="10"/>
                    <a:pt x="10" y="9"/>
                    <a:pt x="10" y="8"/>
                  </a:cubicBezTo>
                  <a:cubicBezTo>
                    <a:pt x="9" y="5"/>
                    <a:pt x="6" y="2"/>
                    <a:pt x="3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5"/>
                    <a:pt x="2" y="8"/>
                    <a:pt x="5" y="8"/>
                  </a:cubicBezTo>
                  <a:cubicBezTo>
                    <a:pt x="5" y="9"/>
                    <a:pt x="6" y="8"/>
                    <a:pt x="6" y="7"/>
                  </a:cubicBezTo>
                  <a:cubicBezTo>
                    <a:pt x="5" y="5"/>
                    <a:pt x="4" y="4"/>
                    <a:pt x="4" y="2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4" y="5"/>
                    <a:pt x="6" y="7"/>
                    <a:pt x="7" y="9"/>
                  </a:cubicBezTo>
                  <a:cubicBezTo>
                    <a:pt x="8" y="9"/>
                    <a:pt x="8" y="8"/>
                    <a:pt x="9" y="7"/>
                  </a:cubicBezTo>
                  <a:cubicBezTo>
                    <a:pt x="5" y="7"/>
                    <a:pt x="4" y="5"/>
                    <a:pt x="2" y="2"/>
                  </a:cubicBezTo>
                  <a:cubicBezTo>
                    <a:pt x="2" y="1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0" name="îṣlïḋé"/>
            <p:cNvSpPr/>
            <p:nvPr userDrawn="1"/>
          </p:nvSpPr>
          <p:spPr bwMode="auto">
            <a:xfrm>
              <a:off x="5206413" y="224108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1" name="ïsḷîḋè"/>
            <p:cNvSpPr/>
            <p:nvPr userDrawn="1"/>
          </p:nvSpPr>
          <p:spPr bwMode="auto">
            <a:xfrm>
              <a:off x="5206413" y="224108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2" name="îṧľîďê"/>
            <p:cNvSpPr/>
            <p:nvPr userDrawn="1"/>
          </p:nvSpPr>
          <p:spPr bwMode="auto">
            <a:xfrm>
              <a:off x="5206413" y="2241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3" name="íṣḻïde"/>
            <p:cNvSpPr/>
            <p:nvPr userDrawn="1"/>
          </p:nvSpPr>
          <p:spPr bwMode="auto">
            <a:xfrm>
              <a:off x="5202860" y="2238720"/>
              <a:ext cx="5922" cy="7105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0 h 3"/>
                <a:gd name="T4" fmla="*/ 2 w 3"/>
                <a:gd name="T5" fmla="*/ 3 h 3"/>
                <a:gd name="T6" fmla="*/ 2 w 3"/>
                <a:gd name="T7" fmla="*/ 1 h 3"/>
                <a:gd name="T8" fmla="*/ 0 w 3"/>
                <a:gd name="T9" fmla="*/ 1 h 3"/>
                <a:gd name="T10" fmla="*/ 1 w 3"/>
                <a:gd name="T11" fmla="*/ 1 h 3"/>
                <a:gd name="T12" fmla="*/ 1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1" y="2"/>
                    <a:pt x="2" y="3"/>
                  </a:cubicBezTo>
                  <a:cubicBezTo>
                    <a:pt x="3" y="2"/>
                    <a:pt x="3" y="1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ubicBezTo>
                    <a:pt x="2" y="1"/>
                    <a:pt x="1" y="0"/>
                    <a:pt x="1" y="1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4" name="ísḷiḓe"/>
            <p:cNvSpPr/>
            <p:nvPr userDrawn="1"/>
          </p:nvSpPr>
          <p:spPr bwMode="auto">
            <a:xfrm>
              <a:off x="5198123" y="2235167"/>
              <a:ext cx="13027" cy="14211"/>
            </a:xfrm>
            <a:custGeom>
              <a:avLst/>
              <a:gdLst>
                <a:gd name="T0" fmla="*/ 3 w 6"/>
                <a:gd name="T1" fmla="*/ 3 h 7"/>
                <a:gd name="T2" fmla="*/ 3 w 6"/>
                <a:gd name="T3" fmla="*/ 3 h 7"/>
                <a:gd name="T4" fmla="*/ 2 w 6"/>
                <a:gd name="T5" fmla="*/ 2 h 7"/>
                <a:gd name="T6" fmla="*/ 2 w 6"/>
                <a:gd name="T7" fmla="*/ 2 h 7"/>
                <a:gd name="T8" fmla="*/ 1 w 6"/>
                <a:gd name="T9" fmla="*/ 3 h 7"/>
                <a:gd name="T10" fmla="*/ 3 w 6"/>
                <a:gd name="T11" fmla="*/ 6 h 7"/>
                <a:gd name="T12" fmla="*/ 6 w 6"/>
                <a:gd name="T13" fmla="*/ 5 h 7"/>
                <a:gd name="T14" fmla="*/ 4 w 6"/>
                <a:gd name="T15" fmla="*/ 1 h 7"/>
                <a:gd name="T16" fmla="*/ 0 w 6"/>
                <a:gd name="T17" fmla="*/ 3 h 7"/>
                <a:gd name="T18" fmla="*/ 4 w 6"/>
                <a:gd name="T19" fmla="*/ 5 h 7"/>
                <a:gd name="T20" fmla="*/ 3 w 6"/>
                <a:gd name="T21" fmla="*/ 1 h 7"/>
                <a:gd name="T22" fmla="*/ 2 w 6"/>
                <a:gd name="T23" fmla="*/ 3 h 7"/>
                <a:gd name="T24" fmla="*/ 2 w 6"/>
                <a:gd name="T25" fmla="*/ 4 h 7"/>
                <a:gd name="T26" fmla="*/ 2 w 6"/>
                <a:gd name="T27" fmla="*/ 3 h 7"/>
                <a:gd name="T28" fmla="*/ 3 w 6"/>
                <a:gd name="T29" fmla="*/ 4 h 7"/>
                <a:gd name="T30" fmla="*/ 5 w 6"/>
                <a:gd name="T31" fmla="*/ 3 h 7"/>
                <a:gd name="T32" fmla="*/ 3 w 6"/>
                <a:gd name="T33" fmla="*/ 2 h 7"/>
                <a:gd name="T34" fmla="*/ 3 w 6"/>
                <a:gd name="T35" fmla="*/ 3 h 7"/>
                <a:gd name="T36" fmla="*/ 3 w 6"/>
                <a:gd name="T37" fmla="*/ 4 h 7"/>
                <a:gd name="T38" fmla="*/ 3 w 6"/>
                <a:gd name="T3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" h="7"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4"/>
                    <a:pt x="2" y="5"/>
                    <a:pt x="3" y="6"/>
                  </a:cubicBezTo>
                  <a:cubicBezTo>
                    <a:pt x="4" y="7"/>
                    <a:pt x="5" y="6"/>
                    <a:pt x="6" y="5"/>
                  </a:cubicBezTo>
                  <a:cubicBezTo>
                    <a:pt x="6" y="3"/>
                    <a:pt x="6" y="1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5"/>
                    <a:pt x="3" y="6"/>
                    <a:pt x="4" y="5"/>
                  </a:cubicBezTo>
                  <a:cubicBezTo>
                    <a:pt x="6" y="4"/>
                    <a:pt x="5" y="1"/>
                    <a:pt x="3" y="1"/>
                  </a:cubicBezTo>
                  <a:cubicBezTo>
                    <a:pt x="2" y="1"/>
                    <a:pt x="1" y="2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4"/>
                    <a:pt x="5" y="3"/>
                  </a:cubicBezTo>
                  <a:cubicBezTo>
                    <a:pt x="4" y="3"/>
                    <a:pt x="4" y="2"/>
                    <a:pt x="3" y="2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5" name="ïṥḷïdê"/>
            <p:cNvSpPr/>
            <p:nvPr userDrawn="1"/>
          </p:nvSpPr>
          <p:spPr bwMode="auto">
            <a:xfrm>
              <a:off x="5227729" y="2306221"/>
              <a:ext cx="3553" cy="2368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6" name="îṣľiďè"/>
            <p:cNvSpPr/>
            <p:nvPr userDrawn="1"/>
          </p:nvSpPr>
          <p:spPr bwMode="auto">
            <a:xfrm>
              <a:off x="5225361" y="2305037"/>
              <a:ext cx="8290" cy="8290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0 h 4"/>
                <a:gd name="T4" fmla="*/ 0 w 4"/>
                <a:gd name="T5" fmla="*/ 1 h 4"/>
                <a:gd name="T6" fmla="*/ 2 w 4"/>
                <a:gd name="T7" fmla="*/ 4 h 4"/>
                <a:gd name="T8" fmla="*/ 3 w 4"/>
                <a:gd name="T9" fmla="*/ 1 h 4"/>
                <a:gd name="T10" fmla="*/ 3 w 4"/>
                <a:gd name="T11" fmla="*/ 1 h 4"/>
                <a:gd name="T12" fmla="*/ 2 w 4"/>
                <a:gd name="T13" fmla="*/ 2 h 4"/>
                <a:gd name="T14" fmla="*/ 2 w 4"/>
                <a:gd name="T15" fmla="*/ 2 h 4"/>
                <a:gd name="T16" fmla="*/ 4 w 4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2" y="4"/>
                  </a:cubicBezTo>
                  <a:cubicBezTo>
                    <a:pt x="3" y="4"/>
                    <a:pt x="4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4" y="3"/>
                    <a:pt x="4" y="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7" name="ïSḷíḑe"/>
            <p:cNvSpPr/>
            <p:nvPr userDrawn="1"/>
          </p:nvSpPr>
          <p:spPr bwMode="auto">
            <a:xfrm>
              <a:off x="4624952" y="3811386"/>
              <a:ext cx="7105" cy="5922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D2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8" name="iSḻídè"/>
            <p:cNvSpPr/>
            <p:nvPr userDrawn="1"/>
          </p:nvSpPr>
          <p:spPr bwMode="auto">
            <a:xfrm>
              <a:off x="5365101" y="3319928"/>
              <a:ext cx="23685" cy="24869"/>
            </a:xfrm>
            <a:custGeom>
              <a:avLst/>
              <a:gdLst>
                <a:gd name="T0" fmla="*/ 12 w 12"/>
                <a:gd name="T1" fmla="*/ 6 h 12"/>
                <a:gd name="T2" fmla="*/ 12 w 12"/>
                <a:gd name="T3" fmla="*/ 4 h 12"/>
                <a:gd name="T4" fmla="*/ 9 w 12"/>
                <a:gd name="T5" fmla="*/ 0 h 12"/>
                <a:gd name="T6" fmla="*/ 7 w 12"/>
                <a:gd name="T7" fmla="*/ 0 h 12"/>
                <a:gd name="T8" fmla="*/ 3 w 12"/>
                <a:gd name="T9" fmla="*/ 9 h 12"/>
                <a:gd name="T10" fmla="*/ 12 w 12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5"/>
                    <a:pt x="12" y="4"/>
                    <a:pt x="12" y="4"/>
                  </a:cubicBezTo>
                  <a:cubicBezTo>
                    <a:pt x="12" y="2"/>
                    <a:pt x="10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2" y="0"/>
                    <a:pt x="0" y="6"/>
                    <a:pt x="3" y="9"/>
                  </a:cubicBezTo>
                  <a:cubicBezTo>
                    <a:pt x="6" y="12"/>
                    <a:pt x="12" y="10"/>
                    <a:pt x="12" y="6"/>
                  </a:cubicBezTo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9" name="ïŝļiḑe"/>
            <p:cNvSpPr/>
            <p:nvPr userDrawn="1"/>
          </p:nvSpPr>
          <p:spPr bwMode="auto">
            <a:xfrm>
              <a:off x="6114722" y="3106765"/>
              <a:ext cx="21316" cy="16579"/>
            </a:xfrm>
            <a:custGeom>
              <a:avLst/>
              <a:gdLst>
                <a:gd name="T0" fmla="*/ 5 w 10"/>
                <a:gd name="T1" fmla="*/ 8 h 8"/>
                <a:gd name="T2" fmla="*/ 5 w 10"/>
                <a:gd name="T3" fmla="*/ 0 h 8"/>
                <a:gd name="T4" fmla="*/ 5 w 10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5" y="8"/>
                  </a:moveTo>
                  <a:cubicBezTo>
                    <a:pt x="10" y="8"/>
                    <a:pt x="10" y="0"/>
                    <a:pt x="5" y="0"/>
                  </a:cubicBezTo>
                  <a:cubicBezTo>
                    <a:pt x="0" y="0"/>
                    <a:pt x="0" y="8"/>
                    <a:pt x="5" y="8"/>
                  </a:cubicBezTo>
                  <a:close/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0" name="ïŝlîḑê"/>
            <p:cNvSpPr/>
            <p:nvPr userDrawn="1"/>
          </p:nvSpPr>
          <p:spPr bwMode="auto">
            <a:xfrm>
              <a:off x="5029961" y="2468462"/>
              <a:ext cx="16579" cy="16579"/>
            </a:xfrm>
            <a:custGeom>
              <a:avLst/>
              <a:gdLst>
                <a:gd name="T0" fmla="*/ 4 w 8"/>
                <a:gd name="T1" fmla="*/ 8 h 8"/>
                <a:gd name="T2" fmla="*/ 0 w 8"/>
                <a:gd name="T3" fmla="*/ 4 h 8"/>
                <a:gd name="T4" fmla="*/ 2 w 8"/>
                <a:gd name="T5" fmla="*/ 3 h 8"/>
                <a:gd name="T6" fmla="*/ 2 w 8"/>
                <a:gd name="T7" fmla="*/ 1 h 8"/>
                <a:gd name="T8" fmla="*/ 5 w 8"/>
                <a:gd name="T9" fmla="*/ 2 h 8"/>
                <a:gd name="T10" fmla="*/ 6 w 8"/>
                <a:gd name="T11" fmla="*/ 0 h 8"/>
                <a:gd name="T12" fmla="*/ 7 w 8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4" y="8"/>
                    <a:pt x="0" y="5"/>
                    <a:pt x="0" y="4"/>
                  </a:cubicBezTo>
                  <a:cubicBezTo>
                    <a:pt x="0" y="3"/>
                    <a:pt x="2" y="5"/>
                    <a:pt x="2" y="3"/>
                  </a:cubicBezTo>
                  <a:cubicBezTo>
                    <a:pt x="2" y="2"/>
                    <a:pt x="1" y="1"/>
                    <a:pt x="2" y="1"/>
                  </a:cubicBezTo>
                  <a:cubicBezTo>
                    <a:pt x="4" y="1"/>
                    <a:pt x="4" y="3"/>
                    <a:pt x="5" y="2"/>
                  </a:cubicBezTo>
                  <a:cubicBezTo>
                    <a:pt x="5" y="2"/>
                    <a:pt x="5" y="0"/>
                    <a:pt x="6" y="0"/>
                  </a:cubicBezTo>
                  <a:cubicBezTo>
                    <a:pt x="7" y="1"/>
                    <a:pt x="8" y="6"/>
                    <a:pt x="7" y="7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1" name="îṥḷîdè"/>
            <p:cNvSpPr/>
            <p:nvPr userDrawn="1"/>
          </p:nvSpPr>
          <p:spPr bwMode="auto">
            <a:xfrm>
              <a:off x="5037067" y="2479120"/>
              <a:ext cx="9474" cy="5922"/>
            </a:xfrm>
            <a:custGeom>
              <a:avLst/>
              <a:gdLst>
                <a:gd name="T0" fmla="*/ 0 w 5"/>
                <a:gd name="T1" fmla="*/ 3 h 3"/>
                <a:gd name="T2" fmla="*/ 1 w 5"/>
                <a:gd name="T3" fmla="*/ 3 h 3"/>
                <a:gd name="T4" fmla="*/ 4 w 5"/>
                <a:gd name="T5" fmla="*/ 2 h 3"/>
                <a:gd name="T6" fmla="*/ 4 w 5"/>
                <a:gd name="T7" fmla="*/ 0 h 3"/>
                <a:gd name="T8" fmla="*/ 0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0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5" y="1"/>
                    <a:pt x="4" y="0"/>
                  </a:cubicBezTo>
                  <a:cubicBezTo>
                    <a:pt x="2" y="0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2" name="îṡḷîďe"/>
            <p:cNvSpPr/>
            <p:nvPr userDrawn="1"/>
          </p:nvSpPr>
          <p:spPr bwMode="auto">
            <a:xfrm>
              <a:off x="5032330" y="2476752"/>
              <a:ext cx="47369" cy="53291"/>
            </a:xfrm>
            <a:custGeom>
              <a:avLst/>
              <a:gdLst>
                <a:gd name="T0" fmla="*/ 20 w 23"/>
                <a:gd name="T1" fmla="*/ 10 h 26"/>
                <a:gd name="T2" fmla="*/ 17 w 23"/>
                <a:gd name="T3" fmla="*/ 24 h 26"/>
                <a:gd name="T4" fmla="*/ 3 w 23"/>
                <a:gd name="T5" fmla="*/ 20 h 26"/>
                <a:gd name="T6" fmla="*/ 5 w 23"/>
                <a:gd name="T7" fmla="*/ 3 h 26"/>
                <a:gd name="T8" fmla="*/ 20 w 23"/>
                <a:gd name="T9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6">
                  <a:moveTo>
                    <a:pt x="20" y="10"/>
                  </a:moveTo>
                  <a:cubicBezTo>
                    <a:pt x="23" y="15"/>
                    <a:pt x="21" y="21"/>
                    <a:pt x="17" y="24"/>
                  </a:cubicBezTo>
                  <a:cubicBezTo>
                    <a:pt x="12" y="26"/>
                    <a:pt x="6" y="25"/>
                    <a:pt x="3" y="20"/>
                  </a:cubicBezTo>
                  <a:cubicBezTo>
                    <a:pt x="1" y="15"/>
                    <a:pt x="0" y="5"/>
                    <a:pt x="5" y="3"/>
                  </a:cubicBezTo>
                  <a:cubicBezTo>
                    <a:pt x="9" y="0"/>
                    <a:pt x="18" y="6"/>
                    <a:pt x="20" y="10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3" name="íSļîďê"/>
            <p:cNvSpPr/>
            <p:nvPr userDrawn="1"/>
          </p:nvSpPr>
          <p:spPr bwMode="auto">
            <a:xfrm>
              <a:off x="4886669" y="2550174"/>
              <a:ext cx="16579" cy="18948"/>
            </a:xfrm>
            <a:custGeom>
              <a:avLst/>
              <a:gdLst>
                <a:gd name="T0" fmla="*/ 4 w 8"/>
                <a:gd name="T1" fmla="*/ 9 h 9"/>
                <a:gd name="T2" fmla="*/ 0 w 8"/>
                <a:gd name="T3" fmla="*/ 4 h 9"/>
                <a:gd name="T4" fmla="*/ 2 w 8"/>
                <a:gd name="T5" fmla="*/ 4 h 9"/>
                <a:gd name="T6" fmla="*/ 3 w 8"/>
                <a:gd name="T7" fmla="*/ 1 h 9"/>
                <a:gd name="T8" fmla="*/ 5 w 8"/>
                <a:gd name="T9" fmla="*/ 3 h 9"/>
                <a:gd name="T10" fmla="*/ 6 w 8"/>
                <a:gd name="T11" fmla="*/ 1 h 9"/>
                <a:gd name="T12" fmla="*/ 8 w 8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4" y="9"/>
                    <a:pt x="0" y="6"/>
                    <a:pt x="0" y="4"/>
                  </a:cubicBezTo>
                  <a:cubicBezTo>
                    <a:pt x="0" y="3"/>
                    <a:pt x="2" y="5"/>
                    <a:pt x="2" y="4"/>
                  </a:cubicBezTo>
                  <a:cubicBezTo>
                    <a:pt x="2" y="2"/>
                    <a:pt x="1" y="1"/>
                    <a:pt x="3" y="1"/>
                  </a:cubicBezTo>
                  <a:cubicBezTo>
                    <a:pt x="4" y="1"/>
                    <a:pt x="4" y="3"/>
                    <a:pt x="5" y="3"/>
                  </a:cubicBezTo>
                  <a:cubicBezTo>
                    <a:pt x="6" y="2"/>
                    <a:pt x="5" y="0"/>
                    <a:pt x="6" y="1"/>
                  </a:cubicBezTo>
                  <a:cubicBezTo>
                    <a:pt x="8" y="1"/>
                    <a:pt x="8" y="6"/>
                    <a:pt x="8" y="7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4" name="íŝľídè"/>
            <p:cNvSpPr/>
            <p:nvPr userDrawn="1"/>
          </p:nvSpPr>
          <p:spPr bwMode="auto">
            <a:xfrm>
              <a:off x="4892590" y="2560832"/>
              <a:ext cx="10659" cy="8290"/>
            </a:xfrm>
            <a:custGeom>
              <a:avLst/>
              <a:gdLst>
                <a:gd name="T0" fmla="*/ 0 w 5"/>
                <a:gd name="T1" fmla="*/ 3 h 4"/>
                <a:gd name="T2" fmla="*/ 1 w 5"/>
                <a:gd name="T3" fmla="*/ 4 h 4"/>
                <a:gd name="T4" fmla="*/ 5 w 5"/>
                <a:gd name="T5" fmla="*/ 2 h 4"/>
                <a:gd name="T6" fmla="*/ 5 w 5"/>
                <a:gd name="T7" fmla="*/ 0 h 4"/>
                <a:gd name="T8" fmla="*/ 0 w 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5" name="iś1íde"/>
            <p:cNvSpPr/>
            <p:nvPr userDrawn="1"/>
          </p:nvSpPr>
          <p:spPr bwMode="auto">
            <a:xfrm>
              <a:off x="4889038" y="2558464"/>
              <a:ext cx="47369" cy="55659"/>
            </a:xfrm>
            <a:custGeom>
              <a:avLst/>
              <a:gdLst>
                <a:gd name="T0" fmla="*/ 21 w 23"/>
                <a:gd name="T1" fmla="*/ 11 h 27"/>
                <a:gd name="T2" fmla="*/ 17 w 23"/>
                <a:gd name="T3" fmla="*/ 24 h 27"/>
                <a:gd name="T4" fmla="*/ 4 w 23"/>
                <a:gd name="T5" fmla="*/ 20 h 27"/>
                <a:gd name="T6" fmla="*/ 5 w 23"/>
                <a:gd name="T7" fmla="*/ 3 h 27"/>
                <a:gd name="T8" fmla="*/ 21 w 23"/>
                <a:gd name="T9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7">
                  <a:moveTo>
                    <a:pt x="21" y="11"/>
                  </a:moveTo>
                  <a:cubicBezTo>
                    <a:pt x="23" y="15"/>
                    <a:pt x="22" y="21"/>
                    <a:pt x="17" y="24"/>
                  </a:cubicBezTo>
                  <a:cubicBezTo>
                    <a:pt x="12" y="27"/>
                    <a:pt x="6" y="25"/>
                    <a:pt x="4" y="20"/>
                  </a:cubicBezTo>
                  <a:cubicBezTo>
                    <a:pt x="1" y="16"/>
                    <a:pt x="0" y="5"/>
                    <a:pt x="5" y="3"/>
                  </a:cubicBezTo>
                  <a:cubicBezTo>
                    <a:pt x="9" y="0"/>
                    <a:pt x="18" y="6"/>
                    <a:pt x="21" y="11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6" name="iṩľïḑê"/>
            <p:cNvSpPr/>
            <p:nvPr userDrawn="1"/>
          </p:nvSpPr>
          <p:spPr bwMode="auto">
            <a:xfrm>
              <a:off x="4816799" y="2468462"/>
              <a:ext cx="84081" cy="92370"/>
            </a:xfrm>
            <a:custGeom>
              <a:avLst/>
              <a:gdLst>
                <a:gd name="T0" fmla="*/ 70 w 71"/>
                <a:gd name="T1" fmla="*/ 78 h 78"/>
                <a:gd name="T2" fmla="*/ 0 w 71"/>
                <a:gd name="T3" fmla="*/ 2 h 78"/>
                <a:gd name="T4" fmla="*/ 0 w 71"/>
                <a:gd name="T5" fmla="*/ 0 h 78"/>
                <a:gd name="T6" fmla="*/ 71 w 71"/>
                <a:gd name="T7" fmla="*/ 78 h 78"/>
                <a:gd name="T8" fmla="*/ 70 w 7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8">
                  <a:moveTo>
                    <a:pt x="70" y="78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71" y="78"/>
                  </a:lnTo>
                  <a:lnTo>
                    <a:pt x="70" y="78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7" name="íṥḻîḓé"/>
            <p:cNvSpPr/>
            <p:nvPr userDrawn="1"/>
          </p:nvSpPr>
          <p:spPr bwMode="auto">
            <a:xfrm>
              <a:off x="4874827" y="2435303"/>
              <a:ext cx="75791" cy="98292"/>
            </a:xfrm>
            <a:custGeom>
              <a:avLst/>
              <a:gdLst>
                <a:gd name="T0" fmla="*/ 62 w 64"/>
                <a:gd name="T1" fmla="*/ 83 h 83"/>
                <a:gd name="T2" fmla="*/ 0 w 64"/>
                <a:gd name="T3" fmla="*/ 2 h 83"/>
                <a:gd name="T4" fmla="*/ 2 w 64"/>
                <a:gd name="T5" fmla="*/ 0 h 83"/>
                <a:gd name="T6" fmla="*/ 64 w 64"/>
                <a:gd name="T7" fmla="*/ 82 h 83"/>
                <a:gd name="T8" fmla="*/ 62 w 64"/>
                <a:gd name="T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3">
                  <a:moveTo>
                    <a:pt x="62" y="8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64" y="82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8" name="îṡḷîďé"/>
            <p:cNvSpPr/>
            <p:nvPr userDrawn="1"/>
          </p:nvSpPr>
          <p:spPr bwMode="auto">
            <a:xfrm>
              <a:off x="4942328" y="2398592"/>
              <a:ext cx="47369" cy="111318"/>
            </a:xfrm>
            <a:custGeom>
              <a:avLst/>
              <a:gdLst>
                <a:gd name="T0" fmla="*/ 40 w 40"/>
                <a:gd name="T1" fmla="*/ 94 h 94"/>
                <a:gd name="T2" fmla="*/ 40 w 40"/>
                <a:gd name="T3" fmla="*/ 94 h 94"/>
                <a:gd name="T4" fmla="*/ 0 w 40"/>
                <a:gd name="T5" fmla="*/ 0 h 94"/>
                <a:gd name="T6" fmla="*/ 0 w 40"/>
                <a:gd name="T7" fmla="*/ 0 h 94"/>
                <a:gd name="T8" fmla="*/ 40 w 40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4">
                  <a:moveTo>
                    <a:pt x="40" y="94"/>
                  </a:moveTo>
                  <a:lnTo>
                    <a:pt x="40" y="9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0" y="94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9" name="îśḷîḋê"/>
            <p:cNvSpPr/>
            <p:nvPr userDrawn="1"/>
          </p:nvSpPr>
          <p:spPr bwMode="auto">
            <a:xfrm>
              <a:off x="4999171" y="2364249"/>
              <a:ext cx="39080" cy="118424"/>
            </a:xfrm>
            <a:custGeom>
              <a:avLst/>
              <a:gdLst>
                <a:gd name="T0" fmla="*/ 33 w 33"/>
                <a:gd name="T1" fmla="*/ 98 h 100"/>
                <a:gd name="T2" fmla="*/ 32 w 33"/>
                <a:gd name="T3" fmla="*/ 100 h 100"/>
                <a:gd name="T4" fmla="*/ 0 w 33"/>
                <a:gd name="T5" fmla="*/ 0 h 100"/>
                <a:gd name="T6" fmla="*/ 2 w 33"/>
                <a:gd name="T7" fmla="*/ 0 h 100"/>
                <a:gd name="T8" fmla="*/ 33 w 33"/>
                <a:gd name="T9" fmla="*/ 9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0">
                  <a:moveTo>
                    <a:pt x="33" y="98"/>
                  </a:moveTo>
                  <a:lnTo>
                    <a:pt x="32" y="100"/>
                  </a:lnTo>
                  <a:lnTo>
                    <a:pt x="0" y="0"/>
                  </a:lnTo>
                  <a:lnTo>
                    <a:pt x="2" y="0"/>
                  </a:lnTo>
                  <a:lnTo>
                    <a:pt x="33" y="98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0" name="íṡļíḍê"/>
            <p:cNvSpPr/>
            <p:nvPr userDrawn="1"/>
          </p:nvSpPr>
          <p:spPr bwMode="auto">
            <a:xfrm>
              <a:off x="4482844" y="1876343"/>
              <a:ext cx="541197" cy="580276"/>
            </a:xfrm>
            <a:custGeom>
              <a:avLst/>
              <a:gdLst>
                <a:gd name="T0" fmla="*/ 252 w 264"/>
                <a:gd name="T1" fmla="*/ 225 h 283"/>
                <a:gd name="T2" fmla="*/ 233 w 264"/>
                <a:gd name="T3" fmla="*/ 75 h 283"/>
                <a:gd name="T4" fmla="*/ 74 w 264"/>
                <a:gd name="T5" fmla="*/ 32 h 283"/>
                <a:gd name="T6" fmla="*/ 32 w 264"/>
                <a:gd name="T7" fmla="*/ 191 h 283"/>
                <a:gd name="T8" fmla="*/ 153 w 264"/>
                <a:gd name="T9" fmla="*/ 283 h 283"/>
                <a:gd name="T10" fmla="*/ 252 w 264"/>
                <a:gd name="T11" fmla="*/ 225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4" h="283">
                  <a:moveTo>
                    <a:pt x="252" y="225"/>
                  </a:moveTo>
                  <a:cubicBezTo>
                    <a:pt x="264" y="177"/>
                    <a:pt x="254" y="112"/>
                    <a:pt x="233" y="75"/>
                  </a:cubicBezTo>
                  <a:cubicBezTo>
                    <a:pt x="201" y="19"/>
                    <a:pt x="130" y="0"/>
                    <a:pt x="74" y="32"/>
                  </a:cubicBezTo>
                  <a:cubicBezTo>
                    <a:pt x="19" y="64"/>
                    <a:pt x="0" y="135"/>
                    <a:pt x="32" y="191"/>
                  </a:cubicBezTo>
                  <a:cubicBezTo>
                    <a:pt x="53" y="228"/>
                    <a:pt x="104" y="270"/>
                    <a:pt x="153" y="283"/>
                  </a:cubicBezTo>
                  <a:lnTo>
                    <a:pt x="252" y="225"/>
                  </a:lnTo>
                  <a:close/>
                </a:path>
              </a:pathLst>
            </a:custGeom>
            <a:solidFill>
              <a:srgbClr val="EA7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1" name="iślíḍè"/>
            <p:cNvSpPr/>
            <p:nvPr userDrawn="1"/>
          </p:nvSpPr>
          <p:spPr bwMode="auto">
            <a:xfrm>
              <a:off x="4518371" y="1889370"/>
              <a:ext cx="477248" cy="556591"/>
            </a:xfrm>
            <a:custGeom>
              <a:avLst/>
              <a:gdLst>
                <a:gd name="T0" fmla="*/ 226 w 233"/>
                <a:gd name="T1" fmla="*/ 225 h 272"/>
                <a:gd name="T2" fmla="*/ 198 w 233"/>
                <a:gd name="T3" fmla="*/ 79 h 272"/>
                <a:gd name="T4" fmla="*/ 57 w 233"/>
                <a:gd name="T5" fmla="*/ 26 h 272"/>
                <a:gd name="T6" fmla="*/ 32 w 233"/>
                <a:gd name="T7" fmla="*/ 174 h 272"/>
                <a:gd name="T8" fmla="*/ 144 w 233"/>
                <a:gd name="T9" fmla="*/ 272 h 272"/>
                <a:gd name="T10" fmla="*/ 226 w 233"/>
                <a:gd name="T11" fmla="*/ 22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72">
                  <a:moveTo>
                    <a:pt x="226" y="225"/>
                  </a:moveTo>
                  <a:cubicBezTo>
                    <a:pt x="233" y="179"/>
                    <a:pt x="219" y="116"/>
                    <a:pt x="198" y="79"/>
                  </a:cubicBezTo>
                  <a:cubicBezTo>
                    <a:pt x="166" y="23"/>
                    <a:pt x="103" y="0"/>
                    <a:pt x="57" y="26"/>
                  </a:cubicBezTo>
                  <a:cubicBezTo>
                    <a:pt x="11" y="52"/>
                    <a:pt x="0" y="119"/>
                    <a:pt x="32" y="174"/>
                  </a:cubicBezTo>
                  <a:cubicBezTo>
                    <a:pt x="54" y="212"/>
                    <a:pt x="102" y="255"/>
                    <a:pt x="144" y="272"/>
                  </a:cubicBezTo>
                  <a:lnTo>
                    <a:pt x="226" y="2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2" name="îśľîḋè"/>
            <p:cNvSpPr/>
            <p:nvPr userDrawn="1"/>
          </p:nvSpPr>
          <p:spPr bwMode="auto">
            <a:xfrm>
              <a:off x="4569294" y="1905949"/>
              <a:ext cx="384877" cy="523433"/>
            </a:xfrm>
            <a:custGeom>
              <a:avLst/>
              <a:gdLst>
                <a:gd name="T0" fmla="*/ 188 w 188"/>
                <a:gd name="T1" fmla="*/ 224 h 256"/>
                <a:gd name="T2" fmla="*/ 148 w 188"/>
                <a:gd name="T3" fmla="*/ 85 h 256"/>
                <a:gd name="T4" fmla="*/ 32 w 188"/>
                <a:gd name="T5" fmla="*/ 18 h 256"/>
                <a:gd name="T6" fmla="*/ 33 w 188"/>
                <a:gd name="T7" fmla="*/ 152 h 256"/>
                <a:gd name="T8" fmla="*/ 132 w 188"/>
                <a:gd name="T9" fmla="*/ 256 h 256"/>
                <a:gd name="T10" fmla="*/ 188 w 188"/>
                <a:gd name="T11" fmla="*/ 22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56">
                  <a:moveTo>
                    <a:pt x="188" y="224"/>
                  </a:moveTo>
                  <a:cubicBezTo>
                    <a:pt x="188" y="183"/>
                    <a:pt x="169" y="123"/>
                    <a:pt x="148" y="85"/>
                  </a:cubicBezTo>
                  <a:cubicBezTo>
                    <a:pt x="116" y="30"/>
                    <a:pt x="64" y="0"/>
                    <a:pt x="32" y="18"/>
                  </a:cubicBezTo>
                  <a:cubicBezTo>
                    <a:pt x="0" y="36"/>
                    <a:pt x="1" y="96"/>
                    <a:pt x="33" y="152"/>
                  </a:cubicBezTo>
                  <a:cubicBezTo>
                    <a:pt x="54" y="189"/>
                    <a:pt x="97" y="236"/>
                    <a:pt x="132" y="256"/>
                  </a:cubicBezTo>
                  <a:lnTo>
                    <a:pt x="188" y="224"/>
                  </a:lnTo>
                  <a:close/>
                </a:path>
              </a:pathLst>
            </a:custGeom>
            <a:solidFill>
              <a:srgbClr val="EA7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3" name="ïṣḻïḑé"/>
            <p:cNvSpPr/>
            <p:nvPr userDrawn="1"/>
          </p:nvSpPr>
          <p:spPr bwMode="auto">
            <a:xfrm>
              <a:off x="4609558" y="1928450"/>
              <a:ext cx="310270" cy="480800"/>
            </a:xfrm>
            <a:custGeom>
              <a:avLst/>
              <a:gdLst>
                <a:gd name="T0" fmla="*/ 151 w 151"/>
                <a:gd name="T1" fmla="*/ 223 h 235"/>
                <a:gd name="T2" fmla="*/ 91 w 151"/>
                <a:gd name="T3" fmla="*/ 95 h 235"/>
                <a:gd name="T4" fmla="*/ 12 w 151"/>
                <a:gd name="T5" fmla="*/ 7 h 235"/>
                <a:gd name="T6" fmla="*/ 49 w 151"/>
                <a:gd name="T7" fmla="*/ 120 h 235"/>
                <a:gd name="T8" fmla="*/ 130 w 151"/>
                <a:gd name="T9" fmla="*/ 235 h 235"/>
                <a:gd name="T10" fmla="*/ 151 w 151"/>
                <a:gd name="T11" fmla="*/ 22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235">
                  <a:moveTo>
                    <a:pt x="151" y="223"/>
                  </a:moveTo>
                  <a:cubicBezTo>
                    <a:pt x="139" y="189"/>
                    <a:pt x="113" y="133"/>
                    <a:pt x="91" y="95"/>
                  </a:cubicBezTo>
                  <a:cubicBezTo>
                    <a:pt x="59" y="40"/>
                    <a:pt x="24" y="0"/>
                    <a:pt x="12" y="7"/>
                  </a:cubicBezTo>
                  <a:cubicBezTo>
                    <a:pt x="0" y="14"/>
                    <a:pt x="17" y="64"/>
                    <a:pt x="49" y="120"/>
                  </a:cubicBezTo>
                  <a:cubicBezTo>
                    <a:pt x="71" y="157"/>
                    <a:pt x="106" y="208"/>
                    <a:pt x="130" y="235"/>
                  </a:cubicBezTo>
                  <a:lnTo>
                    <a:pt x="151" y="2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4" name="îṥľîḓê"/>
            <p:cNvSpPr/>
            <p:nvPr userDrawn="1"/>
          </p:nvSpPr>
          <p:spPr bwMode="auto">
            <a:xfrm>
              <a:off x="4786009" y="2327538"/>
              <a:ext cx="217900" cy="144477"/>
            </a:xfrm>
            <a:custGeom>
              <a:avLst/>
              <a:gdLst>
                <a:gd name="T0" fmla="*/ 182 w 184"/>
                <a:gd name="T1" fmla="*/ 0 h 122"/>
                <a:gd name="T2" fmla="*/ 0 w 184"/>
                <a:gd name="T3" fmla="*/ 105 h 122"/>
                <a:gd name="T4" fmla="*/ 25 w 184"/>
                <a:gd name="T5" fmla="*/ 122 h 122"/>
                <a:gd name="T6" fmla="*/ 184 w 184"/>
                <a:gd name="T7" fmla="*/ 31 h 122"/>
                <a:gd name="T8" fmla="*/ 182 w 184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122">
                  <a:moveTo>
                    <a:pt x="182" y="0"/>
                  </a:moveTo>
                  <a:lnTo>
                    <a:pt x="0" y="105"/>
                  </a:lnTo>
                  <a:lnTo>
                    <a:pt x="25" y="122"/>
                  </a:lnTo>
                  <a:lnTo>
                    <a:pt x="184" y="31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D14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5" name="íṣ1îḑè"/>
            <p:cNvSpPr/>
            <p:nvPr userDrawn="1"/>
          </p:nvSpPr>
          <p:spPr bwMode="auto">
            <a:xfrm>
              <a:off x="4808509" y="2355959"/>
              <a:ext cx="195399" cy="116055"/>
            </a:xfrm>
            <a:custGeom>
              <a:avLst/>
              <a:gdLst>
                <a:gd name="T0" fmla="*/ 6 w 165"/>
                <a:gd name="T1" fmla="*/ 98 h 98"/>
                <a:gd name="T2" fmla="*/ 165 w 165"/>
                <a:gd name="T3" fmla="*/ 7 h 98"/>
                <a:gd name="T4" fmla="*/ 165 w 165"/>
                <a:gd name="T5" fmla="*/ 0 h 98"/>
                <a:gd name="T6" fmla="*/ 0 w 165"/>
                <a:gd name="T7" fmla="*/ 95 h 98"/>
                <a:gd name="T8" fmla="*/ 6 w 165"/>
                <a:gd name="T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98">
                  <a:moveTo>
                    <a:pt x="6" y="98"/>
                  </a:moveTo>
                  <a:lnTo>
                    <a:pt x="165" y="7"/>
                  </a:lnTo>
                  <a:lnTo>
                    <a:pt x="165" y="0"/>
                  </a:lnTo>
                  <a:lnTo>
                    <a:pt x="0" y="95"/>
                  </a:lnTo>
                  <a:lnTo>
                    <a:pt x="6" y="98"/>
                  </a:lnTo>
                  <a:close/>
                </a:path>
              </a:pathLst>
            </a:custGeom>
            <a:solidFill>
              <a:srgbClr val="F4A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6" name="íS1iḍè"/>
            <p:cNvSpPr/>
            <p:nvPr userDrawn="1"/>
          </p:nvSpPr>
          <p:spPr bwMode="auto">
            <a:xfrm>
              <a:off x="4891406" y="2463725"/>
              <a:ext cx="176452" cy="153951"/>
            </a:xfrm>
            <a:custGeom>
              <a:avLst/>
              <a:gdLst>
                <a:gd name="T0" fmla="*/ 84 w 86"/>
                <a:gd name="T1" fmla="*/ 30 h 75"/>
                <a:gd name="T2" fmla="*/ 80 w 86"/>
                <a:gd name="T3" fmla="*/ 43 h 75"/>
                <a:gd name="T4" fmla="*/ 31 w 86"/>
                <a:gd name="T5" fmla="*/ 72 h 75"/>
                <a:gd name="T6" fmla="*/ 17 w 86"/>
                <a:gd name="T7" fmla="*/ 68 h 75"/>
                <a:gd name="T8" fmla="*/ 3 w 86"/>
                <a:gd name="T9" fmla="*/ 43 h 75"/>
                <a:gd name="T10" fmla="*/ 8 w 86"/>
                <a:gd name="T11" fmla="*/ 34 h 75"/>
                <a:gd name="T12" fmla="*/ 58 w 86"/>
                <a:gd name="T13" fmla="*/ 5 h 75"/>
                <a:gd name="T14" fmla="*/ 69 w 86"/>
                <a:gd name="T15" fmla="*/ 5 h 75"/>
                <a:gd name="T16" fmla="*/ 84 w 86"/>
                <a:gd name="T17" fmla="*/ 3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75">
                  <a:moveTo>
                    <a:pt x="84" y="30"/>
                  </a:moveTo>
                  <a:cubicBezTo>
                    <a:pt x="86" y="34"/>
                    <a:pt x="85" y="41"/>
                    <a:pt x="80" y="43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26" y="75"/>
                    <a:pt x="20" y="73"/>
                    <a:pt x="17" y="68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0" y="39"/>
                    <a:pt x="4" y="36"/>
                    <a:pt x="8" y="34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63" y="2"/>
                    <a:pt x="67" y="0"/>
                    <a:pt x="69" y="5"/>
                  </a:cubicBezTo>
                  <a:lnTo>
                    <a:pt x="84" y="30"/>
                  </a:lnTo>
                  <a:close/>
                </a:path>
              </a:pathLst>
            </a:custGeom>
            <a:solidFill>
              <a:srgbClr val="A86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7" name="íś1ídé"/>
            <p:cNvSpPr/>
            <p:nvPr userDrawn="1"/>
          </p:nvSpPr>
          <p:spPr bwMode="auto">
            <a:xfrm>
              <a:off x="4880747" y="2457804"/>
              <a:ext cx="163425" cy="106581"/>
            </a:xfrm>
            <a:custGeom>
              <a:avLst/>
              <a:gdLst>
                <a:gd name="T0" fmla="*/ 79 w 80"/>
                <a:gd name="T1" fmla="*/ 4 h 52"/>
                <a:gd name="T2" fmla="*/ 76 w 80"/>
                <a:gd name="T3" fmla="*/ 12 h 52"/>
                <a:gd name="T4" fmla="*/ 10 w 80"/>
                <a:gd name="T5" fmla="*/ 50 h 52"/>
                <a:gd name="T6" fmla="*/ 2 w 80"/>
                <a:gd name="T7" fmla="*/ 48 h 52"/>
                <a:gd name="T8" fmla="*/ 4 w 80"/>
                <a:gd name="T9" fmla="*/ 40 h 52"/>
                <a:gd name="T10" fmla="*/ 71 w 80"/>
                <a:gd name="T11" fmla="*/ 1 h 52"/>
                <a:gd name="T12" fmla="*/ 79 w 80"/>
                <a:gd name="T13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52">
                  <a:moveTo>
                    <a:pt x="79" y="4"/>
                  </a:moveTo>
                  <a:cubicBezTo>
                    <a:pt x="80" y="6"/>
                    <a:pt x="79" y="10"/>
                    <a:pt x="76" y="12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7" y="52"/>
                    <a:pt x="3" y="51"/>
                    <a:pt x="2" y="48"/>
                  </a:cubicBezTo>
                  <a:cubicBezTo>
                    <a:pt x="0" y="45"/>
                    <a:pt x="1" y="41"/>
                    <a:pt x="4" y="40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3" y="0"/>
                    <a:pt x="77" y="1"/>
                    <a:pt x="79" y="4"/>
                  </a:cubicBezTo>
                  <a:close/>
                </a:path>
              </a:pathLst>
            </a:custGeom>
            <a:solidFill>
              <a:srgbClr val="904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8" name="iş1íḓé"/>
            <p:cNvSpPr/>
            <p:nvPr userDrawn="1"/>
          </p:nvSpPr>
          <p:spPr bwMode="auto">
            <a:xfrm>
              <a:off x="4958907" y="2509910"/>
              <a:ext cx="16579" cy="17764"/>
            </a:xfrm>
            <a:custGeom>
              <a:avLst/>
              <a:gdLst>
                <a:gd name="T0" fmla="*/ 4 w 8"/>
                <a:gd name="T1" fmla="*/ 9 h 9"/>
                <a:gd name="T2" fmla="*/ 0 w 8"/>
                <a:gd name="T3" fmla="*/ 4 h 9"/>
                <a:gd name="T4" fmla="*/ 2 w 8"/>
                <a:gd name="T5" fmla="*/ 4 h 9"/>
                <a:gd name="T6" fmla="*/ 3 w 8"/>
                <a:gd name="T7" fmla="*/ 1 h 9"/>
                <a:gd name="T8" fmla="*/ 5 w 8"/>
                <a:gd name="T9" fmla="*/ 3 h 9"/>
                <a:gd name="T10" fmla="*/ 6 w 8"/>
                <a:gd name="T11" fmla="*/ 0 h 9"/>
                <a:gd name="T12" fmla="*/ 7 w 8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4" y="9"/>
                    <a:pt x="0" y="5"/>
                    <a:pt x="0" y="4"/>
                  </a:cubicBezTo>
                  <a:cubicBezTo>
                    <a:pt x="0" y="3"/>
                    <a:pt x="2" y="5"/>
                    <a:pt x="2" y="4"/>
                  </a:cubicBezTo>
                  <a:cubicBezTo>
                    <a:pt x="2" y="2"/>
                    <a:pt x="1" y="1"/>
                    <a:pt x="3" y="1"/>
                  </a:cubicBezTo>
                  <a:cubicBezTo>
                    <a:pt x="4" y="1"/>
                    <a:pt x="4" y="3"/>
                    <a:pt x="5" y="3"/>
                  </a:cubicBezTo>
                  <a:cubicBezTo>
                    <a:pt x="5" y="2"/>
                    <a:pt x="5" y="0"/>
                    <a:pt x="6" y="0"/>
                  </a:cubicBezTo>
                  <a:cubicBezTo>
                    <a:pt x="7" y="1"/>
                    <a:pt x="8" y="6"/>
                    <a:pt x="7" y="7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9" name="ïṥḷïḓê"/>
            <p:cNvSpPr/>
            <p:nvPr userDrawn="1"/>
          </p:nvSpPr>
          <p:spPr bwMode="auto">
            <a:xfrm>
              <a:off x="4964829" y="2519384"/>
              <a:ext cx="10659" cy="8290"/>
            </a:xfrm>
            <a:custGeom>
              <a:avLst/>
              <a:gdLst>
                <a:gd name="T0" fmla="*/ 0 w 5"/>
                <a:gd name="T1" fmla="*/ 3 h 4"/>
                <a:gd name="T2" fmla="*/ 1 w 5"/>
                <a:gd name="T3" fmla="*/ 4 h 4"/>
                <a:gd name="T4" fmla="*/ 4 w 5"/>
                <a:gd name="T5" fmla="*/ 2 h 4"/>
                <a:gd name="T6" fmla="*/ 5 w 5"/>
                <a:gd name="T7" fmla="*/ 0 h 4"/>
                <a:gd name="T8" fmla="*/ 0 w 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0" name="íṣļíďê"/>
            <p:cNvSpPr/>
            <p:nvPr userDrawn="1"/>
          </p:nvSpPr>
          <p:spPr bwMode="auto">
            <a:xfrm>
              <a:off x="4960092" y="2517016"/>
              <a:ext cx="47369" cy="55659"/>
            </a:xfrm>
            <a:custGeom>
              <a:avLst/>
              <a:gdLst>
                <a:gd name="T0" fmla="*/ 20 w 23"/>
                <a:gd name="T1" fmla="*/ 11 h 27"/>
                <a:gd name="T2" fmla="*/ 17 w 23"/>
                <a:gd name="T3" fmla="*/ 24 h 27"/>
                <a:gd name="T4" fmla="*/ 4 w 23"/>
                <a:gd name="T5" fmla="*/ 20 h 27"/>
                <a:gd name="T6" fmla="*/ 5 w 23"/>
                <a:gd name="T7" fmla="*/ 3 h 27"/>
                <a:gd name="T8" fmla="*/ 20 w 23"/>
                <a:gd name="T9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7">
                  <a:moveTo>
                    <a:pt x="20" y="11"/>
                  </a:moveTo>
                  <a:cubicBezTo>
                    <a:pt x="23" y="15"/>
                    <a:pt x="21" y="21"/>
                    <a:pt x="17" y="24"/>
                  </a:cubicBezTo>
                  <a:cubicBezTo>
                    <a:pt x="12" y="27"/>
                    <a:pt x="6" y="25"/>
                    <a:pt x="4" y="20"/>
                  </a:cubicBezTo>
                  <a:cubicBezTo>
                    <a:pt x="1" y="16"/>
                    <a:pt x="0" y="5"/>
                    <a:pt x="5" y="3"/>
                  </a:cubicBezTo>
                  <a:cubicBezTo>
                    <a:pt x="9" y="0"/>
                    <a:pt x="18" y="6"/>
                    <a:pt x="20" y="11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1" name="íSḷide"/>
            <p:cNvSpPr/>
            <p:nvPr userDrawn="1"/>
          </p:nvSpPr>
          <p:spPr bwMode="auto">
            <a:xfrm>
              <a:off x="4530213" y="2193719"/>
              <a:ext cx="16579" cy="35527"/>
            </a:xfrm>
            <a:custGeom>
              <a:avLst/>
              <a:gdLst>
                <a:gd name="T0" fmla="*/ 0 w 8"/>
                <a:gd name="T1" fmla="*/ 4 h 17"/>
                <a:gd name="T2" fmla="*/ 2 w 8"/>
                <a:gd name="T3" fmla="*/ 10 h 17"/>
                <a:gd name="T4" fmla="*/ 5 w 8"/>
                <a:gd name="T5" fmla="*/ 15 h 17"/>
                <a:gd name="T6" fmla="*/ 7 w 8"/>
                <a:gd name="T7" fmla="*/ 17 h 17"/>
                <a:gd name="T8" fmla="*/ 8 w 8"/>
                <a:gd name="T9" fmla="*/ 14 h 17"/>
                <a:gd name="T10" fmla="*/ 3 w 8"/>
                <a:gd name="T11" fmla="*/ 1 h 17"/>
                <a:gd name="T12" fmla="*/ 1 w 8"/>
                <a:gd name="T13" fmla="*/ 1 h 17"/>
                <a:gd name="T14" fmla="*/ 1 w 8"/>
                <a:gd name="T15" fmla="*/ 2 h 17"/>
                <a:gd name="T16" fmla="*/ 4 w 8"/>
                <a:gd name="T1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7">
                  <a:moveTo>
                    <a:pt x="0" y="4"/>
                  </a:moveTo>
                  <a:cubicBezTo>
                    <a:pt x="1" y="6"/>
                    <a:pt x="1" y="8"/>
                    <a:pt x="2" y="10"/>
                  </a:cubicBezTo>
                  <a:cubicBezTo>
                    <a:pt x="3" y="12"/>
                    <a:pt x="4" y="14"/>
                    <a:pt x="5" y="15"/>
                  </a:cubicBezTo>
                  <a:cubicBezTo>
                    <a:pt x="5" y="16"/>
                    <a:pt x="6" y="17"/>
                    <a:pt x="7" y="17"/>
                  </a:cubicBezTo>
                  <a:cubicBezTo>
                    <a:pt x="8" y="17"/>
                    <a:pt x="8" y="15"/>
                    <a:pt x="8" y="14"/>
                  </a:cubicBezTo>
                  <a:cubicBezTo>
                    <a:pt x="7" y="9"/>
                    <a:pt x="5" y="5"/>
                    <a:pt x="3" y="1"/>
                  </a:cubicBezTo>
                  <a:cubicBezTo>
                    <a:pt x="2" y="1"/>
                    <a:pt x="2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6"/>
                    <a:pt x="2" y="9"/>
                    <a:pt x="4" y="12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2" name="íṣlîḍè"/>
            <p:cNvSpPr/>
            <p:nvPr userDrawn="1"/>
          </p:nvSpPr>
          <p:spPr bwMode="auto">
            <a:xfrm>
              <a:off x="4524293" y="2184245"/>
              <a:ext cx="30790" cy="53291"/>
            </a:xfrm>
            <a:custGeom>
              <a:avLst/>
              <a:gdLst>
                <a:gd name="T0" fmla="*/ 2 w 15"/>
                <a:gd name="T1" fmla="*/ 9 h 26"/>
                <a:gd name="T2" fmla="*/ 4 w 15"/>
                <a:gd name="T3" fmla="*/ 18 h 26"/>
                <a:gd name="T4" fmla="*/ 8 w 15"/>
                <a:gd name="T5" fmla="*/ 24 h 26"/>
                <a:gd name="T6" fmla="*/ 12 w 15"/>
                <a:gd name="T7" fmla="*/ 12 h 26"/>
                <a:gd name="T8" fmla="*/ 2 w 15"/>
                <a:gd name="T9" fmla="*/ 4 h 26"/>
                <a:gd name="T10" fmla="*/ 2 w 15"/>
                <a:gd name="T11" fmla="*/ 11 h 26"/>
                <a:gd name="T12" fmla="*/ 7 w 15"/>
                <a:gd name="T13" fmla="*/ 18 h 26"/>
                <a:gd name="T14" fmla="*/ 8 w 15"/>
                <a:gd name="T15" fmla="*/ 17 h 26"/>
                <a:gd name="T16" fmla="*/ 7 w 15"/>
                <a:gd name="T17" fmla="*/ 12 h 26"/>
                <a:gd name="T18" fmla="*/ 6 w 15"/>
                <a:gd name="T19" fmla="*/ 7 h 26"/>
                <a:gd name="T20" fmla="*/ 4 w 15"/>
                <a:gd name="T21" fmla="*/ 8 h 26"/>
                <a:gd name="T22" fmla="*/ 7 w 15"/>
                <a:gd name="T23" fmla="*/ 14 h 26"/>
                <a:gd name="T24" fmla="*/ 8 w 15"/>
                <a:gd name="T25" fmla="*/ 17 h 26"/>
                <a:gd name="T26" fmla="*/ 8 w 15"/>
                <a:gd name="T27" fmla="*/ 19 h 26"/>
                <a:gd name="T28" fmla="*/ 10 w 15"/>
                <a:gd name="T29" fmla="*/ 19 h 26"/>
                <a:gd name="T30" fmla="*/ 7 w 15"/>
                <a:gd name="T31" fmla="*/ 13 h 26"/>
                <a:gd name="T32" fmla="*/ 4 w 15"/>
                <a:gd name="T33" fmla="*/ 9 h 26"/>
                <a:gd name="T34" fmla="*/ 2 w 15"/>
                <a:gd name="T35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26">
                  <a:moveTo>
                    <a:pt x="2" y="9"/>
                  </a:moveTo>
                  <a:cubicBezTo>
                    <a:pt x="2" y="12"/>
                    <a:pt x="2" y="15"/>
                    <a:pt x="4" y="18"/>
                  </a:cubicBezTo>
                  <a:cubicBezTo>
                    <a:pt x="5" y="20"/>
                    <a:pt x="6" y="23"/>
                    <a:pt x="8" y="24"/>
                  </a:cubicBezTo>
                  <a:cubicBezTo>
                    <a:pt x="15" y="26"/>
                    <a:pt x="13" y="15"/>
                    <a:pt x="12" y="12"/>
                  </a:cubicBezTo>
                  <a:cubicBezTo>
                    <a:pt x="11" y="10"/>
                    <a:pt x="7" y="0"/>
                    <a:pt x="2" y="4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14"/>
                    <a:pt x="4" y="17"/>
                    <a:pt x="7" y="18"/>
                  </a:cubicBezTo>
                  <a:cubicBezTo>
                    <a:pt x="8" y="19"/>
                    <a:pt x="8" y="18"/>
                    <a:pt x="8" y="17"/>
                  </a:cubicBezTo>
                  <a:cubicBezTo>
                    <a:pt x="9" y="16"/>
                    <a:pt x="8" y="14"/>
                    <a:pt x="7" y="12"/>
                  </a:cubicBezTo>
                  <a:cubicBezTo>
                    <a:pt x="7" y="11"/>
                    <a:pt x="6" y="8"/>
                    <a:pt x="6" y="7"/>
                  </a:cubicBezTo>
                  <a:cubicBezTo>
                    <a:pt x="5" y="7"/>
                    <a:pt x="5" y="8"/>
                    <a:pt x="4" y="8"/>
                  </a:cubicBezTo>
                  <a:cubicBezTo>
                    <a:pt x="4" y="8"/>
                    <a:pt x="7" y="14"/>
                    <a:pt x="7" y="14"/>
                  </a:cubicBezTo>
                  <a:cubicBezTo>
                    <a:pt x="7" y="15"/>
                    <a:pt x="7" y="16"/>
                    <a:pt x="8" y="17"/>
                  </a:cubicBezTo>
                  <a:cubicBezTo>
                    <a:pt x="8" y="18"/>
                    <a:pt x="8" y="20"/>
                    <a:pt x="8" y="19"/>
                  </a:cubicBezTo>
                  <a:cubicBezTo>
                    <a:pt x="9" y="19"/>
                    <a:pt x="10" y="19"/>
                    <a:pt x="10" y="19"/>
                  </a:cubicBezTo>
                  <a:cubicBezTo>
                    <a:pt x="9" y="19"/>
                    <a:pt x="7" y="14"/>
                    <a:pt x="7" y="13"/>
                  </a:cubicBezTo>
                  <a:cubicBezTo>
                    <a:pt x="6" y="11"/>
                    <a:pt x="5" y="10"/>
                    <a:pt x="4" y="9"/>
                  </a:cubicBezTo>
                  <a:cubicBezTo>
                    <a:pt x="3" y="8"/>
                    <a:pt x="2" y="9"/>
                    <a:pt x="2" y="9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3" name="îṡļïḑé"/>
            <p:cNvSpPr/>
            <p:nvPr userDrawn="1"/>
          </p:nvSpPr>
          <p:spPr bwMode="auto">
            <a:xfrm>
              <a:off x="4538503" y="218424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4" name="îsḻîḑe"/>
            <p:cNvSpPr/>
            <p:nvPr userDrawn="1"/>
          </p:nvSpPr>
          <p:spPr bwMode="auto">
            <a:xfrm>
              <a:off x="4538503" y="218424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5" name="îṩlíďê"/>
            <p:cNvSpPr/>
            <p:nvPr userDrawn="1"/>
          </p:nvSpPr>
          <p:spPr bwMode="auto">
            <a:xfrm>
              <a:off x="4532582" y="2177139"/>
              <a:ext cx="11842" cy="13027"/>
            </a:xfrm>
            <a:custGeom>
              <a:avLst/>
              <a:gdLst>
                <a:gd name="T0" fmla="*/ 4 w 6"/>
                <a:gd name="T1" fmla="*/ 4 h 6"/>
                <a:gd name="T2" fmla="*/ 2 w 6"/>
                <a:gd name="T3" fmla="*/ 1 h 6"/>
                <a:gd name="T4" fmla="*/ 4 w 6"/>
                <a:gd name="T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4" y="4"/>
                  </a:moveTo>
                  <a:cubicBezTo>
                    <a:pt x="6" y="3"/>
                    <a:pt x="4" y="0"/>
                    <a:pt x="2" y="1"/>
                  </a:cubicBezTo>
                  <a:cubicBezTo>
                    <a:pt x="0" y="2"/>
                    <a:pt x="2" y="6"/>
                    <a:pt x="4" y="4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6" name="ïSľíďê"/>
            <p:cNvSpPr/>
            <p:nvPr userDrawn="1"/>
          </p:nvSpPr>
          <p:spPr bwMode="auto">
            <a:xfrm>
              <a:off x="4556267" y="2237536"/>
              <a:ext cx="4737" cy="592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3 h 3"/>
                <a:gd name="T4" fmla="*/ 1 w 2"/>
                <a:gd name="T5" fmla="*/ 3 h 3"/>
                <a:gd name="T6" fmla="*/ 2 w 2"/>
                <a:gd name="T7" fmla="*/ 3 h 3"/>
                <a:gd name="T8" fmla="*/ 2 w 2"/>
                <a:gd name="T9" fmla="*/ 3 h 3"/>
                <a:gd name="T10" fmla="*/ 0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7" name="ïšḻïde"/>
            <p:cNvSpPr/>
            <p:nvPr userDrawn="1"/>
          </p:nvSpPr>
          <p:spPr bwMode="auto">
            <a:xfrm>
              <a:off x="4552714" y="2232799"/>
              <a:ext cx="16579" cy="16579"/>
            </a:xfrm>
            <a:custGeom>
              <a:avLst/>
              <a:gdLst>
                <a:gd name="T0" fmla="*/ 1 w 8"/>
                <a:gd name="T1" fmla="*/ 2 h 8"/>
                <a:gd name="T2" fmla="*/ 1 w 8"/>
                <a:gd name="T3" fmla="*/ 6 h 8"/>
                <a:gd name="T4" fmla="*/ 5 w 8"/>
                <a:gd name="T5" fmla="*/ 7 h 8"/>
                <a:gd name="T6" fmla="*/ 3 w 8"/>
                <a:gd name="T7" fmla="*/ 1 h 8"/>
                <a:gd name="T8" fmla="*/ 1 w 8"/>
                <a:gd name="T9" fmla="*/ 3 h 8"/>
                <a:gd name="T10" fmla="*/ 2 w 8"/>
                <a:gd name="T11" fmla="*/ 4 h 8"/>
                <a:gd name="T12" fmla="*/ 2 w 8"/>
                <a:gd name="T13" fmla="*/ 5 h 8"/>
                <a:gd name="T14" fmla="*/ 3 w 8"/>
                <a:gd name="T15" fmla="*/ 4 h 8"/>
                <a:gd name="T16" fmla="*/ 4 w 8"/>
                <a:gd name="T17" fmla="*/ 4 h 8"/>
                <a:gd name="T18" fmla="*/ 3 w 8"/>
                <a:gd name="T19" fmla="*/ 3 h 8"/>
                <a:gd name="T20" fmla="*/ 3 w 8"/>
                <a:gd name="T21" fmla="*/ 2 h 8"/>
                <a:gd name="T22" fmla="*/ 1 w 8"/>
                <a:gd name="T2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1" y="4"/>
                    <a:pt x="1" y="5"/>
                    <a:pt x="1" y="6"/>
                  </a:cubicBezTo>
                  <a:cubicBezTo>
                    <a:pt x="2" y="7"/>
                    <a:pt x="3" y="8"/>
                    <a:pt x="5" y="7"/>
                  </a:cubicBezTo>
                  <a:cubicBezTo>
                    <a:pt x="8" y="6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0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8" name="íṡ1íḍè"/>
            <p:cNvSpPr/>
            <p:nvPr userDrawn="1"/>
          </p:nvSpPr>
          <p:spPr bwMode="auto">
            <a:xfrm>
              <a:off x="4544424" y="2238720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9" name="íṥ1ïḓê"/>
            <p:cNvSpPr/>
            <p:nvPr userDrawn="1"/>
          </p:nvSpPr>
          <p:spPr bwMode="auto">
            <a:xfrm>
              <a:off x="4544424" y="2238720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0" name="ïšľîḑé"/>
            <p:cNvSpPr/>
            <p:nvPr userDrawn="1"/>
          </p:nvSpPr>
          <p:spPr bwMode="auto">
            <a:xfrm>
              <a:off x="4538503" y="2232799"/>
              <a:ext cx="14211" cy="14211"/>
            </a:xfrm>
            <a:custGeom>
              <a:avLst/>
              <a:gdLst>
                <a:gd name="T0" fmla="*/ 4 w 7"/>
                <a:gd name="T1" fmla="*/ 5 h 7"/>
                <a:gd name="T2" fmla="*/ 2 w 7"/>
                <a:gd name="T3" fmla="*/ 2 h 7"/>
                <a:gd name="T4" fmla="*/ 4 w 7"/>
                <a:gd name="T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7">
                  <a:moveTo>
                    <a:pt x="4" y="5"/>
                  </a:moveTo>
                  <a:cubicBezTo>
                    <a:pt x="7" y="4"/>
                    <a:pt x="5" y="0"/>
                    <a:pt x="2" y="2"/>
                  </a:cubicBezTo>
                  <a:cubicBezTo>
                    <a:pt x="0" y="3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1" name="ïSḷíḓè"/>
            <p:cNvSpPr/>
            <p:nvPr userDrawn="1"/>
          </p:nvSpPr>
          <p:spPr bwMode="auto">
            <a:xfrm>
              <a:off x="4815615" y="2024373"/>
              <a:ext cx="45001" cy="62765"/>
            </a:xfrm>
            <a:custGeom>
              <a:avLst/>
              <a:gdLst>
                <a:gd name="T0" fmla="*/ 0 w 22"/>
                <a:gd name="T1" fmla="*/ 0 h 31"/>
                <a:gd name="T2" fmla="*/ 22 w 22"/>
                <a:gd name="T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" h="31">
                  <a:moveTo>
                    <a:pt x="0" y="0"/>
                  </a:moveTo>
                  <a:cubicBezTo>
                    <a:pt x="10" y="8"/>
                    <a:pt x="17" y="19"/>
                    <a:pt x="22" y="31"/>
                  </a:cubicBezTo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2" name="ïśľîďé"/>
            <p:cNvSpPr/>
            <p:nvPr userDrawn="1"/>
          </p:nvSpPr>
          <p:spPr bwMode="auto">
            <a:xfrm>
              <a:off x="4815615" y="2024373"/>
              <a:ext cx="46186" cy="65133"/>
            </a:xfrm>
            <a:custGeom>
              <a:avLst/>
              <a:gdLst>
                <a:gd name="T0" fmla="*/ 0 w 23"/>
                <a:gd name="T1" fmla="*/ 0 h 32"/>
                <a:gd name="T2" fmla="*/ 12 w 23"/>
                <a:gd name="T3" fmla="*/ 15 h 32"/>
                <a:gd name="T4" fmla="*/ 21 w 23"/>
                <a:gd name="T5" fmla="*/ 31 h 32"/>
                <a:gd name="T6" fmla="*/ 23 w 23"/>
                <a:gd name="T7" fmla="*/ 30 h 32"/>
                <a:gd name="T8" fmla="*/ 0 w 2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0" y="0"/>
                  </a:moveTo>
                  <a:cubicBezTo>
                    <a:pt x="3" y="5"/>
                    <a:pt x="8" y="10"/>
                    <a:pt x="12" y="15"/>
                  </a:cubicBezTo>
                  <a:cubicBezTo>
                    <a:pt x="15" y="20"/>
                    <a:pt x="18" y="26"/>
                    <a:pt x="21" y="31"/>
                  </a:cubicBezTo>
                  <a:cubicBezTo>
                    <a:pt x="22" y="32"/>
                    <a:pt x="23" y="32"/>
                    <a:pt x="23" y="30"/>
                  </a:cubicBezTo>
                  <a:cubicBezTo>
                    <a:pt x="20" y="19"/>
                    <a:pt x="11" y="5"/>
                    <a:pt x="0" y="0"/>
                  </a:cubicBez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3" name="ïŝ1ïde"/>
            <p:cNvSpPr/>
            <p:nvPr userDrawn="1"/>
          </p:nvSpPr>
          <p:spPr bwMode="auto">
            <a:xfrm>
              <a:off x="4981408" y="2147534"/>
              <a:ext cx="14211" cy="36712"/>
            </a:xfrm>
            <a:custGeom>
              <a:avLst/>
              <a:gdLst>
                <a:gd name="T0" fmla="*/ 0 w 7"/>
                <a:gd name="T1" fmla="*/ 3 h 18"/>
                <a:gd name="T2" fmla="*/ 1 w 7"/>
                <a:gd name="T3" fmla="*/ 9 h 18"/>
                <a:gd name="T4" fmla="*/ 4 w 7"/>
                <a:gd name="T5" fmla="*/ 16 h 18"/>
                <a:gd name="T6" fmla="*/ 6 w 7"/>
                <a:gd name="T7" fmla="*/ 17 h 18"/>
                <a:gd name="T8" fmla="*/ 7 w 7"/>
                <a:gd name="T9" fmla="*/ 15 h 18"/>
                <a:gd name="T10" fmla="*/ 2 w 7"/>
                <a:gd name="T11" fmla="*/ 0 h 18"/>
                <a:gd name="T12" fmla="*/ 1 w 7"/>
                <a:gd name="T13" fmla="*/ 1 h 18"/>
                <a:gd name="T14" fmla="*/ 1 w 7"/>
                <a:gd name="T15" fmla="*/ 3 h 18"/>
                <a:gd name="T16" fmla="*/ 1 w 7"/>
                <a:gd name="T1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8">
                  <a:moveTo>
                    <a:pt x="0" y="3"/>
                  </a:moveTo>
                  <a:cubicBezTo>
                    <a:pt x="0" y="5"/>
                    <a:pt x="1" y="7"/>
                    <a:pt x="1" y="9"/>
                  </a:cubicBezTo>
                  <a:cubicBezTo>
                    <a:pt x="2" y="12"/>
                    <a:pt x="3" y="14"/>
                    <a:pt x="4" y="16"/>
                  </a:cubicBezTo>
                  <a:cubicBezTo>
                    <a:pt x="5" y="17"/>
                    <a:pt x="5" y="18"/>
                    <a:pt x="6" y="17"/>
                  </a:cubicBezTo>
                  <a:cubicBezTo>
                    <a:pt x="7" y="17"/>
                    <a:pt x="7" y="16"/>
                    <a:pt x="7" y="15"/>
                  </a:cubicBezTo>
                  <a:cubicBezTo>
                    <a:pt x="7" y="10"/>
                    <a:pt x="5" y="5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5"/>
                    <a:pt x="1" y="7"/>
                    <a:pt x="1" y="9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4" name="i$1ïďè"/>
            <p:cNvSpPr/>
            <p:nvPr userDrawn="1"/>
          </p:nvSpPr>
          <p:spPr bwMode="auto">
            <a:xfrm>
              <a:off x="4975486" y="2142797"/>
              <a:ext cx="26053" cy="47369"/>
            </a:xfrm>
            <a:custGeom>
              <a:avLst/>
              <a:gdLst>
                <a:gd name="T0" fmla="*/ 2 w 13"/>
                <a:gd name="T1" fmla="*/ 5 h 23"/>
                <a:gd name="T2" fmla="*/ 10 w 13"/>
                <a:gd name="T3" fmla="*/ 21 h 23"/>
                <a:gd name="T4" fmla="*/ 11 w 13"/>
                <a:gd name="T5" fmla="*/ 14 h 23"/>
                <a:gd name="T6" fmla="*/ 7 w 13"/>
                <a:gd name="T7" fmla="*/ 1 h 23"/>
                <a:gd name="T8" fmla="*/ 5 w 13"/>
                <a:gd name="T9" fmla="*/ 0 h 23"/>
                <a:gd name="T10" fmla="*/ 4 w 13"/>
                <a:gd name="T11" fmla="*/ 12 h 23"/>
                <a:gd name="T12" fmla="*/ 5 w 13"/>
                <a:gd name="T13" fmla="*/ 11 h 23"/>
                <a:gd name="T14" fmla="*/ 6 w 13"/>
                <a:gd name="T15" fmla="*/ 4 h 23"/>
                <a:gd name="T16" fmla="*/ 4 w 13"/>
                <a:gd name="T17" fmla="*/ 3 h 23"/>
                <a:gd name="T18" fmla="*/ 7 w 13"/>
                <a:gd name="T19" fmla="*/ 11 h 23"/>
                <a:gd name="T20" fmla="*/ 8 w 13"/>
                <a:gd name="T21" fmla="*/ 15 h 23"/>
                <a:gd name="T22" fmla="*/ 8 w 13"/>
                <a:gd name="T23" fmla="*/ 16 h 23"/>
                <a:gd name="T24" fmla="*/ 7 w 13"/>
                <a:gd name="T25" fmla="*/ 13 h 23"/>
                <a:gd name="T26" fmla="*/ 6 w 13"/>
                <a:gd name="T27" fmla="*/ 9 h 23"/>
                <a:gd name="T28" fmla="*/ 3 w 13"/>
                <a:gd name="T29" fmla="*/ 5 h 23"/>
                <a:gd name="T30" fmla="*/ 2 w 13"/>
                <a:gd name="T31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23">
                  <a:moveTo>
                    <a:pt x="2" y="5"/>
                  </a:moveTo>
                  <a:cubicBezTo>
                    <a:pt x="0" y="8"/>
                    <a:pt x="3" y="23"/>
                    <a:pt x="10" y="21"/>
                  </a:cubicBezTo>
                  <a:cubicBezTo>
                    <a:pt x="13" y="20"/>
                    <a:pt x="12" y="16"/>
                    <a:pt x="11" y="14"/>
                  </a:cubicBezTo>
                  <a:cubicBezTo>
                    <a:pt x="11" y="9"/>
                    <a:pt x="9" y="5"/>
                    <a:pt x="7" y="1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0" y="2"/>
                    <a:pt x="2" y="8"/>
                    <a:pt x="4" y="12"/>
                  </a:cubicBezTo>
                  <a:cubicBezTo>
                    <a:pt x="4" y="12"/>
                    <a:pt x="5" y="12"/>
                    <a:pt x="5" y="11"/>
                  </a:cubicBezTo>
                  <a:cubicBezTo>
                    <a:pt x="5" y="10"/>
                    <a:pt x="5" y="4"/>
                    <a:pt x="6" y="4"/>
                  </a:cubicBezTo>
                  <a:cubicBezTo>
                    <a:pt x="5" y="4"/>
                    <a:pt x="4" y="3"/>
                    <a:pt x="4" y="3"/>
                  </a:cubicBezTo>
                  <a:cubicBezTo>
                    <a:pt x="5" y="5"/>
                    <a:pt x="6" y="8"/>
                    <a:pt x="7" y="11"/>
                  </a:cubicBezTo>
                  <a:cubicBezTo>
                    <a:pt x="7" y="12"/>
                    <a:pt x="7" y="14"/>
                    <a:pt x="8" y="15"/>
                  </a:cubicBezTo>
                  <a:cubicBezTo>
                    <a:pt x="8" y="16"/>
                    <a:pt x="8" y="20"/>
                    <a:pt x="8" y="16"/>
                  </a:cubicBezTo>
                  <a:cubicBezTo>
                    <a:pt x="8" y="16"/>
                    <a:pt x="7" y="13"/>
                    <a:pt x="7" y="13"/>
                  </a:cubicBezTo>
                  <a:cubicBezTo>
                    <a:pt x="7" y="11"/>
                    <a:pt x="7" y="10"/>
                    <a:pt x="6" y="9"/>
                  </a:cubicBezTo>
                  <a:cubicBezTo>
                    <a:pt x="6" y="7"/>
                    <a:pt x="5" y="6"/>
                    <a:pt x="3" y="5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5" name="îşľîḍe"/>
            <p:cNvSpPr/>
            <p:nvPr userDrawn="1"/>
          </p:nvSpPr>
          <p:spPr bwMode="auto">
            <a:xfrm>
              <a:off x="4987329" y="2128586"/>
              <a:ext cx="3553" cy="10659"/>
            </a:xfrm>
            <a:custGeom>
              <a:avLst/>
              <a:gdLst>
                <a:gd name="T0" fmla="*/ 0 w 2"/>
                <a:gd name="T1" fmla="*/ 1 h 5"/>
                <a:gd name="T2" fmla="*/ 2 w 2"/>
                <a:gd name="T3" fmla="*/ 5 h 5"/>
                <a:gd name="T4" fmla="*/ 1 w 2"/>
                <a:gd name="T5" fmla="*/ 1 h 5"/>
                <a:gd name="T6" fmla="*/ 0 w 2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">
                  <a:moveTo>
                    <a:pt x="0" y="1"/>
                  </a:moveTo>
                  <a:cubicBezTo>
                    <a:pt x="0" y="3"/>
                    <a:pt x="1" y="4"/>
                    <a:pt x="2" y="5"/>
                  </a:cubicBez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6" name="îṡlide"/>
            <p:cNvSpPr/>
            <p:nvPr userDrawn="1"/>
          </p:nvSpPr>
          <p:spPr bwMode="auto">
            <a:xfrm>
              <a:off x="4981408" y="2122664"/>
              <a:ext cx="14211" cy="20132"/>
            </a:xfrm>
            <a:custGeom>
              <a:avLst/>
              <a:gdLst>
                <a:gd name="T0" fmla="*/ 2 w 7"/>
                <a:gd name="T1" fmla="*/ 4 h 10"/>
                <a:gd name="T2" fmla="*/ 2 w 7"/>
                <a:gd name="T3" fmla="*/ 7 h 10"/>
                <a:gd name="T4" fmla="*/ 3 w 7"/>
                <a:gd name="T5" fmla="*/ 9 h 10"/>
                <a:gd name="T6" fmla="*/ 6 w 7"/>
                <a:gd name="T7" fmla="*/ 9 h 10"/>
                <a:gd name="T8" fmla="*/ 3 w 7"/>
                <a:gd name="T9" fmla="*/ 1 h 10"/>
                <a:gd name="T10" fmla="*/ 4 w 7"/>
                <a:gd name="T11" fmla="*/ 5 h 10"/>
                <a:gd name="T12" fmla="*/ 3 w 7"/>
                <a:gd name="T13" fmla="*/ 5 h 10"/>
                <a:gd name="T14" fmla="*/ 3 w 7"/>
                <a:gd name="T15" fmla="*/ 5 h 10"/>
                <a:gd name="T16" fmla="*/ 3 w 7"/>
                <a:gd name="T17" fmla="*/ 5 h 10"/>
                <a:gd name="T18" fmla="*/ 3 w 7"/>
                <a:gd name="T19" fmla="*/ 6 h 10"/>
                <a:gd name="T20" fmla="*/ 3 w 7"/>
                <a:gd name="T21" fmla="*/ 7 h 10"/>
                <a:gd name="T22" fmla="*/ 6 w 7"/>
                <a:gd name="T23" fmla="*/ 7 h 10"/>
                <a:gd name="T24" fmla="*/ 5 w 7"/>
                <a:gd name="T25" fmla="*/ 5 h 10"/>
                <a:gd name="T26" fmla="*/ 3 w 7"/>
                <a:gd name="T27" fmla="*/ 4 h 10"/>
                <a:gd name="T28" fmla="*/ 2 w 7"/>
                <a:gd name="T2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10">
                  <a:moveTo>
                    <a:pt x="2" y="4"/>
                  </a:moveTo>
                  <a:cubicBezTo>
                    <a:pt x="2" y="5"/>
                    <a:pt x="2" y="6"/>
                    <a:pt x="2" y="7"/>
                  </a:cubicBezTo>
                  <a:cubicBezTo>
                    <a:pt x="2" y="7"/>
                    <a:pt x="3" y="8"/>
                    <a:pt x="3" y="9"/>
                  </a:cubicBezTo>
                  <a:cubicBezTo>
                    <a:pt x="4" y="10"/>
                    <a:pt x="5" y="10"/>
                    <a:pt x="6" y="9"/>
                  </a:cubicBezTo>
                  <a:cubicBezTo>
                    <a:pt x="7" y="6"/>
                    <a:pt x="6" y="0"/>
                    <a:pt x="3" y="1"/>
                  </a:cubicBezTo>
                  <a:cubicBezTo>
                    <a:pt x="0" y="2"/>
                    <a:pt x="1" y="6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4" y="5"/>
                    <a:pt x="4" y="4"/>
                    <a:pt x="3" y="4"/>
                  </a:cubicBezTo>
                  <a:cubicBezTo>
                    <a:pt x="3" y="3"/>
                    <a:pt x="2" y="4"/>
                    <a:pt x="2" y="4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7" name="işļïḍe"/>
            <p:cNvSpPr/>
            <p:nvPr userDrawn="1"/>
          </p:nvSpPr>
          <p:spPr bwMode="auto">
            <a:xfrm>
              <a:off x="4995619" y="2193719"/>
              <a:ext cx="5922" cy="10659"/>
            </a:xfrm>
            <a:custGeom>
              <a:avLst/>
              <a:gdLst>
                <a:gd name="T0" fmla="*/ 1 w 3"/>
                <a:gd name="T1" fmla="*/ 0 h 5"/>
                <a:gd name="T2" fmla="*/ 2 w 3"/>
                <a:gd name="T3" fmla="*/ 5 h 5"/>
                <a:gd name="T4" fmla="*/ 3 w 3"/>
                <a:gd name="T5" fmla="*/ 5 h 5"/>
                <a:gd name="T6" fmla="*/ 3 w 3"/>
                <a:gd name="T7" fmla="*/ 3 h 5"/>
                <a:gd name="T8" fmla="*/ 1 w 3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0" y="2"/>
                    <a:pt x="1" y="4"/>
                    <a:pt x="2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2" y="2"/>
                    <a:pt x="2" y="1"/>
                    <a:pt x="1" y="1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8" name="ïṧļíďê"/>
            <p:cNvSpPr/>
            <p:nvPr userDrawn="1"/>
          </p:nvSpPr>
          <p:spPr bwMode="auto">
            <a:xfrm>
              <a:off x="4993250" y="2192535"/>
              <a:ext cx="13027" cy="15395"/>
            </a:xfrm>
            <a:custGeom>
              <a:avLst/>
              <a:gdLst>
                <a:gd name="T0" fmla="*/ 1 w 6"/>
                <a:gd name="T1" fmla="*/ 1 h 8"/>
                <a:gd name="T2" fmla="*/ 1 w 6"/>
                <a:gd name="T3" fmla="*/ 5 h 8"/>
                <a:gd name="T4" fmla="*/ 3 w 6"/>
                <a:gd name="T5" fmla="*/ 8 h 8"/>
                <a:gd name="T6" fmla="*/ 5 w 6"/>
                <a:gd name="T7" fmla="*/ 5 h 8"/>
                <a:gd name="T8" fmla="*/ 3 w 6"/>
                <a:gd name="T9" fmla="*/ 1 h 8"/>
                <a:gd name="T10" fmla="*/ 1 w 6"/>
                <a:gd name="T11" fmla="*/ 2 h 8"/>
                <a:gd name="T12" fmla="*/ 2 w 6"/>
                <a:gd name="T13" fmla="*/ 4 h 8"/>
                <a:gd name="T14" fmla="*/ 2 w 6"/>
                <a:gd name="T15" fmla="*/ 5 h 8"/>
                <a:gd name="T16" fmla="*/ 2 w 6"/>
                <a:gd name="T17" fmla="*/ 5 h 8"/>
                <a:gd name="T18" fmla="*/ 3 w 6"/>
                <a:gd name="T19" fmla="*/ 5 h 8"/>
                <a:gd name="T20" fmla="*/ 3 w 6"/>
                <a:gd name="T21" fmla="*/ 5 h 8"/>
                <a:gd name="T22" fmla="*/ 4 w 6"/>
                <a:gd name="T23" fmla="*/ 5 h 8"/>
                <a:gd name="T24" fmla="*/ 3 w 6"/>
                <a:gd name="T25" fmla="*/ 1 h 8"/>
                <a:gd name="T26" fmla="*/ 1 w 6"/>
                <a:gd name="T2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1" y="1"/>
                  </a:moveTo>
                  <a:cubicBezTo>
                    <a:pt x="0" y="2"/>
                    <a:pt x="0" y="4"/>
                    <a:pt x="1" y="5"/>
                  </a:cubicBezTo>
                  <a:cubicBezTo>
                    <a:pt x="1" y="6"/>
                    <a:pt x="2" y="8"/>
                    <a:pt x="3" y="8"/>
                  </a:cubicBezTo>
                  <a:cubicBezTo>
                    <a:pt x="5" y="8"/>
                    <a:pt x="6" y="6"/>
                    <a:pt x="5" y="5"/>
                  </a:cubicBezTo>
                  <a:cubicBezTo>
                    <a:pt x="5" y="3"/>
                    <a:pt x="4" y="2"/>
                    <a:pt x="3" y="1"/>
                  </a:cubicBez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3" y="4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9" name="îSḷiḑè"/>
            <p:cNvSpPr/>
            <p:nvPr userDrawn="1"/>
          </p:nvSpPr>
          <p:spPr bwMode="auto">
            <a:xfrm>
              <a:off x="4585873" y="2306221"/>
              <a:ext cx="112503" cy="92370"/>
            </a:xfrm>
            <a:custGeom>
              <a:avLst/>
              <a:gdLst>
                <a:gd name="T0" fmla="*/ 0 w 55"/>
                <a:gd name="T1" fmla="*/ 0 h 45"/>
                <a:gd name="T2" fmla="*/ 27 w 55"/>
                <a:gd name="T3" fmla="*/ 28 h 45"/>
                <a:gd name="T4" fmla="*/ 55 w 55"/>
                <a:gd name="T5" fmla="*/ 45 h 45"/>
                <a:gd name="T6" fmla="*/ 55 w 55"/>
                <a:gd name="T7" fmla="*/ 45 h 45"/>
                <a:gd name="T8" fmla="*/ 25 w 55"/>
                <a:gd name="T9" fmla="*/ 24 h 45"/>
                <a:gd name="T10" fmla="*/ 1 w 55"/>
                <a:gd name="T11" fmla="*/ 0 h 45"/>
                <a:gd name="T12" fmla="*/ 0 w 55"/>
                <a:gd name="T1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45">
                  <a:moveTo>
                    <a:pt x="0" y="0"/>
                  </a:moveTo>
                  <a:cubicBezTo>
                    <a:pt x="6" y="11"/>
                    <a:pt x="17" y="20"/>
                    <a:pt x="27" y="28"/>
                  </a:cubicBezTo>
                  <a:cubicBezTo>
                    <a:pt x="35" y="35"/>
                    <a:pt x="44" y="42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44" y="40"/>
                    <a:pt x="34" y="32"/>
                    <a:pt x="25" y="24"/>
                  </a:cubicBezTo>
                  <a:cubicBezTo>
                    <a:pt x="17" y="17"/>
                    <a:pt x="10" y="7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0" name="íS1íḓê"/>
            <p:cNvSpPr/>
            <p:nvPr userDrawn="1"/>
          </p:nvSpPr>
          <p:spPr bwMode="auto">
            <a:xfrm>
              <a:off x="4595347" y="2038584"/>
              <a:ext cx="45001" cy="135003"/>
            </a:xfrm>
            <a:custGeom>
              <a:avLst/>
              <a:gdLst>
                <a:gd name="T0" fmla="*/ 1 w 22"/>
                <a:gd name="T1" fmla="*/ 0 h 66"/>
                <a:gd name="T2" fmla="*/ 21 w 22"/>
                <a:gd name="T3" fmla="*/ 66 h 66"/>
                <a:gd name="T4" fmla="*/ 22 w 22"/>
                <a:gd name="T5" fmla="*/ 66 h 66"/>
                <a:gd name="T6" fmla="*/ 9 w 22"/>
                <a:gd name="T7" fmla="*/ 32 h 66"/>
                <a:gd name="T8" fmla="*/ 2 w 22"/>
                <a:gd name="T9" fmla="*/ 0 h 66"/>
                <a:gd name="T10" fmla="*/ 1 w 22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66">
                  <a:moveTo>
                    <a:pt x="1" y="0"/>
                  </a:moveTo>
                  <a:cubicBezTo>
                    <a:pt x="0" y="22"/>
                    <a:pt x="9" y="48"/>
                    <a:pt x="21" y="66"/>
                  </a:cubicBezTo>
                  <a:cubicBezTo>
                    <a:pt x="21" y="66"/>
                    <a:pt x="22" y="66"/>
                    <a:pt x="22" y="66"/>
                  </a:cubicBezTo>
                  <a:cubicBezTo>
                    <a:pt x="17" y="55"/>
                    <a:pt x="12" y="43"/>
                    <a:pt x="9" y="32"/>
                  </a:cubicBezTo>
                  <a:cubicBezTo>
                    <a:pt x="6" y="21"/>
                    <a:pt x="4" y="1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1" name="ïṡḻídé"/>
            <p:cNvSpPr/>
            <p:nvPr userDrawn="1"/>
          </p:nvSpPr>
          <p:spPr bwMode="auto">
            <a:xfrm>
              <a:off x="4532582" y="2112007"/>
              <a:ext cx="1185" cy="236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2" name="íŝļiḑe"/>
            <p:cNvSpPr/>
            <p:nvPr userDrawn="1"/>
          </p:nvSpPr>
          <p:spPr bwMode="auto">
            <a:xfrm>
              <a:off x="4662848" y="2140428"/>
              <a:ext cx="18948" cy="16579"/>
            </a:xfrm>
            <a:custGeom>
              <a:avLst/>
              <a:gdLst>
                <a:gd name="T0" fmla="*/ 6 w 9"/>
                <a:gd name="T1" fmla="*/ 6 h 8"/>
                <a:gd name="T2" fmla="*/ 3 w 9"/>
                <a:gd name="T3" fmla="*/ 2 h 8"/>
                <a:gd name="T4" fmla="*/ 6 w 9"/>
                <a:gd name="T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6" y="6"/>
                  </a:moveTo>
                  <a:cubicBezTo>
                    <a:pt x="9" y="5"/>
                    <a:pt x="6" y="0"/>
                    <a:pt x="3" y="2"/>
                  </a:cubicBezTo>
                  <a:cubicBezTo>
                    <a:pt x="0" y="3"/>
                    <a:pt x="3" y="8"/>
                    <a:pt x="6" y="6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3" name="î$ḷiḓe"/>
            <p:cNvSpPr/>
            <p:nvPr userDrawn="1"/>
          </p:nvSpPr>
          <p:spPr bwMode="auto">
            <a:xfrm>
              <a:off x="4634426" y="2331090"/>
              <a:ext cx="2368" cy="236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4" name="ï$ḻíďè"/>
            <p:cNvSpPr/>
            <p:nvPr userDrawn="1"/>
          </p:nvSpPr>
          <p:spPr bwMode="auto">
            <a:xfrm>
              <a:off x="4630874" y="2325169"/>
              <a:ext cx="9474" cy="11842"/>
            </a:xfrm>
            <a:custGeom>
              <a:avLst/>
              <a:gdLst>
                <a:gd name="T0" fmla="*/ 1 w 5"/>
                <a:gd name="T1" fmla="*/ 4 h 6"/>
                <a:gd name="T2" fmla="*/ 1 w 5"/>
                <a:gd name="T3" fmla="*/ 5 h 6"/>
                <a:gd name="T4" fmla="*/ 3 w 5"/>
                <a:gd name="T5" fmla="*/ 6 h 6"/>
                <a:gd name="T6" fmla="*/ 4 w 5"/>
                <a:gd name="T7" fmla="*/ 5 h 6"/>
                <a:gd name="T8" fmla="*/ 5 w 5"/>
                <a:gd name="T9" fmla="*/ 3 h 6"/>
                <a:gd name="T10" fmla="*/ 4 w 5"/>
                <a:gd name="T11" fmla="*/ 2 h 6"/>
                <a:gd name="T12" fmla="*/ 1 w 5"/>
                <a:gd name="T13" fmla="*/ 1 h 6"/>
                <a:gd name="T14" fmla="*/ 1 w 5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6">
                  <a:moveTo>
                    <a:pt x="1" y="4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5" y="5"/>
                    <a:pt x="5" y="4"/>
                    <a:pt x="5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5" name="íśḻïḓe"/>
            <p:cNvSpPr/>
            <p:nvPr userDrawn="1"/>
          </p:nvSpPr>
          <p:spPr bwMode="auto">
            <a:xfrm>
              <a:off x="4732718" y="1991215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6" name="ïṧlîďê"/>
            <p:cNvSpPr/>
            <p:nvPr userDrawn="1"/>
          </p:nvSpPr>
          <p:spPr bwMode="auto">
            <a:xfrm>
              <a:off x="4732718" y="1991215"/>
              <a:ext cx="236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7" name="iṣḷidè"/>
            <p:cNvSpPr/>
            <p:nvPr userDrawn="1"/>
          </p:nvSpPr>
          <p:spPr bwMode="auto">
            <a:xfrm>
              <a:off x="4729165" y="1988846"/>
              <a:ext cx="8290" cy="7105"/>
            </a:xfrm>
            <a:custGeom>
              <a:avLst/>
              <a:gdLst>
                <a:gd name="T0" fmla="*/ 3 w 4"/>
                <a:gd name="T1" fmla="*/ 2 h 3"/>
                <a:gd name="T2" fmla="*/ 3 w 4"/>
                <a:gd name="T3" fmla="*/ 2 h 3"/>
                <a:gd name="T4" fmla="*/ 3 w 4"/>
                <a:gd name="T5" fmla="*/ 0 h 3"/>
                <a:gd name="T6" fmla="*/ 2 w 4"/>
                <a:gd name="T7" fmla="*/ 0 h 3"/>
                <a:gd name="T8" fmla="*/ 1 w 4"/>
                <a:gd name="T9" fmla="*/ 2 h 3"/>
                <a:gd name="T10" fmla="*/ 3 w 4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1" y="3"/>
                    <a:pt x="3" y="3"/>
                    <a:pt x="3" y="2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8" name="íṣľîḑè"/>
            <p:cNvSpPr/>
            <p:nvPr userDrawn="1"/>
          </p:nvSpPr>
          <p:spPr bwMode="auto">
            <a:xfrm>
              <a:off x="4942328" y="2052795"/>
              <a:ext cx="11842" cy="11842"/>
            </a:xfrm>
            <a:custGeom>
              <a:avLst/>
              <a:gdLst>
                <a:gd name="T0" fmla="*/ 4 w 6"/>
                <a:gd name="T1" fmla="*/ 5 h 6"/>
                <a:gd name="T2" fmla="*/ 2 w 6"/>
                <a:gd name="T3" fmla="*/ 2 h 6"/>
                <a:gd name="T4" fmla="*/ 4 w 6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4" y="5"/>
                  </a:moveTo>
                  <a:cubicBezTo>
                    <a:pt x="6" y="4"/>
                    <a:pt x="4" y="0"/>
                    <a:pt x="2" y="2"/>
                  </a:cubicBezTo>
                  <a:cubicBezTo>
                    <a:pt x="0" y="3"/>
                    <a:pt x="2" y="6"/>
                    <a:pt x="4" y="5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9" name="îṡlïḓè"/>
            <p:cNvSpPr/>
            <p:nvPr userDrawn="1"/>
          </p:nvSpPr>
          <p:spPr bwMode="auto">
            <a:xfrm>
              <a:off x="4990882" y="2283721"/>
              <a:ext cx="18948" cy="16579"/>
            </a:xfrm>
            <a:custGeom>
              <a:avLst/>
              <a:gdLst>
                <a:gd name="T0" fmla="*/ 5 w 9"/>
                <a:gd name="T1" fmla="*/ 6 h 8"/>
                <a:gd name="T2" fmla="*/ 3 w 9"/>
                <a:gd name="T3" fmla="*/ 1 h 8"/>
                <a:gd name="T4" fmla="*/ 5 w 9"/>
                <a:gd name="T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5" y="6"/>
                  </a:moveTo>
                  <a:cubicBezTo>
                    <a:pt x="9" y="4"/>
                    <a:pt x="6" y="0"/>
                    <a:pt x="3" y="1"/>
                  </a:cubicBezTo>
                  <a:cubicBezTo>
                    <a:pt x="0" y="3"/>
                    <a:pt x="2" y="8"/>
                    <a:pt x="5" y="6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0" name="ïṩļîdé"/>
            <p:cNvSpPr/>
            <p:nvPr userDrawn="1"/>
          </p:nvSpPr>
          <p:spPr bwMode="auto">
            <a:xfrm>
              <a:off x="4891406" y="2539516"/>
              <a:ext cx="14211" cy="10659"/>
            </a:xfrm>
            <a:custGeom>
              <a:avLst/>
              <a:gdLst>
                <a:gd name="T0" fmla="*/ 0 w 7"/>
                <a:gd name="T1" fmla="*/ 5 h 5"/>
                <a:gd name="T2" fmla="*/ 6 w 7"/>
                <a:gd name="T3" fmla="*/ 3 h 5"/>
                <a:gd name="T4" fmla="*/ 7 w 7"/>
                <a:gd name="T5" fmla="*/ 1 h 5"/>
                <a:gd name="T6" fmla="*/ 6 w 7"/>
                <a:gd name="T7" fmla="*/ 0 h 5"/>
                <a:gd name="T8" fmla="*/ 5 w 7"/>
                <a:gd name="T9" fmla="*/ 0 h 5"/>
                <a:gd name="T10" fmla="*/ 3 w 7"/>
                <a:gd name="T11" fmla="*/ 2 h 5"/>
                <a:gd name="T12" fmla="*/ 1 w 7"/>
                <a:gd name="T13" fmla="*/ 3 h 5"/>
                <a:gd name="T14" fmla="*/ 2 w 7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0" y="5"/>
                  </a:moveTo>
                  <a:cubicBezTo>
                    <a:pt x="3" y="5"/>
                    <a:pt x="5" y="4"/>
                    <a:pt x="6" y="3"/>
                  </a:cubicBezTo>
                  <a:cubicBezTo>
                    <a:pt x="7" y="2"/>
                    <a:pt x="7" y="2"/>
                    <a:pt x="7" y="1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4"/>
                    <a:pt x="1" y="5"/>
                    <a:pt x="2" y="5"/>
                  </a:cubicBezTo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1" name="îṥḻîdê"/>
            <p:cNvSpPr/>
            <p:nvPr userDrawn="1"/>
          </p:nvSpPr>
          <p:spPr bwMode="auto">
            <a:xfrm>
              <a:off x="4889038" y="2535963"/>
              <a:ext cx="22501" cy="18948"/>
            </a:xfrm>
            <a:custGeom>
              <a:avLst/>
              <a:gdLst>
                <a:gd name="T0" fmla="*/ 1 w 11"/>
                <a:gd name="T1" fmla="*/ 7 h 9"/>
                <a:gd name="T2" fmla="*/ 8 w 11"/>
                <a:gd name="T3" fmla="*/ 6 h 9"/>
                <a:gd name="T4" fmla="*/ 8 w 11"/>
                <a:gd name="T5" fmla="*/ 0 h 9"/>
                <a:gd name="T6" fmla="*/ 5 w 11"/>
                <a:gd name="T7" fmla="*/ 1 h 9"/>
                <a:gd name="T8" fmla="*/ 2 w 11"/>
                <a:gd name="T9" fmla="*/ 3 h 9"/>
                <a:gd name="T10" fmla="*/ 1 w 11"/>
                <a:gd name="T11" fmla="*/ 7 h 9"/>
                <a:gd name="T12" fmla="*/ 3 w 11"/>
                <a:gd name="T13" fmla="*/ 8 h 9"/>
                <a:gd name="T14" fmla="*/ 4 w 11"/>
                <a:gd name="T15" fmla="*/ 7 h 9"/>
                <a:gd name="T16" fmla="*/ 4 w 11"/>
                <a:gd name="T17" fmla="*/ 5 h 9"/>
                <a:gd name="T18" fmla="*/ 5 w 11"/>
                <a:gd name="T19" fmla="*/ 5 h 9"/>
                <a:gd name="T20" fmla="*/ 6 w 11"/>
                <a:gd name="T21" fmla="*/ 4 h 9"/>
                <a:gd name="T22" fmla="*/ 7 w 11"/>
                <a:gd name="T23" fmla="*/ 3 h 9"/>
                <a:gd name="T24" fmla="*/ 6 w 11"/>
                <a:gd name="T25" fmla="*/ 4 h 9"/>
                <a:gd name="T26" fmla="*/ 4 w 11"/>
                <a:gd name="T27" fmla="*/ 6 h 9"/>
                <a:gd name="T28" fmla="*/ 1 w 11"/>
                <a:gd name="T2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9">
                  <a:moveTo>
                    <a:pt x="1" y="7"/>
                  </a:moveTo>
                  <a:cubicBezTo>
                    <a:pt x="2" y="9"/>
                    <a:pt x="6" y="7"/>
                    <a:pt x="8" y="6"/>
                  </a:cubicBezTo>
                  <a:cubicBezTo>
                    <a:pt x="9" y="5"/>
                    <a:pt x="11" y="2"/>
                    <a:pt x="8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2"/>
                    <a:pt x="3" y="2"/>
                    <a:pt x="2" y="3"/>
                  </a:cubicBezTo>
                  <a:cubicBezTo>
                    <a:pt x="1" y="4"/>
                    <a:pt x="0" y="6"/>
                    <a:pt x="1" y="7"/>
                  </a:cubicBezTo>
                  <a:cubicBezTo>
                    <a:pt x="1" y="8"/>
                    <a:pt x="2" y="9"/>
                    <a:pt x="3" y="8"/>
                  </a:cubicBezTo>
                  <a:cubicBezTo>
                    <a:pt x="3" y="8"/>
                    <a:pt x="4" y="8"/>
                    <a:pt x="4" y="7"/>
                  </a:cubicBezTo>
                  <a:cubicBezTo>
                    <a:pt x="3" y="6"/>
                    <a:pt x="3" y="6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5" y="5"/>
                    <a:pt x="4" y="6"/>
                  </a:cubicBezTo>
                  <a:cubicBezTo>
                    <a:pt x="3" y="6"/>
                    <a:pt x="2" y="6"/>
                    <a:pt x="1" y="7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2" name="ïşlïďe"/>
            <p:cNvSpPr/>
            <p:nvPr userDrawn="1"/>
          </p:nvSpPr>
          <p:spPr bwMode="auto">
            <a:xfrm>
              <a:off x="4909169" y="2532410"/>
              <a:ext cx="0" cy="1185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3" name="íŝ1îdè"/>
            <p:cNvSpPr/>
            <p:nvPr userDrawn="1"/>
          </p:nvSpPr>
          <p:spPr bwMode="auto">
            <a:xfrm flipV="1">
              <a:off x="4909169" y="2532410"/>
              <a:ext cx="0" cy="1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4" name="ïŝḷíḋè"/>
            <p:cNvSpPr/>
            <p:nvPr userDrawn="1"/>
          </p:nvSpPr>
          <p:spPr bwMode="auto">
            <a:xfrm>
              <a:off x="4905617" y="2530042"/>
              <a:ext cx="5922" cy="5922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0 h 3"/>
                <a:gd name="T4" fmla="*/ 2 w 3"/>
                <a:gd name="T5" fmla="*/ 0 h 3"/>
                <a:gd name="T6" fmla="*/ 1 w 3"/>
                <a:gd name="T7" fmla="*/ 1 h 3"/>
                <a:gd name="T8" fmla="*/ 3 w 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3"/>
                    <a:pt x="3" y="3"/>
                    <a:pt x="3" y="2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5" name="ïs1ïďè"/>
            <p:cNvSpPr/>
            <p:nvPr userDrawn="1"/>
          </p:nvSpPr>
          <p:spPr bwMode="auto">
            <a:xfrm>
              <a:off x="4886669" y="255254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6" name="íŝļïḍé"/>
            <p:cNvSpPr/>
            <p:nvPr userDrawn="1"/>
          </p:nvSpPr>
          <p:spPr bwMode="auto">
            <a:xfrm>
              <a:off x="4886669" y="255254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7" name="íṧļîḓé"/>
            <p:cNvSpPr/>
            <p:nvPr userDrawn="1"/>
          </p:nvSpPr>
          <p:spPr bwMode="auto">
            <a:xfrm>
              <a:off x="4884301" y="2547806"/>
              <a:ext cx="7105" cy="7105"/>
            </a:xfrm>
            <a:custGeom>
              <a:avLst/>
              <a:gdLst>
                <a:gd name="T0" fmla="*/ 2 w 3"/>
                <a:gd name="T1" fmla="*/ 3 h 3"/>
                <a:gd name="T2" fmla="*/ 1 w 3"/>
                <a:gd name="T3" fmla="*/ 1 h 3"/>
                <a:gd name="T4" fmla="*/ 2 w 3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3" y="2"/>
                    <a:pt x="2" y="0"/>
                    <a:pt x="1" y="1"/>
                  </a:cubicBezTo>
                  <a:cubicBezTo>
                    <a:pt x="0" y="1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8" name="iṧľiḍê"/>
            <p:cNvSpPr/>
            <p:nvPr userDrawn="1"/>
          </p:nvSpPr>
          <p:spPr bwMode="auto">
            <a:xfrm>
              <a:off x="5046541" y="2524121"/>
              <a:ext cx="14211" cy="26053"/>
            </a:xfrm>
            <a:custGeom>
              <a:avLst/>
              <a:gdLst>
                <a:gd name="T0" fmla="*/ 1 w 7"/>
                <a:gd name="T1" fmla="*/ 13 h 13"/>
                <a:gd name="T2" fmla="*/ 4 w 7"/>
                <a:gd name="T3" fmla="*/ 0 h 13"/>
                <a:gd name="T4" fmla="*/ 3 w 7"/>
                <a:gd name="T5" fmla="*/ 1 h 13"/>
                <a:gd name="T6" fmla="*/ 3 w 7"/>
                <a:gd name="T7" fmla="*/ 7 h 13"/>
                <a:gd name="T8" fmla="*/ 0 w 7"/>
                <a:gd name="T9" fmla="*/ 12 h 13"/>
                <a:gd name="T10" fmla="*/ 1 w 7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3">
                  <a:moveTo>
                    <a:pt x="1" y="13"/>
                  </a:moveTo>
                  <a:cubicBezTo>
                    <a:pt x="6" y="12"/>
                    <a:pt x="7" y="4"/>
                    <a:pt x="4" y="0"/>
                  </a:cubicBezTo>
                  <a:cubicBezTo>
                    <a:pt x="4" y="0"/>
                    <a:pt x="3" y="0"/>
                    <a:pt x="3" y="1"/>
                  </a:cubicBezTo>
                  <a:cubicBezTo>
                    <a:pt x="3" y="3"/>
                    <a:pt x="4" y="5"/>
                    <a:pt x="3" y="7"/>
                  </a:cubicBezTo>
                  <a:cubicBezTo>
                    <a:pt x="3" y="9"/>
                    <a:pt x="2" y="11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</a:path>
              </a:pathLst>
            </a:custGeom>
            <a:solidFill>
              <a:srgbClr val="B77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9" name="ísľiḑè"/>
            <p:cNvSpPr/>
            <p:nvPr userDrawn="1"/>
          </p:nvSpPr>
          <p:spPr bwMode="auto">
            <a:xfrm>
              <a:off x="4973118" y="2554911"/>
              <a:ext cx="5922" cy="7105"/>
            </a:xfrm>
            <a:custGeom>
              <a:avLst/>
              <a:gdLst>
                <a:gd name="T0" fmla="*/ 0 w 3"/>
                <a:gd name="T1" fmla="*/ 1 h 4"/>
                <a:gd name="T2" fmla="*/ 2 w 3"/>
                <a:gd name="T3" fmla="*/ 3 h 4"/>
                <a:gd name="T4" fmla="*/ 3 w 3"/>
                <a:gd name="T5" fmla="*/ 3 h 4"/>
                <a:gd name="T6" fmla="*/ 3 w 3"/>
                <a:gd name="T7" fmla="*/ 2 h 4"/>
                <a:gd name="T8" fmla="*/ 0 w 3"/>
                <a:gd name="T9" fmla="*/ 0 h 4"/>
                <a:gd name="T10" fmla="*/ 0 w 3"/>
                <a:gd name="T11" fmla="*/ 0 h 4"/>
                <a:gd name="T12" fmla="*/ 0 w 3"/>
                <a:gd name="T13" fmla="*/ 1 h 4"/>
                <a:gd name="T14" fmla="*/ 3 w 3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0" y="1"/>
                  </a:moveTo>
                  <a:cubicBezTo>
                    <a:pt x="0" y="2"/>
                    <a:pt x="1" y="3"/>
                    <a:pt x="2" y="3"/>
                  </a:cubicBezTo>
                  <a:cubicBezTo>
                    <a:pt x="3" y="4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3"/>
                    <a:pt x="3" y="3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0" name="ï$ľîḓê"/>
            <p:cNvSpPr/>
            <p:nvPr userDrawn="1"/>
          </p:nvSpPr>
          <p:spPr bwMode="auto">
            <a:xfrm>
              <a:off x="4970750" y="2552543"/>
              <a:ext cx="13027" cy="11842"/>
            </a:xfrm>
            <a:custGeom>
              <a:avLst/>
              <a:gdLst>
                <a:gd name="T0" fmla="*/ 0 w 6"/>
                <a:gd name="T1" fmla="*/ 2 h 6"/>
                <a:gd name="T2" fmla="*/ 4 w 6"/>
                <a:gd name="T3" fmla="*/ 5 h 6"/>
                <a:gd name="T4" fmla="*/ 4 w 6"/>
                <a:gd name="T5" fmla="*/ 1 h 6"/>
                <a:gd name="T6" fmla="*/ 0 w 6"/>
                <a:gd name="T7" fmla="*/ 2 h 6"/>
                <a:gd name="T8" fmla="*/ 4 w 6"/>
                <a:gd name="T9" fmla="*/ 5 h 6"/>
                <a:gd name="T10" fmla="*/ 4 w 6"/>
                <a:gd name="T11" fmla="*/ 4 h 6"/>
                <a:gd name="T12" fmla="*/ 3 w 6"/>
                <a:gd name="T13" fmla="*/ 3 h 6"/>
                <a:gd name="T14" fmla="*/ 2 w 6"/>
                <a:gd name="T15" fmla="*/ 2 h 6"/>
                <a:gd name="T16" fmla="*/ 1 w 6"/>
                <a:gd name="T17" fmla="*/ 2 h 6"/>
                <a:gd name="T18" fmla="*/ 3 w 6"/>
                <a:gd name="T19" fmla="*/ 3 h 6"/>
                <a:gd name="T20" fmla="*/ 2 w 6"/>
                <a:gd name="T21" fmla="*/ 3 h 6"/>
                <a:gd name="T22" fmla="*/ 1 w 6"/>
                <a:gd name="T23" fmla="*/ 2 h 6"/>
                <a:gd name="T24" fmla="*/ 0 w 6"/>
                <a:gd name="T2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cubicBezTo>
                    <a:pt x="0" y="4"/>
                    <a:pt x="2" y="6"/>
                    <a:pt x="4" y="5"/>
                  </a:cubicBezTo>
                  <a:cubicBezTo>
                    <a:pt x="6" y="5"/>
                    <a:pt x="5" y="3"/>
                    <a:pt x="4" y="1"/>
                  </a:cubicBezTo>
                  <a:cubicBezTo>
                    <a:pt x="3" y="0"/>
                    <a:pt x="0" y="0"/>
                    <a:pt x="0" y="2"/>
                  </a:cubicBezTo>
                  <a:cubicBezTo>
                    <a:pt x="0" y="3"/>
                    <a:pt x="2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4" y="2"/>
                    <a:pt x="3" y="3"/>
                  </a:cubicBezTo>
                  <a:cubicBezTo>
                    <a:pt x="3" y="4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1" name="îS1ïḍe"/>
            <p:cNvSpPr/>
            <p:nvPr userDrawn="1"/>
          </p:nvSpPr>
          <p:spPr bwMode="auto">
            <a:xfrm>
              <a:off x="4983776" y="2560832"/>
              <a:ext cx="118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2" name="îṥľîḍe"/>
            <p:cNvSpPr/>
            <p:nvPr userDrawn="1"/>
          </p:nvSpPr>
          <p:spPr bwMode="auto">
            <a:xfrm flipH="1">
              <a:off x="4983776" y="2560832"/>
              <a:ext cx="118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3" name="ï$ḻiḍè"/>
            <p:cNvSpPr/>
            <p:nvPr userDrawn="1"/>
          </p:nvSpPr>
          <p:spPr bwMode="auto">
            <a:xfrm>
              <a:off x="4981408" y="2558464"/>
              <a:ext cx="5922" cy="5922"/>
            </a:xfrm>
            <a:custGeom>
              <a:avLst/>
              <a:gdLst>
                <a:gd name="T0" fmla="*/ 2 w 3"/>
                <a:gd name="T1" fmla="*/ 2 h 3"/>
                <a:gd name="T2" fmla="*/ 1 w 3"/>
                <a:gd name="T3" fmla="*/ 1 h 3"/>
                <a:gd name="T4" fmla="*/ 2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0" y="1"/>
                    <a:pt x="1" y="3"/>
                    <a:pt x="2" y="2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4" name="ïŝḷiḍé"/>
            <p:cNvSpPr/>
            <p:nvPr userDrawn="1"/>
          </p:nvSpPr>
          <p:spPr bwMode="auto">
            <a:xfrm>
              <a:off x="4970750" y="2550174"/>
              <a:ext cx="2368" cy="236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2 h 2"/>
                <a:gd name="T6" fmla="*/ 2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5" name="ï$1iďe"/>
            <p:cNvSpPr/>
            <p:nvPr userDrawn="1"/>
          </p:nvSpPr>
          <p:spPr bwMode="auto">
            <a:xfrm>
              <a:off x="4970750" y="2550174"/>
              <a:ext cx="2368" cy="236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2 h 2"/>
                <a:gd name="T6" fmla="*/ 2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6" name="iŝ1îďê"/>
            <p:cNvSpPr/>
            <p:nvPr userDrawn="1"/>
          </p:nvSpPr>
          <p:spPr bwMode="auto">
            <a:xfrm>
              <a:off x="4970750" y="2547806"/>
              <a:ext cx="4737" cy="4737"/>
            </a:xfrm>
            <a:custGeom>
              <a:avLst/>
              <a:gdLst>
                <a:gd name="T0" fmla="*/ 0 w 2"/>
                <a:gd name="T1" fmla="*/ 1 h 2"/>
                <a:gd name="T2" fmla="*/ 0 w 2"/>
                <a:gd name="T3" fmla="*/ 2 h 2"/>
                <a:gd name="T4" fmla="*/ 1 w 2"/>
                <a:gd name="T5" fmla="*/ 2 h 2"/>
                <a:gd name="T6" fmla="*/ 0 w 2"/>
                <a:gd name="T7" fmla="*/ 1 h 2"/>
                <a:gd name="T8" fmla="*/ 0 w 2"/>
                <a:gd name="T9" fmla="*/ 2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7" name="íśliḍê"/>
            <p:cNvSpPr/>
            <p:nvPr userDrawn="1"/>
          </p:nvSpPr>
          <p:spPr bwMode="auto">
            <a:xfrm>
              <a:off x="4968381" y="25549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8" name="îṧḷiḍè"/>
            <p:cNvSpPr/>
            <p:nvPr userDrawn="1"/>
          </p:nvSpPr>
          <p:spPr bwMode="auto">
            <a:xfrm>
              <a:off x="4968381" y="2554911"/>
              <a:ext cx="2368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9" name="îŝḻïḓe"/>
            <p:cNvSpPr/>
            <p:nvPr userDrawn="1"/>
          </p:nvSpPr>
          <p:spPr bwMode="auto">
            <a:xfrm>
              <a:off x="4968381" y="25549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0" name="iŝļíḓe"/>
            <p:cNvSpPr/>
            <p:nvPr userDrawn="1"/>
          </p:nvSpPr>
          <p:spPr bwMode="auto">
            <a:xfrm>
              <a:off x="4968381" y="25549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1" name="iṣļiḍé"/>
            <p:cNvSpPr/>
            <p:nvPr userDrawn="1"/>
          </p:nvSpPr>
          <p:spPr bwMode="auto">
            <a:xfrm>
              <a:off x="4968381" y="2554911"/>
              <a:ext cx="2368" cy="118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2" name="i$liḓe"/>
            <p:cNvSpPr/>
            <p:nvPr userDrawn="1"/>
          </p:nvSpPr>
          <p:spPr bwMode="auto">
            <a:xfrm>
              <a:off x="4897327" y="2595175"/>
              <a:ext cx="5922" cy="8290"/>
            </a:xfrm>
            <a:custGeom>
              <a:avLst/>
              <a:gdLst>
                <a:gd name="T0" fmla="*/ 0 w 3"/>
                <a:gd name="T1" fmla="*/ 1 h 4"/>
                <a:gd name="T2" fmla="*/ 3 w 3"/>
                <a:gd name="T3" fmla="*/ 3 h 4"/>
                <a:gd name="T4" fmla="*/ 3 w 3"/>
                <a:gd name="T5" fmla="*/ 3 h 4"/>
                <a:gd name="T6" fmla="*/ 3 w 3"/>
                <a:gd name="T7" fmla="*/ 3 h 4"/>
                <a:gd name="T8" fmla="*/ 2 w 3"/>
                <a:gd name="T9" fmla="*/ 1 h 4"/>
                <a:gd name="T10" fmla="*/ 1 w 3"/>
                <a:gd name="T11" fmla="*/ 0 h 4"/>
                <a:gd name="T12" fmla="*/ 0 w 3"/>
                <a:gd name="T13" fmla="*/ 0 h 4"/>
                <a:gd name="T14" fmla="*/ 0 w 3"/>
                <a:gd name="T15" fmla="*/ 1 h 4"/>
                <a:gd name="T16" fmla="*/ 2 w 3"/>
                <a:gd name="T17" fmla="*/ 3 h 4"/>
                <a:gd name="T18" fmla="*/ 3 w 3"/>
                <a:gd name="T19" fmla="*/ 4 h 4"/>
                <a:gd name="T20" fmla="*/ 3 w 3"/>
                <a:gd name="T2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4">
                  <a:moveTo>
                    <a:pt x="0" y="1"/>
                  </a:moveTo>
                  <a:cubicBezTo>
                    <a:pt x="0" y="2"/>
                    <a:pt x="1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3" name="iṣľïḍé"/>
            <p:cNvSpPr/>
            <p:nvPr userDrawn="1"/>
          </p:nvSpPr>
          <p:spPr bwMode="auto">
            <a:xfrm>
              <a:off x="4894958" y="2592807"/>
              <a:ext cx="10659" cy="13027"/>
            </a:xfrm>
            <a:custGeom>
              <a:avLst/>
              <a:gdLst>
                <a:gd name="T0" fmla="*/ 1 w 5"/>
                <a:gd name="T1" fmla="*/ 2 h 6"/>
                <a:gd name="T2" fmla="*/ 2 w 5"/>
                <a:gd name="T3" fmla="*/ 4 h 6"/>
                <a:gd name="T4" fmla="*/ 5 w 5"/>
                <a:gd name="T5" fmla="*/ 5 h 6"/>
                <a:gd name="T6" fmla="*/ 5 w 5"/>
                <a:gd name="T7" fmla="*/ 3 h 6"/>
                <a:gd name="T8" fmla="*/ 3 w 5"/>
                <a:gd name="T9" fmla="*/ 0 h 6"/>
                <a:gd name="T10" fmla="*/ 1 w 5"/>
                <a:gd name="T11" fmla="*/ 1 h 6"/>
                <a:gd name="T12" fmla="*/ 1 w 5"/>
                <a:gd name="T13" fmla="*/ 3 h 6"/>
                <a:gd name="T14" fmla="*/ 5 w 5"/>
                <a:gd name="T15" fmla="*/ 5 h 6"/>
                <a:gd name="T16" fmla="*/ 5 w 5"/>
                <a:gd name="T17" fmla="*/ 4 h 6"/>
                <a:gd name="T18" fmla="*/ 5 w 5"/>
                <a:gd name="T19" fmla="*/ 4 h 6"/>
                <a:gd name="T20" fmla="*/ 4 w 5"/>
                <a:gd name="T21" fmla="*/ 4 h 6"/>
                <a:gd name="T22" fmla="*/ 3 w 5"/>
                <a:gd name="T23" fmla="*/ 3 h 6"/>
                <a:gd name="T24" fmla="*/ 2 w 5"/>
                <a:gd name="T25" fmla="*/ 2 h 6"/>
                <a:gd name="T26" fmla="*/ 2 w 5"/>
                <a:gd name="T27" fmla="*/ 2 h 6"/>
                <a:gd name="T28" fmla="*/ 3 w 5"/>
                <a:gd name="T29" fmla="*/ 3 h 6"/>
                <a:gd name="T30" fmla="*/ 3 w 5"/>
                <a:gd name="T31" fmla="*/ 4 h 6"/>
                <a:gd name="T32" fmla="*/ 3 w 5"/>
                <a:gd name="T33" fmla="*/ 4 h 6"/>
                <a:gd name="T34" fmla="*/ 2 w 5"/>
                <a:gd name="T35" fmla="*/ 3 h 6"/>
                <a:gd name="T36" fmla="*/ 1 w 5"/>
                <a:gd name="T37" fmla="*/ 2 h 6"/>
                <a:gd name="T38" fmla="*/ 1 w 5"/>
                <a:gd name="T3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" h="6">
                  <a:moveTo>
                    <a:pt x="1" y="2"/>
                  </a:moveTo>
                  <a:cubicBezTo>
                    <a:pt x="1" y="3"/>
                    <a:pt x="1" y="4"/>
                    <a:pt x="2" y="4"/>
                  </a:cubicBezTo>
                  <a:cubicBezTo>
                    <a:pt x="3" y="5"/>
                    <a:pt x="4" y="5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4" y="2"/>
                    <a:pt x="4" y="1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4"/>
                    <a:pt x="4" y="6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1" y="1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4" name="ïŝḷîḑe"/>
            <p:cNvSpPr/>
            <p:nvPr userDrawn="1"/>
          </p:nvSpPr>
          <p:spPr bwMode="auto">
            <a:xfrm>
              <a:off x="4899695" y="25916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5" name="í$ḻiḍè"/>
            <p:cNvSpPr/>
            <p:nvPr userDrawn="1"/>
          </p:nvSpPr>
          <p:spPr bwMode="auto">
            <a:xfrm>
              <a:off x="4899695" y="25916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6" name="işľidé"/>
            <p:cNvSpPr/>
            <p:nvPr userDrawn="1"/>
          </p:nvSpPr>
          <p:spPr bwMode="auto">
            <a:xfrm>
              <a:off x="4897327" y="2589254"/>
              <a:ext cx="5922" cy="3553"/>
            </a:xfrm>
            <a:custGeom>
              <a:avLst/>
              <a:gdLst>
                <a:gd name="T0" fmla="*/ 1 w 3"/>
                <a:gd name="T1" fmla="*/ 1 h 2"/>
                <a:gd name="T2" fmla="*/ 2 w 3"/>
                <a:gd name="T3" fmla="*/ 0 h 2"/>
                <a:gd name="T4" fmla="*/ 1 w 3"/>
                <a:gd name="T5" fmla="*/ 0 h 2"/>
                <a:gd name="T6" fmla="*/ 1 w 3"/>
                <a:gd name="T7" fmla="*/ 2 h 2"/>
                <a:gd name="T8" fmla="*/ 2 w 3"/>
                <a:gd name="T9" fmla="*/ 1 h 2"/>
                <a:gd name="T10" fmla="*/ 2 w 3"/>
                <a:gd name="T11" fmla="*/ 1 h 2"/>
                <a:gd name="T12" fmla="*/ 1 w 3"/>
                <a:gd name="T13" fmla="*/ 1 h 2"/>
                <a:gd name="T14" fmla="*/ 1 w 3"/>
                <a:gd name="T15" fmla="*/ 1 h 2"/>
                <a:gd name="T16" fmla="*/ 1 w 3"/>
                <a:gd name="T17" fmla="*/ 1 h 2"/>
                <a:gd name="T18" fmla="*/ 1 w 3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2" y="2"/>
                    <a:pt x="3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7" name="íṡľidè"/>
            <p:cNvSpPr/>
            <p:nvPr userDrawn="1"/>
          </p:nvSpPr>
          <p:spPr bwMode="auto">
            <a:xfrm>
              <a:off x="4906801" y="2603464"/>
              <a:ext cx="2368" cy="2368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2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8" name="iṡḻïďe"/>
            <p:cNvSpPr/>
            <p:nvPr userDrawn="1"/>
          </p:nvSpPr>
          <p:spPr bwMode="auto">
            <a:xfrm>
              <a:off x="4906801" y="2603464"/>
              <a:ext cx="2368" cy="2368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2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9" name="î$lïḑe"/>
            <p:cNvSpPr/>
            <p:nvPr userDrawn="1"/>
          </p:nvSpPr>
          <p:spPr bwMode="auto">
            <a:xfrm>
              <a:off x="4905617" y="2603464"/>
              <a:ext cx="3553" cy="3553"/>
            </a:xfrm>
            <a:custGeom>
              <a:avLst/>
              <a:gdLst>
                <a:gd name="T0" fmla="*/ 0 w 2"/>
                <a:gd name="T1" fmla="*/ 1 h 2"/>
                <a:gd name="T2" fmla="*/ 2 w 2"/>
                <a:gd name="T3" fmla="*/ 1 h 2"/>
                <a:gd name="T4" fmla="*/ 2 w 2"/>
                <a:gd name="T5" fmla="*/ 0 h 2"/>
                <a:gd name="T6" fmla="*/ 1 w 2"/>
                <a:gd name="T7" fmla="*/ 0 h 2"/>
                <a:gd name="T8" fmla="*/ 0 w 2"/>
                <a:gd name="T9" fmla="*/ 1 h 2"/>
                <a:gd name="T10" fmla="*/ 0 w 2"/>
                <a:gd name="T11" fmla="*/ 1 h 2"/>
                <a:gd name="T12" fmla="*/ 1 w 2"/>
                <a:gd name="T13" fmla="*/ 1 h 2"/>
                <a:gd name="T14" fmla="*/ 1 w 2"/>
                <a:gd name="T15" fmla="*/ 1 h 2"/>
                <a:gd name="T16" fmla="*/ 1 w 2"/>
                <a:gd name="T17" fmla="*/ 0 h 2"/>
                <a:gd name="T18" fmla="*/ 1 w 2"/>
                <a:gd name="T19" fmla="*/ 0 h 2"/>
                <a:gd name="T20" fmla="*/ 0 w 2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1" y="1"/>
                    <a:pt x="1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0" name="íṩ1íďe"/>
            <p:cNvSpPr/>
            <p:nvPr userDrawn="1"/>
          </p:nvSpPr>
          <p:spPr bwMode="auto">
            <a:xfrm>
              <a:off x="5069042" y="2501620"/>
              <a:ext cx="4737" cy="8290"/>
            </a:xfrm>
            <a:custGeom>
              <a:avLst/>
              <a:gdLst>
                <a:gd name="T0" fmla="*/ 0 w 2"/>
                <a:gd name="T1" fmla="*/ 0 h 4"/>
                <a:gd name="T2" fmla="*/ 1 w 2"/>
                <a:gd name="T3" fmla="*/ 3 h 4"/>
                <a:gd name="T4" fmla="*/ 1 w 2"/>
                <a:gd name="T5" fmla="*/ 4 h 4"/>
                <a:gd name="T6" fmla="*/ 2 w 2"/>
                <a:gd name="T7" fmla="*/ 3 h 4"/>
                <a:gd name="T8" fmla="*/ 2 w 2"/>
                <a:gd name="T9" fmla="*/ 3 h 4"/>
                <a:gd name="T10" fmla="*/ 2 w 2"/>
                <a:gd name="T11" fmla="*/ 1 h 4"/>
                <a:gd name="T12" fmla="*/ 1 w 2"/>
                <a:gd name="T13" fmla="*/ 0 h 4"/>
                <a:gd name="T14" fmla="*/ 0 w 2"/>
                <a:gd name="T15" fmla="*/ 0 h 4"/>
                <a:gd name="T16" fmla="*/ 0 w 2"/>
                <a:gd name="T17" fmla="*/ 0 h 4"/>
                <a:gd name="T18" fmla="*/ 1 w 2"/>
                <a:gd name="T1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1" name="ïsḷïďê"/>
            <p:cNvSpPr/>
            <p:nvPr userDrawn="1"/>
          </p:nvSpPr>
          <p:spPr bwMode="auto">
            <a:xfrm>
              <a:off x="5067857" y="2499252"/>
              <a:ext cx="7105" cy="10659"/>
            </a:xfrm>
            <a:custGeom>
              <a:avLst/>
              <a:gdLst>
                <a:gd name="T0" fmla="*/ 1 w 4"/>
                <a:gd name="T1" fmla="*/ 1 h 5"/>
                <a:gd name="T2" fmla="*/ 1 w 4"/>
                <a:gd name="T3" fmla="*/ 4 h 5"/>
                <a:gd name="T4" fmla="*/ 2 w 4"/>
                <a:gd name="T5" fmla="*/ 5 h 5"/>
                <a:gd name="T6" fmla="*/ 3 w 4"/>
                <a:gd name="T7" fmla="*/ 5 h 5"/>
                <a:gd name="T8" fmla="*/ 3 w 4"/>
                <a:gd name="T9" fmla="*/ 3 h 5"/>
                <a:gd name="T10" fmla="*/ 1 w 4"/>
                <a:gd name="T11" fmla="*/ 0 h 5"/>
                <a:gd name="T12" fmla="*/ 1 w 4"/>
                <a:gd name="T13" fmla="*/ 2 h 5"/>
                <a:gd name="T14" fmla="*/ 2 w 4"/>
                <a:gd name="T15" fmla="*/ 2 h 5"/>
                <a:gd name="T16" fmla="*/ 2 w 4"/>
                <a:gd name="T17" fmla="*/ 1 h 5"/>
                <a:gd name="T18" fmla="*/ 2 w 4"/>
                <a:gd name="T19" fmla="*/ 2 h 5"/>
                <a:gd name="T20" fmla="*/ 2 w 4"/>
                <a:gd name="T21" fmla="*/ 3 h 5"/>
                <a:gd name="T22" fmla="*/ 3 w 4"/>
                <a:gd name="T23" fmla="*/ 4 h 5"/>
                <a:gd name="T24" fmla="*/ 2 w 4"/>
                <a:gd name="T25" fmla="*/ 3 h 5"/>
                <a:gd name="T26" fmla="*/ 1 w 4"/>
                <a:gd name="T2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1" y="2"/>
                    <a:pt x="1" y="3"/>
                    <a:pt x="1" y="4"/>
                  </a:cubicBezTo>
                  <a:cubicBezTo>
                    <a:pt x="1" y="4"/>
                    <a:pt x="1" y="5"/>
                    <a:pt x="2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4"/>
                    <a:pt x="4" y="4"/>
                    <a:pt x="3" y="3"/>
                  </a:cubicBezTo>
                  <a:cubicBezTo>
                    <a:pt x="3" y="2"/>
                    <a:pt x="3" y="0"/>
                    <a:pt x="1" y="0"/>
                  </a:cubicBezTo>
                  <a:cubicBezTo>
                    <a:pt x="0" y="0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2" name="îşļîḑe"/>
            <p:cNvSpPr/>
            <p:nvPr userDrawn="1"/>
          </p:nvSpPr>
          <p:spPr bwMode="auto">
            <a:xfrm>
              <a:off x="5069042" y="2496883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3" name="íṧļîḑe"/>
            <p:cNvSpPr/>
            <p:nvPr userDrawn="1"/>
          </p:nvSpPr>
          <p:spPr bwMode="auto">
            <a:xfrm>
              <a:off x="5069042" y="2496883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4" name="íṥľîḍe"/>
            <p:cNvSpPr/>
            <p:nvPr userDrawn="1"/>
          </p:nvSpPr>
          <p:spPr bwMode="auto">
            <a:xfrm>
              <a:off x="5067857" y="2496883"/>
              <a:ext cx="3553" cy="2368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2 w 2"/>
                <a:gd name="T7" fmla="*/ 1 h 1"/>
                <a:gd name="T8" fmla="*/ 2 w 2"/>
                <a:gd name="T9" fmla="*/ 0 h 1"/>
                <a:gd name="T10" fmla="*/ 2 w 2"/>
                <a:gd name="T11" fmla="*/ 0 h 1"/>
                <a:gd name="T12" fmla="*/ 1 w 2"/>
                <a:gd name="T13" fmla="*/ 0 h 1"/>
                <a:gd name="T14" fmla="*/ 1 w 2"/>
                <a:gd name="T15" fmla="*/ 1 h 1"/>
                <a:gd name="T16" fmla="*/ 2 w 2"/>
                <a:gd name="T17" fmla="*/ 0 h 1"/>
                <a:gd name="T18" fmla="*/ 1 w 2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5" name="iṡľíḓé"/>
            <p:cNvSpPr/>
            <p:nvPr userDrawn="1"/>
          </p:nvSpPr>
          <p:spPr bwMode="auto">
            <a:xfrm>
              <a:off x="5073778" y="25110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6" name="îşľiḋê"/>
            <p:cNvSpPr/>
            <p:nvPr userDrawn="1"/>
          </p:nvSpPr>
          <p:spPr bwMode="auto">
            <a:xfrm>
              <a:off x="5073778" y="25110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7" name="ísľiḋê"/>
            <p:cNvSpPr/>
            <p:nvPr userDrawn="1"/>
          </p:nvSpPr>
          <p:spPr bwMode="auto">
            <a:xfrm>
              <a:off x="5071410" y="2511094"/>
              <a:ext cx="3553" cy="2368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8" name="îşļiḑé"/>
            <p:cNvSpPr/>
            <p:nvPr userDrawn="1"/>
          </p:nvSpPr>
          <p:spPr bwMode="auto">
            <a:xfrm>
              <a:off x="6865528" y="2306221"/>
              <a:ext cx="10659" cy="10659"/>
            </a:xfrm>
            <a:custGeom>
              <a:avLst/>
              <a:gdLst>
                <a:gd name="T0" fmla="*/ 1 w 5"/>
                <a:gd name="T1" fmla="*/ 4 h 5"/>
                <a:gd name="T2" fmla="*/ 1 w 5"/>
                <a:gd name="T3" fmla="*/ 1 h 5"/>
                <a:gd name="T4" fmla="*/ 2 w 5"/>
                <a:gd name="T5" fmla="*/ 2 h 5"/>
                <a:gd name="T6" fmla="*/ 3 w 5"/>
                <a:gd name="T7" fmla="*/ 1 h 5"/>
                <a:gd name="T8" fmla="*/ 3 w 5"/>
                <a:gd name="T9" fmla="*/ 2 h 5"/>
                <a:gd name="T10" fmla="*/ 5 w 5"/>
                <a:gd name="T11" fmla="*/ 2 h 5"/>
                <a:gd name="T12" fmla="*/ 3 w 5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1" y="4"/>
                  </a:moveTo>
                  <a:cubicBezTo>
                    <a:pt x="1" y="4"/>
                    <a:pt x="0" y="1"/>
                    <a:pt x="1" y="1"/>
                  </a:cubicBezTo>
                  <a:cubicBezTo>
                    <a:pt x="1" y="0"/>
                    <a:pt x="1" y="2"/>
                    <a:pt x="2" y="2"/>
                  </a:cubicBezTo>
                  <a:cubicBezTo>
                    <a:pt x="2" y="1"/>
                    <a:pt x="3" y="0"/>
                    <a:pt x="3" y="1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5" y="3"/>
                    <a:pt x="3" y="5"/>
                    <a:pt x="3" y="5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9" name="íšḻïďè"/>
            <p:cNvSpPr/>
            <p:nvPr userDrawn="1"/>
          </p:nvSpPr>
          <p:spPr bwMode="auto">
            <a:xfrm>
              <a:off x="6867897" y="2314511"/>
              <a:ext cx="5922" cy="2368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2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0" name="ïsḷîďé"/>
            <p:cNvSpPr/>
            <p:nvPr userDrawn="1"/>
          </p:nvSpPr>
          <p:spPr bwMode="auto">
            <a:xfrm>
              <a:off x="6853686" y="2314511"/>
              <a:ext cx="23685" cy="30790"/>
            </a:xfrm>
            <a:custGeom>
              <a:avLst/>
              <a:gdLst>
                <a:gd name="T0" fmla="*/ 11 w 12"/>
                <a:gd name="T1" fmla="*/ 10 h 15"/>
                <a:gd name="T2" fmla="*/ 4 w 12"/>
                <a:gd name="T3" fmla="*/ 14 h 15"/>
                <a:gd name="T4" fmla="*/ 0 w 12"/>
                <a:gd name="T5" fmla="*/ 7 h 15"/>
                <a:gd name="T6" fmla="*/ 8 w 12"/>
                <a:gd name="T7" fmla="*/ 0 h 15"/>
                <a:gd name="T8" fmla="*/ 11 w 12"/>
                <a:gd name="T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11" y="10"/>
                  </a:moveTo>
                  <a:cubicBezTo>
                    <a:pt x="10" y="13"/>
                    <a:pt x="7" y="15"/>
                    <a:pt x="4" y="14"/>
                  </a:cubicBezTo>
                  <a:cubicBezTo>
                    <a:pt x="1" y="13"/>
                    <a:pt x="0" y="10"/>
                    <a:pt x="0" y="7"/>
                  </a:cubicBezTo>
                  <a:cubicBezTo>
                    <a:pt x="1" y="4"/>
                    <a:pt x="5" y="0"/>
                    <a:pt x="8" y="0"/>
                  </a:cubicBezTo>
                  <a:cubicBezTo>
                    <a:pt x="11" y="1"/>
                    <a:pt x="12" y="7"/>
                    <a:pt x="11" y="10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1" name="íslïďé"/>
            <p:cNvSpPr/>
            <p:nvPr userDrawn="1"/>
          </p:nvSpPr>
          <p:spPr bwMode="auto">
            <a:xfrm>
              <a:off x="6775527" y="2280168"/>
              <a:ext cx="9474" cy="11842"/>
            </a:xfrm>
            <a:custGeom>
              <a:avLst/>
              <a:gdLst>
                <a:gd name="T0" fmla="*/ 0 w 5"/>
                <a:gd name="T1" fmla="*/ 5 h 6"/>
                <a:gd name="T2" fmla="*/ 0 w 5"/>
                <a:gd name="T3" fmla="*/ 1 h 6"/>
                <a:gd name="T4" fmla="*/ 1 w 5"/>
                <a:gd name="T5" fmla="*/ 2 h 6"/>
                <a:gd name="T6" fmla="*/ 3 w 5"/>
                <a:gd name="T7" fmla="*/ 1 h 6"/>
                <a:gd name="T8" fmla="*/ 3 w 5"/>
                <a:gd name="T9" fmla="*/ 3 h 6"/>
                <a:gd name="T10" fmla="*/ 4 w 5"/>
                <a:gd name="T11" fmla="*/ 2 h 6"/>
                <a:gd name="T12" fmla="*/ 2 w 5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5"/>
                  </a:moveTo>
                  <a:cubicBezTo>
                    <a:pt x="0" y="5"/>
                    <a:pt x="0" y="2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2" y="1"/>
                    <a:pt x="2" y="0"/>
                    <a:pt x="3" y="1"/>
                  </a:cubicBezTo>
                  <a:cubicBezTo>
                    <a:pt x="3" y="2"/>
                    <a:pt x="2" y="2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5" y="3"/>
                    <a:pt x="3" y="5"/>
                    <a:pt x="2" y="6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2" name="î$ļîdè"/>
            <p:cNvSpPr/>
            <p:nvPr userDrawn="1"/>
          </p:nvSpPr>
          <p:spPr bwMode="auto">
            <a:xfrm>
              <a:off x="6775527" y="2288458"/>
              <a:ext cx="5922" cy="3553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1 h 2"/>
                <a:gd name="T4" fmla="*/ 2 w 3"/>
                <a:gd name="T5" fmla="*/ 2 h 2"/>
                <a:gd name="T6" fmla="*/ 3 w 3"/>
                <a:gd name="T7" fmla="*/ 1 h 2"/>
                <a:gd name="T8" fmla="*/ 0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3" name="îslídè"/>
            <p:cNvSpPr/>
            <p:nvPr userDrawn="1"/>
          </p:nvSpPr>
          <p:spPr bwMode="auto">
            <a:xfrm>
              <a:off x="6761316" y="2288458"/>
              <a:ext cx="26053" cy="30790"/>
            </a:xfrm>
            <a:custGeom>
              <a:avLst/>
              <a:gdLst>
                <a:gd name="T0" fmla="*/ 12 w 13"/>
                <a:gd name="T1" fmla="*/ 10 h 15"/>
                <a:gd name="T2" fmla="*/ 5 w 13"/>
                <a:gd name="T3" fmla="*/ 14 h 15"/>
                <a:gd name="T4" fmla="*/ 1 w 13"/>
                <a:gd name="T5" fmla="*/ 7 h 15"/>
                <a:gd name="T6" fmla="*/ 9 w 13"/>
                <a:gd name="T7" fmla="*/ 1 h 15"/>
                <a:gd name="T8" fmla="*/ 12 w 13"/>
                <a:gd name="T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12" y="10"/>
                  </a:moveTo>
                  <a:cubicBezTo>
                    <a:pt x="11" y="13"/>
                    <a:pt x="8" y="15"/>
                    <a:pt x="5" y="14"/>
                  </a:cubicBezTo>
                  <a:cubicBezTo>
                    <a:pt x="2" y="13"/>
                    <a:pt x="0" y="10"/>
                    <a:pt x="1" y="7"/>
                  </a:cubicBezTo>
                  <a:cubicBezTo>
                    <a:pt x="2" y="4"/>
                    <a:pt x="6" y="0"/>
                    <a:pt x="9" y="1"/>
                  </a:cubicBezTo>
                  <a:cubicBezTo>
                    <a:pt x="12" y="1"/>
                    <a:pt x="13" y="7"/>
                    <a:pt x="12" y="10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4" name="îšḻïďê"/>
            <p:cNvSpPr/>
            <p:nvPr userDrawn="1"/>
          </p:nvSpPr>
          <p:spPr bwMode="auto">
            <a:xfrm>
              <a:off x="6779081" y="2218588"/>
              <a:ext cx="5922" cy="69870"/>
            </a:xfrm>
            <a:custGeom>
              <a:avLst/>
              <a:gdLst>
                <a:gd name="T0" fmla="*/ 0 w 5"/>
                <a:gd name="T1" fmla="*/ 59 h 59"/>
                <a:gd name="T2" fmla="*/ 5 w 5"/>
                <a:gd name="T3" fmla="*/ 0 h 59"/>
                <a:gd name="T4" fmla="*/ 5 w 5"/>
                <a:gd name="T5" fmla="*/ 0 h 59"/>
                <a:gd name="T6" fmla="*/ 2 w 5"/>
                <a:gd name="T7" fmla="*/ 59 h 59"/>
                <a:gd name="T8" fmla="*/ 0 w 5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9">
                  <a:moveTo>
                    <a:pt x="0" y="59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5" name="îş1iḋe"/>
            <p:cNvSpPr/>
            <p:nvPr userDrawn="1"/>
          </p:nvSpPr>
          <p:spPr bwMode="auto">
            <a:xfrm>
              <a:off x="6809871" y="2229246"/>
              <a:ext cx="13027" cy="68686"/>
            </a:xfrm>
            <a:custGeom>
              <a:avLst/>
              <a:gdLst>
                <a:gd name="T0" fmla="*/ 0 w 11"/>
                <a:gd name="T1" fmla="*/ 58 h 58"/>
                <a:gd name="T2" fmla="*/ 11 w 11"/>
                <a:gd name="T3" fmla="*/ 0 h 58"/>
                <a:gd name="T4" fmla="*/ 11 w 11"/>
                <a:gd name="T5" fmla="*/ 0 h 58"/>
                <a:gd name="T6" fmla="*/ 2 w 11"/>
                <a:gd name="T7" fmla="*/ 58 h 58"/>
                <a:gd name="T8" fmla="*/ 0 w 11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8">
                  <a:moveTo>
                    <a:pt x="0" y="58"/>
                  </a:moveTo>
                  <a:lnTo>
                    <a:pt x="11" y="0"/>
                  </a:lnTo>
                  <a:lnTo>
                    <a:pt x="11" y="0"/>
                  </a:lnTo>
                  <a:lnTo>
                    <a:pt x="2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6" name="íṧlïḓe"/>
            <p:cNvSpPr/>
            <p:nvPr userDrawn="1"/>
          </p:nvSpPr>
          <p:spPr bwMode="auto">
            <a:xfrm>
              <a:off x="6837108" y="2241088"/>
              <a:ext cx="28422" cy="63949"/>
            </a:xfrm>
            <a:custGeom>
              <a:avLst/>
              <a:gdLst>
                <a:gd name="T0" fmla="*/ 1 w 24"/>
                <a:gd name="T1" fmla="*/ 54 h 54"/>
                <a:gd name="T2" fmla="*/ 0 w 24"/>
                <a:gd name="T3" fmla="*/ 54 h 54"/>
                <a:gd name="T4" fmla="*/ 22 w 24"/>
                <a:gd name="T5" fmla="*/ 0 h 54"/>
                <a:gd name="T6" fmla="*/ 24 w 24"/>
                <a:gd name="T7" fmla="*/ 0 h 54"/>
                <a:gd name="T8" fmla="*/ 1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1" y="54"/>
                  </a:moveTo>
                  <a:lnTo>
                    <a:pt x="0" y="54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1" y="54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7" name="îŝ1ïḑè"/>
            <p:cNvSpPr/>
            <p:nvPr userDrawn="1"/>
          </p:nvSpPr>
          <p:spPr bwMode="auto">
            <a:xfrm>
              <a:off x="6867897" y="2251747"/>
              <a:ext cx="34343" cy="62765"/>
            </a:xfrm>
            <a:custGeom>
              <a:avLst/>
              <a:gdLst>
                <a:gd name="T0" fmla="*/ 1 w 29"/>
                <a:gd name="T1" fmla="*/ 53 h 53"/>
                <a:gd name="T2" fmla="*/ 0 w 29"/>
                <a:gd name="T3" fmla="*/ 52 h 53"/>
                <a:gd name="T4" fmla="*/ 29 w 29"/>
                <a:gd name="T5" fmla="*/ 0 h 53"/>
                <a:gd name="T6" fmla="*/ 29 w 29"/>
                <a:gd name="T7" fmla="*/ 0 h 53"/>
                <a:gd name="T8" fmla="*/ 1 w 2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3">
                  <a:moveTo>
                    <a:pt x="1" y="53"/>
                  </a:moveTo>
                  <a:lnTo>
                    <a:pt x="0" y="52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" y="53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8" name="iṧḷîdê"/>
            <p:cNvSpPr/>
            <p:nvPr userDrawn="1"/>
          </p:nvSpPr>
          <p:spPr bwMode="auto">
            <a:xfrm>
              <a:off x="6747105" y="1911870"/>
              <a:ext cx="298428" cy="329218"/>
            </a:xfrm>
            <a:custGeom>
              <a:avLst/>
              <a:gdLst>
                <a:gd name="T0" fmla="*/ 81 w 146"/>
                <a:gd name="T1" fmla="*/ 161 h 161"/>
                <a:gd name="T2" fmla="*/ 136 w 146"/>
                <a:gd name="T3" fmla="*/ 93 h 161"/>
                <a:gd name="T4" fmla="*/ 90 w 146"/>
                <a:gd name="T5" fmla="*/ 10 h 161"/>
                <a:gd name="T6" fmla="*/ 7 w 146"/>
                <a:gd name="T7" fmla="*/ 56 h 161"/>
                <a:gd name="T8" fmla="*/ 18 w 146"/>
                <a:gd name="T9" fmla="*/ 143 h 161"/>
                <a:gd name="T10" fmla="*/ 81 w 146"/>
                <a:gd name="T11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61">
                  <a:moveTo>
                    <a:pt x="81" y="161"/>
                  </a:moveTo>
                  <a:cubicBezTo>
                    <a:pt x="106" y="147"/>
                    <a:pt x="129" y="117"/>
                    <a:pt x="136" y="93"/>
                  </a:cubicBezTo>
                  <a:cubicBezTo>
                    <a:pt x="146" y="57"/>
                    <a:pt x="125" y="20"/>
                    <a:pt x="90" y="10"/>
                  </a:cubicBezTo>
                  <a:cubicBezTo>
                    <a:pt x="54" y="0"/>
                    <a:pt x="17" y="20"/>
                    <a:pt x="7" y="56"/>
                  </a:cubicBezTo>
                  <a:cubicBezTo>
                    <a:pt x="0" y="80"/>
                    <a:pt x="4" y="117"/>
                    <a:pt x="18" y="143"/>
                  </a:cubicBezTo>
                  <a:lnTo>
                    <a:pt x="81" y="161"/>
                  </a:ln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9" name="iṩ1íde"/>
            <p:cNvSpPr/>
            <p:nvPr userDrawn="1"/>
          </p:nvSpPr>
          <p:spPr bwMode="auto">
            <a:xfrm>
              <a:off x="6770791" y="1915423"/>
              <a:ext cx="251058" cy="322112"/>
            </a:xfrm>
            <a:custGeom>
              <a:avLst/>
              <a:gdLst>
                <a:gd name="T0" fmla="*/ 63 w 122"/>
                <a:gd name="T1" fmla="*/ 157 h 157"/>
                <a:gd name="T2" fmla="*/ 112 w 122"/>
                <a:gd name="T3" fmla="*/ 87 h 157"/>
                <a:gd name="T4" fmla="*/ 78 w 122"/>
                <a:gd name="T5" fmla="*/ 8 h 157"/>
                <a:gd name="T6" fmla="*/ 7 w 122"/>
                <a:gd name="T7" fmla="*/ 57 h 157"/>
                <a:gd name="T8" fmla="*/ 11 w 122"/>
                <a:gd name="T9" fmla="*/ 142 h 157"/>
                <a:gd name="T10" fmla="*/ 63 w 122"/>
                <a:gd name="T11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57">
                  <a:moveTo>
                    <a:pt x="63" y="157"/>
                  </a:moveTo>
                  <a:cubicBezTo>
                    <a:pt x="85" y="142"/>
                    <a:pt x="105" y="111"/>
                    <a:pt x="112" y="87"/>
                  </a:cubicBezTo>
                  <a:cubicBezTo>
                    <a:pt x="122" y="52"/>
                    <a:pt x="107" y="16"/>
                    <a:pt x="78" y="8"/>
                  </a:cubicBezTo>
                  <a:cubicBezTo>
                    <a:pt x="49" y="0"/>
                    <a:pt x="17" y="22"/>
                    <a:pt x="7" y="57"/>
                  </a:cubicBezTo>
                  <a:cubicBezTo>
                    <a:pt x="0" y="81"/>
                    <a:pt x="1" y="118"/>
                    <a:pt x="11" y="142"/>
                  </a:cubicBezTo>
                  <a:lnTo>
                    <a:pt x="63" y="1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0" name="îṥ1íḍe"/>
            <p:cNvSpPr/>
            <p:nvPr userDrawn="1"/>
          </p:nvSpPr>
          <p:spPr bwMode="auto">
            <a:xfrm>
              <a:off x="6800396" y="1920160"/>
              <a:ext cx="188294" cy="312638"/>
            </a:xfrm>
            <a:custGeom>
              <a:avLst/>
              <a:gdLst>
                <a:gd name="T0" fmla="*/ 41 w 92"/>
                <a:gd name="T1" fmla="*/ 153 h 153"/>
                <a:gd name="T2" fmla="*/ 82 w 92"/>
                <a:gd name="T3" fmla="*/ 81 h 153"/>
                <a:gd name="T4" fmla="*/ 64 w 92"/>
                <a:gd name="T5" fmla="*/ 6 h 153"/>
                <a:gd name="T6" fmla="*/ 9 w 92"/>
                <a:gd name="T7" fmla="*/ 60 h 153"/>
                <a:gd name="T8" fmla="*/ 5 w 92"/>
                <a:gd name="T9" fmla="*/ 142 h 153"/>
                <a:gd name="T10" fmla="*/ 41 w 92"/>
                <a:gd name="T11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153">
                  <a:moveTo>
                    <a:pt x="41" y="153"/>
                  </a:moveTo>
                  <a:cubicBezTo>
                    <a:pt x="58" y="137"/>
                    <a:pt x="75" y="105"/>
                    <a:pt x="82" y="81"/>
                  </a:cubicBezTo>
                  <a:cubicBezTo>
                    <a:pt x="92" y="45"/>
                    <a:pt x="84" y="12"/>
                    <a:pt x="64" y="6"/>
                  </a:cubicBezTo>
                  <a:cubicBezTo>
                    <a:pt x="44" y="0"/>
                    <a:pt x="19" y="24"/>
                    <a:pt x="9" y="60"/>
                  </a:cubicBezTo>
                  <a:cubicBezTo>
                    <a:pt x="2" y="84"/>
                    <a:pt x="0" y="120"/>
                    <a:pt x="5" y="142"/>
                  </a:cubicBezTo>
                  <a:lnTo>
                    <a:pt x="41" y="153"/>
                  </a:ln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1" name="îṥḻíḍè"/>
            <p:cNvSpPr/>
            <p:nvPr userDrawn="1"/>
          </p:nvSpPr>
          <p:spPr bwMode="auto">
            <a:xfrm>
              <a:off x="6832370" y="1928450"/>
              <a:ext cx="113687" cy="298428"/>
            </a:xfrm>
            <a:custGeom>
              <a:avLst/>
              <a:gdLst>
                <a:gd name="T0" fmla="*/ 14 w 55"/>
                <a:gd name="T1" fmla="*/ 146 h 146"/>
                <a:gd name="T2" fmla="*/ 43 w 55"/>
                <a:gd name="T3" fmla="*/ 70 h 146"/>
                <a:gd name="T4" fmla="*/ 48 w 55"/>
                <a:gd name="T5" fmla="*/ 2 h 146"/>
                <a:gd name="T6" fmla="*/ 16 w 55"/>
                <a:gd name="T7" fmla="*/ 62 h 146"/>
                <a:gd name="T8" fmla="*/ 0 w 55"/>
                <a:gd name="T9" fmla="*/ 142 h 146"/>
                <a:gd name="T10" fmla="*/ 14 w 55"/>
                <a:gd name="T1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146">
                  <a:moveTo>
                    <a:pt x="14" y="146"/>
                  </a:moveTo>
                  <a:cubicBezTo>
                    <a:pt x="24" y="127"/>
                    <a:pt x="36" y="94"/>
                    <a:pt x="43" y="70"/>
                  </a:cubicBezTo>
                  <a:cubicBezTo>
                    <a:pt x="53" y="35"/>
                    <a:pt x="55" y="4"/>
                    <a:pt x="48" y="2"/>
                  </a:cubicBezTo>
                  <a:cubicBezTo>
                    <a:pt x="40" y="0"/>
                    <a:pt x="26" y="27"/>
                    <a:pt x="16" y="62"/>
                  </a:cubicBezTo>
                  <a:cubicBezTo>
                    <a:pt x="9" y="86"/>
                    <a:pt x="2" y="121"/>
                    <a:pt x="0" y="142"/>
                  </a:cubicBezTo>
                  <a:lnTo>
                    <a:pt x="14" y="1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2" name="iŝľiḓè"/>
            <p:cNvSpPr/>
            <p:nvPr userDrawn="1"/>
          </p:nvSpPr>
          <p:spPr bwMode="auto">
            <a:xfrm>
              <a:off x="6779081" y="2198456"/>
              <a:ext cx="137371" cy="54475"/>
            </a:xfrm>
            <a:custGeom>
              <a:avLst/>
              <a:gdLst>
                <a:gd name="T0" fmla="*/ 116 w 116"/>
                <a:gd name="T1" fmla="*/ 33 h 46"/>
                <a:gd name="T2" fmla="*/ 0 w 116"/>
                <a:gd name="T3" fmla="*/ 0 h 46"/>
                <a:gd name="T4" fmla="*/ 4 w 116"/>
                <a:gd name="T5" fmla="*/ 17 h 46"/>
                <a:gd name="T6" fmla="*/ 106 w 116"/>
                <a:gd name="T7" fmla="*/ 46 h 46"/>
                <a:gd name="T8" fmla="*/ 116 w 116"/>
                <a:gd name="T9" fmla="*/ 3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46">
                  <a:moveTo>
                    <a:pt x="116" y="33"/>
                  </a:moveTo>
                  <a:lnTo>
                    <a:pt x="0" y="0"/>
                  </a:lnTo>
                  <a:lnTo>
                    <a:pt x="4" y="17"/>
                  </a:lnTo>
                  <a:lnTo>
                    <a:pt x="106" y="46"/>
                  </a:lnTo>
                  <a:lnTo>
                    <a:pt x="116" y="33"/>
                  </a:lnTo>
                  <a:close/>
                </a:path>
              </a:pathLst>
            </a:custGeom>
            <a:solidFill>
              <a:srgbClr val="C13D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3" name="íṥlîḑe"/>
            <p:cNvSpPr/>
            <p:nvPr userDrawn="1"/>
          </p:nvSpPr>
          <p:spPr bwMode="auto">
            <a:xfrm>
              <a:off x="6781449" y="2215035"/>
              <a:ext cx="125529" cy="37896"/>
            </a:xfrm>
            <a:custGeom>
              <a:avLst/>
              <a:gdLst>
                <a:gd name="T0" fmla="*/ 2 w 106"/>
                <a:gd name="T1" fmla="*/ 3 h 32"/>
                <a:gd name="T2" fmla="*/ 104 w 106"/>
                <a:gd name="T3" fmla="*/ 32 h 32"/>
                <a:gd name="T4" fmla="*/ 106 w 106"/>
                <a:gd name="T5" fmla="*/ 29 h 32"/>
                <a:gd name="T6" fmla="*/ 0 w 106"/>
                <a:gd name="T7" fmla="*/ 0 h 32"/>
                <a:gd name="T8" fmla="*/ 2 w 10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2">
                  <a:moveTo>
                    <a:pt x="2" y="3"/>
                  </a:moveTo>
                  <a:lnTo>
                    <a:pt x="104" y="32"/>
                  </a:lnTo>
                  <a:lnTo>
                    <a:pt x="106" y="29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F4A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4" name="iSḷiďê"/>
            <p:cNvSpPr/>
            <p:nvPr userDrawn="1"/>
          </p:nvSpPr>
          <p:spPr bwMode="auto">
            <a:xfrm>
              <a:off x="6770791" y="2277800"/>
              <a:ext cx="100661" cy="73423"/>
            </a:xfrm>
            <a:custGeom>
              <a:avLst/>
              <a:gdLst>
                <a:gd name="T0" fmla="*/ 43 w 49"/>
                <a:gd name="T1" fmla="*/ 31 h 36"/>
                <a:gd name="T2" fmla="*/ 36 w 49"/>
                <a:gd name="T3" fmla="*/ 35 h 36"/>
                <a:gd name="T4" fmla="*/ 5 w 49"/>
                <a:gd name="T5" fmla="*/ 26 h 36"/>
                <a:gd name="T6" fmla="*/ 1 w 49"/>
                <a:gd name="T7" fmla="*/ 19 h 36"/>
                <a:gd name="T8" fmla="*/ 5 w 49"/>
                <a:gd name="T9" fmla="*/ 3 h 36"/>
                <a:gd name="T10" fmla="*/ 12 w 49"/>
                <a:gd name="T11" fmla="*/ 1 h 36"/>
                <a:gd name="T12" fmla="*/ 43 w 49"/>
                <a:gd name="T13" fmla="*/ 11 h 36"/>
                <a:gd name="T14" fmla="*/ 48 w 49"/>
                <a:gd name="T15" fmla="*/ 15 h 36"/>
                <a:gd name="T16" fmla="*/ 43 w 49"/>
                <a:gd name="T17" fmla="*/ 3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36">
                  <a:moveTo>
                    <a:pt x="43" y="31"/>
                  </a:moveTo>
                  <a:cubicBezTo>
                    <a:pt x="43" y="34"/>
                    <a:pt x="39" y="36"/>
                    <a:pt x="36" y="3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5"/>
                    <a:pt x="0" y="22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0"/>
                    <a:pt x="9" y="1"/>
                    <a:pt x="12" y="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6" y="11"/>
                    <a:pt x="49" y="12"/>
                    <a:pt x="48" y="15"/>
                  </a:cubicBezTo>
                  <a:lnTo>
                    <a:pt x="43" y="31"/>
                  </a:lnTo>
                  <a:close/>
                </a:path>
              </a:pathLst>
            </a:custGeom>
            <a:solidFill>
              <a:srgbClr val="A86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5" name="ïşļiḋè"/>
            <p:cNvSpPr/>
            <p:nvPr userDrawn="1"/>
          </p:nvSpPr>
          <p:spPr bwMode="auto">
            <a:xfrm>
              <a:off x="6775527" y="2274247"/>
              <a:ext cx="101844" cy="40264"/>
            </a:xfrm>
            <a:custGeom>
              <a:avLst/>
              <a:gdLst>
                <a:gd name="T0" fmla="*/ 49 w 50"/>
                <a:gd name="T1" fmla="*/ 17 h 20"/>
                <a:gd name="T2" fmla="*/ 45 w 50"/>
                <a:gd name="T3" fmla="*/ 20 h 20"/>
                <a:gd name="T4" fmla="*/ 3 w 50"/>
                <a:gd name="T5" fmla="*/ 7 h 20"/>
                <a:gd name="T6" fmla="*/ 0 w 50"/>
                <a:gd name="T7" fmla="*/ 3 h 20"/>
                <a:gd name="T8" fmla="*/ 5 w 50"/>
                <a:gd name="T9" fmla="*/ 1 h 20"/>
                <a:gd name="T10" fmla="*/ 47 w 50"/>
                <a:gd name="T11" fmla="*/ 13 h 20"/>
                <a:gd name="T12" fmla="*/ 49 w 50"/>
                <a:gd name="T13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0">
                  <a:moveTo>
                    <a:pt x="49" y="17"/>
                  </a:moveTo>
                  <a:cubicBezTo>
                    <a:pt x="49" y="19"/>
                    <a:pt x="47" y="20"/>
                    <a:pt x="45" y="2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1"/>
                    <a:pt x="3" y="0"/>
                    <a:pt x="5" y="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9" y="14"/>
                    <a:pt x="50" y="15"/>
                    <a:pt x="49" y="17"/>
                  </a:cubicBezTo>
                  <a:close/>
                </a:path>
              </a:pathLst>
            </a:custGeom>
            <a:solidFill>
              <a:srgbClr val="904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6" name="ï$ľiḋe"/>
            <p:cNvSpPr/>
            <p:nvPr userDrawn="1"/>
          </p:nvSpPr>
          <p:spPr bwMode="auto">
            <a:xfrm>
              <a:off x="6820527" y="2294379"/>
              <a:ext cx="10659" cy="10659"/>
            </a:xfrm>
            <a:custGeom>
              <a:avLst/>
              <a:gdLst>
                <a:gd name="T0" fmla="*/ 0 w 5"/>
                <a:gd name="T1" fmla="*/ 4 h 5"/>
                <a:gd name="T2" fmla="*/ 1 w 5"/>
                <a:gd name="T3" fmla="*/ 1 h 5"/>
                <a:gd name="T4" fmla="*/ 2 w 5"/>
                <a:gd name="T5" fmla="*/ 1 h 5"/>
                <a:gd name="T6" fmla="*/ 3 w 5"/>
                <a:gd name="T7" fmla="*/ 0 h 5"/>
                <a:gd name="T8" fmla="*/ 3 w 5"/>
                <a:gd name="T9" fmla="*/ 2 h 5"/>
                <a:gd name="T10" fmla="*/ 5 w 5"/>
                <a:gd name="T11" fmla="*/ 2 h 5"/>
                <a:gd name="T12" fmla="*/ 2 w 5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0" y="4"/>
                  </a:moveTo>
                  <a:cubicBezTo>
                    <a:pt x="0" y="4"/>
                    <a:pt x="0" y="1"/>
                    <a:pt x="1" y="1"/>
                  </a:cubicBezTo>
                  <a:cubicBezTo>
                    <a:pt x="1" y="0"/>
                    <a:pt x="1" y="2"/>
                    <a:pt x="2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4" y="2"/>
                    <a:pt x="4" y="1"/>
                    <a:pt x="5" y="2"/>
                  </a:cubicBezTo>
                  <a:cubicBezTo>
                    <a:pt x="5" y="2"/>
                    <a:pt x="3" y="5"/>
                    <a:pt x="2" y="5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7" name="íŝľîḍè"/>
            <p:cNvSpPr/>
            <p:nvPr userDrawn="1"/>
          </p:nvSpPr>
          <p:spPr bwMode="auto">
            <a:xfrm>
              <a:off x="6820527" y="2300300"/>
              <a:ext cx="5922" cy="4737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1 h 2"/>
                <a:gd name="T4" fmla="*/ 2 w 3"/>
                <a:gd name="T5" fmla="*/ 2 h 2"/>
                <a:gd name="T6" fmla="*/ 3 w 3"/>
                <a:gd name="T7" fmla="*/ 1 h 2"/>
                <a:gd name="T8" fmla="*/ 0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8" name="íşḷïďé"/>
            <p:cNvSpPr/>
            <p:nvPr userDrawn="1"/>
          </p:nvSpPr>
          <p:spPr bwMode="auto">
            <a:xfrm>
              <a:off x="6806318" y="2300300"/>
              <a:ext cx="26053" cy="30790"/>
            </a:xfrm>
            <a:custGeom>
              <a:avLst/>
              <a:gdLst>
                <a:gd name="T0" fmla="*/ 12 w 13"/>
                <a:gd name="T1" fmla="*/ 11 h 15"/>
                <a:gd name="T2" fmla="*/ 5 w 13"/>
                <a:gd name="T3" fmla="*/ 15 h 15"/>
                <a:gd name="T4" fmla="*/ 1 w 13"/>
                <a:gd name="T5" fmla="*/ 8 h 15"/>
                <a:gd name="T6" fmla="*/ 9 w 13"/>
                <a:gd name="T7" fmla="*/ 1 h 15"/>
                <a:gd name="T8" fmla="*/ 12 w 13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12" y="11"/>
                  </a:moveTo>
                  <a:cubicBezTo>
                    <a:pt x="11" y="14"/>
                    <a:pt x="8" y="15"/>
                    <a:pt x="5" y="15"/>
                  </a:cubicBezTo>
                  <a:cubicBezTo>
                    <a:pt x="2" y="14"/>
                    <a:pt x="0" y="11"/>
                    <a:pt x="1" y="8"/>
                  </a:cubicBezTo>
                  <a:cubicBezTo>
                    <a:pt x="2" y="5"/>
                    <a:pt x="6" y="0"/>
                    <a:pt x="9" y="1"/>
                  </a:cubicBezTo>
                  <a:cubicBezTo>
                    <a:pt x="12" y="2"/>
                    <a:pt x="13" y="8"/>
                    <a:pt x="12" y="11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9" name="ïsḻïḍè"/>
            <p:cNvSpPr/>
            <p:nvPr userDrawn="1"/>
          </p:nvSpPr>
          <p:spPr bwMode="auto">
            <a:xfrm>
              <a:off x="6775527" y="1991215"/>
              <a:ext cx="9474" cy="18948"/>
            </a:xfrm>
            <a:custGeom>
              <a:avLst/>
              <a:gdLst>
                <a:gd name="T0" fmla="*/ 3 w 5"/>
                <a:gd name="T1" fmla="*/ 1 h 9"/>
                <a:gd name="T2" fmla="*/ 1 w 5"/>
                <a:gd name="T3" fmla="*/ 4 h 9"/>
                <a:gd name="T4" fmla="*/ 0 w 5"/>
                <a:gd name="T5" fmla="*/ 7 h 9"/>
                <a:gd name="T6" fmla="*/ 0 w 5"/>
                <a:gd name="T7" fmla="*/ 8 h 9"/>
                <a:gd name="T8" fmla="*/ 2 w 5"/>
                <a:gd name="T9" fmla="*/ 8 h 9"/>
                <a:gd name="T10" fmla="*/ 5 w 5"/>
                <a:gd name="T11" fmla="*/ 1 h 9"/>
                <a:gd name="T12" fmla="*/ 5 w 5"/>
                <a:gd name="T13" fmla="*/ 0 h 9"/>
                <a:gd name="T14" fmla="*/ 4 w 5"/>
                <a:gd name="T15" fmla="*/ 0 h 9"/>
                <a:gd name="T16" fmla="*/ 1 w 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1"/>
                  </a:moveTo>
                  <a:cubicBezTo>
                    <a:pt x="2" y="2"/>
                    <a:pt x="2" y="3"/>
                    <a:pt x="1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1" y="9"/>
                    <a:pt x="1" y="8"/>
                    <a:pt x="2" y="8"/>
                  </a:cubicBezTo>
                  <a:cubicBezTo>
                    <a:pt x="3" y="6"/>
                    <a:pt x="4" y="3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2" y="4"/>
                    <a:pt x="1" y="6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0" name="iṩḷiḑè"/>
            <p:cNvSpPr/>
            <p:nvPr userDrawn="1"/>
          </p:nvSpPr>
          <p:spPr bwMode="auto">
            <a:xfrm>
              <a:off x="6770791" y="1987661"/>
              <a:ext cx="21316" cy="28422"/>
            </a:xfrm>
            <a:custGeom>
              <a:avLst/>
              <a:gdLst>
                <a:gd name="T0" fmla="*/ 4 w 10"/>
                <a:gd name="T1" fmla="*/ 2 h 14"/>
                <a:gd name="T2" fmla="*/ 1 w 10"/>
                <a:gd name="T3" fmla="*/ 6 h 14"/>
                <a:gd name="T4" fmla="*/ 1 w 10"/>
                <a:gd name="T5" fmla="*/ 11 h 14"/>
                <a:gd name="T6" fmla="*/ 7 w 10"/>
                <a:gd name="T7" fmla="*/ 7 h 14"/>
                <a:gd name="T8" fmla="*/ 7 w 10"/>
                <a:gd name="T9" fmla="*/ 0 h 14"/>
                <a:gd name="T10" fmla="*/ 4 w 10"/>
                <a:gd name="T11" fmla="*/ 3 h 14"/>
                <a:gd name="T12" fmla="*/ 3 w 10"/>
                <a:gd name="T13" fmla="*/ 8 h 14"/>
                <a:gd name="T14" fmla="*/ 4 w 10"/>
                <a:gd name="T15" fmla="*/ 8 h 14"/>
                <a:gd name="T16" fmla="*/ 5 w 10"/>
                <a:gd name="T17" fmla="*/ 6 h 14"/>
                <a:gd name="T18" fmla="*/ 7 w 10"/>
                <a:gd name="T19" fmla="*/ 3 h 14"/>
                <a:gd name="T20" fmla="*/ 6 w 10"/>
                <a:gd name="T21" fmla="*/ 3 h 14"/>
                <a:gd name="T22" fmla="*/ 4 w 10"/>
                <a:gd name="T23" fmla="*/ 6 h 14"/>
                <a:gd name="T24" fmla="*/ 3 w 10"/>
                <a:gd name="T25" fmla="*/ 8 h 14"/>
                <a:gd name="T26" fmla="*/ 3 w 10"/>
                <a:gd name="T27" fmla="*/ 9 h 14"/>
                <a:gd name="T28" fmla="*/ 4 w 10"/>
                <a:gd name="T29" fmla="*/ 10 h 14"/>
                <a:gd name="T30" fmla="*/ 5 w 10"/>
                <a:gd name="T31" fmla="*/ 6 h 14"/>
                <a:gd name="T32" fmla="*/ 5 w 10"/>
                <a:gd name="T33" fmla="*/ 3 h 14"/>
                <a:gd name="T34" fmla="*/ 4 w 10"/>
                <a:gd name="T3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" h="14">
                  <a:moveTo>
                    <a:pt x="4" y="2"/>
                  </a:moveTo>
                  <a:cubicBezTo>
                    <a:pt x="3" y="3"/>
                    <a:pt x="2" y="5"/>
                    <a:pt x="1" y="6"/>
                  </a:cubicBezTo>
                  <a:cubicBezTo>
                    <a:pt x="1" y="8"/>
                    <a:pt x="0" y="10"/>
                    <a:pt x="1" y="11"/>
                  </a:cubicBezTo>
                  <a:cubicBezTo>
                    <a:pt x="3" y="14"/>
                    <a:pt x="6" y="9"/>
                    <a:pt x="7" y="7"/>
                  </a:cubicBezTo>
                  <a:cubicBezTo>
                    <a:pt x="8" y="6"/>
                    <a:pt x="10" y="0"/>
                    <a:pt x="7" y="0"/>
                  </a:cubicBezTo>
                  <a:cubicBezTo>
                    <a:pt x="5" y="0"/>
                    <a:pt x="4" y="2"/>
                    <a:pt x="4" y="3"/>
                  </a:cubicBezTo>
                  <a:cubicBezTo>
                    <a:pt x="3" y="5"/>
                    <a:pt x="2" y="6"/>
                    <a:pt x="3" y="8"/>
                  </a:cubicBezTo>
                  <a:cubicBezTo>
                    <a:pt x="3" y="8"/>
                    <a:pt x="3" y="9"/>
                    <a:pt x="4" y="8"/>
                  </a:cubicBezTo>
                  <a:cubicBezTo>
                    <a:pt x="4" y="8"/>
                    <a:pt x="5" y="7"/>
                    <a:pt x="5" y="6"/>
                  </a:cubicBezTo>
                  <a:cubicBezTo>
                    <a:pt x="5" y="5"/>
                    <a:pt x="6" y="3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3" y="8"/>
                  </a:cubicBezTo>
                  <a:cubicBezTo>
                    <a:pt x="3" y="8"/>
                    <a:pt x="2" y="9"/>
                    <a:pt x="3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9"/>
                    <a:pt x="5" y="6"/>
                    <a:pt x="5" y="6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2"/>
                    <a:pt x="5" y="2"/>
                    <a:pt x="4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1" name="îSľiḋé"/>
            <p:cNvSpPr/>
            <p:nvPr userDrawn="1"/>
          </p:nvSpPr>
          <p:spPr bwMode="auto">
            <a:xfrm>
              <a:off x="6792107" y="1988846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2" name="ïṡliḋê"/>
            <p:cNvSpPr/>
            <p:nvPr userDrawn="1"/>
          </p:nvSpPr>
          <p:spPr bwMode="auto">
            <a:xfrm>
              <a:off x="6792107" y="1988846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3" name="ïṩļíḓê"/>
            <p:cNvSpPr/>
            <p:nvPr userDrawn="1"/>
          </p:nvSpPr>
          <p:spPr bwMode="auto">
            <a:xfrm>
              <a:off x="6789737" y="1985293"/>
              <a:ext cx="5922" cy="5922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1 h 3"/>
                <a:gd name="T4" fmla="*/ 1 w 3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3" y="1"/>
                    <a:pt x="2" y="1"/>
                  </a:cubicBezTo>
                  <a:cubicBezTo>
                    <a:pt x="0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4" name="is1iḋe"/>
            <p:cNvSpPr/>
            <p:nvPr userDrawn="1"/>
          </p:nvSpPr>
          <p:spPr bwMode="auto">
            <a:xfrm>
              <a:off x="6775527" y="2018452"/>
              <a:ext cx="2368" cy="3553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1 h 2"/>
                <a:gd name="T4" fmla="*/ 0 w 1"/>
                <a:gd name="T5" fmla="*/ 2 h 2"/>
                <a:gd name="T6" fmla="*/ 0 w 1"/>
                <a:gd name="T7" fmla="*/ 2 h 2"/>
                <a:gd name="T8" fmla="*/ 1 w 1"/>
                <a:gd name="T9" fmla="*/ 2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5" name="íSḻiḓê"/>
            <p:cNvSpPr/>
            <p:nvPr userDrawn="1"/>
          </p:nvSpPr>
          <p:spPr bwMode="auto">
            <a:xfrm>
              <a:off x="6773159" y="2016083"/>
              <a:ext cx="5922" cy="10659"/>
            </a:xfrm>
            <a:custGeom>
              <a:avLst/>
              <a:gdLst>
                <a:gd name="T0" fmla="*/ 1 w 3"/>
                <a:gd name="T1" fmla="*/ 0 h 5"/>
                <a:gd name="T2" fmla="*/ 0 w 3"/>
                <a:gd name="T3" fmla="*/ 2 h 5"/>
                <a:gd name="T4" fmla="*/ 1 w 3"/>
                <a:gd name="T5" fmla="*/ 4 h 5"/>
                <a:gd name="T6" fmla="*/ 3 w 3"/>
                <a:gd name="T7" fmla="*/ 1 h 5"/>
                <a:gd name="T8" fmla="*/ 1 w 3"/>
                <a:gd name="T9" fmla="*/ 1 h 5"/>
                <a:gd name="T10" fmla="*/ 1 w 3"/>
                <a:gd name="T11" fmla="*/ 2 h 5"/>
                <a:gd name="T12" fmla="*/ 1 w 3"/>
                <a:gd name="T13" fmla="*/ 2 h 5"/>
                <a:gd name="T14" fmla="*/ 2 w 3"/>
                <a:gd name="T15" fmla="*/ 2 h 5"/>
                <a:gd name="T16" fmla="*/ 2 w 3"/>
                <a:gd name="T17" fmla="*/ 2 h 5"/>
                <a:gd name="T18" fmla="*/ 2 w 3"/>
                <a:gd name="T19" fmla="*/ 2 h 5"/>
                <a:gd name="T20" fmla="*/ 2 w 3"/>
                <a:gd name="T21" fmla="*/ 1 h 5"/>
                <a:gd name="T22" fmla="*/ 1 w 3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3" y="5"/>
                    <a:pt x="3" y="2"/>
                    <a:pt x="3" y="1"/>
                  </a:cubicBezTo>
                  <a:cubicBezTo>
                    <a:pt x="3" y="0"/>
                    <a:pt x="1" y="0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6" name="ís1ïďè"/>
            <p:cNvSpPr/>
            <p:nvPr userDrawn="1"/>
          </p:nvSpPr>
          <p:spPr bwMode="auto">
            <a:xfrm>
              <a:off x="6770791" y="201371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7" name="ïṡḷiḓé"/>
            <p:cNvSpPr/>
            <p:nvPr userDrawn="1"/>
          </p:nvSpPr>
          <p:spPr bwMode="auto">
            <a:xfrm>
              <a:off x="6770791" y="201371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8" name="íṣḻïdê"/>
            <p:cNvSpPr/>
            <p:nvPr userDrawn="1"/>
          </p:nvSpPr>
          <p:spPr bwMode="auto">
            <a:xfrm>
              <a:off x="6767238" y="2011346"/>
              <a:ext cx="8290" cy="7105"/>
            </a:xfrm>
            <a:custGeom>
              <a:avLst/>
              <a:gdLst>
                <a:gd name="T0" fmla="*/ 2 w 4"/>
                <a:gd name="T1" fmla="*/ 2 h 3"/>
                <a:gd name="T2" fmla="*/ 2 w 4"/>
                <a:gd name="T3" fmla="*/ 0 h 3"/>
                <a:gd name="T4" fmla="*/ 2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2"/>
                  </a:moveTo>
                  <a:cubicBezTo>
                    <a:pt x="3" y="3"/>
                    <a:pt x="4" y="0"/>
                    <a:pt x="2" y="0"/>
                  </a:cubicBezTo>
                  <a:cubicBezTo>
                    <a:pt x="1" y="0"/>
                    <a:pt x="0" y="2"/>
                    <a:pt x="2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9" name="îšḷïdè"/>
            <p:cNvSpPr/>
            <p:nvPr userDrawn="1"/>
          </p:nvSpPr>
          <p:spPr bwMode="auto">
            <a:xfrm>
              <a:off x="6961453" y="2038584"/>
              <a:ext cx="8290" cy="45001"/>
            </a:xfrm>
            <a:custGeom>
              <a:avLst/>
              <a:gdLst>
                <a:gd name="T0" fmla="*/ 4 w 4"/>
                <a:gd name="T1" fmla="*/ 0 h 22"/>
                <a:gd name="T2" fmla="*/ 0 w 4"/>
                <a:gd name="T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22">
                  <a:moveTo>
                    <a:pt x="4" y="0"/>
                  </a:moveTo>
                  <a:cubicBezTo>
                    <a:pt x="4" y="8"/>
                    <a:pt x="2" y="15"/>
                    <a:pt x="0" y="22"/>
                  </a:cubicBezTo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0" name="íṥḷiḓe"/>
            <p:cNvSpPr/>
            <p:nvPr userDrawn="1"/>
          </p:nvSpPr>
          <p:spPr bwMode="auto">
            <a:xfrm>
              <a:off x="6960268" y="2038584"/>
              <a:ext cx="14211" cy="47369"/>
            </a:xfrm>
            <a:custGeom>
              <a:avLst/>
              <a:gdLst>
                <a:gd name="T0" fmla="*/ 5 w 7"/>
                <a:gd name="T1" fmla="*/ 0 h 23"/>
                <a:gd name="T2" fmla="*/ 3 w 7"/>
                <a:gd name="T3" fmla="*/ 11 h 23"/>
                <a:gd name="T4" fmla="*/ 0 w 7"/>
                <a:gd name="T5" fmla="*/ 21 h 23"/>
                <a:gd name="T6" fmla="*/ 1 w 7"/>
                <a:gd name="T7" fmla="*/ 22 h 23"/>
                <a:gd name="T8" fmla="*/ 5 w 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5" y="0"/>
                  </a:moveTo>
                  <a:cubicBezTo>
                    <a:pt x="4" y="4"/>
                    <a:pt x="4" y="7"/>
                    <a:pt x="3" y="11"/>
                  </a:cubicBezTo>
                  <a:cubicBezTo>
                    <a:pt x="2" y="15"/>
                    <a:pt x="1" y="18"/>
                    <a:pt x="0" y="21"/>
                  </a:cubicBezTo>
                  <a:cubicBezTo>
                    <a:pt x="0" y="22"/>
                    <a:pt x="1" y="23"/>
                    <a:pt x="1" y="22"/>
                  </a:cubicBezTo>
                  <a:cubicBezTo>
                    <a:pt x="4" y="16"/>
                    <a:pt x="7" y="7"/>
                    <a:pt x="5" y="0"/>
                  </a:cubicBez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1" name="îşļíďe"/>
            <p:cNvSpPr/>
            <p:nvPr userDrawn="1"/>
          </p:nvSpPr>
          <p:spPr bwMode="auto">
            <a:xfrm>
              <a:off x="6974479" y="2159376"/>
              <a:ext cx="11842" cy="16579"/>
            </a:xfrm>
            <a:custGeom>
              <a:avLst/>
              <a:gdLst>
                <a:gd name="T0" fmla="*/ 4 w 6"/>
                <a:gd name="T1" fmla="*/ 0 h 8"/>
                <a:gd name="T2" fmla="*/ 2 w 6"/>
                <a:gd name="T3" fmla="*/ 3 h 8"/>
                <a:gd name="T4" fmla="*/ 0 w 6"/>
                <a:gd name="T5" fmla="*/ 7 h 8"/>
                <a:gd name="T6" fmla="*/ 0 w 6"/>
                <a:gd name="T7" fmla="*/ 8 h 8"/>
                <a:gd name="T8" fmla="*/ 1 w 6"/>
                <a:gd name="T9" fmla="*/ 8 h 8"/>
                <a:gd name="T10" fmla="*/ 6 w 6"/>
                <a:gd name="T11" fmla="*/ 0 h 8"/>
                <a:gd name="T12" fmla="*/ 5 w 6"/>
                <a:gd name="T13" fmla="*/ 0 h 8"/>
                <a:gd name="T14" fmla="*/ 4 w 6"/>
                <a:gd name="T15" fmla="*/ 0 h 8"/>
                <a:gd name="T16" fmla="*/ 2 w 6"/>
                <a:gd name="T17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cubicBezTo>
                    <a:pt x="3" y="1"/>
                    <a:pt x="2" y="2"/>
                    <a:pt x="2" y="3"/>
                  </a:cubicBezTo>
                  <a:cubicBezTo>
                    <a:pt x="1" y="4"/>
                    <a:pt x="0" y="6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6"/>
                    <a:pt x="5" y="3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2"/>
                    <a:pt x="2" y="3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2" name="ïşļiḍè"/>
            <p:cNvSpPr/>
            <p:nvPr userDrawn="1"/>
          </p:nvSpPr>
          <p:spPr bwMode="auto">
            <a:xfrm>
              <a:off x="6966190" y="2154639"/>
              <a:ext cx="22501" cy="24869"/>
            </a:xfrm>
            <a:custGeom>
              <a:avLst/>
              <a:gdLst>
                <a:gd name="T0" fmla="*/ 8 w 11"/>
                <a:gd name="T1" fmla="*/ 2 h 12"/>
                <a:gd name="T2" fmla="*/ 4 w 11"/>
                <a:gd name="T3" fmla="*/ 11 h 12"/>
                <a:gd name="T4" fmla="*/ 8 w 11"/>
                <a:gd name="T5" fmla="*/ 9 h 12"/>
                <a:gd name="T6" fmla="*/ 11 w 11"/>
                <a:gd name="T7" fmla="*/ 2 h 12"/>
                <a:gd name="T8" fmla="*/ 10 w 11"/>
                <a:gd name="T9" fmla="*/ 1 h 12"/>
                <a:gd name="T10" fmla="*/ 5 w 11"/>
                <a:gd name="T11" fmla="*/ 5 h 12"/>
                <a:gd name="T12" fmla="*/ 6 w 11"/>
                <a:gd name="T13" fmla="*/ 5 h 12"/>
                <a:gd name="T14" fmla="*/ 9 w 11"/>
                <a:gd name="T15" fmla="*/ 3 h 12"/>
                <a:gd name="T16" fmla="*/ 9 w 11"/>
                <a:gd name="T17" fmla="*/ 1 h 12"/>
                <a:gd name="T18" fmla="*/ 7 w 11"/>
                <a:gd name="T19" fmla="*/ 6 h 12"/>
                <a:gd name="T20" fmla="*/ 5 w 11"/>
                <a:gd name="T21" fmla="*/ 8 h 12"/>
                <a:gd name="T22" fmla="*/ 5 w 11"/>
                <a:gd name="T23" fmla="*/ 9 h 12"/>
                <a:gd name="T24" fmla="*/ 6 w 11"/>
                <a:gd name="T25" fmla="*/ 7 h 12"/>
                <a:gd name="T26" fmla="*/ 7 w 11"/>
                <a:gd name="T27" fmla="*/ 5 h 12"/>
                <a:gd name="T28" fmla="*/ 8 w 11"/>
                <a:gd name="T2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">
                  <a:moveTo>
                    <a:pt x="8" y="2"/>
                  </a:moveTo>
                  <a:cubicBezTo>
                    <a:pt x="5" y="2"/>
                    <a:pt x="0" y="9"/>
                    <a:pt x="4" y="11"/>
                  </a:cubicBezTo>
                  <a:cubicBezTo>
                    <a:pt x="5" y="12"/>
                    <a:pt x="7" y="10"/>
                    <a:pt x="8" y="9"/>
                  </a:cubicBezTo>
                  <a:cubicBezTo>
                    <a:pt x="9" y="7"/>
                    <a:pt x="10" y="5"/>
                    <a:pt x="11" y="2"/>
                  </a:cubicBezTo>
                  <a:cubicBezTo>
                    <a:pt x="11" y="2"/>
                    <a:pt x="11" y="1"/>
                    <a:pt x="10" y="1"/>
                  </a:cubicBezTo>
                  <a:cubicBezTo>
                    <a:pt x="8" y="0"/>
                    <a:pt x="6" y="3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9" y="3"/>
                    <a:pt x="9" y="3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8" y="3"/>
                    <a:pt x="8" y="4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8"/>
                    <a:pt x="4" y="10"/>
                    <a:pt x="5" y="9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8" y="4"/>
                    <a:pt x="8" y="3"/>
                    <a:pt x="8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3" name="íşľîḓé"/>
            <p:cNvSpPr/>
            <p:nvPr userDrawn="1"/>
          </p:nvSpPr>
          <p:spPr bwMode="auto">
            <a:xfrm>
              <a:off x="6992242" y="2153455"/>
              <a:ext cx="2368" cy="355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0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4" name="íṡ1ïḋê"/>
            <p:cNvSpPr/>
            <p:nvPr userDrawn="1"/>
          </p:nvSpPr>
          <p:spPr bwMode="auto">
            <a:xfrm>
              <a:off x="6988690" y="2148718"/>
              <a:ext cx="10659" cy="10659"/>
            </a:xfrm>
            <a:custGeom>
              <a:avLst/>
              <a:gdLst>
                <a:gd name="T0" fmla="*/ 2 w 5"/>
                <a:gd name="T1" fmla="*/ 2 h 5"/>
                <a:gd name="T2" fmla="*/ 1 w 5"/>
                <a:gd name="T3" fmla="*/ 3 h 5"/>
                <a:gd name="T4" fmla="*/ 1 w 5"/>
                <a:gd name="T5" fmla="*/ 4 h 5"/>
                <a:gd name="T6" fmla="*/ 2 w 5"/>
                <a:gd name="T7" fmla="*/ 5 h 5"/>
                <a:gd name="T8" fmla="*/ 3 w 5"/>
                <a:gd name="T9" fmla="*/ 1 h 5"/>
                <a:gd name="T10" fmla="*/ 2 w 5"/>
                <a:gd name="T11" fmla="*/ 3 h 5"/>
                <a:gd name="T12" fmla="*/ 2 w 5"/>
                <a:gd name="T13" fmla="*/ 2 h 5"/>
                <a:gd name="T14" fmla="*/ 2 w 5"/>
                <a:gd name="T15" fmla="*/ 2 h 5"/>
                <a:gd name="T16" fmla="*/ 2 w 5"/>
                <a:gd name="T17" fmla="*/ 2 h 5"/>
                <a:gd name="T18" fmla="*/ 2 w 5"/>
                <a:gd name="T19" fmla="*/ 3 h 5"/>
                <a:gd name="T20" fmla="*/ 1 w 5"/>
                <a:gd name="T21" fmla="*/ 3 h 5"/>
                <a:gd name="T22" fmla="*/ 2 w 5"/>
                <a:gd name="T23" fmla="*/ 4 h 5"/>
                <a:gd name="T24" fmla="*/ 3 w 5"/>
                <a:gd name="T25" fmla="*/ 3 h 5"/>
                <a:gd name="T26" fmla="*/ 3 w 5"/>
                <a:gd name="T27" fmla="*/ 2 h 5"/>
                <a:gd name="T28" fmla="*/ 2 w 5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5">
                  <a:moveTo>
                    <a:pt x="2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3" y="5"/>
                    <a:pt x="5" y="2"/>
                    <a:pt x="3" y="1"/>
                  </a:cubicBezTo>
                  <a:cubicBezTo>
                    <a:pt x="2" y="0"/>
                    <a:pt x="1" y="2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5" name="iṥ1ïḑè"/>
            <p:cNvSpPr/>
            <p:nvPr userDrawn="1"/>
          </p:nvSpPr>
          <p:spPr bwMode="auto">
            <a:xfrm>
              <a:off x="6968558" y="2181876"/>
              <a:ext cx="3553" cy="5922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2" y="1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6" name="îṧļíḍê"/>
            <p:cNvSpPr/>
            <p:nvPr userDrawn="1"/>
          </p:nvSpPr>
          <p:spPr bwMode="auto">
            <a:xfrm>
              <a:off x="6966190" y="2181876"/>
              <a:ext cx="5922" cy="8290"/>
            </a:xfrm>
            <a:custGeom>
              <a:avLst/>
              <a:gdLst>
                <a:gd name="T0" fmla="*/ 2 w 3"/>
                <a:gd name="T1" fmla="*/ 0 h 4"/>
                <a:gd name="T2" fmla="*/ 1 w 3"/>
                <a:gd name="T3" fmla="*/ 1 h 4"/>
                <a:gd name="T4" fmla="*/ 0 w 3"/>
                <a:gd name="T5" fmla="*/ 4 h 4"/>
                <a:gd name="T6" fmla="*/ 2 w 3"/>
                <a:gd name="T7" fmla="*/ 3 h 4"/>
                <a:gd name="T8" fmla="*/ 3 w 3"/>
                <a:gd name="T9" fmla="*/ 1 h 4"/>
                <a:gd name="T10" fmla="*/ 2 w 3"/>
                <a:gd name="T11" fmla="*/ 0 h 4"/>
                <a:gd name="T12" fmla="*/ 1 w 3"/>
                <a:gd name="T13" fmla="*/ 1 h 4"/>
                <a:gd name="T14" fmla="*/ 1 w 3"/>
                <a:gd name="T15" fmla="*/ 2 h 4"/>
                <a:gd name="T16" fmla="*/ 1 w 3"/>
                <a:gd name="T17" fmla="*/ 2 h 4"/>
                <a:gd name="T18" fmla="*/ 2 w 3"/>
                <a:gd name="T19" fmla="*/ 2 h 4"/>
                <a:gd name="T20" fmla="*/ 2 w 3"/>
                <a:gd name="T21" fmla="*/ 2 h 4"/>
                <a:gd name="T22" fmla="*/ 2 w 3"/>
                <a:gd name="T23" fmla="*/ 3 h 4"/>
                <a:gd name="T24" fmla="*/ 3 w 3"/>
                <a:gd name="T25" fmla="*/ 1 h 4"/>
                <a:gd name="T26" fmla="*/ 2 w 3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7" name="ïšḷîde"/>
            <p:cNvSpPr/>
            <p:nvPr userDrawn="1"/>
          </p:nvSpPr>
          <p:spPr bwMode="auto">
            <a:xfrm>
              <a:off x="6754210" y="2056347"/>
              <a:ext cx="13027" cy="84081"/>
            </a:xfrm>
            <a:custGeom>
              <a:avLst/>
              <a:gdLst>
                <a:gd name="T0" fmla="*/ 3 w 6"/>
                <a:gd name="T1" fmla="*/ 0 h 41"/>
                <a:gd name="T2" fmla="*/ 2 w 6"/>
                <a:gd name="T3" fmla="*/ 22 h 41"/>
                <a:gd name="T4" fmla="*/ 6 w 6"/>
                <a:gd name="T5" fmla="*/ 41 h 41"/>
                <a:gd name="T6" fmla="*/ 6 w 6"/>
                <a:gd name="T7" fmla="*/ 41 h 41"/>
                <a:gd name="T8" fmla="*/ 3 w 6"/>
                <a:gd name="T9" fmla="*/ 20 h 41"/>
                <a:gd name="T10" fmla="*/ 3 w 6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1">
                  <a:moveTo>
                    <a:pt x="3" y="0"/>
                  </a:moveTo>
                  <a:cubicBezTo>
                    <a:pt x="0" y="7"/>
                    <a:pt x="1" y="15"/>
                    <a:pt x="2" y="22"/>
                  </a:cubicBezTo>
                  <a:cubicBezTo>
                    <a:pt x="2" y="29"/>
                    <a:pt x="3" y="35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4" y="35"/>
                    <a:pt x="3" y="27"/>
                    <a:pt x="3" y="20"/>
                  </a:cubicBezTo>
                  <a:cubicBezTo>
                    <a:pt x="2" y="14"/>
                    <a:pt x="4" y="7"/>
                    <a:pt x="3" y="0"/>
                  </a:cubicBez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8" name="íṥľíḍe"/>
            <p:cNvSpPr/>
            <p:nvPr userDrawn="1"/>
          </p:nvSpPr>
          <p:spPr bwMode="auto">
            <a:xfrm>
              <a:off x="6837108" y="1954503"/>
              <a:ext cx="39080" cy="72239"/>
            </a:xfrm>
            <a:custGeom>
              <a:avLst/>
              <a:gdLst>
                <a:gd name="T0" fmla="*/ 19 w 19"/>
                <a:gd name="T1" fmla="*/ 0 h 35"/>
                <a:gd name="T2" fmla="*/ 0 w 19"/>
                <a:gd name="T3" fmla="*/ 35 h 35"/>
                <a:gd name="T4" fmla="*/ 0 w 19"/>
                <a:gd name="T5" fmla="*/ 35 h 35"/>
                <a:gd name="T6" fmla="*/ 9 w 19"/>
                <a:gd name="T7" fmla="*/ 16 h 35"/>
                <a:gd name="T8" fmla="*/ 19 w 19"/>
                <a:gd name="T9" fmla="*/ 1 h 35"/>
                <a:gd name="T10" fmla="*/ 19 w 19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5">
                  <a:moveTo>
                    <a:pt x="19" y="0"/>
                  </a:moveTo>
                  <a:cubicBezTo>
                    <a:pt x="9" y="9"/>
                    <a:pt x="3" y="23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9"/>
                    <a:pt x="6" y="22"/>
                    <a:pt x="9" y="16"/>
                  </a:cubicBezTo>
                  <a:cubicBezTo>
                    <a:pt x="12" y="11"/>
                    <a:pt x="16" y="6"/>
                    <a:pt x="19" y="1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9" name="ïŝḷiďè"/>
            <p:cNvSpPr/>
            <p:nvPr userDrawn="1"/>
          </p:nvSpPr>
          <p:spPr bwMode="auto">
            <a:xfrm>
              <a:off x="6818159" y="1956871"/>
              <a:ext cx="2368" cy="1185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0" name="iṧļîḋè"/>
            <p:cNvSpPr/>
            <p:nvPr userDrawn="1"/>
          </p:nvSpPr>
          <p:spPr bwMode="auto">
            <a:xfrm>
              <a:off x="6854871" y="2026742"/>
              <a:ext cx="10659" cy="7105"/>
            </a:xfrm>
            <a:custGeom>
              <a:avLst/>
              <a:gdLst>
                <a:gd name="T0" fmla="*/ 2 w 5"/>
                <a:gd name="T1" fmla="*/ 3 h 4"/>
                <a:gd name="T2" fmla="*/ 3 w 5"/>
                <a:gd name="T3" fmla="*/ 0 h 4"/>
                <a:gd name="T4" fmla="*/ 2 w 5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2" y="3"/>
                  </a:moveTo>
                  <a:cubicBezTo>
                    <a:pt x="4" y="4"/>
                    <a:pt x="5" y="1"/>
                    <a:pt x="3" y="0"/>
                  </a:cubicBezTo>
                  <a:cubicBezTo>
                    <a:pt x="1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1" name="işľíḑé"/>
            <p:cNvSpPr/>
            <p:nvPr userDrawn="1"/>
          </p:nvSpPr>
          <p:spPr bwMode="auto">
            <a:xfrm>
              <a:off x="6769606" y="2087137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2" name="îṧľíḑê"/>
            <p:cNvSpPr/>
            <p:nvPr userDrawn="1"/>
          </p:nvSpPr>
          <p:spPr bwMode="auto">
            <a:xfrm>
              <a:off x="6769606" y="2087137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3" name="ïṣlïḑê"/>
            <p:cNvSpPr/>
            <p:nvPr userDrawn="1"/>
          </p:nvSpPr>
          <p:spPr bwMode="auto">
            <a:xfrm>
              <a:off x="6767238" y="2085953"/>
              <a:ext cx="5922" cy="5922"/>
            </a:xfrm>
            <a:custGeom>
              <a:avLst/>
              <a:gdLst>
                <a:gd name="T0" fmla="*/ 0 w 3"/>
                <a:gd name="T1" fmla="*/ 1 h 3"/>
                <a:gd name="T2" fmla="*/ 0 w 3"/>
                <a:gd name="T3" fmla="*/ 2 h 3"/>
                <a:gd name="T4" fmla="*/ 1 w 3"/>
                <a:gd name="T5" fmla="*/ 3 h 3"/>
                <a:gd name="T6" fmla="*/ 1 w 3"/>
                <a:gd name="T7" fmla="*/ 3 h 3"/>
                <a:gd name="T8" fmla="*/ 2 w 3"/>
                <a:gd name="T9" fmla="*/ 2 h 3"/>
                <a:gd name="T10" fmla="*/ 2 w 3"/>
                <a:gd name="T11" fmla="*/ 2 h 3"/>
                <a:gd name="T12" fmla="*/ 2 w 3"/>
                <a:gd name="T13" fmla="*/ 0 h 3"/>
                <a:gd name="T14" fmla="*/ 0 w 3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4" name="îṣ1ïḓê"/>
            <p:cNvSpPr/>
            <p:nvPr userDrawn="1"/>
          </p:nvSpPr>
          <p:spPr bwMode="auto">
            <a:xfrm>
              <a:off x="6949610" y="1991215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5" name="îṥḻiḋé"/>
            <p:cNvSpPr/>
            <p:nvPr userDrawn="1"/>
          </p:nvSpPr>
          <p:spPr bwMode="auto">
            <a:xfrm>
              <a:off x="6949610" y="1991215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6" name="íṡļíḓe"/>
            <p:cNvSpPr/>
            <p:nvPr userDrawn="1"/>
          </p:nvSpPr>
          <p:spPr bwMode="auto">
            <a:xfrm>
              <a:off x="6947242" y="1991215"/>
              <a:ext cx="4737" cy="2368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2 w 2"/>
                <a:gd name="T5" fmla="*/ 0 h 1"/>
                <a:gd name="T6" fmla="*/ 1 w 2"/>
                <a:gd name="T7" fmla="*/ 0 h 1"/>
                <a:gd name="T8" fmla="*/ 0 w 2"/>
                <a:gd name="T9" fmla="*/ 0 h 1"/>
                <a:gd name="T10" fmla="*/ 1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7" name="îşḻïḓé"/>
            <p:cNvSpPr/>
            <p:nvPr userDrawn="1"/>
          </p:nvSpPr>
          <p:spPr bwMode="auto">
            <a:xfrm>
              <a:off x="7005268" y="2106085"/>
              <a:ext cx="5922" cy="3553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2" y="2"/>
                    <a:pt x="3" y="0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8" name="îṥ1ïḋè"/>
            <p:cNvSpPr/>
            <p:nvPr userDrawn="1"/>
          </p:nvSpPr>
          <p:spPr bwMode="auto">
            <a:xfrm>
              <a:off x="6927109" y="2218588"/>
              <a:ext cx="10659" cy="8290"/>
            </a:xfrm>
            <a:custGeom>
              <a:avLst/>
              <a:gdLst>
                <a:gd name="T0" fmla="*/ 2 w 5"/>
                <a:gd name="T1" fmla="*/ 3 h 4"/>
                <a:gd name="T2" fmla="*/ 3 w 5"/>
                <a:gd name="T3" fmla="*/ 0 h 4"/>
                <a:gd name="T4" fmla="*/ 2 w 5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2" y="3"/>
                  </a:moveTo>
                  <a:cubicBezTo>
                    <a:pt x="4" y="4"/>
                    <a:pt x="5" y="1"/>
                    <a:pt x="3" y="0"/>
                  </a:cubicBezTo>
                  <a:cubicBezTo>
                    <a:pt x="1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9" name="i$1ïdé"/>
            <p:cNvSpPr/>
            <p:nvPr userDrawn="1"/>
          </p:nvSpPr>
          <p:spPr bwMode="auto">
            <a:xfrm>
              <a:off x="6781449" y="2280168"/>
              <a:ext cx="10659" cy="3553"/>
            </a:xfrm>
            <a:custGeom>
              <a:avLst/>
              <a:gdLst>
                <a:gd name="T0" fmla="*/ 0 w 5"/>
                <a:gd name="T1" fmla="*/ 0 h 2"/>
                <a:gd name="T2" fmla="*/ 3 w 5"/>
                <a:gd name="T3" fmla="*/ 2 h 2"/>
                <a:gd name="T4" fmla="*/ 4 w 5"/>
                <a:gd name="T5" fmla="*/ 2 h 2"/>
                <a:gd name="T6" fmla="*/ 5 w 5"/>
                <a:gd name="T7" fmla="*/ 1 h 2"/>
                <a:gd name="T8" fmla="*/ 4 w 5"/>
                <a:gd name="T9" fmla="*/ 0 h 2"/>
                <a:gd name="T10" fmla="*/ 2 w 5"/>
                <a:gd name="T11" fmla="*/ 0 h 2"/>
                <a:gd name="T12" fmla="*/ 1 w 5"/>
                <a:gd name="T13" fmla="*/ 0 h 2"/>
                <a:gd name="T14" fmla="*/ 0 w 5"/>
                <a:gd name="T1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cubicBezTo>
                    <a:pt x="1" y="2"/>
                    <a:pt x="2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0" name="iS1îḓê"/>
            <p:cNvSpPr/>
            <p:nvPr userDrawn="1"/>
          </p:nvSpPr>
          <p:spPr bwMode="auto">
            <a:xfrm>
              <a:off x="6779081" y="2277800"/>
              <a:ext cx="14211" cy="8290"/>
            </a:xfrm>
            <a:custGeom>
              <a:avLst/>
              <a:gdLst>
                <a:gd name="T0" fmla="*/ 1 w 7"/>
                <a:gd name="T1" fmla="*/ 1 h 4"/>
                <a:gd name="T2" fmla="*/ 4 w 7"/>
                <a:gd name="T3" fmla="*/ 4 h 4"/>
                <a:gd name="T4" fmla="*/ 7 w 7"/>
                <a:gd name="T5" fmla="*/ 2 h 4"/>
                <a:gd name="T6" fmla="*/ 5 w 7"/>
                <a:gd name="T7" fmla="*/ 1 h 4"/>
                <a:gd name="T8" fmla="*/ 3 w 7"/>
                <a:gd name="T9" fmla="*/ 0 h 4"/>
                <a:gd name="T10" fmla="*/ 1 w 7"/>
                <a:gd name="T11" fmla="*/ 1 h 4"/>
                <a:gd name="T12" fmla="*/ 1 w 7"/>
                <a:gd name="T13" fmla="*/ 3 h 4"/>
                <a:gd name="T14" fmla="*/ 2 w 7"/>
                <a:gd name="T15" fmla="*/ 2 h 4"/>
                <a:gd name="T16" fmla="*/ 3 w 7"/>
                <a:gd name="T17" fmla="*/ 2 h 4"/>
                <a:gd name="T18" fmla="*/ 3 w 7"/>
                <a:gd name="T19" fmla="*/ 2 h 4"/>
                <a:gd name="T20" fmla="*/ 4 w 7"/>
                <a:gd name="T21" fmla="*/ 2 h 4"/>
                <a:gd name="T22" fmla="*/ 5 w 7"/>
                <a:gd name="T23" fmla="*/ 2 h 4"/>
                <a:gd name="T24" fmla="*/ 4 w 7"/>
                <a:gd name="T25" fmla="*/ 2 h 4"/>
                <a:gd name="T26" fmla="*/ 2 w 7"/>
                <a:gd name="T27" fmla="*/ 2 h 4"/>
                <a:gd name="T28" fmla="*/ 1 w 7"/>
                <a:gd name="T2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4">
                  <a:moveTo>
                    <a:pt x="1" y="1"/>
                  </a:moveTo>
                  <a:cubicBezTo>
                    <a:pt x="1" y="3"/>
                    <a:pt x="3" y="4"/>
                    <a:pt x="4" y="4"/>
                  </a:cubicBezTo>
                  <a:cubicBezTo>
                    <a:pt x="5" y="4"/>
                    <a:pt x="7" y="3"/>
                    <a:pt x="7" y="2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2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1" name="ïṩļîḋè"/>
            <p:cNvSpPr/>
            <p:nvPr userDrawn="1"/>
          </p:nvSpPr>
          <p:spPr bwMode="auto">
            <a:xfrm>
              <a:off x="6795660" y="2280168"/>
              <a:ext cx="0" cy="236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2" name="íṩḻiḋé"/>
            <p:cNvSpPr/>
            <p:nvPr userDrawn="1"/>
          </p:nvSpPr>
          <p:spPr bwMode="auto">
            <a:xfrm flipV="1">
              <a:off x="6795660" y="2280168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3" name="ïŝḷíḋè"/>
            <p:cNvSpPr/>
            <p:nvPr userDrawn="1"/>
          </p:nvSpPr>
          <p:spPr bwMode="auto">
            <a:xfrm>
              <a:off x="6793290" y="2280168"/>
              <a:ext cx="4737" cy="3553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1 h 2"/>
                <a:gd name="T4" fmla="*/ 1 w 2"/>
                <a:gd name="T5" fmla="*/ 0 h 2"/>
                <a:gd name="T6" fmla="*/ 1 w 2"/>
                <a:gd name="T7" fmla="*/ 0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4" name="ïṣľîde"/>
            <p:cNvSpPr/>
            <p:nvPr userDrawn="1"/>
          </p:nvSpPr>
          <p:spPr bwMode="auto">
            <a:xfrm>
              <a:off x="6779081" y="228016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5" name="îṩlïḋé"/>
            <p:cNvSpPr/>
            <p:nvPr userDrawn="1"/>
          </p:nvSpPr>
          <p:spPr bwMode="auto">
            <a:xfrm>
              <a:off x="6779081" y="228016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6" name="i$1idè"/>
            <p:cNvSpPr/>
            <p:nvPr userDrawn="1"/>
          </p:nvSpPr>
          <p:spPr bwMode="auto">
            <a:xfrm>
              <a:off x="6777895" y="2277800"/>
              <a:ext cx="3553" cy="4737"/>
            </a:xfrm>
            <a:custGeom>
              <a:avLst/>
              <a:gdLst>
                <a:gd name="T0" fmla="*/ 1 w 2"/>
                <a:gd name="T1" fmla="*/ 1 h 2"/>
                <a:gd name="T2" fmla="*/ 1 w 2"/>
                <a:gd name="T3" fmla="*/ 0 h 2"/>
                <a:gd name="T4" fmla="*/ 1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2"/>
                    <a:pt x="2" y="1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7" name="iSľïḑé"/>
            <p:cNvSpPr/>
            <p:nvPr userDrawn="1"/>
          </p:nvSpPr>
          <p:spPr bwMode="auto">
            <a:xfrm>
              <a:off x="6843028" y="2337012"/>
              <a:ext cx="14211" cy="13027"/>
            </a:xfrm>
            <a:custGeom>
              <a:avLst/>
              <a:gdLst>
                <a:gd name="T0" fmla="*/ 0 w 7"/>
                <a:gd name="T1" fmla="*/ 4 h 6"/>
                <a:gd name="T2" fmla="*/ 7 w 7"/>
                <a:gd name="T3" fmla="*/ 1 h 6"/>
                <a:gd name="T4" fmla="*/ 7 w 7"/>
                <a:gd name="T5" fmla="*/ 0 h 6"/>
                <a:gd name="T6" fmla="*/ 4 w 7"/>
                <a:gd name="T7" fmla="*/ 3 h 6"/>
                <a:gd name="T8" fmla="*/ 1 w 7"/>
                <a:gd name="T9" fmla="*/ 4 h 6"/>
                <a:gd name="T10" fmla="*/ 0 w 7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0" y="4"/>
                  </a:moveTo>
                  <a:cubicBezTo>
                    <a:pt x="3" y="6"/>
                    <a:pt x="7" y="3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3" y="3"/>
                    <a:pt x="2" y="4"/>
                    <a:pt x="1" y="4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B77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8" name="íS1ídè"/>
            <p:cNvSpPr/>
            <p:nvPr userDrawn="1"/>
          </p:nvSpPr>
          <p:spPr bwMode="auto">
            <a:xfrm>
              <a:off x="6809871" y="2316879"/>
              <a:ext cx="4737" cy="3553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2 h 2"/>
                <a:gd name="T4" fmla="*/ 1 w 2"/>
                <a:gd name="T5" fmla="*/ 2 h 2"/>
                <a:gd name="T6" fmla="*/ 1 w 2"/>
                <a:gd name="T7" fmla="*/ 2 h 2"/>
                <a:gd name="T8" fmla="*/ 1 w 2"/>
                <a:gd name="T9" fmla="*/ 0 h 2"/>
                <a:gd name="T10" fmla="*/ 1 w 2"/>
                <a:gd name="T11" fmla="*/ 0 h 2"/>
                <a:gd name="T12" fmla="*/ 1 w 2"/>
                <a:gd name="T13" fmla="*/ 0 h 2"/>
                <a:gd name="T14" fmla="*/ 1 w 2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1" y="2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9" name="ïṧḷïḓe"/>
            <p:cNvSpPr/>
            <p:nvPr userDrawn="1"/>
          </p:nvSpPr>
          <p:spPr bwMode="auto">
            <a:xfrm>
              <a:off x="6807501" y="2314511"/>
              <a:ext cx="7105" cy="8290"/>
            </a:xfrm>
            <a:custGeom>
              <a:avLst/>
              <a:gdLst>
                <a:gd name="T0" fmla="*/ 1 w 3"/>
                <a:gd name="T1" fmla="*/ 1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1 h 4"/>
                <a:gd name="T8" fmla="*/ 1 w 3"/>
                <a:gd name="T9" fmla="*/ 3 h 4"/>
                <a:gd name="T10" fmla="*/ 2 w 3"/>
                <a:gd name="T11" fmla="*/ 3 h 4"/>
                <a:gd name="T12" fmla="*/ 2 w 3"/>
                <a:gd name="T13" fmla="*/ 2 h 4"/>
                <a:gd name="T14" fmla="*/ 2 w 3"/>
                <a:gd name="T15" fmla="*/ 1 h 4"/>
                <a:gd name="T16" fmla="*/ 2 w 3"/>
                <a:gd name="T17" fmla="*/ 1 h 4"/>
                <a:gd name="T18" fmla="*/ 2 w 3"/>
                <a:gd name="T19" fmla="*/ 3 h 4"/>
                <a:gd name="T20" fmla="*/ 2 w 3"/>
                <a:gd name="T21" fmla="*/ 2 h 4"/>
                <a:gd name="T22" fmla="*/ 2 w 3"/>
                <a:gd name="T23" fmla="*/ 1 h 4"/>
                <a:gd name="T24" fmla="*/ 1 w 3"/>
                <a:gd name="T2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4">
                  <a:moveTo>
                    <a:pt x="1" y="1"/>
                  </a:moveTo>
                  <a:cubicBezTo>
                    <a:pt x="1" y="2"/>
                    <a:pt x="0" y="3"/>
                    <a:pt x="1" y="4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3" y="1"/>
                    <a:pt x="2" y="0"/>
                    <a:pt x="1" y="1"/>
                  </a:cubicBezTo>
                  <a:cubicBezTo>
                    <a:pt x="1" y="1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0" name="îsľîdê"/>
            <p:cNvSpPr/>
            <p:nvPr userDrawn="1"/>
          </p:nvSpPr>
          <p:spPr bwMode="auto">
            <a:xfrm>
              <a:off x="6814608" y="232280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1" name="iṩlide"/>
            <p:cNvSpPr/>
            <p:nvPr userDrawn="1"/>
          </p:nvSpPr>
          <p:spPr bwMode="auto">
            <a:xfrm>
              <a:off x="6814608" y="232280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2" name="îṧḷîḍe"/>
            <p:cNvSpPr/>
            <p:nvPr userDrawn="1"/>
          </p:nvSpPr>
          <p:spPr bwMode="auto">
            <a:xfrm>
              <a:off x="6812239" y="2322801"/>
              <a:ext cx="3553" cy="2368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3" name="ïş1îḋe"/>
            <p:cNvSpPr/>
            <p:nvPr userDrawn="1"/>
          </p:nvSpPr>
          <p:spPr bwMode="auto">
            <a:xfrm>
              <a:off x="6812239" y="2314511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4" name="isľïďè"/>
            <p:cNvSpPr/>
            <p:nvPr userDrawn="1"/>
          </p:nvSpPr>
          <p:spPr bwMode="auto">
            <a:xfrm>
              <a:off x="6812239" y="2314511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5" name="ïsľïḍê"/>
            <p:cNvSpPr/>
            <p:nvPr userDrawn="1"/>
          </p:nvSpPr>
          <p:spPr bwMode="auto">
            <a:xfrm>
              <a:off x="6812239" y="2313327"/>
              <a:ext cx="2368" cy="118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6" name="ïṥḻîḓe"/>
            <p:cNvSpPr/>
            <p:nvPr userDrawn="1"/>
          </p:nvSpPr>
          <p:spPr bwMode="auto">
            <a:xfrm>
              <a:off x="6809871" y="2314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7" name="í$ḻïďè"/>
            <p:cNvSpPr/>
            <p:nvPr userDrawn="1"/>
          </p:nvSpPr>
          <p:spPr bwMode="auto">
            <a:xfrm>
              <a:off x="6809871" y="2314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8" name="îṡľîďé"/>
            <p:cNvSpPr/>
            <p:nvPr userDrawn="1"/>
          </p:nvSpPr>
          <p:spPr bwMode="auto">
            <a:xfrm>
              <a:off x="6809871" y="23145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9" name="işḻíḑê"/>
            <p:cNvSpPr/>
            <p:nvPr userDrawn="1"/>
          </p:nvSpPr>
          <p:spPr bwMode="auto">
            <a:xfrm>
              <a:off x="6809871" y="23145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0" name="íSļïḋê"/>
            <p:cNvSpPr/>
            <p:nvPr userDrawn="1"/>
          </p:nvSpPr>
          <p:spPr bwMode="auto">
            <a:xfrm>
              <a:off x="6809871" y="2314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1" name="îṥľïḑê"/>
            <p:cNvSpPr/>
            <p:nvPr userDrawn="1"/>
          </p:nvSpPr>
          <p:spPr bwMode="auto">
            <a:xfrm>
              <a:off x="6762501" y="2302668"/>
              <a:ext cx="4737" cy="3553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1 w 2"/>
                <a:gd name="T5" fmla="*/ 2 h 2"/>
                <a:gd name="T6" fmla="*/ 1 w 2"/>
                <a:gd name="T7" fmla="*/ 2 h 2"/>
                <a:gd name="T8" fmla="*/ 1 w 2"/>
                <a:gd name="T9" fmla="*/ 1 h 2"/>
                <a:gd name="T10" fmla="*/ 1 w 2"/>
                <a:gd name="T11" fmla="*/ 0 h 2"/>
                <a:gd name="T12" fmla="*/ 1 w 2"/>
                <a:gd name="T13" fmla="*/ 0 h 2"/>
                <a:gd name="T14" fmla="*/ 1 w 2"/>
                <a:gd name="T15" fmla="*/ 0 h 2"/>
                <a:gd name="T16" fmla="*/ 0 w 2"/>
                <a:gd name="T17" fmla="*/ 2 h 2"/>
                <a:gd name="T18" fmla="*/ 1 w 2"/>
                <a:gd name="T19" fmla="*/ 2 h 2"/>
                <a:gd name="T20" fmla="*/ 1 w 2"/>
                <a:gd name="T2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0" y="0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2" name="íṡliḋê"/>
            <p:cNvSpPr/>
            <p:nvPr userDrawn="1"/>
          </p:nvSpPr>
          <p:spPr bwMode="auto">
            <a:xfrm>
              <a:off x="6762501" y="2300300"/>
              <a:ext cx="4737" cy="8290"/>
            </a:xfrm>
            <a:custGeom>
              <a:avLst/>
              <a:gdLst>
                <a:gd name="T0" fmla="*/ 0 w 2"/>
                <a:gd name="T1" fmla="*/ 1 h 4"/>
                <a:gd name="T2" fmla="*/ 0 w 2"/>
                <a:gd name="T3" fmla="*/ 2 h 4"/>
                <a:gd name="T4" fmla="*/ 1 w 2"/>
                <a:gd name="T5" fmla="*/ 3 h 4"/>
                <a:gd name="T6" fmla="*/ 2 w 2"/>
                <a:gd name="T7" fmla="*/ 3 h 4"/>
                <a:gd name="T8" fmla="*/ 2 w 2"/>
                <a:gd name="T9" fmla="*/ 1 h 4"/>
                <a:gd name="T10" fmla="*/ 1 w 2"/>
                <a:gd name="T11" fmla="*/ 0 h 4"/>
                <a:gd name="T12" fmla="*/ 0 w 2"/>
                <a:gd name="T13" fmla="*/ 1 h 4"/>
                <a:gd name="T14" fmla="*/ 1 w 2"/>
                <a:gd name="T15" fmla="*/ 3 h 4"/>
                <a:gd name="T16" fmla="*/ 1 w 2"/>
                <a:gd name="T17" fmla="*/ 3 h 4"/>
                <a:gd name="T18" fmla="*/ 1 w 2"/>
                <a:gd name="T19" fmla="*/ 3 h 4"/>
                <a:gd name="T20" fmla="*/ 1 w 2"/>
                <a:gd name="T21" fmla="*/ 3 h 4"/>
                <a:gd name="T22" fmla="*/ 1 w 2"/>
                <a:gd name="T23" fmla="*/ 2 h 4"/>
                <a:gd name="T24" fmla="*/ 1 w 2"/>
                <a:gd name="T25" fmla="*/ 1 h 4"/>
                <a:gd name="T26" fmla="*/ 1 w 2"/>
                <a:gd name="T27" fmla="*/ 1 h 4"/>
                <a:gd name="T28" fmla="*/ 1 w 2"/>
                <a:gd name="T29" fmla="*/ 2 h 4"/>
                <a:gd name="T30" fmla="*/ 1 w 2"/>
                <a:gd name="T31" fmla="*/ 2 h 4"/>
                <a:gd name="T32" fmla="*/ 1 w 2"/>
                <a:gd name="T33" fmla="*/ 2 h 4"/>
                <a:gd name="T34" fmla="*/ 1 w 2"/>
                <a:gd name="T35" fmla="*/ 2 h 4"/>
                <a:gd name="T36" fmla="*/ 1 w 2"/>
                <a:gd name="T37" fmla="*/ 1 h 4"/>
                <a:gd name="T38" fmla="*/ 0 w 2"/>
                <a:gd name="T3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" h="4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3" name="iSliḋé"/>
            <p:cNvSpPr/>
            <p:nvPr userDrawn="1"/>
          </p:nvSpPr>
          <p:spPr bwMode="auto">
            <a:xfrm>
              <a:off x="6767238" y="2300300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2 w 2"/>
                <a:gd name="T4" fmla="*/ 0 w 2"/>
                <a:gd name="T5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4" name="ïślîďè"/>
            <p:cNvSpPr/>
            <p:nvPr userDrawn="1"/>
          </p:nvSpPr>
          <p:spPr bwMode="auto">
            <a:xfrm>
              <a:off x="6767238" y="2300300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2 w 2"/>
                <a:gd name="T4" fmla="*/ 0 w 2"/>
                <a:gd name="T5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5" name="ïŝḻïdé"/>
            <p:cNvSpPr/>
            <p:nvPr userDrawn="1"/>
          </p:nvSpPr>
          <p:spPr bwMode="auto">
            <a:xfrm>
              <a:off x="6767238" y="2300300"/>
              <a:ext cx="2368" cy="236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6" name="îṩḻiḍè"/>
            <p:cNvSpPr/>
            <p:nvPr userDrawn="1"/>
          </p:nvSpPr>
          <p:spPr bwMode="auto">
            <a:xfrm>
              <a:off x="6764870" y="2308590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7" name="ïṧḻîḋé"/>
            <p:cNvSpPr/>
            <p:nvPr userDrawn="1"/>
          </p:nvSpPr>
          <p:spPr bwMode="auto">
            <a:xfrm>
              <a:off x="6764870" y="2308590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8" name="îSḷïḋé"/>
            <p:cNvSpPr/>
            <p:nvPr userDrawn="1"/>
          </p:nvSpPr>
          <p:spPr bwMode="auto">
            <a:xfrm>
              <a:off x="6764870" y="2308590"/>
              <a:ext cx="2368" cy="236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0 h 1"/>
                <a:gd name="T18" fmla="*/ 0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9" name="îśḷide"/>
            <p:cNvSpPr/>
            <p:nvPr userDrawn="1"/>
          </p:nvSpPr>
          <p:spPr bwMode="auto">
            <a:xfrm>
              <a:off x="6871450" y="2335827"/>
              <a:ext cx="2368" cy="355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0 w 1"/>
                <a:gd name="T5" fmla="*/ 2 h 2"/>
                <a:gd name="T6" fmla="*/ 0 w 1"/>
                <a:gd name="T7" fmla="*/ 2 h 2"/>
                <a:gd name="T8" fmla="*/ 0 w 1"/>
                <a:gd name="T9" fmla="*/ 2 h 2"/>
                <a:gd name="T10" fmla="*/ 1 w 1"/>
                <a:gd name="T11" fmla="*/ 1 h 2"/>
                <a:gd name="T12" fmla="*/ 1 w 1"/>
                <a:gd name="T13" fmla="*/ 0 h 2"/>
                <a:gd name="T14" fmla="*/ 1 w 1"/>
                <a:gd name="T15" fmla="*/ 0 h 2"/>
                <a:gd name="T16" fmla="*/ 1 w 1"/>
                <a:gd name="T17" fmla="*/ 0 h 2"/>
                <a:gd name="T18" fmla="*/ 0 w 1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0" name="ïšļïďê"/>
            <p:cNvSpPr/>
            <p:nvPr userDrawn="1"/>
          </p:nvSpPr>
          <p:spPr bwMode="auto">
            <a:xfrm>
              <a:off x="6869082" y="2333459"/>
              <a:ext cx="7105" cy="5922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2 h 3"/>
                <a:gd name="T4" fmla="*/ 0 w 3"/>
                <a:gd name="T5" fmla="*/ 3 h 3"/>
                <a:gd name="T6" fmla="*/ 1 w 3"/>
                <a:gd name="T7" fmla="*/ 3 h 3"/>
                <a:gd name="T8" fmla="*/ 2 w 3"/>
                <a:gd name="T9" fmla="*/ 3 h 3"/>
                <a:gd name="T10" fmla="*/ 2 w 3"/>
                <a:gd name="T11" fmla="*/ 1 h 3"/>
                <a:gd name="T12" fmla="*/ 1 w 3"/>
                <a:gd name="T13" fmla="*/ 1 h 3"/>
                <a:gd name="T14" fmla="*/ 2 w 3"/>
                <a:gd name="T15" fmla="*/ 2 h 3"/>
                <a:gd name="T16" fmla="*/ 2 w 3"/>
                <a:gd name="T17" fmla="*/ 1 h 3"/>
                <a:gd name="T18" fmla="*/ 1 w 3"/>
                <a:gd name="T19" fmla="*/ 2 h 3"/>
                <a:gd name="T20" fmla="*/ 1 w 3"/>
                <a:gd name="T21" fmla="*/ 2 h 3"/>
                <a:gd name="T22" fmla="*/ 1 w 3"/>
                <a:gd name="T23" fmla="*/ 3 h 3"/>
                <a:gd name="T24" fmla="*/ 1 w 3"/>
                <a:gd name="T25" fmla="*/ 2 h 3"/>
                <a:gd name="T26" fmla="*/ 2 w 3"/>
                <a:gd name="T27" fmla="*/ 1 h 3"/>
                <a:gd name="T28" fmla="*/ 1 w 3"/>
                <a:gd name="T2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3" y="1"/>
                    <a:pt x="2" y="1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1" name="ïṡlîḍê"/>
            <p:cNvSpPr/>
            <p:nvPr userDrawn="1"/>
          </p:nvSpPr>
          <p:spPr bwMode="auto">
            <a:xfrm>
              <a:off x="6873818" y="2333459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2" name="iSḷïḋé"/>
            <p:cNvSpPr/>
            <p:nvPr userDrawn="1"/>
          </p:nvSpPr>
          <p:spPr bwMode="auto">
            <a:xfrm>
              <a:off x="6873818" y="2333459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3" name="î$ḻîḋê"/>
            <p:cNvSpPr/>
            <p:nvPr userDrawn="1"/>
          </p:nvSpPr>
          <p:spPr bwMode="auto">
            <a:xfrm>
              <a:off x="6873818" y="2333459"/>
              <a:ext cx="2368" cy="236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0 w 2"/>
                <a:gd name="T7" fmla="*/ 2 h 2"/>
                <a:gd name="T8" fmla="*/ 2 w 2"/>
                <a:gd name="T9" fmla="*/ 2 h 2"/>
                <a:gd name="T10" fmla="*/ 2 w 2"/>
                <a:gd name="T11" fmla="*/ 0 h 2"/>
                <a:gd name="T12" fmla="*/ 2 w 2"/>
                <a:gd name="T13" fmla="*/ 0 h 2"/>
                <a:gd name="T14" fmla="*/ 0 w 2"/>
                <a:gd name="T15" fmla="*/ 0 h 2"/>
                <a:gd name="T16" fmla="*/ 2 w 2"/>
                <a:gd name="T17" fmla="*/ 0 h 2"/>
                <a:gd name="T18" fmla="*/ 0 w 2"/>
                <a:gd name="T19" fmla="*/ 0 h 2"/>
                <a:gd name="T20" fmla="*/ 0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4" name="îşľíḋê"/>
            <p:cNvSpPr/>
            <p:nvPr userDrawn="1"/>
          </p:nvSpPr>
          <p:spPr bwMode="auto">
            <a:xfrm>
              <a:off x="6869082" y="2341749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5" name="ïṥľïḋè"/>
            <p:cNvSpPr/>
            <p:nvPr userDrawn="1"/>
          </p:nvSpPr>
          <p:spPr bwMode="auto">
            <a:xfrm>
              <a:off x="6869082" y="2341749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6" name="ïşḻiḓê"/>
            <p:cNvSpPr/>
            <p:nvPr userDrawn="1"/>
          </p:nvSpPr>
          <p:spPr bwMode="auto">
            <a:xfrm>
              <a:off x="6869082" y="2339380"/>
              <a:ext cx="0" cy="2368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7" name="íşļïďe"/>
            <p:cNvSpPr/>
            <p:nvPr userDrawn="1"/>
          </p:nvSpPr>
          <p:spPr bwMode="auto">
            <a:xfrm>
              <a:off x="5258519" y="19627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8" name="ïş1iḍê"/>
            <p:cNvSpPr/>
            <p:nvPr userDrawn="1"/>
          </p:nvSpPr>
          <p:spPr bwMode="auto">
            <a:xfrm>
              <a:off x="7462384" y="3659804"/>
              <a:ext cx="184741" cy="233295"/>
            </a:xfrm>
            <a:custGeom>
              <a:avLst/>
              <a:gdLst>
                <a:gd name="T0" fmla="*/ 156 w 156"/>
                <a:gd name="T1" fmla="*/ 0 h 197"/>
                <a:gd name="T2" fmla="*/ 0 w 156"/>
                <a:gd name="T3" fmla="*/ 26 h 197"/>
                <a:gd name="T4" fmla="*/ 85 w 156"/>
                <a:gd name="T5" fmla="*/ 197 h 197"/>
                <a:gd name="T6" fmla="*/ 156 w 156"/>
                <a:gd name="T7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6" h="197">
                  <a:moveTo>
                    <a:pt x="156" y="0"/>
                  </a:moveTo>
                  <a:lnTo>
                    <a:pt x="0" y="26"/>
                  </a:lnTo>
                  <a:lnTo>
                    <a:pt x="85" y="197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9" name="isḷîḋê"/>
            <p:cNvSpPr/>
            <p:nvPr userDrawn="1"/>
          </p:nvSpPr>
          <p:spPr bwMode="auto">
            <a:xfrm>
              <a:off x="7411463" y="3588749"/>
              <a:ext cx="235664" cy="101844"/>
            </a:xfrm>
            <a:custGeom>
              <a:avLst/>
              <a:gdLst>
                <a:gd name="T0" fmla="*/ 199 w 199"/>
                <a:gd name="T1" fmla="*/ 60 h 86"/>
                <a:gd name="T2" fmla="*/ 43 w 199"/>
                <a:gd name="T3" fmla="*/ 86 h 86"/>
                <a:gd name="T4" fmla="*/ 0 w 199"/>
                <a:gd name="T5" fmla="*/ 0 h 86"/>
                <a:gd name="T6" fmla="*/ 199 w 199"/>
                <a:gd name="T7" fmla="*/ 6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86">
                  <a:moveTo>
                    <a:pt x="199" y="60"/>
                  </a:moveTo>
                  <a:lnTo>
                    <a:pt x="43" y="86"/>
                  </a:lnTo>
                  <a:lnTo>
                    <a:pt x="0" y="0"/>
                  </a:lnTo>
                  <a:lnTo>
                    <a:pt x="199" y="6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0" name="íṩ1íḑê"/>
            <p:cNvSpPr/>
            <p:nvPr userDrawn="1"/>
          </p:nvSpPr>
          <p:spPr bwMode="auto">
            <a:xfrm>
              <a:off x="7342776" y="3401640"/>
              <a:ext cx="274743" cy="360008"/>
            </a:xfrm>
            <a:custGeom>
              <a:avLst/>
              <a:gdLst>
                <a:gd name="T0" fmla="*/ 232 w 232"/>
                <a:gd name="T1" fmla="*/ 0 h 304"/>
                <a:gd name="T2" fmla="*/ 0 w 232"/>
                <a:gd name="T3" fmla="*/ 54 h 304"/>
                <a:gd name="T4" fmla="*/ 146 w 232"/>
                <a:gd name="T5" fmla="*/ 304 h 304"/>
                <a:gd name="T6" fmla="*/ 232 w 232"/>
                <a:gd name="T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304">
                  <a:moveTo>
                    <a:pt x="232" y="0"/>
                  </a:moveTo>
                  <a:lnTo>
                    <a:pt x="0" y="54"/>
                  </a:lnTo>
                  <a:lnTo>
                    <a:pt x="146" y="304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1" name="ísḷide"/>
            <p:cNvSpPr/>
            <p:nvPr userDrawn="1"/>
          </p:nvSpPr>
          <p:spPr bwMode="auto">
            <a:xfrm>
              <a:off x="7255143" y="3314006"/>
              <a:ext cx="362376" cy="151582"/>
            </a:xfrm>
            <a:custGeom>
              <a:avLst/>
              <a:gdLst>
                <a:gd name="T0" fmla="*/ 306 w 306"/>
                <a:gd name="T1" fmla="*/ 74 h 128"/>
                <a:gd name="T2" fmla="*/ 74 w 306"/>
                <a:gd name="T3" fmla="*/ 128 h 128"/>
                <a:gd name="T4" fmla="*/ 0 w 306"/>
                <a:gd name="T5" fmla="*/ 0 h 128"/>
                <a:gd name="T6" fmla="*/ 306 w 306"/>
                <a:gd name="T7" fmla="*/ 7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" h="128">
                  <a:moveTo>
                    <a:pt x="306" y="74"/>
                  </a:moveTo>
                  <a:lnTo>
                    <a:pt x="74" y="128"/>
                  </a:lnTo>
                  <a:lnTo>
                    <a:pt x="0" y="0"/>
                  </a:lnTo>
                  <a:lnTo>
                    <a:pt x="306" y="74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2" name="îṣľiḋè"/>
            <p:cNvSpPr/>
            <p:nvPr userDrawn="1"/>
          </p:nvSpPr>
          <p:spPr bwMode="auto">
            <a:xfrm>
              <a:off x="7207773" y="3229926"/>
              <a:ext cx="196583" cy="278296"/>
            </a:xfrm>
            <a:custGeom>
              <a:avLst/>
              <a:gdLst>
                <a:gd name="T0" fmla="*/ 166 w 166"/>
                <a:gd name="T1" fmla="*/ 0 h 235"/>
                <a:gd name="T2" fmla="*/ 0 w 166"/>
                <a:gd name="T3" fmla="*/ 66 h 235"/>
                <a:gd name="T4" fmla="*/ 135 w 166"/>
                <a:gd name="T5" fmla="*/ 235 h 235"/>
                <a:gd name="T6" fmla="*/ 166 w 166"/>
                <a:gd name="T7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6" h="235">
                  <a:moveTo>
                    <a:pt x="166" y="0"/>
                  </a:moveTo>
                  <a:lnTo>
                    <a:pt x="0" y="66"/>
                  </a:lnTo>
                  <a:lnTo>
                    <a:pt x="135" y="235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3" name="íṧ1íḑè"/>
            <p:cNvSpPr/>
            <p:nvPr userDrawn="1"/>
          </p:nvSpPr>
          <p:spPr bwMode="auto">
            <a:xfrm>
              <a:off x="7126062" y="3205057"/>
              <a:ext cx="278296" cy="103029"/>
            </a:xfrm>
            <a:custGeom>
              <a:avLst/>
              <a:gdLst>
                <a:gd name="T0" fmla="*/ 235 w 235"/>
                <a:gd name="T1" fmla="*/ 21 h 87"/>
                <a:gd name="T2" fmla="*/ 69 w 235"/>
                <a:gd name="T3" fmla="*/ 87 h 87"/>
                <a:gd name="T4" fmla="*/ 0 w 235"/>
                <a:gd name="T5" fmla="*/ 0 h 87"/>
                <a:gd name="T6" fmla="*/ 235 w 235"/>
                <a:gd name="T7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5" h="87">
                  <a:moveTo>
                    <a:pt x="235" y="21"/>
                  </a:moveTo>
                  <a:lnTo>
                    <a:pt x="69" y="87"/>
                  </a:lnTo>
                  <a:lnTo>
                    <a:pt x="0" y="0"/>
                  </a:lnTo>
                  <a:lnTo>
                    <a:pt x="235" y="21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4" name="îŝ1îďe"/>
            <p:cNvSpPr/>
            <p:nvPr userDrawn="1"/>
          </p:nvSpPr>
          <p:spPr bwMode="auto">
            <a:xfrm>
              <a:off x="7574888" y="3786517"/>
              <a:ext cx="18948" cy="28422"/>
            </a:xfrm>
            <a:custGeom>
              <a:avLst/>
              <a:gdLst>
                <a:gd name="T0" fmla="*/ 5 w 9"/>
                <a:gd name="T1" fmla="*/ 3 h 14"/>
                <a:gd name="T2" fmla="*/ 1 w 9"/>
                <a:gd name="T3" fmla="*/ 11 h 14"/>
                <a:gd name="T4" fmla="*/ 3 w 9"/>
                <a:gd name="T5" fmla="*/ 12 h 14"/>
                <a:gd name="T6" fmla="*/ 8 w 9"/>
                <a:gd name="T7" fmla="*/ 2 h 14"/>
                <a:gd name="T8" fmla="*/ 7 w 9"/>
                <a:gd name="T9" fmla="*/ 1 h 14"/>
                <a:gd name="T10" fmla="*/ 2 w 9"/>
                <a:gd name="T11" fmla="*/ 4 h 14"/>
                <a:gd name="T12" fmla="*/ 0 w 9"/>
                <a:gd name="T13" fmla="*/ 11 h 14"/>
                <a:gd name="T14" fmla="*/ 2 w 9"/>
                <a:gd name="T15" fmla="*/ 13 h 14"/>
                <a:gd name="T16" fmla="*/ 9 w 9"/>
                <a:gd name="T17" fmla="*/ 3 h 14"/>
                <a:gd name="T18" fmla="*/ 8 w 9"/>
                <a:gd name="T19" fmla="*/ 1 h 14"/>
                <a:gd name="T20" fmla="*/ 7 w 9"/>
                <a:gd name="T21" fmla="*/ 1 h 14"/>
                <a:gd name="T22" fmla="*/ 5 w 9"/>
                <a:gd name="T23" fmla="*/ 3 h 14"/>
                <a:gd name="T24" fmla="*/ 2 w 9"/>
                <a:gd name="T25" fmla="*/ 9 h 14"/>
                <a:gd name="T26" fmla="*/ 4 w 9"/>
                <a:gd name="T27" fmla="*/ 11 h 14"/>
                <a:gd name="T28" fmla="*/ 4 w 9"/>
                <a:gd name="T29" fmla="*/ 7 h 14"/>
                <a:gd name="T30" fmla="*/ 7 w 9"/>
                <a:gd name="T31" fmla="*/ 4 h 14"/>
                <a:gd name="T32" fmla="*/ 5 w 9"/>
                <a:gd name="T33" fmla="*/ 3 h 14"/>
                <a:gd name="T34" fmla="*/ 2 w 9"/>
                <a:gd name="T35" fmla="*/ 10 h 14"/>
                <a:gd name="T36" fmla="*/ 3 w 9"/>
                <a:gd name="T37" fmla="*/ 11 h 14"/>
                <a:gd name="T38" fmla="*/ 6 w 9"/>
                <a:gd name="T39" fmla="*/ 4 h 14"/>
                <a:gd name="T40" fmla="*/ 5 w 9"/>
                <a:gd name="T41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" h="14">
                  <a:moveTo>
                    <a:pt x="5" y="3"/>
                  </a:moveTo>
                  <a:cubicBezTo>
                    <a:pt x="2" y="5"/>
                    <a:pt x="1" y="8"/>
                    <a:pt x="1" y="11"/>
                  </a:cubicBezTo>
                  <a:cubicBezTo>
                    <a:pt x="1" y="12"/>
                    <a:pt x="2" y="13"/>
                    <a:pt x="3" y="12"/>
                  </a:cubicBezTo>
                  <a:cubicBezTo>
                    <a:pt x="6" y="10"/>
                    <a:pt x="8" y="6"/>
                    <a:pt x="8" y="2"/>
                  </a:cubicBezTo>
                  <a:cubicBezTo>
                    <a:pt x="8" y="2"/>
                    <a:pt x="8" y="1"/>
                    <a:pt x="7" y="1"/>
                  </a:cubicBezTo>
                  <a:cubicBezTo>
                    <a:pt x="5" y="0"/>
                    <a:pt x="3" y="2"/>
                    <a:pt x="2" y="4"/>
                  </a:cubicBezTo>
                  <a:cubicBezTo>
                    <a:pt x="0" y="6"/>
                    <a:pt x="0" y="9"/>
                    <a:pt x="0" y="11"/>
                  </a:cubicBezTo>
                  <a:cubicBezTo>
                    <a:pt x="0" y="12"/>
                    <a:pt x="1" y="12"/>
                    <a:pt x="2" y="13"/>
                  </a:cubicBezTo>
                  <a:cubicBezTo>
                    <a:pt x="6" y="14"/>
                    <a:pt x="9" y="6"/>
                    <a:pt x="9" y="3"/>
                  </a:cubicBezTo>
                  <a:cubicBezTo>
                    <a:pt x="9" y="2"/>
                    <a:pt x="8" y="2"/>
                    <a:pt x="8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5" y="4"/>
                    <a:pt x="4" y="10"/>
                    <a:pt x="2" y="9"/>
                  </a:cubicBezTo>
                  <a:cubicBezTo>
                    <a:pt x="3" y="10"/>
                    <a:pt x="3" y="10"/>
                    <a:pt x="4" y="11"/>
                  </a:cubicBezTo>
                  <a:cubicBezTo>
                    <a:pt x="4" y="9"/>
                    <a:pt x="4" y="8"/>
                    <a:pt x="4" y="7"/>
                  </a:cubicBezTo>
                  <a:cubicBezTo>
                    <a:pt x="5" y="6"/>
                    <a:pt x="6" y="4"/>
                    <a:pt x="7" y="4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6" y="6"/>
                    <a:pt x="4" y="9"/>
                    <a:pt x="2" y="10"/>
                  </a:cubicBezTo>
                  <a:cubicBezTo>
                    <a:pt x="2" y="10"/>
                    <a:pt x="3" y="11"/>
                    <a:pt x="3" y="11"/>
                  </a:cubicBezTo>
                  <a:cubicBezTo>
                    <a:pt x="3" y="8"/>
                    <a:pt x="4" y="6"/>
                    <a:pt x="6" y="4"/>
                  </a:cubicBezTo>
                  <a:cubicBezTo>
                    <a:pt x="6" y="4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5" name="ïsḷiḑe"/>
            <p:cNvSpPr/>
            <p:nvPr userDrawn="1"/>
          </p:nvSpPr>
          <p:spPr bwMode="auto">
            <a:xfrm>
              <a:off x="7593834" y="3782963"/>
              <a:ext cx="5922" cy="3553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3" y="2"/>
                    <a:pt x="3" y="0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6" name="ïşlîḑé"/>
            <p:cNvSpPr/>
            <p:nvPr userDrawn="1"/>
          </p:nvSpPr>
          <p:spPr bwMode="auto">
            <a:xfrm>
              <a:off x="7579625" y="3814939"/>
              <a:ext cx="5922" cy="8290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3 h 4"/>
                <a:gd name="T4" fmla="*/ 1 w 3"/>
                <a:gd name="T5" fmla="*/ 4 h 4"/>
                <a:gd name="T6" fmla="*/ 1 w 3"/>
                <a:gd name="T7" fmla="*/ 4 h 4"/>
                <a:gd name="T8" fmla="*/ 2 w 3"/>
                <a:gd name="T9" fmla="*/ 3 h 4"/>
                <a:gd name="T10" fmla="*/ 3 w 3"/>
                <a:gd name="T11" fmla="*/ 3 h 4"/>
                <a:gd name="T12" fmla="*/ 0 w 3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7" name="íṣḻïḑé"/>
            <p:cNvSpPr/>
            <p:nvPr userDrawn="1"/>
          </p:nvSpPr>
          <p:spPr bwMode="auto">
            <a:xfrm>
              <a:off x="7550017" y="3573355"/>
              <a:ext cx="5922" cy="13027"/>
            </a:xfrm>
            <a:custGeom>
              <a:avLst/>
              <a:gdLst>
                <a:gd name="T0" fmla="*/ 3 w 3"/>
                <a:gd name="T1" fmla="*/ 0 h 6"/>
                <a:gd name="T2" fmla="*/ 0 w 3"/>
                <a:gd name="T3" fmla="*/ 4 h 6"/>
                <a:gd name="T4" fmla="*/ 2 w 3"/>
                <a:gd name="T5" fmla="*/ 5 h 6"/>
                <a:gd name="T6" fmla="*/ 3 w 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cubicBezTo>
                    <a:pt x="1" y="1"/>
                    <a:pt x="1" y="3"/>
                    <a:pt x="0" y="4"/>
                  </a:cubicBezTo>
                  <a:cubicBezTo>
                    <a:pt x="0" y="5"/>
                    <a:pt x="2" y="6"/>
                    <a:pt x="2" y="5"/>
                  </a:cubicBezTo>
                  <a:cubicBezTo>
                    <a:pt x="2" y="3"/>
                    <a:pt x="3" y="2"/>
                    <a:pt x="3" y="0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8" name="íşḷíḍè"/>
            <p:cNvSpPr/>
            <p:nvPr userDrawn="1"/>
          </p:nvSpPr>
          <p:spPr bwMode="auto">
            <a:xfrm>
              <a:off x="7546466" y="3572170"/>
              <a:ext cx="11842" cy="16579"/>
            </a:xfrm>
            <a:custGeom>
              <a:avLst/>
              <a:gdLst>
                <a:gd name="T0" fmla="*/ 3 w 6"/>
                <a:gd name="T1" fmla="*/ 3 h 8"/>
                <a:gd name="T2" fmla="*/ 2 w 6"/>
                <a:gd name="T3" fmla="*/ 6 h 8"/>
                <a:gd name="T4" fmla="*/ 3 w 6"/>
                <a:gd name="T5" fmla="*/ 7 h 8"/>
                <a:gd name="T6" fmla="*/ 6 w 6"/>
                <a:gd name="T7" fmla="*/ 2 h 8"/>
                <a:gd name="T8" fmla="*/ 5 w 6"/>
                <a:gd name="T9" fmla="*/ 1 h 8"/>
                <a:gd name="T10" fmla="*/ 1 w 6"/>
                <a:gd name="T11" fmla="*/ 7 h 8"/>
                <a:gd name="T12" fmla="*/ 3 w 6"/>
                <a:gd name="T13" fmla="*/ 8 h 8"/>
                <a:gd name="T14" fmla="*/ 5 w 6"/>
                <a:gd name="T15" fmla="*/ 5 h 8"/>
                <a:gd name="T16" fmla="*/ 6 w 6"/>
                <a:gd name="T17" fmla="*/ 3 h 8"/>
                <a:gd name="T18" fmla="*/ 5 w 6"/>
                <a:gd name="T19" fmla="*/ 2 h 8"/>
                <a:gd name="T20" fmla="*/ 2 w 6"/>
                <a:gd name="T21" fmla="*/ 6 h 8"/>
                <a:gd name="T22" fmla="*/ 3 w 6"/>
                <a:gd name="T23" fmla="*/ 6 h 8"/>
                <a:gd name="T24" fmla="*/ 3 w 6"/>
                <a:gd name="T25" fmla="*/ 4 h 8"/>
                <a:gd name="T26" fmla="*/ 5 w 6"/>
                <a:gd name="T27" fmla="*/ 2 h 8"/>
                <a:gd name="T28" fmla="*/ 5 w 6"/>
                <a:gd name="T29" fmla="*/ 2 h 8"/>
                <a:gd name="T30" fmla="*/ 2 w 6"/>
                <a:gd name="T31" fmla="*/ 6 h 8"/>
                <a:gd name="T32" fmla="*/ 3 w 6"/>
                <a:gd name="T33" fmla="*/ 6 h 8"/>
                <a:gd name="T34" fmla="*/ 4 w 6"/>
                <a:gd name="T35" fmla="*/ 3 h 8"/>
                <a:gd name="T36" fmla="*/ 3 w 6"/>
                <a:gd name="T37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" h="8">
                  <a:moveTo>
                    <a:pt x="3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5" y="7"/>
                    <a:pt x="6" y="4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2" y="0"/>
                    <a:pt x="0" y="4"/>
                    <a:pt x="1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4" y="7"/>
                    <a:pt x="4" y="6"/>
                    <a:pt x="5" y="5"/>
                  </a:cubicBezTo>
                  <a:cubicBezTo>
                    <a:pt x="5" y="4"/>
                    <a:pt x="6" y="4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3" y="5"/>
                    <a:pt x="2" y="6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5"/>
                    <a:pt x="3" y="5"/>
                    <a:pt x="3" y="4"/>
                  </a:cubicBezTo>
                  <a:cubicBezTo>
                    <a:pt x="3" y="3"/>
                    <a:pt x="4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5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4"/>
                    <a:pt x="4" y="3"/>
                  </a:cubicBezTo>
                  <a:cubicBezTo>
                    <a:pt x="4" y="3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9" name="ïsḻïḓê"/>
            <p:cNvSpPr/>
            <p:nvPr userDrawn="1"/>
          </p:nvSpPr>
          <p:spPr bwMode="auto">
            <a:xfrm>
              <a:off x="7563045" y="3566249"/>
              <a:ext cx="3553" cy="1185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1 w 2"/>
                <a:gd name="T5" fmla="*/ 1 h 1"/>
                <a:gd name="T6" fmla="*/ 1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0" name="ïŝlîḍê"/>
            <p:cNvSpPr/>
            <p:nvPr userDrawn="1"/>
          </p:nvSpPr>
          <p:spPr bwMode="auto">
            <a:xfrm>
              <a:off x="7552387" y="3586381"/>
              <a:ext cx="3553" cy="3553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2" y="2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1" name="îṥ1íḋè"/>
            <p:cNvSpPr/>
            <p:nvPr userDrawn="1"/>
          </p:nvSpPr>
          <p:spPr bwMode="auto">
            <a:xfrm>
              <a:off x="7381856" y="3289138"/>
              <a:ext cx="4737" cy="10659"/>
            </a:xfrm>
            <a:custGeom>
              <a:avLst/>
              <a:gdLst>
                <a:gd name="T0" fmla="*/ 1 w 2"/>
                <a:gd name="T1" fmla="*/ 1 h 5"/>
                <a:gd name="T2" fmla="*/ 0 w 2"/>
                <a:gd name="T3" fmla="*/ 4 h 5"/>
                <a:gd name="T4" fmla="*/ 2 w 2"/>
                <a:gd name="T5" fmla="*/ 4 h 5"/>
                <a:gd name="T6" fmla="*/ 2 w 2"/>
                <a:gd name="T7" fmla="*/ 1 h 5"/>
                <a:gd name="T8" fmla="*/ 1 w 2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1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1" y="5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2" name="iŝ1íďê"/>
            <p:cNvSpPr/>
            <p:nvPr userDrawn="1"/>
          </p:nvSpPr>
          <p:spPr bwMode="auto">
            <a:xfrm>
              <a:off x="7375936" y="3305717"/>
              <a:ext cx="10659" cy="16579"/>
            </a:xfrm>
            <a:custGeom>
              <a:avLst/>
              <a:gdLst>
                <a:gd name="T0" fmla="*/ 2 w 5"/>
                <a:gd name="T1" fmla="*/ 2 h 8"/>
                <a:gd name="T2" fmla="*/ 3 w 5"/>
                <a:gd name="T3" fmla="*/ 7 h 8"/>
                <a:gd name="T4" fmla="*/ 4 w 5"/>
                <a:gd name="T5" fmla="*/ 1 h 8"/>
                <a:gd name="T6" fmla="*/ 2 w 5"/>
                <a:gd name="T7" fmla="*/ 1 h 8"/>
                <a:gd name="T8" fmla="*/ 0 w 5"/>
                <a:gd name="T9" fmla="*/ 7 h 8"/>
                <a:gd name="T10" fmla="*/ 1 w 5"/>
                <a:gd name="T11" fmla="*/ 7 h 8"/>
                <a:gd name="T12" fmla="*/ 3 w 5"/>
                <a:gd name="T13" fmla="*/ 5 h 8"/>
                <a:gd name="T14" fmla="*/ 2 w 5"/>
                <a:gd name="T15" fmla="*/ 5 h 8"/>
                <a:gd name="T16" fmla="*/ 1 w 5"/>
                <a:gd name="T17" fmla="*/ 5 h 8"/>
                <a:gd name="T18" fmla="*/ 2 w 5"/>
                <a:gd name="T19" fmla="*/ 6 h 8"/>
                <a:gd name="T20" fmla="*/ 4 w 5"/>
                <a:gd name="T21" fmla="*/ 2 h 8"/>
                <a:gd name="T22" fmla="*/ 2 w 5"/>
                <a:gd name="T23" fmla="*/ 2 h 8"/>
                <a:gd name="T24" fmla="*/ 2 w 5"/>
                <a:gd name="T25" fmla="*/ 3 h 8"/>
                <a:gd name="T26" fmla="*/ 2 w 5"/>
                <a:gd name="T27" fmla="*/ 5 h 8"/>
                <a:gd name="T28" fmla="*/ 3 w 5"/>
                <a:gd name="T29" fmla="*/ 4 h 8"/>
                <a:gd name="T30" fmla="*/ 3 w 5"/>
                <a:gd name="T31" fmla="*/ 2 h 8"/>
                <a:gd name="T32" fmla="*/ 2 w 5"/>
                <a:gd name="T3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" h="8">
                  <a:moveTo>
                    <a:pt x="2" y="2"/>
                  </a:moveTo>
                  <a:cubicBezTo>
                    <a:pt x="1" y="3"/>
                    <a:pt x="0" y="8"/>
                    <a:pt x="3" y="7"/>
                  </a:cubicBezTo>
                  <a:cubicBezTo>
                    <a:pt x="5" y="7"/>
                    <a:pt x="4" y="3"/>
                    <a:pt x="4" y="1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0" y="2"/>
                    <a:pt x="0" y="4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3" y="8"/>
                    <a:pt x="3" y="7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3"/>
                    <a:pt x="4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6"/>
                    <a:pt x="3" y="4"/>
                    <a:pt x="3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3" name="íṧ1íḍê"/>
            <p:cNvSpPr/>
            <p:nvPr userDrawn="1"/>
          </p:nvSpPr>
          <p:spPr bwMode="auto">
            <a:xfrm>
              <a:off x="7380673" y="3325849"/>
              <a:ext cx="3553" cy="8290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3 h 4"/>
                <a:gd name="T4" fmla="*/ 1 w 2"/>
                <a:gd name="T5" fmla="*/ 3 h 4"/>
                <a:gd name="T6" fmla="*/ 2 w 2"/>
                <a:gd name="T7" fmla="*/ 1 h 4"/>
                <a:gd name="T8" fmla="*/ 0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4" name="íṡḷiḋé"/>
            <p:cNvSpPr/>
            <p:nvPr userDrawn="1"/>
          </p:nvSpPr>
          <p:spPr bwMode="auto">
            <a:xfrm>
              <a:off x="7597387" y="3752174"/>
              <a:ext cx="8290" cy="9474"/>
            </a:xfrm>
            <a:custGeom>
              <a:avLst/>
              <a:gdLst>
                <a:gd name="T0" fmla="*/ 3 w 4"/>
                <a:gd name="T1" fmla="*/ 1 h 5"/>
                <a:gd name="T2" fmla="*/ 2 w 4"/>
                <a:gd name="T3" fmla="*/ 0 h 5"/>
                <a:gd name="T4" fmla="*/ 0 w 4"/>
                <a:gd name="T5" fmla="*/ 4 h 5"/>
                <a:gd name="T6" fmla="*/ 1 w 4"/>
                <a:gd name="T7" fmla="*/ 5 h 5"/>
                <a:gd name="T8" fmla="*/ 2 w 4"/>
                <a:gd name="T9" fmla="*/ 3 h 5"/>
                <a:gd name="T10" fmla="*/ 3 w 4"/>
                <a:gd name="T11" fmla="*/ 2 h 5"/>
                <a:gd name="T12" fmla="*/ 3 w 4"/>
                <a:gd name="T13" fmla="*/ 1 h 5"/>
                <a:gd name="T14" fmla="*/ 3 w 4"/>
                <a:gd name="T15" fmla="*/ 1 h 5"/>
                <a:gd name="T16" fmla="*/ 2 w 4"/>
                <a:gd name="T17" fmla="*/ 1 h 5"/>
                <a:gd name="T18" fmla="*/ 3 w 4"/>
                <a:gd name="T1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5"/>
                    <a:pt x="1" y="5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5" name="íşlíḓê"/>
            <p:cNvSpPr/>
            <p:nvPr userDrawn="1"/>
          </p:nvSpPr>
          <p:spPr bwMode="auto">
            <a:xfrm>
              <a:off x="7603309" y="3688225"/>
              <a:ext cx="13027" cy="13027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5 h 6"/>
                <a:gd name="T4" fmla="*/ 1 w 6"/>
                <a:gd name="T5" fmla="*/ 5 h 6"/>
                <a:gd name="T6" fmla="*/ 6 w 6"/>
                <a:gd name="T7" fmla="*/ 1 h 6"/>
                <a:gd name="T8" fmla="*/ 6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cubicBezTo>
                    <a:pt x="4" y="1"/>
                    <a:pt x="2" y="3"/>
                    <a:pt x="0" y="5"/>
                  </a:cubicBezTo>
                  <a:cubicBezTo>
                    <a:pt x="0" y="5"/>
                    <a:pt x="0" y="6"/>
                    <a:pt x="1" y="5"/>
                  </a:cubicBezTo>
                  <a:cubicBezTo>
                    <a:pt x="2" y="4"/>
                    <a:pt x="4" y="2"/>
                    <a:pt x="6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6" name="íŝ1ïḍe"/>
            <p:cNvSpPr/>
            <p:nvPr userDrawn="1"/>
          </p:nvSpPr>
          <p:spPr bwMode="auto">
            <a:xfrm>
              <a:off x="7577256" y="3475063"/>
              <a:ext cx="9474" cy="16579"/>
            </a:xfrm>
            <a:custGeom>
              <a:avLst/>
              <a:gdLst>
                <a:gd name="T0" fmla="*/ 4 w 5"/>
                <a:gd name="T1" fmla="*/ 0 h 8"/>
                <a:gd name="T2" fmla="*/ 0 w 5"/>
                <a:gd name="T3" fmla="*/ 7 h 8"/>
                <a:gd name="T4" fmla="*/ 1 w 5"/>
                <a:gd name="T5" fmla="*/ 8 h 8"/>
                <a:gd name="T6" fmla="*/ 5 w 5"/>
                <a:gd name="T7" fmla="*/ 1 h 8"/>
                <a:gd name="T8" fmla="*/ 4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0" y="8"/>
                    <a:pt x="1" y="8"/>
                    <a:pt x="1" y="8"/>
                  </a:cubicBezTo>
                  <a:cubicBezTo>
                    <a:pt x="3" y="6"/>
                    <a:pt x="4" y="3"/>
                    <a:pt x="5" y="1"/>
                  </a:cubicBezTo>
                  <a:cubicBezTo>
                    <a:pt x="5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7" name="îSḷíḍé"/>
            <p:cNvSpPr/>
            <p:nvPr userDrawn="1"/>
          </p:nvSpPr>
          <p:spPr bwMode="auto">
            <a:xfrm>
              <a:off x="7387777" y="3246505"/>
              <a:ext cx="10659" cy="17764"/>
            </a:xfrm>
            <a:custGeom>
              <a:avLst/>
              <a:gdLst>
                <a:gd name="T0" fmla="*/ 4 w 5"/>
                <a:gd name="T1" fmla="*/ 1 h 9"/>
                <a:gd name="T2" fmla="*/ 1 w 5"/>
                <a:gd name="T3" fmla="*/ 8 h 9"/>
                <a:gd name="T4" fmla="*/ 1 w 5"/>
                <a:gd name="T5" fmla="*/ 8 h 9"/>
                <a:gd name="T6" fmla="*/ 5 w 5"/>
                <a:gd name="T7" fmla="*/ 1 h 9"/>
                <a:gd name="T8" fmla="*/ 4 w 5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4" y="1"/>
                  </a:moveTo>
                  <a:cubicBezTo>
                    <a:pt x="3" y="3"/>
                    <a:pt x="1" y="5"/>
                    <a:pt x="1" y="8"/>
                  </a:cubicBezTo>
                  <a:cubicBezTo>
                    <a:pt x="0" y="8"/>
                    <a:pt x="1" y="9"/>
                    <a:pt x="1" y="8"/>
                  </a:cubicBezTo>
                  <a:cubicBezTo>
                    <a:pt x="3" y="6"/>
                    <a:pt x="4" y="3"/>
                    <a:pt x="5" y="1"/>
                  </a:cubicBezTo>
                  <a:cubicBezTo>
                    <a:pt x="5" y="1"/>
                    <a:pt x="4" y="0"/>
                    <a:pt x="4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8" name="íṩ1ïḍê"/>
            <p:cNvSpPr/>
            <p:nvPr userDrawn="1"/>
          </p:nvSpPr>
          <p:spPr bwMode="auto">
            <a:xfrm>
              <a:off x="7364094" y="3369666"/>
              <a:ext cx="1185" cy="11842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5 h 6"/>
                <a:gd name="T4" fmla="*/ 1 w 1"/>
                <a:gd name="T5" fmla="*/ 5 h 6"/>
                <a:gd name="T6" fmla="*/ 1 w 1"/>
                <a:gd name="T7" fmla="*/ 0 h 6"/>
                <a:gd name="T8" fmla="*/ 0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0" y="0"/>
                  </a:move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1" y="6"/>
                    <a:pt x="1" y="5"/>
                  </a:cubicBezTo>
                  <a:cubicBezTo>
                    <a:pt x="1" y="3"/>
                    <a:pt x="1" y="2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9" name="ïṩlíḋe"/>
            <p:cNvSpPr/>
            <p:nvPr userDrawn="1"/>
          </p:nvSpPr>
          <p:spPr bwMode="auto">
            <a:xfrm>
              <a:off x="7470674" y="3398088"/>
              <a:ext cx="16579" cy="3553"/>
            </a:xfrm>
            <a:custGeom>
              <a:avLst/>
              <a:gdLst>
                <a:gd name="T0" fmla="*/ 0 w 8"/>
                <a:gd name="T1" fmla="*/ 1 h 2"/>
                <a:gd name="T2" fmla="*/ 4 w 8"/>
                <a:gd name="T3" fmla="*/ 1 h 2"/>
                <a:gd name="T4" fmla="*/ 8 w 8"/>
                <a:gd name="T5" fmla="*/ 1 h 2"/>
                <a:gd name="T6" fmla="*/ 8 w 8"/>
                <a:gd name="T7" fmla="*/ 0 h 2"/>
                <a:gd name="T8" fmla="*/ 4 w 8"/>
                <a:gd name="T9" fmla="*/ 0 h 2"/>
                <a:gd name="T10" fmla="*/ 0 w 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">
                  <a:moveTo>
                    <a:pt x="0" y="1"/>
                  </a:moveTo>
                  <a:cubicBezTo>
                    <a:pt x="1" y="1"/>
                    <a:pt x="2" y="1"/>
                    <a:pt x="4" y="1"/>
                  </a:cubicBezTo>
                  <a:cubicBezTo>
                    <a:pt x="5" y="1"/>
                    <a:pt x="7" y="2"/>
                    <a:pt x="8" y="1"/>
                  </a:cubicBezTo>
                  <a:cubicBezTo>
                    <a:pt x="8" y="1"/>
                    <a:pt x="8" y="0"/>
                    <a:pt x="8" y="0"/>
                  </a:cubicBezTo>
                  <a:cubicBezTo>
                    <a:pt x="7" y="0"/>
                    <a:pt x="5" y="0"/>
                    <a:pt x="4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0" name="iśľíďe"/>
            <p:cNvSpPr/>
            <p:nvPr userDrawn="1"/>
          </p:nvSpPr>
          <p:spPr bwMode="auto">
            <a:xfrm>
              <a:off x="7616335" y="3656250"/>
              <a:ext cx="9474" cy="5922"/>
            </a:xfrm>
            <a:custGeom>
              <a:avLst/>
              <a:gdLst>
                <a:gd name="T0" fmla="*/ 0 w 5"/>
                <a:gd name="T1" fmla="*/ 1 h 3"/>
                <a:gd name="T2" fmla="*/ 4 w 5"/>
                <a:gd name="T3" fmla="*/ 2 h 3"/>
                <a:gd name="T4" fmla="*/ 4 w 5"/>
                <a:gd name="T5" fmla="*/ 1 h 3"/>
                <a:gd name="T6" fmla="*/ 1 w 5"/>
                <a:gd name="T7" fmla="*/ 0 h 3"/>
                <a:gd name="T8" fmla="*/ 0 w 5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0" y="1"/>
                  </a:moveTo>
                  <a:cubicBezTo>
                    <a:pt x="1" y="2"/>
                    <a:pt x="3" y="3"/>
                    <a:pt x="4" y="2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1" name="iŝḻiďe"/>
            <p:cNvSpPr/>
            <p:nvPr userDrawn="1"/>
          </p:nvSpPr>
          <p:spPr bwMode="auto">
            <a:xfrm>
              <a:off x="4404684" y="3164793"/>
              <a:ext cx="672647" cy="759096"/>
            </a:xfrm>
            <a:custGeom>
              <a:avLst/>
              <a:gdLst>
                <a:gd name="T0" fmla="*/ 95 w 328"/>
                <a:gd name="T1" fmla="*/ 371 h 371"/>
                <a:gd name="T2" fmla="*/ 25 w 328"/>
                <a:gd name="T3" fmla="*/ 40 h 371"/>
                <a:gd name="T4" fmla="*/ 46 w 328"/>
                <a:gd name="T5" fmla="*/ 15 h 371"/>
                <a:gd name="T6" fmla="*/ 194 w 328"/>
                <a:gd name="T7" fmla="*/ 14 h 371"/>
                <a:gd name="T8" fmla="*/ 328 w 328"/>
                <a:gd name="T9" fmla="*/ 15 h 371"/>
                <a:gd name="T10" fmla="*/ 95 w 328"/>
                <a:gd name="T11" fmla="*/ 371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71">
                  <a:moveTo>
                    <a:pt x="95" y="371"/>
                  </a:moveTo>
                  <a:cubicBezTo>
                    <a:pt x="115" y="346"/>
                    <a:pt x="0" y="69"/>
                    <a:pt x="25" y="40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58" y="0"/>
                    <a:pt x="127" y="7"/>
                    <a:pt x="194" y="14"/>
                  </a:cubicBezTo>
                  <a:cubicBezTo>
                    <a:pt x="257" y="20"/>
                    <a:pt x="318" y="27"/>
                    <a:pt x="328" y="15"/>
                  </a:cubicBezTo>
                  <a:cubicBezTo>
                    <a:pt x="95" y="371"/>
                    <a:pt x="95" y="371"/>
                    <a:pt x="95" y="371"/>
                  </a:cubicBezTo>
                </a:path>
              </a:pathLst>
            </a:custGeom>
            <a:solidFill>
              <a:srgbClr val="453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2" name="ïṡľïḑè"/>
            <p:cNvSpPr/>
            <p:nvPr userDrawn="1"/>
          </p:nvSpPr>
          <p:spPr bwMode="auto">
            <a:xfrm>
              <a:off x="4429554" y="3162424"/>
              <a:ext cx="389614" cy="399088"/>
            </a:xfrm>
            <a:custGeom>
              <a:avLst/>
              <a:gdLst>
                <a:gd name="T0" fmla="*/ 42 w 190"/>
                <a:gd name="T1" fmla="*/ 193 h 195"/>
                <a:gd name="T2" fmla="*/ 52 w 190"/>
                <a:gd name="T3" fmla="*/ 165 h 195"/>
                <a:gd name="T4" fmla="*/ 79 w 190"/>
                <a:gd name="T5" fmla="*/ 149 h 195"/>
                <a:gd name="T6" fmla="*/ 89 w 190"/>
                <a:gd name="T7" fmla="*/ 121 h 195"/>
                <a:gd name="T8" fmla="*/ 115 w 190"/>
                <a:gd name="T9" fmla="*/ 105 h 195"/>
                <a:gd name="T10" fmla="*/ 126 w 190"/>
                <a:gd name="T11" fmla="*/ 77 h 195"/>
                <a:gd name="T12" fmla="*/ 152 w 190"/>
                <a:gd name="T13" fmla="*/ 61 h 195"/>
                <a:gd name="T14" fmla="*/ 163 w 190"/>
                <a:gd name="T15" fmla="*/ 33 h 195"/>
                <a:gd name="T16" fmla="*/ 189 w 190"/>
                <a:gd name="T17" fmla="*/ 17 h 195"/>
                <a:gd name="T18" fmla="*/ 190 w 190"/>
                <a:gd name="T19" fmla="*/ 16 h 195"/>
                <a:gd name="T20" fmla="*/ 34 w 190"/>
                <a:gd name="T21" fmla="*/ 16 h 195"/>
                <a:gd name="T22" fmla="*/ 13 w 190"/>
                <a:gd name="T23" fmla="*/ 41 h 195"/>
                <a:gd name="T24" fmla="*/ 40 w 190"/>
                <a:gd name="T25" fmla="*/ 195 h 195"/>
                <a:gd name="T26" fmla="*/ 42 w 190"/>
                <a:gd name="T27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0" h="195">
                  <a:moveTo>
                    <a:pt x="42" y="193"/>
                  </a:moveTo>
                  <a:cubicBezTo>
                    <a:pt x="51" y="182"/>
                    <a:pt x="43" y="176"/>
                    <a:pt x="52" y="165"/>
                  </a:cubicBezTo>
                  <a:cubicBezTo>
                    <a:pt x="61" y="154"/>
                    <a:pt x="69" y="160"/>
                    <a:pt x="79" y="149"/>
                  </a:cubicBezTo>
                  <a:cubicBezTo>
                    <a:pt x="88" y="138"/>
                    <a:pt x="80" y="132"/>
                    <a:pt x="89" y="121"/>
                  </a:cubicBezTo>
                  <a:cubicBezTo>
                    <a:pt x="98" y="110"/>
                    <a:pt x="106" y="116"/>
                    <a:pt x="115" y="105"/>
                  </a:cubicBezTo>
                  <a:cubicBezTo>
                    <a:pt x="124" y="94"/>
                    <a:pt x="117" y="88"/>
                    <a:pt x="126" y="77"/>
                  </a:cubicBezTo>
                  <a:cubicBezTo>
                    <a:pt x="135" y="66"/>
                    <a:pt x="143" y="72"/>
                    <a:pt x="152" y="61"/>
                  </a:cubicBezTo>
                  <a:cubicBezTo>
                    <a:pt x="161" y="50"/>
                    <a:pt x="153" y="44"/>
                    <a:pt x="163" y="33"/>
                  </a:cubicBezTo>
                  <a:cubicBezTo>
                    <a:pt x="172" y="22"/>
                    <a:pt x="180" y="28"/>
                    <a:pt x="189" y="17"/>
                  </a:cubicBezTo>
                  <a:cubicBezTo>
                    <a:pt x="189" y="17"/>
                    <a:pt x="190" y="16"/>
                    <a:pt x="190" y="16"/>
                  </a:cubicBezTo>
                  <a:cubicBezTo>
                    <a:pt x="121" y="8"/>
                    <a:pt x="47" y="0"/>
                    <a:pt x="34" y="16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0" y="57"/>
                    <a:pt x="21" y="128"/>
                    <a:pt x="40" y="195"/>
                  </a:cubicBezTo>
                  <a:cubicBezTo>
                    <a:pt x="41" y="194"/>
                    <a:pt x="41" y="194"/>
                    <a:pt x="42" y="1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3" name="işḻiďé"/>
            <p:cNvSpPr/>
            <p:nvPr userDrawn="1"/>
          </p:nvSpPr>
          <p:spPr bwMode="auto">
            <a:xfrm>
              <a:off x="4581136" y="3659804"/>
              <a:ext cx="47369" cy="73423"/>
            </a:xfrm>
            <a:custGeom>
              <a:avLst/>
              <a:gdLst>
                <a:gd name="T0" fmla="*/ 0 w 23"/>
                <a:gd name="T1" fmla="*/ 11 h 36"/>
                <a:gd name="T2" fmla="*/ 5 w 23"/>
                <a:gd name="T3" fmla="*/ 26 h 36"/>
                <a:gd name="T4" fmla="*/ 16 w 23"/>
                <a:gd name="T5" fmla="*/ 36 h 36"/>
                <a:gd name="T6" fmla="*/ 17 w 23"/>
                <a:gd name="T7" fmla="*/ 36 h 36"/>
                <a:gd name="T8" fmla="*/ 18 w 23"/>
                <a:gd name="T9" fmla="*/ 35 h 36"/>
                <a:gd name="T10" fmla="*/ 12 w 23"/>
                <a:gd name="T11" fmla="*/ 4 h 36"/>
                <a:gd name="T12" fmla="*/ 2 w 23"/>
                <a:gd name="T13" fmla="*/ 3 h 36"/>
                <a:gd name="T14" fmla="*/ 2 w 23"/>
                <a:gd name="T15" fmla="*/ 12 h 36"/>
                <a:gd name="T16" fmla="*/ 6 w 23"/>
                <a:gd name="T17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6">
                  <a:moveTo>
                    <a:pt x="0" y="11"/>
                  </a:moveTo>
                  <a:cubicBezTo>
                    <a:pt x="2" y="16"/>
                    <a:pt x="3" y="21"/>
                    <a:pt x="5" y="26"/>
                  </a:cubicBezTo>
                  <a:cubicBezTo>
                    <a:pt x="7" y="30"/>
                    <a:pt x="11" y="35"/>
                    <a:pt x="16" y="36"/>
                  </a:cubicBezTo>
                  <a:cubicBezTo>
                    <a:pt x="16" y="36"/>
                    <a:pt x="17" y="36"/>
                    <a:pt x="17" y="36"/>
                  </a:cubicBezTo>
                  <a:cubicBezTo>
                    <a:pt x="18" y="36"/>
                    <a:pt x="18" y="35"/>
                    <a:pt x="18" y="35"/>
                  </a:cubicBezTo>
                  <a:cubicBezTo>
                    <a:pt x="23" y="25"/>
                    <a:pt x="21" y="12"/>
                    <a:pt x="12" y="4"/>
                  </a:cubicBezTo>
                  <a:cubicBezTo>
                    <a:pt x="10" y="2"/>
                    <a:pt x="4" y="0"/>
                    <a:pt x="2" y="3"/>
                  </a:cubicBezTo>
                  <a:cubicBezTo>
                    <a:pt x="0" y="5"/>
                    <a:pt x="1" y="9"/>
                    <a:pt x="2" y="12"/>
                  </a:cubicBezTo>
                  <a:cubicBezTo>
                    <a:pt x="3" y="17"/>
                    <a:pt x="5" y="21"/>
                    <a:pt x="6" y="26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4" name="íṡľíḋè"/>
            <p:cNvSpPr/>
            <p:nvPr userDrawn="1"/>
          </p:nvSpPr>
          <p:spPr bwMode="auto">
            <a:xfrm>
              <a:off x="4564557" y="3653883"/>
              <a:ext cx="66317" cy="85265"/>
            </a:xfrm>
            <a:custGeom>
              <a:avLst/>
              <a:gdLst>
                <a:gd name="T0" fmla="*/ 7 w 32"/>
                <a:gd name="T1" fmla="*/ 14 h 42"/>
                <a:gd name="T2" fmla="*/ 24 w 32"/>
                <a:gd name="T3" fmla="*/ 41 h 42"/>
                <a:gd name="T4" fmla="*/ 30 w 32"/>
                <a:gd name="T5" fmla="*/ 20 h 42"/>
                <a:gd name="T6" fmla="*/ 12 w 32"/>
                <a:gd name="T7" fmla="*/ 3 h 42"/>
                <a:gd name="T8" fmla="*/ 14 w 32"/>
                <a:gd name="T9" fmla="*/ 30 h 42"/>
                <a:gd name="T10" fmla="*/ 15 w 32"/>
                <a:gd name="T11" fmla="*/ 29 h 42"/>
                <a:gd name="T12" fmla="*/ 13 w 32"/>
                <a:gd name="T13" fmla="*/ 19 h 42"/>
                <a:gd name="T14" fmla="*/ 11 w 32"/>
                <a:gd name="T15" fmla="*/ 13 h 42"/>
                <a:gd name="T16" fmla="*/ 13 w 32"/>
                <a:gd name="T17" fmla="*/ 9 h 42"/>
                <a:gd name="T18" fmla="*/ 17 w 32"/>
                <a:gd name="T19" fmla="*/ 7 h 42"/>
                <a:gd name="T20" fmla="*/ 27 w 32"/>
                <a:gd name="T21" fmla="*/ 25 h 42"/>
                <a:gd name="T22" fmla="*/ 26 w 32"/>
                <a:gd name="T23" fmla="*/ 34 h 42"/>
                <a:gd name="T24" fmla="*/ 19 w 32"/>
                <a:gd name="T25" fmla="*/ 34 h 42"/>
                <a:gd name="T26" fmla="*/ 15 w 32"/>
                <a:gd name="T27" fmla="*/ 30 h 42"/>
                <a:gd name="T28" fmla="*/ 8 w 32"/>
                <a:gd name="T29" fmla="*/ 14 h 42"/>
                <a:gd name="T30" fmla="*/ 7 w 32"/>
                <a:gd name="T31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2">
                  <a:moveTo>
                    <a:pt x="7" y="14"/>
                  </a:moveTo>
                  <a:cubicBezTo>
                    <a:pt x="7" y="22"/>
                    <a:pt x="14" y="39"/>
                    <a:pt x="24" y="41"/>
                  </a:cubicBezTo>
                  <a:cubicBezTo>
                    <a:pt x="32" y="42"/>
                    <a:pt x="31" y="25"/>
                    <a:pt x="30" y="20"/>
                  </a:cubicBezTo>
                  <a:cubicBezTo>
                    <a:pt x="28" y="13"/>
                    <a:pt x="21" y="0"/>
                    <a:pt x="12" y="3"/>
                  </a:cubicBezTo>
                  <a:cubicBezTo>
                    <a:pt x="0" y="5"/>
                    <a:pt x="11" y="24"/>
                    <a:pt x="14" y="30"/>
                  </a:cubicBezTo>
                  <a:cubicBezTo>
                    <a:pt x="14" y="30"/>
                    <a:pt x="15" y="30"/>
                    <a:pt x="15" y="29"/>
                  </a:cubicBezTo>
                  <a:cubicBezTo>
                    <a:pt x="14" y="26"/>
                    <a:pt x="14" y="22"/>
                    <a:pt x="13" y="19"/>
                  </a:cubicBezTo>
                  <a:cubicBezTo>
                    <a:pt x="12" y="17"/>
                    <a:pt x="11" y="15"/>
                    <a:pt x="11" y="13"/>
                  </a:cubicBezTo>
                  <a:cubicBezTo>
                    <a:pt x="10" y="12"/>
                    <a:pt x="11" y="10"/>
                    <a:pt x="13" y="9"/>
                  </a:cubicBezTo>
                  <a:cubicBezTo>
                    <a:pt x="14" y="6"/>
                    <a:pt x="15" y="6"/>
                    <a:pt x="17" y="7"/>
                  </a:cubicBezTo>
                  <a:cubicBezTo>
                    <a:pt x="23" y="9"/>
                    <a:pt x="27" y="20"/>
                    <a:pt x="27" y="25"/>
                  </a:cubicBezTo>
                  <a:cubicBezTo>
                    <a:pt x="27" y="28"/>
                    <a:pt x="27" y="32"/>
                    <a:pt x="26" y="34"/>
                  </a:cubicBezTo>
                  <a:cubicBezTo>
                    <a:pt x="24" y="37"/>
                    <a:pt x="21" y="36"/>
                    <a:pt x="19" y="34"/>
                  </a:cubicBezTo>
                  <a:cubicBezTo>
                    <a:pt x="17" y="33"/>
                    <a:pt x="16" y="31"/>
                    <a:pt x="15" y="30"/>
                  </a:cubicBezTo>
                  <a:cubicBezTo>
                    <a:pt x="12" y="25"/>
                    <a:pt x="12" y="18"/>
                    <a:pt x="8" y="14"/>
                  </a:cubicBezTo>
                  <a:lnTo>
                    <a:pt x="7" y="14"/>
                  </a:ln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5" name="îsľïḓe"/>
            <p:cNvSpPr/>
            <p:nvPr userDrawn="1"/>
          </p:nvSpPr>
          <p:spPr bwMode="auto">
            <a:xfrm>
              <a:off x="4609558" y="3639672"/>
              <a:ext cx="10659" cy="17764"/>
            </a:xfrm>
            <a:custGeom>
              <a:avLst/>
              <a:gdLst>
                <a:gd name="T0" fmla="*/ 0 w 5"/>
                <a:gd name="T1" fmla="*/ 2 h 9"/>
                <a:gd name="T2" fmla="*/ 2 w 5"/>
                <a:gd name="T3" fmla="*/ 8 h 9"/>
                <a:gd name="T4" fmla="*/ 5 w 5"/>
                <a:gd name="T5" fmla="*/ 8 h 9"/>
                <a:gd name="T6" fmla="*/ 5 w 5"/>
                <a:gd name="T7" fmla="*/ 7 h 9"/>
                <a:gd name="T8" fmla="*/ 2 w 5"/>
                <a:gd name="T9" fmla="*/ 1 h 9"/>
                <a:gd name="T10" fmla="*/ 1 w 5"/>
                <a:gd name="T11" fmla="*/ 0 h 9"/>
                <a:gd name="T12" fmla="*/ 1 w 5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9">
                  <a:moveTo>
                    <a:pt x="0" y="2"/>
                  </a:moveTo>
                  <a:cubicBezTo>
                    <a:pt x="0" y="4"/>
                    <a:pt x="1" y="6"/>
                    <a:pt x="2" y="8"/>
                  </a:cubicBezTo>
                  <a:cubicBezTo>
                    <a:pt x="3" y="9"/>
                    <a:pt x="4" y="9"/>
                    <a:pt x="5" y="8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5" y="5"/>
                    <a:pt x="4" y="2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1"/>
                    <a:pt x="1" y="1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6" name="î$1îḋé"/>
            <p:cNvSpPr/>
            <p:nvPr userDrawn="1"/>
          </p:nvSpPr>
          <p:spPr bwMode="auto">
            <a:xfrm>
              <a:off x="4606005" y="3634935"/>
              <a:ext cx="18948" cy="27238"/>
            </a:xfrm>
            <a:custGeom>
              <a:avLst/>
              <a:gdLst>
                <a:gd name="T0" fmla="*/ 1 w 9"/>
                <a:gd name="T1" fmla="*/ 5 h 13"/>
                <a:gd name="T2" fmla="*/ 5 w 9"/>
                <a:gd name="T3" fmla="*/ 12 h 13"/>
                <a:gd name="T4" fmla="*/ 8 w 9"/>
                <a:gd name="T5" fmla="*/ 12 h 13"/>
                <a:gd name="T6" fmla="*/ 9 w 9"/>
                <a:gd name="T7" fmla="*/ 8 h 13"/>
                <a:gd name="T8" fmla="*/ 4 w 9"/>
                <a:gd name="T9" fmla="*/ 0 h 13"/>
                <a:gd name="T10" fmla="*/ 2 w 9"/>
                <a:gd name="T11" fmla="*/ 4 h 13"/>
                <a:gd name="T12" fmla="*/ 4 w 9"/>
                <a:gd name="T13" fmla="*/ 3 h 13"/>
                <a:gd name="T14" fmla="*/ 3 w 9"/>
                <a:gd name="T15" fmla="*/ 3 h 13"/>
                <a:gd name="T16" fmla="*/ 2 w 9"/>
                <a:gd name="T17" fmla="*/ 3 h 13"/>
                <a:gd name="T18" fmla="*/ 6 w 9"/>
                <a:gd name="T19" fmla="*/ 9 h 13"/>
                <a:gd name="T20" fmla="*/ 6 w 9"/>
                <a:gd name="T21" fmla="*/ 10 h 13"/>
                <a:gd name="T22" fmla="*/ 6 w 9"/>
                <a:gd name="T23" fmla="*/ 9 h 13"/>
                <a:gd name="T24" fmla="*/ 5 w 9"/>
                <a:gd name="T25" fmla="*/ 8 h 13"/>
                <a:gd name="T26" fmla="*/ 3 w 9"/>
                <a:gd name="T27" fmla="*/ 4 h 13"/>
                <a:gd name="T28" fmla="*/ 1 w 9"/>
                <a:gd name="T2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13">
                  <a:moveTo>
                    <a:pt x="1" y="5"/>
                  </a:moveTo>
                  <a:cubicBezTo>
                    <a:pt x="1" y="7"/>
                    <a:pt x="2" y="11"/>
                    <a:pt x="5" y="12"/>
                  </a:cubicBezTo>
                  <a:cubicBezTo>
                    <a:pt x="6" y="13"/>
                    <a:pt x="7" y="13"/>
                    <a:pt x="8" y="12"/>
                  </a:cubicBezTo>
                  <a:cubicBezTo>
                    <a:pt x="9" y="11"/>
                    <a:pt x="9" y="9"/>
                    <a:pt x="9" y="8"/>
                  </a:cubicBezTo>
                  <a:cubicBezTo>
                    <a:pt x="8" y="5"/>
                    <a:pt x="7" y="1"/>
                    <a:pt x="4" y="0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4" y="4"/>
                    <a:pt x="5" y="7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6"/>
                    <a:pt x="4" y="5"/>
                    <a:pt x="3" y="4"/>
                  </a:cubicBezTo>
                  <a:cubicBezTo>
                    <a:pt x="2" y="3"/>
                    <a:pt x="1" y="4"/>
                    <a:pt x="1" y="5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7" name="î$ļïde"/>
            <p:cNvSpPr/>
            <p:nvPr userDrawn="1"/>
          </p:nvSpPr>
          <p:spPr bwMode="auto">
            <a:xfrm>
              <a:off x="4609558" y="3755727"/>
              <a:ext cx="16579" cy="24869"/>
            </a:xfrm>
            <a:custGeom>
              <a:avLst/>
              <a:gdLst>
                <a:gd name="T0" fmla="*/ 0 w 8"/>
                <a:gd name="T1" fmla="*/ 0 h 12"/>
                <a:gd name="T2" fmla="*/ 5 w 8"/>
                <a:gd name="T3" fmla="*/ 11 h 12"/>
                <a:gd name="T4" fmla="*/ 7 w 8"/>
                <a:gd name="T5" fmla="*/ 12 h 12"/>
                <a:gd name="T6" fmla="*/ 8 w 8"/>
                <a:gd name="T7" fmla="*/ 8 h 12"/>
                <a:gd name="T8" fmla="*/ 6 w 8"/>
                <a:gd name="T9" fmla="*/ 3 h 12"/>
                <a:gd name="T10" fmla="*/ 4 w 8"/>
                <a:gd name="T11" fmla="*/ 1 h 12"/>
                <a:gd name="T12" fmla="*/ 1 w 8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0" y="4"/>
                    <a:pt x="2" y="9"/>
                    <a:pt x="5" y="11"/>
                  </a:cubicBezTo>
                  <a:cubicBezTo>
                    <a:pt x="6" y="12"/>
                    <a:pt x="6" y="12"/>
                    <a:pt x="7" y="12"/>
                  </a:cubicBezTo>
                  <a:cubicBezTo>
                    <a:pt x="8" y="12"/>
                    <a:pt x="8" y="10"/>
                    <a:pt x="8" y="8"/>
                  </a:cubicBezTo>
                  <a:cubicBezTo>
                    <a:pt x="7" y="7"/>
                    <a:pt x="7" y="5"/>
                    <a:pt x="6" y="3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2" y="0"/>
                    <a:pt x="0" y="3"/>
                    <a:pt x="1" y="4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8" name="íSḷiḋè"/>
            <p:cNvSpPr/>
            <p:nvPr userDrawn="1"/>
          </p:nvSpPr>
          <p:spPr bwMode="auto">
            <a:xfrm>
              <a:off x="4603636" y="3752174"/>
              <a:ext cx="28422" cy="34343"/>
            </a:xfrm>
            <a:custGeom>
              <a:avLst/>
              <a:gdLst>
                <a:gd name="T0" fmla="*/ 1 w 14"/>
                <a:gd name="T1" fmla="*/ 3 h 17"/>
                <a:gd name="T2" fmla="*/ 6 w 14"/>
                <a:gd name="T3" fmla="*/ 15 h 17"/>
                <a:gd name="T4" fmla="*/ 12 w 14"/>
                <a:gd name="T5" fmla="*/ 16 h 17"/>
                <a:gd name="T6" fmla="*/ 14 w 14"/>
                <a:gd name="T7" fmla="*/ 11 h 17"/>
                <a:gd name="T8" fmla="*/ 11 w 14"/>
                <a:gd name="T9" fmla="*/ 4 h 17"/>
                <a:gd name="T10" fmla="*/ 7 w 14"/>
                <a:gd name="T11" fmla="*/ 0 h 17"/>
                <a:gd name="T12" fmla="*/ 2 w 14"/>
                <a:gd name="T13" fmla="*/ 7 h 17"/>
                <a:gd name="T14" fmla="*/ 6 w 14"/>
                <a:gd name="T15" fmla="*/ 6 h 17"/>
                <a:gd name="T16" fmla="*/ 6 w 14"/>
                <a:gd name="T17" fmla="*/ 5 h 17"/>
                <a:gd name="T18" fmla="*/ 7 w 14"/>
                <a:gd name="T19" fmla="*/ 7 h 17"/>
                <a:gd name="T20" fmla="*/ 8 w 14"/>
                <a:gd name="T21" fmla="*/ 10 h 17"/>
                <a:gd name="T22" fmla="*/ 9 w 14"/>
                <a:gd name="T23" fmla="*/ 12 h 17"/>
                <a:gd name="T24" fmla="*/ 8 w 14"/>
                <a:gd name="T25" fmla="*/ 10 h 17"/>
                <a:gd name="T26" fmla="*/ 6 w 14"/>
                <a:gd name="T27" fmla="*/ 8 h 17"/>
                <a:gd name="T28" fmla="*/ 4 w 14"/>
                <a:gd name="T29" fmla="*/ 3 h 17"/>
                <a:gd name="T30" fmla="*/ 1 w 14"/>
                <a:gd name="T3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7">
                  <a:moveTo>
                    <a:pt x="1" y="3"/>
                  </a:moveTo>
                  <a:cubicBezTo>
                    <a:pt x="1" y="7"/>
                    <a:pt x="3" y="12"/>
                    <a:pt x="6" y="15"/>
                  </a:cubicBezTo>
                  <a:cubicBezTo>
                    <a:pt x="8" y="16"/>
                    <a:pt x="10" y="17"/>
                    <a:pt x="12" y="16"/>
                  </a:cubicBezTo>
                  <a:cubicBezTo>
                    <a:pt x="13" y="15"/>
                    <a:pt x="14" y="13"/>
                    <a:pt x="14" y="11"/>
                  </a:cubicBezTo>
                  <a:cubicBezTo>
                    <a:pt x="13" y="9"/>
                    <a:pt x="12" y="6"/>
                    <a:pt x="11" y="4"/>
                  </a:cubicBezTo>
                  <a:cubicBezTo>
                    <a:pt x="10" y="2"/>
                    <a:pt x="9" y="1"/>
                    <a:pt x="7" y="0"/>
                  </a:cubicBezTo>
                  <a:cubicBezTo>
                    <a:pt x="3" y="0"/>
                    <a:pt x="0" y="4"/>
                    <a:pt x="2" y="7"/>
                  </a:cubicBezTo>
                  <a:cubicBezTo>
                    <a:pt x="3" y="9"/>
                    <a:pt x="6" y="8"/>
                    <a:pt x="6" y="6"/>
                  </a:cubicBezTo>
                  <a:cubicBezTo>
                    <a:pt x="6" y="6"/>
                    <a:pt x="6" y="5"/>
                    <a:pt x="6" y="5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8" y="9"/>
                    <a:pt x="8" y="10"/>
                  </a:cubicBezTo>
                  <a:cubicBezTo>
                    <a:pt x="8" y="11"/>
                    <a:pt x="8" y="12"/>
                    <a:pt x="9" y="12"/>
                  </a:cubicBezTo>
                  <a:cubicBezTo>
                    <a:pt x="10" y="11"/>
                    <a:pt x="9" y="10"/>
                    <a:pt x="8" y="10"/>
                  </a:cubicBezTo>
                  <a:cubicBezTo>
                    <a:pt x="7" y="9"/>
                    <a:pt x="7" y="8"/>
                    <a:pt x="6" y="8"/>
                  </a:cubicBezTo>
                  <a:cubicBezTo>
                    <a:pt x="5" y="6"/>
                    <a:pt x="5" y="4"/>
                    <a:pt x="4" y="3"/>
                  </a:cubicBezTo>
                  <a:cubicBezTo>
                    <a:pt x="4" y="1"/>
                    <a:pt x="1" y="1"/>
                    <a:pt x="1" y="3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9" name="isľîdé"/>
            <p:cNvSpPr/>
            <p:nvPr userDrawn="1"/>
          </p:nvSpPr>
          <p:spPr bwMode="auto">
            <a:xfrm>
              <a:off x="4585873" y="3553222"/>
              <a:ext cx="3553" cy="13027"/>
            </a:xfrm>
            <a:custGeom>
              <a:avLst/>
              <a:gdLst>
                <a:gd name="T0" fmla="*/ 0 w 2"/>
                <a:gd name="T1" fmla="*/ 0 h 6"/>
                <a:gd name="T2" fmla="*/ 2 w 2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cubicBezTo>
                    <a:pt x="1" y="2"/>
                    <a:pt x="2" y="4"/>
                    <a:pt x="2" y="6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0" name="ïṧľîḑê"/>
            <p:cNvSpPr/>
            <p:nvPr userDrawn="1"/>
          </p:nvSpPr>
          <p:spPr bwMode="auto">
            <a:xfrm>
              <a:off x="4583504" y="3553222"/>
              <a:ext cx="5922" cy="13027"/>
            </a:xfrm>
            <a:custGeom>
              <a:avLst/>
              <a:gdLst>
                <a:gd name="T0" fmla="*/ 0 w 3"/>
                <a:gd name="T1" fmla="*/ 0 h 6"/>
                <a:gd name="T2" fmla="*/ 2 w 3"/>
                <a:gd name="T3" fmla="*/ 6 h 6"/>
                <a:gd name="T4" fmla="*/ 3 w 3"/>
                <a:gd name="T5" fmla="*/ 6 h 6"/>
                <a:gd name="T6" fmla="*/ 1 w 3"/>
                <a:gd name="T7" fmla="*/ 0 h 6"/>
                <a:gd name="T8" fmla="*/ 0 w 3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cubicBezTo>
                    <a:pt x="1" y="2"/>
                    <a:pt x="2" y="4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3"/>
                    <a:pt x="3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1" name="ïšļíḋè"/>
            <p:cNvSpPr/>
            <p:nvPr userDrawn="1"/>
          </p:nvSpPr>
          <p:spPr bwMode="auto">
            <a:xfrm>
              <a:off x="4614295" y="3504669"/>
              <a:ext cx="87634" cy="182372"/>
            </a:xfrm>
            <a:custGeom>
              <a:avLst/>
              <a:gdLst>
                <a:gd name="T0" fmla="*/ 0 w 43"/>
                <a:gd name="T1" fmla="*/ 1 h 89"/>
                <a:gd name="T2" fmla="*/ 42 w 43"/>
                <a:gd name="T3" fmla="*/ 89 h 89"/>
                <a:gd name="T4" fmla="*/ 43 w 43"/>
                <a:gd name="T5" fmla="*/ 89 h 89"/>
                <a:gd name="T6" fmla="*/ 0 w 43"/>
                <a:gd name="T7" fmla="*/ 0 h 89"/>
                <a:gd name="T8" fmla="*/ 0 w 43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89">
                  <a:moveTo>
                    <a:pt x="0" y="1"/>
                  </a:moveTo>
                  <a:cubicBezTo>
                    <a:pt x="20" y="28"/>
                    <a:pt x="33" y="56"/>
                    <a:pt x="42" y="89"/>
                  </a:cubicBezTo>
                  <a:cubicBezTo>
                    <a:pt x="42" y="89"/>
                    <a:pt x="43" y="89"/>
                    <a:pt x="43" y="89"/>
                  </a:cubicBezTo>
                  <a:cubicBezTo>
                    <a:pt x="36" y="56"/>
                    <a:pt x="21" y="26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2" name="iṥḷíḋé"/>
            <p:cNvSpPr/>
            <p:nvPr userDrawn="1"/>
          </p:nvSpPr>
          <p:spPr bwMode="auto">
            <a:xfrm>
              <a:off x="4731534" y="3409930"/>
              <a:ext cx="95924" cy="47369"/>
            </a:xfrm>
            <a:custGeom>
              <a:avLst/>
              <a:gdLst>
                <a:gd name="T0" fmla="*/ 0 w 47"/>
                <a:gd name="T1" fmla="*/ 1 h 23"/>
                <a:gd name="T2" fmla="*/ 47 w 47"/>
                <a:gd name="T3" fmla="*/ 23 h 23"/>
                <a:gd name="T4" fmla="*/ 47 w 47"/>
                <a:gd name="T5" fmla="*/ 23 h 23"/>
                <a:gd name="T6" fmla="*/ 1 w 47"/>
                <a:gd name="T7" fmla="*/ 0 h 23"/>
                <a:gd name="T8" fmla="*/ 0 w 47"/>
                <a:gd name="T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3">
                  <a:moveTo>
                    <a:pt x="0" y="1"/>
                  </a:moveTo>
                  <a:cubicBezTo>
                    <a:pt x="15" y="11"/>
                    <a:pt x="30" y="19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31" y="17"/>
                    <a:pt x="15" y="1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3" name="iṩlíďe"/>
            <p:cNvSpPr/>
            <p:nvPr userDrawn="1"/>
          </p:nvSpPr>
          <p:spPr bwMode="auto">
            <a:xfrm>
              <a:off x="4796667" y="3254795"/>
              <a:ext cx="100661" cy="31975"/>
            </a:xfrm>
            <a:custGeom>
              <a:avLst/>
              <a:gdLst>
                <a:gd name="T0" fmla="*/ 0 w 49"/>
                <a:gd name="T1" fmla="*/ 0 h 16"/>
                <a:gd name="T2" fmla="*/ 48 w 49"/>
                <a:gd name="T3" fmla="*/ 16 h 16"/>
                <a:gd name="T4" fmla="*/ 49 w 49"/>
                <a:gd name="T5" fmla="*/ 16 h 16"/>
                <a:gd name="T6" fmla="*/ 0 w 49"/>
                <a:gd name="T7" fmla="*/ 0 h 16"/>
                <a:gd name="T8" fmla="*/ 0 w 49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6">
                  <a:moveTo>
                    <a:pt x="0" y="0"/>
                  </a:moveTo>
                  <a:cubicBezTo>
                    <a:pt x="15" y="9"/>
                    <a:pt x="31" y="14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31" y="13"/>
                    <a:pt x="16" y="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4" name="îṣḷiḓé"/>
            <p:cNvSpPr/>
            <p:nvPr userDrawn="1"/>
          </p:nvSpPr>
          <p:spPr bwMode="auto">
            <a:xfrm>
              <a:off x="4552714" y="3612434"/>
              <a:ext cx="18948" cy="28422"/>
            </a:xfrm>
            <a:custGeom>
              <a:avLst/>
              <a:gdLst>
                <a:gd name="T0" fmla="*/ 4 w 9"/>
                <a:gd name="T1" fmla="*/ 6 h 14"/>
                <a:gd name="T2" fmla="*/ 5 w 9"/>
                <a:gd name="T3" fmla="*/ 11 h 14"/>
                <a:gd name="T4" fmla="*/ 6 w 9"/>
                <a:gd name="T5" fmla="*/ 11 h 14"/>
                <a:gd name="T6" fmla="*/ 5 w 9"/>
                <a:gd name="T7" fmla="*/ 3 h 14"/>
                <a:gd name="T8" fmla="*/ 4 w 9"/>
                <a:gd name="T9" fmla="*/ 3 h 14"/>
                <a:gd name="T10" fmla="*/ 7 w 9"/>
                <a:gd name="T11" fmla="*/ 12 h 14"/>
                <a:gd name="T12" fmla="*/ 8 w 9"/>
                <a:gd name="T13" fmla="*/ 11 h 14"/>
                <a:gd name="T14" fmla="*/ 5 w 9"/>
                <a:gd name="T15" fmla="*/ 4 h 14"/>
                <a:gd name="T16" fmla="*/ 4 w 9"/>
                <a:gd name="T17" fmla="*/ 5 h 14"/>
                <a:gd name="T18" fmla="*/ 7 w 9"/>
                <a:gd name="T19" fmla="*/ 14 h 14"/>
                <a:gd name="T20" fmla="*/ 9 w 9"/>
                <a:gd name="T21" fmla="*/ 13 h 14"/>
                <a:gd name="T22" fmla="*/ 8 w 9"/>
                <a:gd name="T23" fmla="*/ 5 h 14"/>
                <a:gd name="T24" fmla="*/ 2 w 9"/>
                <a:gd name="T25" fmla="*/ 1 h 14"/>
                <a:gd name="T26" fmla="*/ 1 w 9"/>
                <a:gd name="T27" fmla="*/ 6 h 14"/>
                <a:gd name="T28" fmla="*/ 6 w 9"/>
                <a:gd name="T29" fmla="*/ 13 h 14"/>
                <a:gd name="T30" fmla="*/ 7 w 9"/>
                <a:gd name="T31" fmla="*/ 11 h 14"/>
                <a:gd name="T32" fmla="*/ 4 w 9"/>
                <a:gd name="T33" fmla="*/ 8 h 14"/>
                <a:gd name="T34" fmla="*/ 4 w 9"/>
                <a:gd name="T35" fmla="*/ 4 h 14"/>
                <a:gd name="T36" fmla="*/ 6 w 9"/>
                <a:gd name="T37" fmla="*/ 13 h 14"/>
                <a:gd name="T38" fmla="*/ 8 w 9"/>
                <a:gd name="T39" fmla="*/ 12 h 14"/>
                <a:gd name="T40" fmla="*/ 5 w 9"/>
                <a:gd name="T41" fmla="*/ 5 h 14"/>
                <a:gd name="T42" fmla="*/ 4 w 9"/>
                <a:gd name="T43" fmla="*/ 6 h 14"/>
                <a:gd name="T44" fmla="*/ 6 w 9"/>
                <a:gd name="T45" fmla="*/ 11 h 14"/>
                <a:gd name="T46" fmla="*/ 7 w 9"/>
                <a:gd name="T47" fmla="*/ 10 h 14"/>
                <a:gd name="T48" fmla="*/ 5 w 9"/>
                <a:gd name="T49" fmla="*/ 5 h 14"/>
                <a:gd name="T50" fmla="*/ 4 w 9"/>
                <a:gd name="T51" fmla="*/ 5 h 14"/>
                <a:gd name="T52" fmla="*/ 5 w 9"/>
                <a:gd name="T53" fmla="*/ 11 h 14"/>
                <a:gd name="T54" fmla="*/ 6 w 9"/>
                <a:gd name="T55" fmla="*/ 11 h 14"/>
                <a:gd name="T56" fmla="*/ 5 w 9"/>
                <a:gd name="T57" fmla="*/ 7 h 14"/>
                <a:gd name="T58" fmla="*/ 4 w 9"/>
                <a:gd name="T59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" h="14">
                  <a:moveTo>
                    <a:pt x="4" y="6"/>
                  </a:moveTo>
                  <a:cubicBezTo>
                    <a:pt x="4" y="8"/>
                    <a:pt x="4" y="10"/>
                    <a:pt x="5" y="11"/>
                  </a:cubicBezTo>
                  <a:cubicBezTo>
                    <a:pt x="5" y="12"/>
                    <a:pt x="6" y="12"/>
                    <a:pt x="6" y="11"/>
                  </a:cubicBezTo>
                  <a:cubicBezTo>
                    <a:pt x="8" y="9"/>
                    <a:pt x="7" y="6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" y="6"/>
                    <a:pt x="3" y="12"/>
                    <a:pt x="7" y="12"/>
                  </a:cubicBezTo>
                  <a:cubicBezTo>
                    <a:pt x="7" y="12"/>
                    <a:pt x="8" y="12"/>
                    <a:pt x="8" y="11"/>
                  </a:cubicBezTo>
                  <a:cubicBezTo>
                    <a:pt x="8" y="9"/>
                    <a:pt x="7" y="6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2" y="8"/>
                    <a:pt x="3" y="13"/>
                    <a:pt x="7" y="14"/>
                  </a:cubicBezTo>
                  <a:cubicBezTo>
                    <a:pt x="7" y="14"/>
                    <a:pt x="8" y="14"/>
                    <a:pt x="9" y="13"/>
                  </a:cubicBezTo>
                  <a:cubicBezTo>
                    <a:pt x="9" y="11"/>
                    <a:pt x="9" y="8"/>
                    <a:pt x="8" y="5"/>
                  </a:cubicBezTo>
                  <a:cubicBezTo>
                    <a:pt x="7" y="4"/>
                    <a:pt x="5" y="0"/>
                    <a:pt x="2" y="1"/>
                  </a:cubicBezTo>
                  <a:cubicBezTo>
                    <a:pt x="0" y="1"/>
                    <a:pt x="0" y="5"/>
                    <a:pt x="1" y="6"/>
                  </a:cubicBezTo>
                  <a:cubicBezTo>
                    <a:pt x="1" y="9"/>
                    <a:pt x="3" y="12"/>
                    <a:pt x="6" y="13"/>
                  </a:cubicBezTo>
                  <a:cubicBezTo>
                    <a:pt x="7" y="14"/>
                    <a:pt x="8" y="12"/>
                    <a:pt x="7" y="11"/>
                  </a:cubicBezTo>
                  <a:cubicBezTo>
                    <a:pt x="5" y="10"/>
                    <a:pt x="4" y="9"/>
                    <a:pt x="4" y="8"/>
                  </a:cubicBezTo>
                  <a:cubicBezTo>
                    <a:pt x="3" y="7"/>
                    <a:pt x="2" y="3"/>
                    <a:pt x="4" y="4"/>
                  </a:cubicBezTo>
                  <a:cubicBezTo>
                    <a:pt x="6" y="6"/>
                    <a:pt x="7" y="10"/>
                    <a:pt x="6" y="13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5" y="11"/>
                    <a:pt x="4" y="8"/>
                    <a:pt x="5" y="5"/>
                  </a:cubicBezTo>
                  <a:cubicBezTo>
                    <a:pt x="5" y="6"/>
                    <a:pt x="4" y="6"/>
                    <a:pt x="4" y="6"/>
                  </a:cubicBezTo>
                  <a:cubicBezTo>
                    <a:pt x="5" y="7"/>
                    <a:pt x="6" y="9"/>
                    <a:pt x="6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4" y="10"/>
                    <a:pt x="3" y="6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6" y="6"/>
                    <a:pt x="6" y="9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9"/>
                    <a:pt x="5" y="8"/>
                    <a:pt x="5" y="7"/>
                  </a:cubicBezTo>
                  <a:cubicBezTo>
                    <a:pt x="5" y="6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5" name="îS1îḓè"/>
            <p:cNvSpPr/>
            <p:nvPr userDrawn="1"/>
          </p:nvSpPr>
          <p:spPr bwMode="auto">
            <a:xfrm>
              <a:off x="4585873" y="3634935"/>
              <a:ext cx="5922" cy="4737"/>
            </a:xfrm>
            <a:custGeom>
              <a:avLst/>
              <a:gdLst>
                <a:gd name="T0" fmla="*/ 2 w 3"/>
                <a:gd name="T1" fmla="*/ 2 h 2"/>
                <a:gd name="T2" fmla="*/ 2 w 3"/>
                <a:gd name="T3" fmla="*/ 0 h 2"/>
                <a:gd name="T4" fmla="*/ 2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3" y="2"/>
                    <a:pt x="3" y="0"/>
                    <a:pt x="2" y="0"/>
                  </a:cubicBezTo>
                  <a:cubicBezTo>
                    <a:pt x="0" y="0"/>
                    <a:pt x="0" y="2"/>
                    <a:pt x="2" y="2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6" name="isḷïḋe"/>
            <p:cNvSpPr/>
            <p:nvPr userDrawn="1"/>
          </p:nvSpPr>
          <p:spPr bwMode="auto">
            <a:xfrm>
              <a:off x="4563372" y="2668598"/>
              <a:ext cx="42633" cy="52106"/>
            </a:xfrm>
            <a:custGeom>
              <a:avLst/>
              <a:gdLst>
                <a:gd name="T0" fmla="*/ 0 w 36"/>
                <a:gd name="T1" fmla="*/ 14 h 44"/>
                <a:gd name="T2" fmla="*/ 24 w 36"/>
                <a:gd name="T3" fmla="*/ 44 h 44"/>
                <a:gd name="T4" fmla="*/ 36 w 36"/>
                <a:gd name="T5" fmla="*/ 33 h 44"/>
                <a:gd name="T6" fmla="*/ 15 w 36"/>
                <a:gd name="T7" fmla="*/ 0 h 44"/>
                <a:gd name="T8" fmla="*/ 0 w 36"/>
                <a:gd name="T9" fmla="*/ 1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4">
                  <a:moveTo>
                    <a:pt x="0" y="14"/>
                  </a:moveTo>
                  <a:lnTo>
                    <a:pt x="24" y="44"/>
                  </a:lnTo>
                  <a:lnTo>
                    <a:pt x="36" y="33"/>
                  </a:lnTo>
                  <a:lnTo>
                    <a:pt x="15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EAC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7" name="íSḷíḓé"/>
            <p:cNvSpPr/>
            <p:nvPr userDrawn="1"/>
          </p:nvSpPr>
          <p:spPr bwMode="auto">
            <a:xfrm>
              <a:off x="4587057" y="2695835"/>
              <a:ext cx="47369" cy="55659"/>
            </a:xfrm>
            <a:custGeom>
              <a:avLst/>
              <a:gdLst>
                <a:gd name="T0" fmla="*/ 0 w 40"/>
                <a:gd name="T1" fmla="*/ 17 h 47"/>
                <a:gd name="T2" fmla="*/ 26 w 40"/>
                <a:gd name="T3" fmla="*/ 47 h 47"/>
                <a:gd name="T4" fmla="*/ 40 w 40"/>
                <a:gd name="T5" fmla="*/ 34 h 47"/>
                <a:gd name="T6" fmla="*/ 19 w 40"/>
                <a:gd name="T7" fmla="*/ 0 h 47"/>
                <a:gd name="T8" fmla="*/ 0 w 40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7">
                  <a:moveTo>
                    <a:pt x="0" y="17"/>
                  </a:moveTo>
                  <a:lnTo>
                    <a:pt x="26" y="47"/>
                  </a:lnTo>
                  <a:lnTo>
                    <a:pt x="40" y="34"/>
                  </a:lnTo>
                  <a:lnTo>
                    <a:pt x="19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EAC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8" name="îşḷïḑé"/>
            <p:cNvSpPr/>
            <p:nvPr userDrawn="1"/>
          </p:nvSpPr>
          <p:spPr bwMode="auto">
            <a:xfrm>
              <a:off x="4617847" y="2727810"/>
              <a:ext cx="49738" cy="58028"/>
            </a:xfrm>
            <a:custGeom>
              <a:avLst/>
              <a:gdLst>
                <a:gd name="T0" fmla="*/ 0 w 42"/>
                <a:gd name="T1" fmla="*/ 20 h 49"/>
                <a:gd name="T2" fmla="*/ 26 w 42"/>
                <a:gd name="T3" fmla="*/ 49 h 49"/>
                <a:gd name="T4" fmla="*/ 42 w 42"/>
                <a:gd name="T5" fmla="*/ 37 h 49"/>
                <a:gd name="T6" fmla="*/ 23 w 42"/>
                <a:gd name="T7" fmla="*/ 0 h 49"/>
                <a:gd name="T8" fmla="*/ 0 w 42"/>
                <a:gd name="T9" fmla="*/ 2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9">
                  <a:moveTo>
                    <a:pt x="0" y="20"/>
                  </a:moveTo>
                  <a:lnTo>
                    <a:pt x="26" y="49"/>
                  </a:lnTo>
                  <a:lnTo>
                    <a:pt x="42" y="37"/>
                  </a:lnTo>
                  <a:lnTo>
                    <a:pt x="23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EAC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9" name="iṡḻidê"/>
            <p:cNvSpPr/>
            <p:nvPr userDrawn="1"/>
          </p:nvSpPr>
          <p:spPr bwMode="auto">
            <a:xfrm>
              <a:off x="4648637" y="2730178"/>
              <a:ext cx="182372" cy="117240"/>
            </a:xfrm>
            <a:custGeom>
              <a:avLst/>
              <a:gdLst>
                <a:gd name="T0" fmla="*/ 9 w 89"/>
                <a:gd name="T1" fmla="*/ 19 h 57"/>
                <a:gd name="T2" fmla="*/ 81 w 89"/>
                <a:gd name="T3" fmla="*/ 0 h 57"/>
                <a:gd name="T4" fmla="*/ 85 w 89"/>
                <a:gd name="T5" fmla="*/ 6 h 57"/>
                <a:gd name="T6" fmla="*/ 26 w 89"/>
                <a:gd name="T7" fmla="*/ 57 h 57"/>
                <a:gd name="T8" fmla="*/ 0 w 89"/>
                <a:gd name="T9" fmla="*/ 27 h 57"/>
                <a:gd name="T10" fmla="*/ 9 w 89"/>
                <a:gd name="T11" fmla="*/ 1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57">
                  <a:moveTo>
                    <a:pt x="9" y="19"/>
                  </a:moveTo>
                  <a:cubicBezTo>
                    <a:pt x="9" y="19"/>
                    <a:pt x="48" y="14"/>
                    <a:pt x="81" y="0"/>
                  </a:cubicBezTo>
                  <a:cubicBezTo>
                    <a:pt x="89" y="10"/>
                    <a:pt x="85" y="6"/>
                    <a:pt x="85" y="6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0" y="27"/>
                    <a:pt x="0" y="27"/>
                    <a:pt x="0" y="27"/>
                  </a:cubicBezTo>
                  <a:lnTo>
                    <a:pt x="9" y="19"/>
                  </a:lnTo>
                  <a:close/>
                </a:path>
              </a:pathLst>
            </a:custGeom>
            <a:solidFill>
              <a:srgbClr val="32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0" name="ïṥ1ïḓe"/>
            <p:cNvSpPr/>
            <p:nvPr userDrawn="1"/>
          </p:nvSpPr>
          <p:spPr bwMode="auto">
            <a:xfrm>
              <a:off x="4544424" y="2685177"/>
              <a:ext cx="47369" cy="45001"/>
            </a:xfrm>
            <a:custGeom>
              <a:avLst/>
              <a:gdLst>
                <a:gd name="T0" fmla="*/ 16 w 40"/>
                <a:gd name="T1" fmla="*/ 0 h 38"/>
                <a:gd name="T2" fmla="*/ 40 w 40"/>
                <a:gd name="T3" fmla="*/ 30 h 38"/>
                <a:gd name="T4" fmla="*/ 29 w 40"/>
                <a:gd name="T5" fmla="*/ 38 h 38"/>
                <a:gd name="T6" fmla="*/ 0 w 40"/>
                <a:gd name="T7" fmla="*/ 14 h 38"/>
                <a:gd name="T8" fmla="*/ 16 w 40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8">
                  <a:moveTo>
                    <a:pt x="16" y="0"/>
                  </a:moveTo>
                  <a:lnTo>
                    <a:pt x="40" y="30"/>
                  </a:lnTo>
                  <a:lnTo>
                    <a:pt x="29" y="38"/>
                  </a:lnTo>
                  <a:lnTo>
                    <a:pt x="0" y="1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CEA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1" name="íṣḷíde"/>
            <p:cNvSpPr/>
            <p:nvPr userDrawn="1"/>
          </p:nvSpPr>
          <p:spPr bwMode="auto">
            <a:xfrm>
              <a:off x="4564557" y="2715967"/>
              <a:ext cx="53291" cy="49738"/>
            </a:xfrm>
            <a:custGeom>
              <a:avLst/>
              <a:gdLst>
                <a:gd name="T0" fmla="*/ 19 w 45"/>
                <a:gd name="T1" fmla="*/ 0 h 42"/>
                <a:gd name="T2" fmla="*/ 45 w 45"/>
                <a:gd name="T3" fmla="*/ 30 h 42"/>
                <a:gd name="T4" fmla="*/ 33 w 45"/>
                <a:gd name="T5" fmla="*/ 42 h 42"/>
                <a:gd name="T6" fmla="*/ 0 w 45"/>
                <a:gd name="T7" fmla="*/ 16 h 42"/>
                <a:gd name="T8" fmla="*/ 19 w 45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2">
                  <a:moveTo>
                    <a:pt x="19" y="0"/>
                  </a:moveTo>
                  <a:lnTo>
                    <a:pt x="45" y="30"/>
                  </a:lnTo>
                  <a:lnTo>
                    <a:pt x="33" y="42"/>
                  </a:lnTo>
                  <a:lnTo>
                    <a:pt x="0" y="1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EA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2" name="ïśliďê"/>
            <p:cNvSpPr/>
            <p:nvPr userDrawn="1"/>
          </p:nvSpPr>
          <p:spPr bwMode="auto">
            <a:xfrm>
              <a:off x="4594162" y="2751494"/>
              <a:ext cx="54475" cy="50923"/>
            </a:xfrm>
            <a:custGeom>
              <a:avLst/>
              <a:gdLst>
                <a:gd name="T0" fmla="*/ 20 w 46"/>
                <a:gd name="T1" fmla="*/ 0 h 43"/>
                <a:gd name="T2" fmla="*/ 46 w 46"/>
                <a:gd name="T3" fmla="*/ 29 h 43"/>
                <a:gd name="T4" fmla="*/ 31 w 46"/>
                <a:gd name="T5" fmla="*/ 43 h 43"/>
                <a:gd name="T6" fmla="*/ 0 w 46"/>
                <a:gd name="T7" fmla="*/ 19 h 43"/>
                <a:gd name="T8" fmla="*/ 20 w 46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3">
                  <a:moveTo>
                    <a:pt x="20" y="0"/>
                  </a:moveTo>
                  <a:lnTo>
                    <a:pt x="46" y="29"/>
                  </a:lnTo>
                  <a:lnTo>
                    <a:pt x="31" y="43"/>
                  </a:lnTo>
                  <a:lnTo>
                    <a:pt x="0" y="1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CEA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3" name="ísḷiḑê"/>
            <p:cNvSpPr/>
            <p:nvPr userDrawn="1"/>
          </p:nvSpPr>
          <p:spPr bwMode="auto">
            <a:xfrm>
              <a:off x="4569294" y="2785837"/>
              <a:ext cx="132635" cy="174083"/>
            </a:xfrm>
            <a:custGeom>
              <a:avLst/>
              <a:gdLst>
                <a:gd name="T0" fmla="*/ 30 w 65"/>
                <a:gd name="T1" fmla="*/ 8 h 85"/>
                <a:gd name="T2" fmla="*/ 0 w 65"/>
                <a:gd name="T3" fmla="*/ 76 h 85"/>
                <a:gd name="T4" fmla="*/ 5 w 65"/>
                <a:gd name="T5" fmla="*/ 81 h 85"/>
                <a:gd name="T6" fmla="*/ 65 w 65"/>
                <a:gd name="T7" fmla="*/ 30 h 85"/>
                <a:gd name="T8" fmla="*/ 39 w 65"/>
                <a:gd name="T9" fmla="*/ 0 h 85"/>
                <a:gd name="T10" fmla="*/ 30 w 65"/>
                <a:gd name="T11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85">
                  <a:moveTo>
                    <a:pt x="30" y="8"/>
                  </a:moveTo>
                  <a:cubicBezTo>
                    <a:pt x="30" y="8"/>
                    <a:pt x="19" y="46"/>
                    <a:pt x="0" y="76"/>
                  </a:cubicBezTo>
                  <a:cubicBezTo>
                    <a:pt x="9" y="85"/>
                    <a:pt x="5" y="81"/>
                    <a:pt x="5" y="81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30" y="8"/>
                  </a:lnTo>
                  <a:close/>
                </a:path>
              </a:pathLst>
            </a:custGeom>
            <a:solidFill>
              <a:srgbClr val="2B57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4" name="ïšļîḍè"/>
            <p:cNvSpPr/>
            <p:nvPr userDrawn="1"/>
          </p:nvSpPr>
          <p:spPr bwMode="auto">
            <a:xfrm>
              <a:off x="4793114" y="2869918"/>
              <a:ext cx="272374" cy="174083"/>
            </a:xfrm>
            <a:custGeom>
              <a:avLst/>
              <a:gdLst>
                <a:gd name="T0" fmla="*/ 13 w 133"/>
                <a:gd name="T1" fmla="*/ 28 h 85"/>
                <a:gd name="T2" fmla="*/ 120 w 133"/>
                <a:gd name="T3" fmla="*/ 0 h 85"/>
                <a:gd name="T4" fmla="*/ 127 w 133"/>
                <a:gd name="T5" fmla="*/ 8 h 85"/>
                <a:gd name="T6" fmla="*/ 38 w 133"/>
                <a:gd name="T7" fmla="*/ 85 h 85"/>
                <a:gd name="T8" fmla="*/ 0 w 133"/>
                <a:gd name="T9" fmla="*/ 40 h 85"/>
                <a:gd name="T10" fmla="*/ 13 w 133"/>
                <a:gd name="T11" fmla="*/ 2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" h="85">
                  <a:moveTo>
                    <a:pt x="13" y="28"/>
                  </a:moveTo>
                  <a:cubicBezTo>
                    <a:pt x="13" y="28"/>
                    <a:pt x="71" y="21"/>
                    <a:pt x="120" y="0"/>
                  </a:cubicBezTo>
                  <a:cubicBezTo>
                    <a:pt x="133" y="14"/>
                    <a:pt x="127" y="8"/>
                    <a:pt x="127" y="8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0" y="40"/>
                    <a:pt x="0" y="40"/>
                    <a:pt x="0" y="40"/>
                  </a:cubicBezTo>
                  <a:lnTo>
                    <a:pt x="13" y="28"/>
                  </a:lnTo>
                  <a:close/>
                </a:path>
              </a:pathLst>
            </a:custGeom>
            <a:solidFill>
              <a:srgbClr val="32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5" name="îş1ïďé"/>
            <p:cNvSpPr/>
            <p:nvPr userDrawn="1"/>
          </p:nvSpPr>
          <p:spPr bwMode="auto">
            <a:xfrm>
              <a:off x="4870090" y="2900708"/>
              <a:ext cx="166978" cy="165793"/>
            </a:xfrm>
            <a:custGeom>
              <a:avLst/>
              <a:gdLst>
                <a:gd name="T0" fmla="*/ 0 w 141"/>
                <a:gd name="T1" fmla="*/ 121 h 140"/>
                <a:gd name="T2" fmla="*/ 141 w 141"/>
                <a:gd name="T3" fmla="*/ 0 h 140"/>
                <a:gd name="T4" fmla="*/ 130 w 141"/>
                <a:gd name="T5" fmla="*/ 43 h 140"/>
                <a:gd name="T6" fmla="*/ 16 w 141"/>
                <a:gd name="T7" fmla="*/ 140 h 140"/>
                <a:gd name="T8" fmla="*/ 0 w 141"/>
                <a:gd name="T9" fmla="*/ 121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40">
                  <a:moveTo>
                    <a:pt x="0" y="121"/>
                  </a:moveTo>
                  <a:lnTo>
                    <a:pt x="141" y="0"/>
                  </a:lnTo>
                  <a:lnTo>
                    <a:pt x="130" y="43"/>
                  </a:lnTo>
                  <a:lnTo>
                    <a:pt x="16" y="140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6C5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6" name="ïṥlîde"/>
            <p:cNvSpPr/>
            <p:nvPr userDrawn="1"/>
          </p:nvSpPr>
          <p:spPr bwMode="auto">
            <a:xfrm>
              <a:off x="4718507" y="2800048"/>
              <a:ext cx="221453" cy="140925"/>
            </a:xfrm>
            <a:custGeom>
              <a:avLst/>
              <a:gdLst>
                <a:gd name="T0" fmla="*/ 12 w 108"/>
                <a:gd name="T1" fmla="*/ 23 h 69"/>
                <a:gd name="T2" fmla="*/ 98 w 108"/>
                <a:gd name="T3" fmla="*/ 0 h 69"/>
                <a:gd name="T4" fmla="*/ 104 w 108"/>
                <a:gd name="T5" fmla="*/ 7 h 69"/>
                <a:gd name="T6" fmla="*/ 31 w 108"/>
                <a:gd name="T7" fmla="*/ 69 h 69"/>
                <a:gd name="T8" fmla="*/ 0 w 108"/>
                <a:gd name="T9" fmla="*/ 33 h 69"/>
                <a:gd name="T10" fmla="*/ 12 w 108"/>
                <a:gd name="T11" fmla="*/ 2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69">
                  <a:moveTo>
                    <a:pt x="12" y="23"/>
                  </a:moveTo>
                  <a:cubicBezTo>
                    <a:pt x="12" y="23"/>
                    <a:pt x="59" y="17"/>
                    <a:pt x="98" y="0"/>
                  </a:cubicBezTo>
                  <a:cubicBezTo>
                    <a:pt x="108" y="12"/>
                    <a:pt x="104" y="7"/>
                    <a:pt x="104" y="7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0" y="33"/>
                    <a:pt x="0" y="33"/>
                    <a:pt x="0" y="33"/>
                  </a:cubicBezTo>
                  <a:lnTo>
                    <a:pt x="12" y="23"/>
                  </a:lnTo>
                  <a:close/>
                </a:path>
              </a:pathLst>
            </a:custGeom>
            <a:solidFill>
              <a:srgbClr val="32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7" name="ï$ḻîḓe"/>
            <p:cNvSpPr/>
            <p:nvPr userDrawn="1"/>
          </p:nvSpPr>
          <p:spPr bwMode="auto">
            <a:xfrm>
              <a:off x="4701928" y="2755047"/>
              <a:ext cx="106581" cy="110134"/>
            </a:xfrm>
            <a:custGeom>
              <a:avLst/>
              <a:gdLst>
                <a:gd name="T0" fmla="*/ 0 w 90"/>
                <a:gd name="T1" fmla="*/ 78 h 93"/>
                <a:gd name="T2" fmla="*/ 90 w 90"/>
                <a:gd name="T3" fmla="*/ 0 h 93"/>
                <a:gd name="T4" fmla="*/ 82 w 90"/>
                <a:gd name="T5" fmla="*/ 35 h 93"/>
                <a:gd name="T6" fmla="*/ 12 w 90"/>
                <a:gd name="T7" fmla="*/ 93 h 93"/>
                <a:gd name="T8" fmla="*/ 0 w 90"/>
                <a:gd name="T9" fmla="*/ 7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3">
                  <a:moveTo>
                    <a:pt x="0" y="78"/>
                  </a:moveTo>
                  <a:lnTo>
                    <a:pt x="90" y="0"/>
                  </a:lnTo>
                  <a:lnTo>
                    <a:pt x="82" y="35"/>
                  </a:lnTo>
                  <a:lnTo>
                    <a:pt x="12" y="9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C5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8" name="íSľïďê"/>
            <p:cNvSpPr/>
            <p:nvPr userDrawn="1"/>
          </p:nvSpPr>
          <p:spPr bwMode="auto">
            <a:xfrm>
              <a:off x="4782456" y="2822549"/>
              <a:ext cx="139740" cy="139740"/>
            </a:xfrm>
            <a:custGeom>
              <a:avLst/>
              <a:gdLst>
                <a:gd name="T0" fmla="*/ 0 w 118"/>
                <a:gd name="T1" fmla="*/ 100 h 118"/>
                <a:gd name="T2" fmla="*/ 118 w 118"/>
                <a:gd name="T3" fmla="*/ 0 h 118"/>
                <a:gd name="T4" fmla="*/ 107 w 118"/>
                <a:gd name="T5" fmla="*/ 38 h 118"/>
                <a:gd name="T6" fmla="*/ 15 w 118"/>
                <a:gd name="T7" fmla="*/ 118 h 118"/>
                <a:gd name="T8" fmla="*/ 0 w 118"/>
                <a:gd name="T9" fmla="*/ 10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8">
                  <a:moveTo>
                    <a:pt x="0" y="100"/>
                  </a:moveTo>
                  <a:lnTo>
                    <a:pt x="118" y="0"/>
                  </a:lnTo>
                  <a:lnTo>
                    <a:pt x="107" y="38"/>
                  </a:lnTo>
                  <a:lnTo>
                    <a:pt x="15" y="11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6C5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9" name="išḻídê"/>
            <p:cNvSpPr/>
            <p:nvPr userDrawn="1"/>
          </p:nvSpPr>
          <p:spPr bwMode="auto">
            <a:xfrm>
              <a:off x="4716139" y="2796495"/>
              <a:ext cx="113687" cy="104213"/>
            </a:xfrm>
            <a:custGeom>
              <a:avLst/>
              <a:gdLst>
                <a:gd name="T0" fmla="*/ 26 w 96"/>
                <a:gd name="T1" fmla="*/ 88 h 88"/>
                <a:gd name="T2" fmla="*/ 96 w 96"/>
                <a:gd name="T3" fmla="*/ 29 h 88"/>
                <a:gd name="T4" fmla="*/ 70 w 96"/>
                <a:gd name="T5" fmla="*/ 0 h 88"/>
                <a:gd name="T6" fmla="*/ 0 w 96"/>
                <a:gd name="T7" fmla="*/ 58 h 88"/>
                <a:gd name="T8" fmla="*/ 26 w 96"/>
                <a:gd name="T9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88">
                  <a:moveTo>
                    <a:pt x="26" y="88"/>
                  </a:moveTo>
                  <a:lnTo>
                    <a:pt x="96" y="29"/>
                  </a:lnTo>
                  <a:lnTo>
                    <a:pt x="70" y="0"/>
                  </a:lnTo>
                  <a:lnTo>
                    <a:pt x="0" y="58"/>
                  </a:lnTo>
                  <a:lnTo>
                    <a:pt x="26" y="88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0" name="îṧlíḓe"/>
            <p:cNvSpPr/>
            <p:nvPr userDrawn="1"/>
          </p:nvSpPr>
          <p:spPr bwMode="auto">
            <a:xfrm>
              <a:off x="4800219" y="2867550"/>
              <a:ext cx="139740" cy="129082"/>
            </a:xfrm>
            <a:custGeom>
              <a:avLst/>
              <a:gdLst>
                <a:gd name="T0" fmla="*/ 25 w 118"/>
                <a:gd name="T1" fmla="*/ 109 h 109"/>
                <a:gd name="T2" fmla="*/ 118 w 118"/>
                <a:gd name="T3" fmla="*/ 29 h 109"/>
                <a:gd name="T4" fmla="*/ 92 w 118"/>
                <a:gd name="T5" fmla="*/ 0 h 109"/>
                <a:gd name="T6" fmla="*/ 0 w 118"/>
                <a:gd name="T7" fmla="*/ 80 h 109"/>
                <a:gd name="T8" fmla="*/ 25 w 118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9">
                  <a:moveTo>
                    <a:pt x="25" y="109"/>
                  </a:moveTo>
                  <a:lnTo>
                    <a:pt x="118" y="29"/>
                  </a:lnTo>
                  <a:lnTo>
                    <a:pt x="92" y="0"/>
                  </a:lnTo>
                  <a:lnTo>
                    <a:pt x="0" y="80"/>
                  </a:lnTo>
                  <a:lnTo>
                    <a:pt x="25" y="10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1" name="isľîḋè"/>
            <p:cNvSpPr/>
            <p:nvPr userDrawn="1"/>
          </p:nvSpPr>
          <p:spPr bwMode="auto">
            <a:xfrm>
              <a:off x="4889038" y="2959920"/>
              <a:ext cx="184741" cy="176452"/>
            </a:xfrm>
            <a:custGeom>
              <a:avLst/>
              <a:gdLst>
                <a:gd name="T0" fmla="*/ 156 w 156"/>
                <a:gd name="T1" fmla="*/ 59 h 149"/>
                <a:gd name="T2" fmla="*/ 50 w 156"/>
                <a:gd name="T3" fmla="*/ 149 h 149"/>
                <a:gd name="T4" fmla="*/ 0 w 156"/>
                <a:gd name="T5" fmla="*/ 90 h 149"/>
                <a:gd name="T6" fmla="*/ 106 w 156"/>
                <a:gd name="T7" fmla="*/ 0 h 149"/>
                <a:gd name="T8" fmla="*/ 156 w 156"/>
                <a:gd name="T9" fmla="*/ 5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49">
                  <a:moveTo>
                    <a:pt x="156" y="59"/>
                  </a:moveTo>
                  <a:lnTo>
                    <a:pt x="50" y="149"/>
                  </a:lnTo>
                  <a:lnTo>
                    <a:pt x="0" y="90"/>
                  </a:lnTo>
                  <a:lnTo>
                    <a:pt x="106" y="0"/>
                  </a:lnTo>
                  <a:lnTo>
                    <a:pt x="156" y="5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2" name="îŝ1îdè"/>
            <p:cNvSpPr/>
            <p:nvPr userDrawn="1"/>
          </p:nvSpPr>
          <p:spPr bwMode="auto">
            <a:xfrm>
              <a:off x="4911538" y="2982420"/>
              <a:ext cx="148030" cy="140925"/>
            </a:xfrm>
            <a:custGeom>
              <a:avLst/>
              <a:gdLst>
                <a:gd name="T0" fmla="*/ 125 w 125"/>
                <a:gd name="T1" fmla="*/ 50 h 119"/>
                <a:gd name="T2" fmla="*/ 43 w 125"/>
                <a:gd name="T3" fmla="*/ 119 h 119"/>
                <a:gd name="T4" fmla="*/ 0 w 125"/>
                <a:gd name="T5" fmla="*/ 69 h 119"/>
                <a:gd name="T6" fmla="*/ 81 w 125"/>
                <a:gd name="T7" fmla="*/ 0 h 119"/>
                <a:gd name="T8" fmla="*/ 125 w 125"/>
                <a:gd name="T9" fmla="*/ 5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19">
                  <a:moveTo>
                    <a:pt x="125" y="50"/>
                  </a:moveTo>
                  <a:lnTo>
                    <a:pt x="43" y="119"/>
                  </a:lnTo>
                  <a:lnTo>
                    <a:pt x="0" y="69"/>
                  </a:lnTo>
                  <a:lnTo>
                    <a:pt x="81" y="0"/>
                  </a:lnTo>
                  <a:lnTo>
                    <a:pt x="125" y="5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3" name="ïś1íḋè"/>
            <p:cNvSpPr/>
            <p:nvPr userDrawn="1"/>
          </p:nvSpPr>
          <p:spPr bwMode="auto">
            <a:xfrm>
              <a:off x="4948249" y="3000184"/>
              <a:ext cx="209610" cy="195399"/>
            </a:xfrm>
            <a:custGeom>
              <a:avLst/>
              <a:gdLst>
                <a:gd name="T0" fmla="*/ 177 w 177"/>
                <a:gd name="T1" fmla="*/ 51 h 165"/>
                <a:gd name="T2" fmla="*/ 43 w 177"/>
                <a:gd name="T3" fmla="*/ 165 h 165"/>
                <a:gd name="T4" fmla="*/ 0 w 177"/>
                <a:gd name="T5" fmla="*/ 115 h 165"/>
                <a:gd name="T6" fmla="*/ 133 w 177"/>
                <a:gd name="T7" fmla="*/ 0 h 165"/>
                <a:gd name="T8" fmla="*/ 177 w 177"/>
                <a:gd name="T9" fmla="*/ 5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65">
                  <a:moveTo>
                    <a:pt x="177" y="51"/>
                  </a:moveTo>
                  <a:lnTo>
                    <a:pt x="43" y="165"/>
                  </a:lnTo>
                  <a:lnTo>
                    <a:pt x="0" y="115"/>
                  </a:lnTo>
                  <a:lnTo>
                    <a:pt x="133" y="0"/>
                  </a:lnTo>
                  <a:lnTo>
                    <a:pt x="177" y="51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4" name="iṣ1iḓê"/>
            <p:cNvSpPr/>
            <p:nvPr userDrawn="1"/>
          </p:nvSpPr>
          <p:spPr bwMode="auto">
            <a:xfrm>
              <a:off x="4999171" y="3038080"/>
              <a:ext cx="206057" cy="181189"/>
            </a:xfrm>
            <a:custGeom>
              <a:avLst/>
              <a:gdLst>
                <a:gd name="T0" fmla="*/ 174 w 174"/>
                <a:gd name="T1" fmla="*/ 20 h 153"/>
                <a:gd name="T2" fmla="*/ 18 w 174"/>
                <a:gd name="T3" fmla="*/ 153 h 153"/>
                <a:gd name="T4" fmla="*/ 0 w 174"/>
                <a:gd name="T5" fmla="*/ 133 h 153"/>
                <a:gd name="T6" fmla="*/ 156 w 174"/>
                <a:gd name="T7" fmla="*/ 0 h 153"/>
                <a:gd name="T8" fmla="*/ 174 w 174"/>
                <a:gd name="T9" fmla="*/ 2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53">
                  <a:moveTo>
                    <a:pt x="174" y="20"/>
                  </a:moveTo>
                  <a:lnTo>
                    <a:pt x="18" y="153"/>
                  </a:lnTo>
                  <a:lnTo>
                    <a:pt x="0" y="133"/>
                  </a:lnTo>
                  <a:lnTo>
                    <a:pt x="156" y="0"/>
                  </a:lnTo>
                  <a:lnTo>
                    <a:pt x="174" y="20"/>
                  </a:lnTo>
                  <a:close/>
                </a:path>
              </a:pathLst>
            </a:custGeom>
            <a:solidFill>
              <a:srgbClr val="6F5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5" name="îŝļídè"/>
            <p:cNvSpPr/>
            <p:nvPr userDrawn="1"/>
          </p:nvSpPr>
          <p:spPr bwMode="auto">
            <a:xfrm>
              <a:off x="4671138" y="2951630"/>
              <a:ext cx="198952" cy="261717"/>
            </a:xfrm>
            <a:custGeom>
              <a:avLst/>
              <a:gdLst>
                <a:gd name="T0" fmla="*/ 45 w 97"/>
                <a:gd name="T1" fmla="*/ 12 h 128"/>
                <a:gd name="T2" fmla="*/ 0 w 97"/>
                <a:gd name="T3" fmla="*/ 113 h 128"/>
                <a:gd name="T4" fmla="*/ 7 w 97"/>
                <a:gd name="T5" fmla="*/ 121 h 128"/>
                <a:gd name="T6" fmla="*/ 97 w 97"/>
                <a:gd name="T7" fmla="*/ 45 h 128"/>
                <a:gd name="T8" fmla="*/ 59 w 97"/>
                <a:gd name="T9" fmla="*/ 0 h 128"/>
                <a:gd name="T10" fmla="*/ 45 w 97"/>
                <a:gd name="T11" fmla="*/ 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" h="128">
                  <a:moveTo>
                    <a:pt x="45" y="12"/>
                  </a:moveTo>
                  <a:cubicBezTo>
                    <a:pt x="45" y="12"/>
                    <a:pt x="28" y="68"/>
                    <a:pt x="0" y="113"/>
                  </a:cubicBezTo>
                  <a:cubicBezTo>
                    <a:pt x="13" y="128"/>
                    <a:pt x="7" y="121"/>
                    <a:pt x="7" y="121"/>
                  </a:cubicBezTo>
                  <a:cubicBezTo>
                    <a:pt x="97" y="45"/>
                    <a:pt x="97" y="45"/>
                    <a:pt x="97" y="45"/>
                  </a:cubicBezTo>
                  <a:cubicBezTo>
                    <a:pt x="59" y="0"/>
                    <a:pt x="59" y="0"/>
                    <a:pt x="59" y="0"/>
                  </a:cubicBezTo>
                  <a:lnTo>
                    <a:pt x="45" y="12"/>
                  </a:lnTo>
                  <a:close/>
                </a:path>
              </a:pathLst>
            </a:custGeom>
            <a:solidFill>
              <a:srgbClr val="2B57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6" name="ïṣļîḍé"/>
            <p:cNvSpPr/>
            <p:nvPr userDrawn="1"/>
          </p:nvSpPr>
          <p:spPr bwMode="auto">
            <a:xfrm>
              <a:off x="4712586" y="3044001"/>
              <a:ext cx="176452" cy="132635"/>
            </a:xfrm>
            <a:custGeom>
              <a:avLst/>
              <a:gdLst>
                <a:gd name="T0" fmla="*/ 133 w 149"/>
                <a:gd name="T1" fmla="*/ 0 h 112"/>
                <a:gd name="T2" fmla="*/ 0 w 149"/>
                <a:gd name="T3" fmla="*/ 112 h 112"/>
                <a:gd name="T4" fmla="*/ 42 w 149"/>
                <a:gd name="T5" fmla="*/ 110 h 112"/>
                <a:gd name="T6" fmla="*/ 149 w 149"/>
                <a:gd name="T7" fmla="*/ 19 h 112"/>
                <a:gd name="T8" fmla="*/ 133 w 149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12">
                  <a:moveTo>
                    <a:pt x="133" y="0"/>
                  </a:moveTo>
                  <a:lnTo>
                    <a:pt x="0" y="112"/>
                  </a:lnTo>
                  <a:lnTo>
                    <a:pt x="42" y="110"/>
                  </a:lnTo>
                  <a:lnTo>
                    <a:pt x="149" y="19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7" name="ïṣḻiḍe"/>
            <p:cNvSpPr/>
            <p:nvPr userDrawn="1"/>
          </p:nvSpPr>
          <p:spPr bwMode="auto">
            <a:xfrm>
              <a:off x="4622584" y="2867550"/>
              <a:ext cx="159872" cy="213163"/>
            </a:xfrm>
            <a:custGeom>
              <a:avLst/>
              <a:gdLst>
                <a:gd name="T0" fmla="*/ 36 w 78"/>
                <a:gd name="T1" fmla="*/ 10 h 104"/>
                <a:gd name="T2" fmla="*/ 0 w 78"/>
                <a:gd name="T3" fmla="*/ 92 h 104"/>
                <a:gd name="T4" fmla="*/ 5 w 78"/>
                <a:gd name="T5" fmla="*/ 99 h 104"/>
                <a:gd name="T6" fmla="*/ 78 w 78"/>
                <a:gd name="T7" fmla="*/ 36 h 104"/>
                <a:gd name="T8" fmla="*/ 47 w 78"/>
                <a:gd name="T9" fmla="*/ 0 h 104"/>
                <a:gd name="T10" fmla="*/ 36 w 78"/>
                <a:gd name="T11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104">
                  <a:moveTo>
                    <a:pt x="36" y="10"/>
                  </a:moveTo>
                  <a:cubicBezTo>
                    <a:pt x="36" y="10"/>
                    <a:pt x="23" y="55"/>
                    <a:pt x="0" y="92"/>
                  </a:cubicBezTo>
                  <a:cubicBezTo>
                    <a:pt x="10" y="104"/>
                    <a:pt x="5" y="99"/>
                    <a:pt x="5" y="99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47" y="0"/>
                    <a:pt x="47" y="0"/>
                    <a:pt x="47" y="0"/>
                  </a:cubicBezTo>
                  <a:lnTo>
                    <a:pt x="36" y="10"/>
                  </a:lnTo>
                  <a:close/>
                </a:path>
              </a:pathLst>
            </a:custGeom>
            <a:solidFill>
              <a:srgbClr val="2B57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8" name="ïṡḷîḋé"/>
            <p:cNvSpPr/>
            <p:nvPr userDrawn="1"/>
          </p:nvSpPr>
          <p:spPr bwMode="auto">
            <a:xfrm>
              <a:off x="4594162" y="2847417"/>
              <a:ext cx="121977" cy="92370"/>
            </a:xfrm>
            <a:custGeom>
              <a:avLst/>
              <a:gdLst>
                <a:gd name="T0" fmla="*/ 91 w 103"/>
                <a:gd name="T1" fmla="*/ 0 h 78"/>
                <a:gd name="T2" fmla="*/ 0 w 103"/>
                <a:gd name="T3" fmla="*/ 78 h 78"/>
                <a:gd name="T4" fmla="*/ 36 w 103"/>
                <a:gd name="T5" fmla="*/ 74 h 78"/>
                <a:gd name="T6" fmla="*/ 103 w 103"/>
                <a:gd name="T7" fmla="*/ 15 h 78"/>
                <a:gd name="T8" fmla="*/ 91 w 103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78">
                  <a:moveTo>
                    <a:pt x="91" y="0"/>
                  </a:moveTo>
                  <a:lnTo>
                    <a:pt x="0" y="78"/>
                  </a:lnTo>
                  <a:lnTo>
                    <a:pt x="36" y="74"/>
                  </a:lnTo>
                  <a:lnTo>
                    <a:pt x="103" y="1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9" name="îṡļïḋe"/>
            <p:cNvSpPr/>
            <p:nvPr userDrawn="1"/>
          </p:nvSpPr>
          <p:spPr bwMode="auto">
            <a:xfrm>
              <a:off x="4645085" y="2940972"/>
              <a:ext cx="155135" cy="119608"/>
            </a:xfrm>
            <a:custGeom>
              <a:avLst/>
              <a:gdLst>
                <a:gd name="T0" fmla="*/ 116 w 131"/>
                <a:gd name="T1" fmla="*/ 0 h 101"/>
                <a:gd name="T2" fmla="*/ 0 w 131"/>
                <a:gd name="T3" fmla="*/ 101 h 101"/>
                <a:gd name="T4" fmla="*/ 38 w 131"/>
                <a:gd name="T5" fmla="*/ 97 h 101"/>
                <a:gd name="T6" fmla="*/ 131 w 131"/>
                <a:gd name="T7" fmla="*/ 18 h 101"/>
                <a:gd name="T8" fmla="*/ 116 w 131"/>
                <a:gd name="T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01">
                  <a:moveTo>
                    <a:pt x="116" y="0"/>
                  </a:moveTo>
                  <a:lnTo>
                    <a:pt x="0" y="101"/>
                  </a:lnTo>
                  <a:lnTo>
                    <a:pt x="38" y="97"/>
                  </a:lnTo>
                  <a:lnTo>
                    <a:pt x="131" y="18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0" name="isľídé"/>
            <p:cNvSpPr/>
            <p:nvPr userDrawn="1"/>
          </p:nvSpPr>
          <p:spPr bwMode="auto">
            <a:xfrm>
              <a:off x="4636795" y="2865181"/>
              <a:ext cx="110134" cy="104213"/>
            </a:xfrm>
            <a:custGeom>
              <a:avLst/>
              <a:gdLst>
                <a:gd name="T0" fmla="*/ 93 w 93"/>
                <a:gd name="T1" fmla="*/ 30 h 88"/>
                <a:gd name="T2" fmla="*/ 24 w 93"/>
                <a:gd name="T3" fmla="*/ 88 h 88"/>
                <a:gd name="T4" fmla="*/ 0 w 93"/>
                <a:gd name="T5" fmla="*/ 59 h 88"/>
                <a:gd name="T6" fmla="*/ 67 w 93"/>
                <a:gd name="T7" fmla="*/ 0 h 88"/>
                <a:gd name="T8" fmla="*/ 93 w 93"/>
                <a:gd name="T9" fmla="*/ 3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8">
                  <a:moveTo>
                    <a:pt x="93" y="30"/>
                  </a:moveTo>
                  <a:lnTo>
                    <a:pt x="24" y="88"/>
                  </a:lnTo>
                  <a:lnTo>
                    <a:pt x="0" y="59"/>
                  </a:lnTo>
                  <a:lnTo>
                    <a:pt x="67" y="0"/>
                  </a:lnTo>
                  <a:lnTo>
                    <a:pt x="93" y="30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1" name="ïSḷîḓé"/>
            <p:cNvSpPr/>
            <p:nvPr userDrawn="1"/>
          </p:nvSpPr>
          <p:spPr bwMode="auto">
            <a:xfrm>
              <a:off x="4690086" y="2962289"/>
              <a:ext cx="139740" cy="127898"/>
            </a:xfrm>
            <a:custGeom>
              <a:avLst/>
              <a:gdLst>
                <a:gd name="T0" fmla="*/ 118 w 118"/>
                <a:gd name="T1" fmla="*/ 29 h 108"/>
                <a:gd name="T2" fmla="*/ 26 w 118"/>
                <a:gd name="T3" fmla="*/ 108 h 108"/>
                <a:gd name="T4" fmla="*/ 0 w 118"/>
                <a:gd name="T5" fmla="*/ 79 h 108"/>
                <a:gd name="T6" fmla="*/ 93 w 118"/>
                <a:gd name="T7" fmla="*/ 0 h 108"/>
                <a:gd name="T8" fmla="*/ 118 w 118"/>
                <a:gd name="T9" fmla="*/ 2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8">
                  <a:moveTo>
                    <a:pt x="118" y="29"/>
                  </a:moveTo>
                  <a:lnTo>
                    <a:pt x="26" y="108"/>
                  </a:lnTo>
                  <a:lnTo>
                    <a:pt x="0" y="79"/>
                  </a:lnTo>
                  <a:lnTo>
                    <a:pt x="93" y="0"/>
                  </a:lnTo>
                  <a:lnTo>
                    <a:pt x="118" y="29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2" name="ïśḻíḑé"/>
            <p:cNvSpPr/>
            <p:nvPr userDrawn="1"/>
          </p:nvSpPr>
          <p:spPr bwMode="auto">
            <a:xfrm>
              <a:off x="4763508" y="3066501"/>
              <a:ext cx="184741" cy="175267"/>
            </a:xfrm>
            <a:custGeom>
              <a:avLst/>
              <a:gdLst>
                <a:gd name="T0" fmla="*/ 50 w 156"/>
                <a:gd name="T1" fmla="*/ 148 h 148"/>
                <a:gd name="T2" fmla="*/ 156 w 156"/>
                <a:gd name="T3" fmla="*/ 59 h 148"/>
                <a:gd name="T4" fmla="*/ 106 w 156"/>
                <a:gd name="T5" fmla="*/ 0 h 148"/>
                <a:gd name="T6" fmla="*/ 0 w 156"/>
                <a:gd name="T7" fmla="*/ 90 h 148"/>
                <a:gd name="T8" fmla="*/ 50 w 156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48">
                  <a:moveTo>
                    <a:pt x="50" y="148"/>
                  </a:moveTo>
                  <a:lnTo>
                    <a:pt x="156" y="59"/>
                  </a:lnTo>
                  <a:lnTo>
                    <a:pt x="106" y="0"/>
                  </a:lnTo>
                  <a:lnTo>
                    <a:pt x="0" y="90"/>
                  </a:lnTo>
                  <a:lnTo>
                    <a:pt x="50" y="148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3" name="íş1idè"/>
            <p:cNvSpPr/>
            <p:nvPr userDrawn="1"/>
          </p:nvSpPr>
          <p:spPr bwMode="auto">
            <a:xfrm>
              <a:off x="4788377" y="3086633"/>
              <a:ext cx="148030" cy="143293"/>
            </a:xfrm>
            <a:custGeom>
              <a:avLst/>
              <a:gdLst>
                <a:gd name="T0" fmla="*/ 42 w 125"/>
                <a:gd name="T1" fmla="*/ 121 h 121"/>
                <a:gd name="T2" fmla="*/ 125 w 125"/>
                <a:gd name="T3" fmla="*/ 50 h 121"/>
                <a:gd name="T4" fmla="*/ 81 w 125"/>
                <a:gd name="T5" fmla="*/ 0 h 121"/>
                <a:gd name="T6" fmla="*/ 0 w 125"/>
                <a:gd name="T7" fmla="*/ 71 h 121"/>
                <a:gd name="T8" fmla="*/ 42 w 125"/>
                <a:gd name="T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1">
                  <a:moveTo>
                    <a:pt x="42" y="121"/>
                  </a:moveTo>
                  <a:lnTo>
                    <a:pt x="125" y="50"/>
                  </a:lnTo>
                  <a:lnTo>
                    <a:pt x="81" y="0"/>
                  </a:lnTo>
                  <a:lnTo>
                    <a:pt x="0" y="71"/>
                  </a:lnTo>
                  <a:lnTo>
                    <a:pt x="42" y="121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4" name="isľïḓé"/>
            <p:cNvSpPr/>
            <p:nvPr userDrawn="1"/>
          </p:nvSpPr>
          <p:spPr bwMode="auto">
            <a:xfrm>
              <a:off x="4793114" y="3136371"/>
              <a:ext cx="206057" cy="191846"/>
            </a:xfrm>
            <a:custGeom>
              <a:avLst/>
              <a:gdLst>
                <a:gd name="T0" fmla="*/ 43 w 174"/>
                <a:gd name="T1" fmla="*/ 162 h 162"/>
                <a:gd name="T2" fmla="*/ 174 w 174"/>
                <a:gd name="T3" fmla="*/ 50 h 162"/>
                <a:gd name="T4" fmla="*/ 131 w 174"/>
                <a:gd name="T5" fmla="*/ 0 h 162"/>
                <a:gd name="T6" fmla="*/ 0 w 174"/>
                <a:gd name="T7" fmla="*/ 112 h 162"/>
                <a:gd name="T8" fmla="*/ 43 w 174"/>
                <a:gd name="T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62">
                  <a:moveTo>
                    <a:pt x="43" y="162"/>
                  </a:moveTo>
                  <a:lnTo>
                    <a:pt x="174" y="50"/>
                  </a:lnTo>
                  <a:lnTo>
                    <a:pt x="131" y="0"/>
                  </a:lnTo>
                  <a:lnTo>
                    <a:pt x="0" y="112"/>
                  </a:lnTo>
                  <a:lnTo>
                    <a:pt x="43" y="162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5" name="îşlíḓe"/>
            <p:cNvSpPr/>
            <p:nvPr userDrawn="1"/>
          </p:nvSpPr>
          <p:spPr bwMode="auto">
            <a:xfrm>
              <a:off x="4793114" y="3136371"/>
              <a:ext cx="206057" cy="191846"/>
            </a:xfrm>
            <a:custGeom>
              <a:avLst/>
              <a:gdLst>
                <a:gd name="T0" fmla="*/ 43 w 174"/>
                <a:gd name="T1" fmla="*/ 162 h 162"/>
                <a:gd name="T2" fmla="*/ 174 w 174"/>
                <a:gd name="T3" fmla="*/ 50 h 162"/>
                <a:gd name="T4" fmla="*/ 131 w 174"/>
                <a:gd name="T5" fmla="*/ 0 h 162"/>
                <a:gd name="T6" fmla="*/ 0 w 174"/>
                <a:gd name="T7" fmla="*/ 112 h 162"/>
                <a:gd name="T8" fmla="*/ 43 w 174"/>
                <a:gd name="T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62">
                  <a:moveTo>
                    <a:pt x="43" y="162"/>
                  </a:moveTo>
                  <a:lnTo>
                    <a:pt x="174" y="50"/>
                  </a:lnTo>
                  <a:lnTo>
                    <a:pt x="131" y="0"/>
                  </a:lnTo>
                  <a:lnTo>
                    <a:pt x="0" y="112"/>
                  </a:lnTo>
                  <a:lnTo>
                    <a:pt x="43" y="1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6" name="iśļíḋè"/>
            <p:cNvSpPr/>
            <p:nvPr userDrawn="1"/>
          </p:nvSpPr>
          <p:spPr bwMode="auto">
            <a:xfrm>
              <a:off x="4816799" y="3195583"/>
              <a:ext cx="203689" cy="180004"/>
            </a:xfrm>
            <a:custGeom>
              <a:avLst/>
              <a:gdLst>
                <a:gd name="T0" fmla="*/ 18 w 172"/>
                <a:gd name="T1" fmla="*/ 152 h 152"/>
                <a:gd name="T2" fmla="*/ 172 w 172"/>
                <a:gd name="T3" fmla="*/ 20 h 152"/>
                <a:gd name="T4" fmla="*/ 154 w 172"/>
                <a:gd name="T5" fmla="*/ 0 h 152"/>
                <a:gd name="T6" fmla="*/ 0 w 172"/>
                <a:gd name="T7" fmla="*/ 133 h 152"/>
                <a:gd name="T8" fmla="*/ 18 w 172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52">
                  <a:moveTo>
                    <a:pt x="18" y="152"/>
                  </a:moveTo>
                  <a:lnTo>
                    <a:pt x="172" y="20"/>
                  </a:lnTo>
                  <a:lnTo>
                    <a:pt x="154" y="0"/>
                  </a:lnTo>
                  <a:lnTo>
                    <a:pt x="0" y="133"/>
                  </a:lnTo>
                  <a:lnTo>
                    <a:pt x="18" y="152"/>
                  </a:lnTo>
                  <a:close/>
                </a:path>
              </a:pathLst>
            </a:custGeom>
            <a:solidFill>
              <a:srgbClr val="6F5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7" name="í$ļiḓe"/>
            <p:cNvSpPr/>
            <p:nvPr userDrawn="1"/>
          </p:nvSpPr>
          <p:spPr bwMode="auto">
            <a:xfrm>
              <a:off x="4816799" y="3195583"/>
              <a:ext cx="203689" cy="180004"/>
            </a:xfrm>
            <a:custGeom>
              <a:avLst/>
              <a:gdLst>
                <a:gd name="T0" fmla="*/ 18 w 172"/>
                <a:gd name="T1" fmla="*/ 152 h 152"/>
                <a:gd name="T2" fmla="*/ 172 w 172"/>
                <a:gd name="T3" fmla="*/ 20 h 152"/>
                <a:gd name="T4" fmla="*/ 154 w 172"/>
                <a:gd name="T5" fmla="*/ 0 h 152"/>
                <a:gd name="T6" fmla="*/ 0 w 172"/>
                <a:gd name="T7" fmla="*/ 133 h 152"/>
                <a:gd name="T8" fmla="*/ 18 w 172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52">
                  <a:moveTo>
                    <a:pt x="18" y="152"/>
                  </a:moveTo>
                  <a:lnTo>
                    <a:pt x="172" y="20"/>
                  </a:lnTo>
                  <a:lnTo>
                    <a:pt x="154" y="0"/>
                  </a:lnTo>
                  <a:lnTo>
                    <a:pt x="0" y="133"/>
                  </a:lnTo>
                  <a:lnTo>
                    <a:pt x="18" y="1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8" name="ï$ḷiḍè"/>
            <p:cNvSpPr/>
            <p:nvPr userDrawn="1"/>
          </p:nvSpPr>
          <p:spPr bwMode="auto">
            <a:xfrm>
              <a:off x="4466265" y="2803601"/>
              <a:ext cx="3200993" cy="3196255"/>
            </a:xfrm>
            <a:prstGeom prst="ellipse">
              <a:avLst/>
            </a:prstGeom>
            <a:solidFill>
              <a:srgbClr val="60B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9" name="ïS1ïḋê"/>
            <p:cNvSpPr/>
            <p:nvPr userDrawn="1"/>
          </p:nvSpPr>
          <p:spPr bwMode="auto">
            <a:xfrm>
              <a:off x="5267993" y="2803601"/>
              <a:ext cx="2399264" cy="2868220"/>
            </a:xfrm>
            <a:custGeom>
              <a:avLst/>
              <a:gdLst>
                <a:gd name="T0" fmla="*/ 607 w 1170"/>
                <a:gd name="T1" fmla="*/ 41 h 1401"/>
                <a:gd name="T2" fmla="*/ 689 w 1170"/>
                <a:gd name="T3" fmla="*/ 82 h 1401"/>
                <a:gd name="T4" fmla="*/ 650 w 1170"/>
                <a:gd name="T5" fmla="*/ 63 h 1401"/>
                <a:gd name="T6" fmla="*/ 559 w 1170"/>
                <a:gd name="T7" fmla="*/ 41 h 1401"/>
                <a:gd name="T8" fmla="*/ 524 w 1170"/>
                <a:gd name="T9" fmla="*/ 111 h 1401"/>
                <a:gd name="T10" fmla="*/ 615 w 1170"/>
                <a:gd name="T11" fmla="*/ 65 h 1401"/>
                <a:gd name="T12" fmla="*/ 734 w 1170"/>
                <a:gd name="T13" fmla="*/ 182 h 1401"/>
                <a:gd name="T14" fmla="*/ 639 w 1170"/>
                <a:gd name="T15" fmla="*/ 212 h 1401"/>
                <a:gd name="T16" fmla="*/ 561 w 1170"/>
                <a:gd name="T17" fmla="*/ 204 h 1401"/>
                <a:gd name="T18" fmla="*/ 450 w 1170"/>
                <a:gd name="T19" fmla="*/ 237 h 1401"/>
                <a:gd name="T20" fmla="*/ 313 w 1170"/>
                <a:gd name="T21" fmla="*/ 298 h 1401"/>
                <a:gd name="T22" fmla="*/ 226 w 1170"/>
                <a:gd name="T23" fmla="*/ 224 h 1401"/>
                <a:gd name="T24" fmla="*/ 98 w 1170"/>
                <a:gd name="T25" fmla="*/ 289 h 1401"/>
                <a:gd name="T26" fmla="*/ 168 w 1170"/>
                <a:gd name="T27" fmla="*/ 330 h 1401"/>
                <a:gd name="T28" fmla="*/ 161 w 1170"/>
                <a:gd name="T29" fmla="*/ 392 h 1401"/>
                <a:gd name="T30" fmla="*/ 174 w 1170"/>
                <a:gd name="T31" fmla="*/ 525 h 1401"/>
                <a:gd name="T32" fmla="*/ 309 w 1170"/>
                <a:gd name="T33" fmla="*/ 539 h 1401"/>
                <a:gd name="T34" fmla="*/ 327 w 1170"/>
                <a:gd name="T35" fmla="*/ 573 h 1401"/>
                <a:gd name="T36" fmla="*/ 426 w 1170"/>
                <a:gd name="T37" fmla="*/ 618 h 1401"/>
                <a:gd name="T38" fmla="*/ 487 w 1170"/>
                <a:gd name="T39" fmla="*/ 708 h 1401"/>
                <a:gd name="T40" fmla="*/ 574 w 1170"/>
                <a:gd name="T41" fmla="*/ 820 h 1401"/>
                <a:gd name="T42" fmla="*/ 485 w 1170"/>
                <a:gd name="T43" fmla="*/ 863 h 1401"/>
                <a:gd name="T44" fmla="*/ 546 w 1170"/>
                <a:gd name="T45" fmla="*/ 868 h 1401"/>
                <a:gd name="T46" fmla="*/ 546 w 1170"/>
                <a:gd name="T47" fmla="*/ 886 h 1401"/>
                <a:gd name="T48" fmla="*/ 575 w 1170"/>
                <a:gd name="T49" fmla="*/ 895 h 1401"/>
                <a:gd name="T50" fmla="*/ 625 w 1170"/>
                <a:gd name="T51" fmla="*/ 934 h 1401"/>
                <a:gd name="T52" fmla="*/ 721 w 1170"/>
                <a:gd name="T53" fmla="*/ 1026 h 1401"/>
                <a:gd name="T54" fmla="*/ 633 w 1170"/>
                <a:gd name="T55" fmla="*/ 1109 h 1401"/>
                <a:gd name="T56" fmla="*/ 576 w 1170"/>
                <a:gd name="T57" fmla="*/ 1169 h 1401"/>
                <a:gd name="T58" fmla="*/ 479 w 1170"/>
                <a:gd name="T59" fmla="*/ 1206 h 1401"/>
                <a:gd name="T60" fmla="*/ 308 w 1170"/>
                <a:gd name="T61" fmla="*/ 1271 h 1401"/>
                <a:gd name="T62" fmla="*/ 211 w 1170"/>
                <a:gd name="T63" fmla="*/ 1301 h 1401"/>
                <a:gd name="T64" fmla="*/ 90 w 1170"/>
                <a:gd name="T65" fmla="*/ 1344 h 1401"/>
                <a:gd name="T66" fmla="*/ 43 w 1170"/>
                <a:gd name="T67" fmla="*/ 1381 h 1401"/>
                <a:gd name="T68" fmla="*/ 38 w 1170"/>
                <a:gd name="T69" fmla="*/ 1235 h 1401"/>
                <a:gd name="T70" fmla="*/ 128 w 1170"/>
                <a:gd name="T71" fmla="*/ 1062 h 1401"/>
                <a:gd name="T72" fmla="*/ 105 w 1170"/>
                <a:gd name="T73" fmla="*/ 893 h 1401"/>
                <a:gd name="T74" fmla="*/ 81 w 1170"/>
                <a:gd name="T75" fmla="*/ 748 h 1401"/>
                <a:gd name="T76" fmla="*/ 199 w 1170"/>
                <a:gd name="T77" fmla="*/ 628 h 1401"/>
                <a:gd name="T78" fmla="*/ 139 w 1170"/>
                <a:gd name="T79" fmla="*/ 505 h 1401"/>
                <a:gd name="T80" fmla="*/ 96 w 1170"/>
                <a:gd name="T81" fmla="*/ 407 h 1401"/>
                <a:gd name="T82" fmla="*/ 30 w 1170"/>
                <a:gd name="T83" fmla="*/ 252 h 1401"/>
                <a:gd name="T84" fmla="*/ 11 w 1170"/>
                <a:gd name="T85" fmla="*/ 213 h 1401"/>
                <a:gd name="T86" fmla="*/ 40 w 1170"/>
                <a:gd name="T87" fmla="*/ 156 h 1401"/>
                <a:gd name="T88" fmla="*/ 242 w 1170"/>
                <a:gd name="T89" fmla="*/ 14 h 1401"/>
                <a:gd name="T90" fmla="*/ 1008 w 1170"/>
                <a:gd name="T91" fmla="*/ 355 h 1401"/>
                <a:gd name="T92" fmla="*/ 1114 w 1170"/>
                <a:gd name="T93" fmla="*/ 571 h 1401"/>
                <a:gd name="T94" fmla="*/ 1097 w 1170"/>
                <a:gd name="T95" fmla="*/ 503 h 1401"/>
                <a:gd name="T96" fmla="*/ 1118 w 1170"/>
                <a:gd name="T97" fmla="*/ 1062 h 1401"/>
                <a:gd name="T98" fmla="*/ 1096 w 1170"/>
                <a:gd name="T99" fmla="*/ 1011 h 1401"/>
                <a:gd name="T100" fmla="*/ 1004 w 1170"/>
                <a:gd name="T101" fmla="*/ 842 h 1401"/>
                <a:gd name="T102" fmla="*/ 1084 w 1170"/>
                <a:gd name="T103" fmla="*/ 625 h 1401"/>
                <a:gd name="T104" fmla="*/ 849 w 1170"/>
                <a:gd name="T105" fmla="*/ 160 h 1401"/>
                <a:gd name="T106" fmla="*/ 802 w 1170"/>
                <a:gd name="T107" fmla="*/ 163 h 1401"/>
                <a:gd name="T108" fmla="*/ 782 w 1170"/>
                <a:gd name="T109" fmla="*/ 134 h 1401"/>
                <a:gd name="T110" fmla="*/ 726 w 1170"/>
                <a:gd name="T111" fmla="*/ 240 h 1401"/>
                <a:gd name="T112" fmla="*/ 446 w 1170"/>
                <a:gd name="T113" fmla="*/ 496 h 1401"/>
                <a:gd name="T114" fmla="*/ 316 w 1170"/>
                <a:gd name="T115" fmla="*/ 437 h 1401"/>
                <a:gd name="T116" fmla="*/ 390 w 1170"/>
                <a:gd name="T117" fmla="*/ 472 h 1401"/>
                <a:gd name="T118" fmla="*/ 248 w 1170"/>
                <a:gd name="T119" fmla="*/ 346 h 1401"/>
                <a:gd name="T120" fmla="*/ 322 w 1170"/>
                <a:gd name="T121" fmla="*/ 400 h 1401"/>
                <a:gd name="T122" fmla="*/ 244 w 1170"/>
                <a:gd name="T123" fmla="*/ 338 h 1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0" h="1401">
                  <a:moveTo>
                    <a:pt x="390" y="0"/>
                  </a:moveTo>
                  <a:cubicBezTo>
                    <a:pt x="442" y="0"/>
                    <a:pt x="494" y="5"/>
                    <a:pt x="543" y="15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75" y="28"/>
                    <a:pt x="575" y="28"/>
                    <a:pt x="575" y="28"/>
                  </a:cubicBezTo>
                  <a:cubicBezTo>
                    <a:pt x="577" y="27"/>
                    <a:pt x="577" y="27"/>
                    <a:pt x="577" y="27"/>
                  </a:cubicBezTo>
                  <a:cubicBezTo>
                    <a:pt x="593" y="33"/>
                    <a:pt x="593" y="33"/>
                    <a:pt x="593" y="33"/>
                  </a:cubicBezTo>
                  <a:cubicBezTo>
                    <a:pt x="588" y="41"/>
                    <a:pt x="588" y="41"/>
                    <a:pt x="588" y="41"/>
                  </a:cubicBezTo>
                  <a:cubicBezTo>
                    <a:pt x="607" y="41"/>
                    <a:pt x="607" y="41"/>
                    <a:pt x="607" y="41"/>
                  </a:cubicBezTo>
                  <a:cubicBezTo>
                    <a:pt x="608" y="37"/>
                    <a:pt x="608" y="37"/>
                    <a:pt x="608" y="37"/>
                  </a:cubicBezTo>
                  <a:cubicBezTo>
                    <a:pt x="628" y="41"/>
                    <a:pt x="628" y="41"/>
                    <a:pt x="628" y="41"/>
                  </a:cubicBezTo>
                  <a:cubicBezTo>
                    <a:pt x="637" y="46"/>
                    <a:pt x="637" y="46"/>
                    <a:pt x="637" y="46"/>
                  </a:cubicBezTo>
                  <a:cubicBezTo>
                    <a:pt x="659" y="54"/>
                    <a:pt x="659" y="54"/>
                    <a:pt x="659" y="54"/>
                  </a:cubicBezTo>
                  <a:cubicBezTo>
                    <a:pt x="690" y="79"/>
                    <a:pt x="690" y="79"/>
                    <a:pt x="690" y="79"/>
                  </a:cubicBezTo>
                  <a:cubicBezTo>
                    <a:pt x="674" y="79"/>
                    <a:pt x="674" y="79"/>
                    <a:pt x="674" y="79"/>
                  </a:cubicBezTo>
                  <a:cubicBezTo>
                    <a:pt x="681" y="88"/>
                    <a:pt x="681" y="88"/>
                    <a:pt x="681" y="88"/>
                  </a:cubicBezTo>
                  <a:cubicBezTo>
                    <a:pt x="689" y="82"/>
                    <a:pt x="689" y="82"/>
                    <a:pt x="689" y="82"/>
                  </a:cubicBezTo>
                  <a:cubicBezTo>
                    <a:pt x="691" y="82"/>
                    <a:pt x="691" y="82"/>
                    <a:pt x="691" y="82"/>
                  </a:cubicBezTo>
                  <a:cubicBezTo>
                    <a:pt x="709" y="100"/>
                    <a:pt x="709" y="100"/>
                    <a:pt x="709" y="100"/>
                  </a:cubicBezTo>
                  <a:cubicBezTo>
                    <a:pt x="690" y="100"/>
                    <a:pt x="690" y="100"/>
                    <a:pt x="690" y="100"/>
                  </a:cubicBezTo>
                  <a:cubicBezTo>
                    <a:pt x="684" y="107"/>
                    <a:pt x="684" y="107"/>
                    <a:pt x="684" y="107"/>
                  </a:cubicBezTo>
                  <a:cubicBezTo>
                    <a:pt x="661" y="92"/>
                    <a:pt x="661" y="92"/>
                    <a:pt x="661" y="92"/>
                  </a:cubicBezTo>
                  <a:cubicBezTo>
                    <a:pt x="661" y="86"/>
                    <a:pt x="661" y="86"/>
                    <a:pt x="661" y="86"/>
                  </a:cubicBezTo>
                  <a:cubicBezTo>
                    <a:pt x="631" y="68"/>
                    <a:pt x="631" y="68"/>
                    <a:pt x="631" y="68"/>
                  </a:cubicBezTo>
                  <a:cubicBezTo>
                    <a:pt x="650" y="63"/>
                    <a:pt x="650" y="63"/>
                    <a:pt x="650" y="63"/>
                  </a:cubicBezTo>
                  <a:cubicBezTo>
                    <a:pt x="634" y="50"/>
                    <a:pt x="634" y="50"/>
                    <a:pt x="634" y="50"/>
                  </a:cubicBezTo>
                  <a:cubicBezTo>
                    <a:pt x="596" y="47"/>
                    <a:pt x="596" y="47"/>
                    <a:pt x="596" y="47"/>
                  </a:cubicBezTo>
                  <a:cubicBezTo>
                    <a:pt x="606" y="55"/>
                    <a:pt x="606" y="55"/>
                    <a:pt x="606" y="55"/>
                  </a:cubicBezTo>
                  <a:cubicBezTo>
                    <a:pt x="569" y="52"/>
                    <a:pt x="569" y="52"/>
                    <a:pt x="569" y="52"/>
                  </a:cubicBezTo>
                  <a:cubicBezTo>
                    <a:pt x="569" y="52"/>
                    <a:pt x="566" y="52"/>
                    <a:pt x="566" y="52"/>
                  </a:cubicBezTo>
                  <a:cubicBezTo>
                    <a:pt x="564" y="49"/>
                    <a:pt x="564" y="49"/>
                    <a:pt x="564" y="49"/>
                  </a:cubicBezTo>
                  <a:cubicBezTo>
                    <a:pt x="586" y="42"/>
                    <a:pt x="586" y="42"/>
                    <a:pt x="586" y="42"/>
                  </a:cubicBezTo>
                  <a:cubicBezTo>
                    <a:pt x="559" y="41"/>
                    <a:pt x="559" y="41"/>
                    <a:pt x="559" y="41"/>
                  </a:cubicBezTo>
                  <a:cubicBezTo>
                    <a:pt x="548" y="36"/>
                    <a:pt x="548" y="36"/>
                    <a:pt x="548" y="36"/>
                  </a:cubicBezTo>
                  <a:cubicBezTo>
                    <a:pt x="483" y="36"/>
                    <a:pt x="483" y="36"/>
                    <a:pt x="483" y="36"/>
                  </a:cubicBezTo>
                  <a:cubicBezTo>
                    <a:pt x="464" y="51"/>
                    <a:pt x="464" y="51"/>
                    <a:pt x="464" y="51"/>
                  </a:cubicBezTo>
                  <a:cubicBezTo>
                    <a:pt x="494" y="51"/>
                    <a:pt x="494" y="51"/>
                    <a:pt x="494" y="51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22" y="80"/>
                    <a:pt x="522" y="80"/>
                    <a:pt x="522" y="80"/>
                  </a:cubicBezTo>
                  <a:cubicBezTo>
                    <a:pt x="505" y="98"/>
                    <a:pt x="505" y="98"/>
                    <a:pt x="505" y="98"/>
                  </a:cubicBezTo>
                  <a:cubicBezTo>
                    <a:pt x="524" y="111"/>
                    <a:pt x="524" y="111"/>
                    <a:pt x="524" y="111"/>
                  </a:cubicBezTo>
                  <a:cubicBezTo>
                    <a:pt x="540" y="109"/>
                    <a:pt x="540" y="109"/>
                    <a:pt x="540" y="109"/>
                  </a:cubicBezTo>
                  <a:cubicBezTo>
                    <a:pt x="552" y="95"/>
                    <a:pt x="552" y="95"/>
                    <a:pt x="552" y="95"/>
                  </a:cubicBezTo>
                  <a:cubicBezTo>
                    <a:pt x="578" y="95"/>
                    <a:pt x="578" y="95"/>
                    <a:pt x="578" y="95"/>
                  </a:cubicBezTo>
                  <a:cubicBezTo>
                    <a:pt x="574" y="84"/>
                    <a:pt x="574" y="84"/>
                    <a:pt x="574" y="84"/>
                  </a:cubicBezTo>
                  <a:cubicBezTo>
                    <a:pt x="597" y="70"/>
                    <a:pt x="597" y="70"/>
                    <a:pt x="597" y="70"/>
                  </a:cubicBezTo>
                  <a:cubicBezTo>
                    <a:pt x="624" y="77"/>
                    <a:pt x="624" y="77"/>
                    <a:pt x="624" y="77"/>
                  </a:cubicBezTo>
                  <a:cubicBezTo>
                    <a:pt x="612" y="66"/>
                    <a:pt x="612" y="66"/>
                    <a:pt x="612" y="66"/>
                  </a:cubicBezTo>
                  <a:cubicBezTo>
                    <a:pt x="615" y="65"/>
                    <a:pt x="615" y="65"/>
                    <a:pt x="615" y="65"/>
                  </a:cubicBezTo>
                  <a:cubicBezTo>
                    <a:pt x="635" y="73"/>
                    <a:pt x="635" y="73"/>
                    <a:pt x="635" y="73"/>
                  </a:cubicBezTo>
                  <a:cubicBezTo>
                    <a:pt x="647" y="100"/>
                    <a:pt x="647" y="100"/>
                    <a:pt x="647" y="100"/>
                  </a:cubicBezTo>
                  <a:cubicBezTo>
                    <a:pt x="646" y="117"/>
                    <a:pt x="646" y="117"/>
                    <a:pt x="646" y="117"/>
                  </a:cubicBezTo>
                  <a:cubicBezTo>
                    <a:pt x="666" y="121"/>
                    <a:pt x="666" y="121"/>
                    <a:pt x="666" y="121"/>
                  </a:cubicBezTo>
                  <a:cubicBezTo>
                    <a:pt x="674" y="112"/>
                    <a:pt x="674" y="112"/>
                    <a:pt x="674" y="112"/>
                  </a:cubicBezTo>
                  <a:cubicBezTo>
                    <a:pt x="683" y="118"/>
                    <a:pt x="683" y="118"/>
                    <a:pt x="683" y="118"/>
                  </a:cubicBezTo>
                  <a:cubicBezTo>
                    <a:pt x="688" y="142"/>
                    <a:pt x="688" y="142"/>
                    <a:pt x="688" y="142"/>
                  </a:cubicBezTo>
                  <a:cubicBezTo>
                    <a:pt x="734" y="182"/>
                    <a:pt x="734" y="182"/>
                    <a:pt x="734" y="182"/>
                  </a:cubicBezTo>
                  <a:cubicBezTo>
                    <a:pt x="730" y="194"/>
                    <a:pt x="730" y="194"/>
                    <a:pt x="730" y="194"/>
                  </a:cubicBezTo>
                  <a:cubicBezTo>
                    <a:pt x="682" y="187"/>
                    <a:pt x="682" y="187"/>
                    <a:pt x="682" y="187"/>
                  </a:cubicBezTo>
                  <a:cubicBezTo>
                    <a:pt x="648" y="164"/>
                    <a:pt x="648" y="164"/>
                    <a:pt x="648" y="164"/>
                  </a:cubicBezTo>
                  <a:cubicBezTo>
                    <a:pt x="614" y="162"/>
                    <a:pt x="614" y="162"/>
                    <a:pt x="614" y="162"/>
                  </a:cubicBezTo>
                  <a:cubicBezTo>
                    <a:pt x="610" y="169"/>
                    <a:pt x="610" y="169"/>
                    <a:pt x="610" y="169"/>
                  </a:cubicBezTo>
                  <a:cubicBezTo>
                    <a:pt x="639" y="185"/>
                    <a:pt x="639" y="185"/>
                    <a:pt x="639" y="185"/>
                  </a:cubicBezTo>
                  <a:cubicBezTo>
                    <a:pt x="631" y="200"/>
                    <a:pt x="631" y="200"/>
                    <a:pt x="631" y="200"/>
                  </a:cubicBezTo>
                  <a:cubicBezTo>
                    <a:pt x="639" y="212"/>
                    <a:pt x="639" y="212"/>
                    <a:pt x="639" y="212"/>
                  </a:cubicBezTo>
                  <a:cubicBezTo>
                    <a:pt x="668" y="221"/>
                    <a:pt x="668" y="221"/>
                    <a:pt x="668" y="221"/>
                  </a:cubicBezTo>
                  <a:cubicBezTo>
                    <a:pt x="664" y="230"/>
                    <a:pt x="664" y="230"/>
                    <a:pt x="664" y="230"/>
                  </a:cubicBezTo>
                  <a:cubicBezTo>
                    <a:pt x="625" y="219"/>
                    <a:pt x="625" y="219"/>
                    <a:pt x="625" y="219"/>
                  </a:cubicBezTo>
                  <a:cubicBezTo>
                    <a:pt x="600" y="221"/>
                    <a:pt x="600" y="221"/>
                    <a:pt x="600" y="221"/>
                  </a:cubicBezTo>
                  <a:cubicBezTo>
                    <a:pt x="610" y="213"/>
                    <a:pt x="610" y="213"/>
                    <a:pt x="610" y="213"/>
                  </a:cubicBezTo>
                  <a:cubicBezTo>
                    <a:pt x="613" y="203"/>
                    <a:pt x="613" y="203"/>
                    <a:pt x="613" y="203"/>
                  </a:cubicBezTo>
                  <a:cubicBezTo>
                    <a:pt x="589" y="206"/>
                    <a:pt x="589" y="206"/>
                    <a:pt x="589" y="206"/>
                  </a:cubicBezTo>
                  <a:cubicBezTo>
                    <a:pt x="561" y="204"/>
                    <a:pt x="561" y="204"/>
                    <a:pt x="561" y="204"/>
                  </a:cubicBezTo>
                  <a:cubicBezTo>
                    <a:pt x="548" y="214"/>
                    <a:pt x="548" y="214"/>
                    <a:pt x="548" y="214"/>
                  </a:cubicBezTo>
                  <a:cubicBezTo>
                    <a:pt x="531" y="208"/>
                    <a:pt x="531" y="208"/>
                    <a:pt x="531" y="208"/>
                  </a:cubicBezTo>
                  <a:cubicBezTo>
                    <a:pt x="508" y="208"/>
                    <a:pt x="508" y="208"/>
                    <a:pt x="508" y="208"/>
                  </a:cubicBezTo>
                  <a:cubicBezTo>
                    <a:pt x="496" y="215"/>
                    <a:pt x="496" y="215"/>
                    <a:pt x="496" y="215"/>
                  </a:cubicBezTo>
                  <a:cubicBezTo>
                    <a:pt x="480" y="220"/>
                    <a:pt x="480" y="220"/>
                    <a:pt x="480" y="220"/>
                  </a:cubicBezTo>
                  <a:cubicBezTo>
                    <a:pt x="471" y="209"/>
                    <a:pt x="471" y="209"/>
                    <a:pt x="471" y="209"/>
                  </a:cubicBezTo>
                  <a:cubicBezTo>
                    <a:pt x="460" y="235"/>
                    <a:pt x="460" y="235"/>
                    <a:pt x="460" y="235"/>
                  </a:cubicBezTo>
                  <a:cubicBezTo>
                    <a:pt x="450" y="237"/>
                    <a:pt x="450" y="237"/>
                    <a:pt x="450" y="237"/>
                  </a:cubicBezTo>
                  <a:cubicBezTo>
                    <a:pt x="440" y="244"/>
                    <a:pt x="440" y="244"/>
                    <a:pt x="440" y="244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47" y="266"/>
                    <a:pt x="347" y="266"/>
                    <a:pt x="347" y="266"/>
                  </a:cubicBezTo>
                  <a:cubicBezTo>
                    <a:pt x="348" y="296"/>
                    <a:pt x="348" y="296"/>
                    <a:pt x="348" y="296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21" y="328"/>
                    <a:pt x="321" y="328"/>
                    <a:pt x="321" y="328"/>
                  </a:cubicBezTo>
                  <a:cubicBezTo>
                    <a:pt x="312" y="326"/>
                    <a:pt x="312" y="326"/>
                    <a:pt x="312" y="326"/>
                  </a:cubicBezTo>
                  <a:cubicBezTo>
                    <a:pt x="313" y="298"/>
                    <a:pt x="313" y="298"/>
                    <a:pt x="313" y="298"/>
                  </a:cubicBezTo>
                  <a:cubicBezTo>
                    <a:pt x="323" y="270"/>
                    <a:pt x="323" y="270"/>
                    <a:pt x="323" y="270"/>
                  </a:cubicBezTo>
                  <a:cubicBezTo>
                    <a:pt x="316" y="261"/>
                    <a:pt x="316" y="261"/>
                    <a:pt x="316" y="261"/>
                  </a:cubicBezTo>
                  <a:cubicBezTo>
                    <a:pt x="304" y="259"/>
                    <a:pt x="304" y="259"/>
                    <a:pt x="304" y="259"/>
                  </a:cubicBezTo>
                  <a:cubicBezTo>
                    <a:pt x="300" y="244"/>
                    <a:pt x="300" y="244"/>
                    <a:pt x="300" y="244"/>
                  </a:cubicBezTo>
                  <a:cubicBezTo>
                    <a:pt x="266" y="233"/>
                    <a:pt x="266" y="233"/>
                    <a:pt x="266" y="233"/>
                  </a:cubicBezTo>
                  <a:cubicBezTo>
                    <a:pt x="262" y="239"/>
                    <a:pt x="262" y="239"/>
                    <a:pt x="262" y="239"/>
                  </a:cubicBezTo>
                  <a:cubicBezTo>
                    <a:pt x="241" y="243"/>
                    <a:pt x="241" y="243"/>
                    <a:pt x="241" y="243"/>
                  </a:cubicBezTo>
                  <a:cubicBezTo>
                    <a:pt x="226" y="224"/>
                    <a:pt x="226" y="224"/>
                    <a:pt x="226" y="224"/>
                  </a:cubicBezTo>
                  <a:cubicBezTo>
                    <a:pt x="196" y="220"/>
                    <a:pt x="196" y="220"/>
                    <a:pt x="196" y="220"/>
                  </a:cubicBezTo>
                  <a:cubicBezTo>
                    <a:pt x="184" y="224"/>
                    <a:pt x="184" y="224"/>
                    <a:pt x="184" y="224"/>
                  </a:cubicBezTo>
                  <a:cubicBezTo>
                    <a:pt x="151" y="224"/>
                    <a:pt x="151" y="224"/>
                    <a:pt x="151" y="224"/>
                  </a:cubicBezTo>
                  <a:cubicBezTo>
                    <a:pt x="136" y="250"/>
                    <a:pt x="136" y="250"/>
                    <a:pt x="136" y="250"/>
                  </a:cubicBezTo>
                  <a:cubicBezTo>
                    <a:pt x="124" y="250"/>
                    <a:pt x="124" y="250"/>
                    <a:pt x="124" y="250"/>
                  </a:cubicBezTo>
                  <a:cubicBezTo>
                    <a:pt x="112" y="277"/>
                    <a:pt x="112" y="277"/>
                    <a:pt x="112" y="277"/>
                  </a:cubicBezTo>
                  <a:cubicBezTo>
                    <a:pt x="102" y="278"/>
                    <a:pt x="102" y="278"/>
                    <a:pt x="102" y="278"/>
                  </a:cubicBezTo>
                  <a:cubicBezTo>
                    <a:pt x="98" y="289"/>
                    <a:pt x="98" y="289"/>
                    <a:pt x="98" y="289"/>
                  </a:cubicBezTo>
                  <a:cubicBezTo>
                    <a:pt x="87" y="313"/>
                    <a:pt x="87" y="313"/>
                    <a:pt x="87" y="313"/>
                  </a:cubicBezTo>
                  <a:cubicBezTo>
                    <a:pt x="93" y="331"/>
                    <a:pt x="93" y="331"/>
                    <a:pt x="93" y="331"/>
                  </a:cubicBezTo>
                  <a:cubicBezTo>
                    <a:pt x="101" y="336"/>
                    <a:pt x="101" y="336"/>
                    <a:pt x="101" y="336"/>
                  </a:cubicBezTo>
                  <a:cubicBezTo>
                    <a:pt x="107" y="349"/>
                    <a:pt x="107" y="349"/>
                    <a:pt x="107" y="349"/>
                  </a:cubicBezTo>
                  <a:cubicBezTo>
                    <a:pt x="131" y="349"/>
                    <a:pt x="131" y="349"/>
                    <a:pt x="131" y="349"/>
                  </a:cubicBezTo>
                  <a:cubicBezTo>
                    <a:pt x="138" y="358"/>
                    <a:pt x="138" y="358"/>
                    <a:pt x="138" y="358"/>
                  </a:cubicBezTo>
                  <a:cubicBezTo>
                    <a:pt x="161" y="337"/>
                    <a:pt x="161" y="337"/>
                    <a:pt x="161" y="337"/>
                  </a:cubicBezTo>
                  <a:cubicBezTo>
                    <a:pt x="168" y="330"/>
                    <a:pt x="168" y="330"/>
                    <a:pt x="168" y="330"/>
                  </a:cubicBezTo>
                  <a:cubicBezTo>
                    <a:pt x="200" y="333"/>
                    <a:pt x="200" y="333"/>
                    <a:pt x="200" y="333"/>
                  </a:cubicBezTo>
                  <a:cubicBezTo>
                    <a:pt x="206" y="342"/>
                    <a:pt x="206" y="342"/>
                    <a:pt x="206" y="342"/>
                  </a:cubicBezTo>
                  <a:cubicBezTo>
                    <a:pt x="218" y="344"/>
                    <a:pt x="218" y="344"/>
                    <a:pt x="218" y="344"/>
                  </a:cubicBezTo>
                  <a:cubicBezTo>
                    <a:pt x="217" y="351"/>
                    <a:pt x="217" y="351"/>
                    <a:pt x="217" y="351"/>
                  </a:cubicBezTo>
                  <a:cubicBezTo>
                    <a:pt x="199" y="358"/>
                    <a:pt x="199" y="358"/>
                    <a:pt x="199" y="358"/>
                  </a:cubicBezTo>
                  <a:cubicBezTo>
                    <a:pt x="178" y="375"/>
                    <a:pt x="178" y="375"/>
                    <a:pt x="178" y="375"/>
                  </a:cubicBezTo>
                  <a:cubicBezTo>
                    <a:pt x="171" y="374"/>
                    <a:pt x="171" y="374"/>
                    <a:pt x="171" y="374"/>
                  </a:cubicBezTo>
                  <a:cubicBezTo>
                    <a:pt x="161" y="392"/>
                    <a:pt x="161" y="392"/>
                    <a:pt x="161" y="392"/>
                  </a:cubicBezTo>
                  <a:cubicBezTo>
                    <a:pt x="148" y="393"/>
                    <a:pt x="148" y="393"/>
                    <a:pt x="148" y="393"/>
                  </a:cubicBezTo>
                  <a:cubicBezTo>
                    <a:pt x="152" y="407"/>
                    <a:pt x="152" y="407"/>
                    <a:pt x="152" y="407"/>
                  </a:cubicBezTo>
                  <a:cubicBezTo>
                    <a:pt x="201" y="423"/>
                    <a:pt x="201" y="423"/>
                    <a:pt x="201" y="423"/>
                  </a:cubicBezTo>
                  <a:cubicBezTo>
                    <a:pt x="202" y="445"/>
                    <a:pt x="202" y="445"/>
                    <a:pt x="202" y="445"/>
                  </a:cubicBezTo>
                  <a:cubicBezTo>
                    <a:pt x="173" y="469"/>
                    <a:pt x="173" y="469"/>
                    <a:pt x="173" y="469"/>
                  </a:cubicBezTo>
                  <a:cubicBezTo>
                    <a:pt x="168" y="482"/>
                    <a:pt x="168" y="482"/>
                    <a:pt x="168" y="482"/>
                  </a:cubicBezTo>
                  <a:cubicBezTo>
                    <a:pt x="173" y="502"/>
                    <a:pt x="173" y="502"/>
                    <a:pt x="173" y="502"/>
                  </a:cubicBezTo>
                  <a:cubicBezTo>
                    <a:pt x="174" y="525"/>
                    <a:pt x="174" y="525"/>
                    <a:pt x="174" y="525"/>
                  </a:cubicBezTo>
                  <a:cubicBezTo>
                    <a:pt x="195" y="536"/>
                    <a:pt x="195" y="536"/>
                    <a:pt x="195" y="536"/>
                  </a:cubicBezTo>
                  <a:cubicBezTo>
                    <a:pt x="216" y="530"/>
                    <a:pt x="216" y="530"/>
                    <a:pt x="216" y="530"/>
                  </a:cubicBezTo>
                  <a:cubicBezTo>
                    <a:pt x="242" y="549"/>
                    <a:pt x="242" y="549"/>
                    <a:pt x="242" y="549"/>
                  </a:cubicBezTo>
                  <a:cubicBezTo>
                    <a:pt x="242" y="559"/>
                    <a:pt x="242" y="559"/>
                    <a:pt x="242" y="559"/>
                  </a:cubicBezTo>
                  <a:cubicBezTo>
                    <a:pt x="260" y="555"/>
                    <a:pt x="260" y="555"/>
                    <a:pt x="260" y="555"/>
                  </a:cubicBezTo>
                  <a:cubicBezTo>
                    <a:pt x="283" y="537"/>
                    <a:pt x="283" y="537"/>
                    <a:pt x="283" y="537"/>
                  </a:cubicBezTo>
                  <a:cubicBezTo>
                    <a:pt x="291" y="543"/>
                    <a:pt x="291" y="543"/>
                    <a:pt x="291" y="543"/>
                  </a:cubicBezTo>
                  <a:cubicBezTo>
                    <a:pt x="309" y="539"/>
                    <a:pt x="309" y="539"/>
                    <a:pt x="309" y="539"/>
                  </a:cubicBezTo>
                  <a:cubicBezTo>
                    <a:pt x="327" y="540"/>
                    <a:pt x="327" y="540"/>
                    <a:pt x="327" y="540"/>
                  </a:cubicBezTo>
                  <a:cubicBezTo>
                    <a:pt x="331" y="536"/>
                    <a:pt x="331" y="536"/>
                    <a:pt x="331" y="536"/>
                  </a:cubicBezTo>
                  <a:cubicBezTo>
                    <a:pt x="340" y="543"/>
                    <a:pt x="340" y="543"/>
                    <a:pt x="340" y="543"/>
                  </a:cubicBezTo>
                  <a:cubicBezTo>
                    <a:pt x="332" y="552"/>
                    <a:pt x="332" y="552"/>
                    <a:pt x="332" y="552"/>
                  </a:cubicBezTo>
                  <a:cubicBezTo>
                    <a:pt x="314" y="574"/>
                    <a:pt x="314" y="574"/>
                    <a:pt x="314" y="574"/>
                  </a:cubicBezTo>
                  <a:cubicBezTo>
                    <a:pt x="315" y="586"/>
                    <a:pt x="315" y="586"/>
                    <a:pt x="315" y="586"/>
                  </a:cubicBezTo>
                  <a:cubicBezTo>
                    <a:pt x="326" y="589"/>
                    <a:pt x="326" y="589"/>
                    <a:pt x="326" y="589"/>
                  </a:cubicBezTo>
                  <a:cubicBezTo>
                    <a:pt x="327" y="573"/>
                    <a:pt x="327" y="573"/>
                    <a:pt x="327" y="573"/>
                  </a:cubicBezTo>
                  <a:cubicBezTo>
                    <a:pt x="338" y="562"/>
                    <a:pt x="338" y="562"/>
                    <a:pt x="338" y="562"/>
                  </a:cubicBezTo>
                  <a:cubicBezTo>
                    <a:pt x="355" y="559"/>
                    <a:pt x="355" y="559"/>
                    <a:pt x="355" y="559"/>
                  </a:cubicBezTo>
                  <a:cubicBezTo>
                    <a:pt x="372" y="576"/>
                    <a:pt x="372" y="576"/>
                    <a:pt x="372" y="576"/>
                  </a:cubicBezTo>
                  <a:cubicBezTo>
                    <a:pt x="373" y="588"/>
                    <a:pt x="373" y="588"/>
                    <a:pt x="373" y="588"/>
                  </a:cubicBezTo>
                  <a:cubicBezTo>
                    <a:pt x="384" y="594"/>
                    <a:pt x="384" y="594"/>
                    <a:pt x="384" y="594"/>
                  </a:cubicBezTo>
                  <a:cubicBezTo>
                    <a:pt x="399" y="594"/>
                    <a:pt x="399" y="594"/>
                    <a:pt x="399" y="594"/>
                  </a:cubicBezTo>
                  <a:cubicBezTo>
                    <a:pt x="406" y="610"/>
                    <a:pt x="406" y="610"/>
                    <a:pt x="406" y="610"/>
                  </a:cubicBezTo>
                  <a:cubicBezTo>
                    <a:pt x="426" y="618"/>
                    <a:pt x="426" y="618"/>
                    <a:pt x="426" y="618"/>
                  </a:cubicBezTo>
                  <a:cubicBezTo>
                    <a:pt x="435" y="613"/>
                    <a:pt x="435" y="613"/>
                    <a:pt x="435" y="613"/>
                  </a:cubicBezTo>
                  <a:cubicBezTo>
                    <a:pt x="454" y="627"/>
                    <a:pt x="454" y="627"/>
                    <a:pt x="454" y="627"/>
                  </a:cubicBezTo>
                  <a:cubicBezTo>
                    <a:pt x="450" y="630"/>
                    <a:pt x="450" y="630"/>
                    <a:pt x="450" y="630"/>
                  </a:cubicBezTo>
                  <a:cubicBezTo>
                    <a:pt x="469" y="656"/>
                    <a:pt x="469" y="656"/>
                    <a:pt x="469" y="656"/>
                  </a:cubicBezTo>
                  <a:cubicBezTo>
                    <a:pt x="467" y="667"/>
                    <a:pt x="467" y="667"/>
                    <a:pt x="467" y="667"/>
                  </a:cubicBezTo>
                  <a:cubicBezTo>
                    <a:pt x="483" y="673"/>
                    <a:pt x="483" y="673"/>
                    <a:pt x="483" y="673"/>
                  </a:cubicBezTo>
                  <a:cubicBezTo>
                    <a:pt x="493" y="700"/>
                    <a:pt x="493" y="700"/>
                    <a:pt x="493" y="700"/>
                  </a:cubicBezTo>
                  <a:cubicBezTo>
                    <a:pt x="487" y="708"/>
                    <a:pt x="487" y="708"/>
                    <a:pt x="487" y="708"/>
                  </a:cubicBezTo>
                  <a:cubicBezTo>
                    <a:pt x="499" y="713"/>
                    <a:pt x="499" y="713"/>
                    <a:pt x="499" y="713"/>
                  </a:cubicBezTo>
                  <a:cubicBezTo>
                    <a:pt x="502" y="728"/>
                    <a:pt x="502" y="728"/>
                    <a:pt x="502" y="728"/>
                  </a:cubicBezTo>
                  <a:cubicBezTo>
                    <a:pt x="533" y="740"/>
                    <a:pt x="533" y="740"/>
                    <a:pt x="533" y="740"/>
                  </a:cubicBezTo>
                  <a:cubicBezTo>
                    <a:pt x="567" y="760"/>
                    <a:pt x="567" y="760"/>
                    <a:pt x="567" y="760"/>
                  </a:cubicBezTo>
                  <a:cubicBezTo>
                    <a:pt x="566" y="780"/>
                    <a:pt x="566" y="780"/>
                    <a:pt x="566" y="780"/>
                  </a:cubicBezTo>
                  <a:cubicBezTo>
                    <a:pt x="566" y="781"/>
                    <a:pt x="566" y="781"/>
                    <a:pt x="566" y="781"/>
                  </a:cubicBezTo>
                  <a:cubicBezTo>
                    <a:pt x="574" y="786"/>
                    <a:pt x="574" y="786"/>
                    <a:pt x="574" y="786"/>
                  </a:cubicBezTo>
                  <a:cubicBezTo>
                    <a:pt x="574" y="820"/>
                    <a:pt x="574" y="820"/>
                    <a:pt x="574" y="820"/>
                  </a:cubicBezTo>
                  <a:cubicBezTo>
                    <a:pt x="574" y="829"/>
                    <a:pt x="574" y="829"/>
                    <a:pt x="574" y="829"/>
                  </a:cubicBezTo>
                  <a:cubicBezTo>
                    <a:pt x="577" y="841"/>
                    <a:pt x="577" y="841"/>
                    <a:pt x="577" y="841"/>
                  </a:cubicBezTo>
                  <a:cubicBezTo>
                    <a:pt x="572" y="849"/>
                    <a:pt x="572" y="849"/>
                    <a:pt x="572" y="849"/>
                  </a:cubicBezTo>
                  <a:cubicBezTo>
                    <a:pt x="562" y="851"/>
                    <a:pt x="562" y="851"/>
                    <a:pt x="562" y="851"/>
                  </a:cubicBezTo>
                  <a:cubicBezTo>
                    <a:pt x="547" y="857"/>
                    <a:pt x="547" y="857"/>
                    <a:pt x="547" y="857"/>
                  </a:cubicBezTo>
                  <a:cubicBezTo>
                    <a:pt x="536" y="866"/>
                    <a:pt x="536" y="866"/>
                    <a:pt x="536" y="866"/>
                  </a:cubicBezTo>
                  <a:cubicBezTo>
                    <a:pt x="509" y="867"/>
                    <a:pt x="509" y="867"/>
                    <a:pt x="509" y="867"/>
                  </a:cubicBezTo>
                  <a:cubicBezTo>
                    <a:pt x="485" y="863"/>
                    <a:pt x="485" y="863"/>
                    <a:pt x="485" y="863"/>
                  </a:cubicBezTo>
                  <a:cubicBezTo>
                    <a:pt x="467" y="850"/>
                    <a:pt x="467" y="850"/>
                    <a:pt x="467" y="850"/>
                  </a:cubicBezTo>
                  <a:cubicBezTo>
                    <a:pt x="482" y="864"/>
                    <a:pt x="482" y="864"/>
                    <a:pt x="482" y="864"/>
                  </a:cubicBezTo>
                  <a:cubicBezTo>
                    <a:pt x="475" y="869"/>
                    <a:pt x="475" y="869"/>
                    <a:pt x="475" y="869"/>
                  </a:cubicBezTo>
                  <a:cubicBezTo>
                    <a:pt x="472" y="874"/>
                    <a:pt x="472" y="874"/>
                    <a:pt x="472" y="874"/>
                  </a:cubicBezTo>
                  <a:cubicBezTo>
                    <a:pt x="484" y="865"/>
                    <a:pt x="484" y="865"/>
                    <a:pt x="484" y="865"/>
                  </a:cubicBezTo>
                  <a:cubicBezTo>
                    <a:pt x="510" y="870"/>
                    <a:pt x="510" y="870"/>
                    <a:pt x="510" y="870"/>
                  </a:cubicBezTo>
                  <a:cubicBezTo>
                    <a:pt x="537" y="869"/>
                    <a:pt x="537" y="869"/>
                    <a:pt x="537" y="869"/>
                  </a:cubicBezTo>
                  <a:cubicBezTo>
                    <a:pt x="546" y="868"/>
                    <a:pt x="546" y="868"/>
                    <a:pt x="546" y="868"/>
                  </a:cubicBezTo>
                  <a:cubicBezTo>
                    <a:pt x="554" y="863"/>
                    <a:pt x="554" y="863"/>
                    <a:pt x="554" y="863"/>
                  </a:cubicBezTo>
                  <a:cubicBezTo>
                    <a:pt x="562" y="863"/>
                    <a:pt x="562" y="863"/>
                    <a:pt x="562" y="863"/>
                  </a:cubicBezTo>
                  <a:cubicBezTo>
                    <a:pt x="571" y="859"/>
                    <a:pt x="571" y="859"/>
                    <a:pt x="571" y="859"/>
                  </a:cubicBezTo>
                  <a:cubicBezTo>
                    <a:pt x="572" y="866"/>
                    <a:pt x="572" y="866"/>
                    <a:pt x="572" y="866"/>
                  </a:cubicBezTo>
                  <a:cubicBezTo>
                    <a:pt x="578" y="875"/>
                    <a:pt x="578" y="875"/>
                    <a:pt x="578" y="875"/>
                  </a:cubicBezTo>
                  <a:cubicBezTo>
                    <a:pt x="570" y="887"/>
                    <a:pt x="570" y="887"/>
                    <a:pt x="570" y="887"/>
                  </a:cubicBezTo>
                  <a:cubicBezTo>
                    <a:pt x="549" y="883"/>
                    <a:pt x="549" y="883"/>
                    <a:pt x="549" y="883"/>
                  </a:cubicBezTo>
                  <a:cubicBezTo>
                    <a:pt x="546" y="886"/>
                    <a:pt x="546" y="886"/>
                    <a:pt x="546" y="886"/>
                  </a:cubicBezTo>
                  <a:cubicBezTo>
                    <a:pt x="557" y="891"/>
                    <a:pt x="557" y="891"/>
                    <a:pt x="557" y="891"/>
                  </a:cubicBezTo>
                  <a:cubicBezTo>
                    <a:pt x="569" y="891"/>
                    <a:pt x="569" y="891"/>
                    <a:pt x="569" y="891"/>
                  </a:cubicBezTo>
                  <a:cubicBezTo>
                    <a:pt x="569" y="893"/>
                    <a:pt x="569" y="893"/>
                    <a:pt x="569" y="893"/>
                  </a:cubicBezTo>
                  <a:cubicBezTo>
                    <a:pt x="557" y="898"/>
                    <a:pt x="557" y="898"/>
                    <a:pt x="557" y="898"/>
                  </a:cubicBezTo>
                  <a:cubicBezTo>
                    <a:pt x="545" y="910"/>
                    <a:pt x="545" y="910"/>
                    <a:pt x="545" y="910"/>
                  </a:cubicBezTo>
                  <a:cubicBezTo>
                    <a:pt x="550" y="910"/>
                    <a:pt x="550" y="910"/>
                    <a:pt x="550" y="910"/>
                  </a:cubicBezTo>
                  <a:cubicBezTo>
                    <a:pt x="561" y="900"/>
                    <a:pt x="561" y="900"/>
                    <a:pt x="561" y="900"/>
                  </a:cubicBezTo>
                  <a:cubicBezTo>
                    <a:pt x="575" y="895"/>
                    <a:pt x="575" y="895"/>
                    <a:pt x="575" y="895"/>
                  </a:cubicBezTo>
                  <a:cubicBezTo>
                    <a:pt x="587" y="883"/>
                    <a:pt x="587" y="883"/>
                    <a:pt x="587" y="883"/>
                  </a:cubicBezTo>
                  <a:cubicBezTo>
                    <a:pt x="593" y="883"/>
                    <a:pt x="593" y="883"/>
                    <a:pt x="593" y="883"/>
                  </a:cubicBezTo>
                  <a:cubicBezTo>
                    <a:pt x="597" y="894"/>
                    <a:pt x="597" y="894"/>
                    <a:pt x="597" y="894"/>
                  </a:cubicBezTo>
                  <a:cubicBezTo>
                    <a:pt x="618" y="907"/>
                    <a:pt x="618" y="907"/>
                    <a:pt x="618" y="907"/>
                  </a:cubicBezTo>
                  <a:cubicBezTo>
                    <a:pt x="620" y="911"/>
                    <a:pt x="620" y="911"/>
                    <a:pt x="620" y="911"/>
                  </a:cubicBezTo>
                  <a:cubicBezTo>
                    <a:pt x="628" y="916"/>
                    <a:pt x="628" y="916"/>
                    <a:pt x="628" y="916"/>
                  </a:cubicBezTo>
                  <a:cubicBezTo>
                    <a:pt x="629" y="927"/>
                    <a:pt x="629" y="927"/>
                    <a:pt x="629" y="927"/>
                  </a:cubicBezTo>
                  <a:cubicBezTo>
                    <a:pt x="625" y="934"/>
                    <a:pt x="625" y="934"/>
                    <a:pt x="625" y="934"/>
                  </a:cubicBezTo>
                  <a:cubicBezTo>
                    <a:pt x="641" y="936"/>
                    <a:pt x="641" y="936"/>
                    <a:pt x="641" y="936"/>
                  </a:cubicBezTo>
                  <a:cubicBezTo>
                    <a:pt x="644" y="943"/>
                    <a:pt x="644" y="943"/>
                    <a:pt x="644" y="943"/>
                  </a:cubicBezTo>
                  <a:cubicBezTo>
                    <a:pt x="659" y="952"/>
                    <a:pt x="659" y="952"/>
                    <a:pt x="659" y="952"/>
                  </a:cubicBezTo>
                  <a:cubicBezTo>
                    <a:pt x="685" y="969"/>
                    <a:pt x="685" y="969"/>
                    <a:pt x="685" y="969"/>
                  </a:cubicBezTo>
                  <a:cubicBezTo>
                    <a:pt x="692" y="989"/>
                    <a:pt x="692" y="989"/>
                    <a:pt x="692" y="989"/>
                  </a:cubicBezTo>
                  <a:cubicBezTo>
                    <a:pt x="701" y="998"/>
                    <a:pt x="701" y="998"/>
                    <a:pt x="701" y="998"/>
                  </a:cubicBezTo>
                  <a:cubicBezTo>
                    <a:pt x="701" y="1010"/>
                    <a:pt x="701" y="1010"/>
                    <a:pt x="701" y="1010"/>
                  </a:cubicBezTo>
                  <a:cubicBezTo>
                    <a:pt x="721" y="1026"/>
                    <a:pt x="721" y="1026"/>
                    <a:pt x="721" y="1026"/>
                  </a:cubicBezTo>
                  <a:cubicBezTo>
                    <a:pt x="721" y="1037"/>
                    <a:pt x="721" y="1037"/>
                    <a:pt x="721" y="1037"/>
                  </a:cubicBezTo>
                  <a:cubicBezTo>
                    <a:pt x="713" y="1045"/>
                    <a:pt x="713" y="1045"/>
                    <a:pt x="713" y="1045"/>
                  </a:cubicBezTo>
                  <a:cubicBezTo>
                    <a:pt x="712" y="1055"/>
                    <a:pt x="712" y="1055"/>
                    <a:pt x="712" y="1055"/>
                  </a:cubicBezTo>
                  <a:cubicBezTo>
                    <a:pt x="691" y="1080"/>
                    <a:pt x="691" y="1080"/>
                    <a:pt x="691" y="1080"/>
                  </a:cubicBezTo>
                  <a:cubicBezTo>
                    <a:pt x="670" y="1086"/>
                    <a:pt x="670" y="1086"/>
                    <a:pt x="670" y="1086"/>
                  </a:cubicBezTo>
                  <a:cubicBezTo>
                    <a:pt x="658" y="1093"/>
                    <a:pt x="658" y="1093"/>
                    <a:pt x="658" y="1093"/>
                  </a:cubicBezTo>
                  <a:cubicBezTo>
                    <a:pt x="644" y="1096"/>
                    <a:pt x="644" y="1096"/>
                    <a:pt x="644" y="1096"/>
                  </a:cubicBezTo>
                  <a:cubicBezTo>
                    <a:pt x="633" y="1109"/>
                    <a:pt x="633" y="1109"/>
                    <a:pt x="633" y="1109"/>
                  </a:cubicBezTo>
                  <a:cubicBezTo>
                    <a:pt x="625" y="1113"/>
                    <a:pt x="625" y="1113"/>
                    <a:pt x="625" y="1113"/>
                  </a:cubicBezTo>
                  <a:cubicBezTo>
                    <a:pt x="621" y="1105"/>
                    <a:pt x="621" y="1105"/>
                    <a:pt x="621" y="1105"/>
                  </a:cubicBezTo>
                  <a:cubicBezTo>
                    <a:pt x="607" y="1116"/>
                    <a:pt x="607" y="1116"/>
                    <a:pt x="607" y="1116"/>
                  </a:cubicBezTo>
                  <a:cubicBezTo>
                    <a:pt x="607" y="1124"/>
                    <a:pt x="607" y="1124"/>
                    <a:pt x="607" y="1124"/>
                  </a:cubicBezTo>
                  <a:cubicBezTo>
                    <a:pt x="600" y="1127"/>
                    <a:pt x="600" y="1127"/>
                    <a:pt x="600" y="1127"/>
                  </a:cubicBezTo>
                  <a:cubicBezTo>
                    <a:pt x="595" y="1145"/>
                    <a:pt x="595" y="1145"/>
                    <a:pt x="595" y="1145"/>
                  </a:cubicBezTo>
                  <a:cubicBezTo>
                    <a:pt x="578" y="1160"/>
                    <a:pt x="578" y="1160"/>
                    <a:pt x="578" y="1160"/>
                  </a:cubicBezTo>
                  <a:cubicBezTo>
                    <a:pt x="576" y="1169"/>
                    <a:pt x="576" y="1169"/>
                    <a:pt x="576" y="1169"/>
                  </a:cubicBezTo>
                  <a:cubicBezTo>
                    <a:pt x="568" y="1171"/>
                    <a:pt x="568" y="1171"/>
                    <a:pt x="568" y="1171"/>
                  </a:cubicBezTo>
                  <a:cubicBezTo>
                    <a:pt x="557" y="1190"/>
                    <a:pt x="557" y="1190"/>
                    <a:pt x="557" y="1190"/>
                  </a:cubicBezTo>
                  <a:cubicBezTo>
                    <a:pt x="538" y="1191"/>
                    <a:pt x="538" y="1191"/>
                    <a:pt x="538" y="1191"/>
                  </a:cubicBezTo>
                  <a:cubicBezTo>
                    <a:pt x="524" y="1203"/>
                    <a:pt x="524" y="1203"/>
                    <a:pt x="524" y="1203"/>
                  </a:cubicBezTo>
                  <a:cubicBezTo>
                    <a:pt x="522" y="1210"/>
                    <a:pt x="522" y="1210"/>
                    <a:pt x="522" y="1210"/>
                  </a:cubicBezTo>
                  <a:cubicBezTo>
                    <a:pt x="507" y="1208"/>
                    <a:pt x="507" y="1208"/>
                    <a:pt x="507" y="1208"/>
                  </a:cubicBezTo>
                  <a:cubicBezTo>
                    <a:pt x="496" y="1212"/>
                    <a:pt x="496" y="1212"/>
                    <a:pt x="496" y="1212"/>
                  </a:cubicBezTo>
                  <a:cubicBezTo>
                    <a:pt x="479" y="1206"/>
                    <a:pt x="479" y="1206"/>
                    <a:pt x="479" y="1206"/>
                  </a:cubicBezTo>
                  <a:cubicBezTo>
                    <a:pt x="419" y="1204"/>
                    <a:pt x="419" y="1204"/>
                    <a:pt x="419" y="1204"/>
                  </a:cubicBezTo>
                  <a:cubicBezTo>
                    <a:pt x="414" y="1208"/>
                    <a:pt x="414" y="1208"/>
                    <a:pt x="414" y="1208"/>
                  </a:cubicBezTo>
                  <a:cubicBezTo>
                    <a:pt x="406" y="1209"/>
                    <a:pt x="406" y="1209"/>
                    <a:pt x="406" y="1209"/>
                  </a:cubicBezTo>
                  <a:cubicBezTo>
                    <a:pt x="389" y="1223"/>
                    <a:pt x="389" y="1223"/>
                    <a:pt x="389" y="1223"/>
                  </a:cubicBezTo>
                  <a:cubicBezTo>
                    <a:pt x="388" y="1239"/>
                    <a:pt x="388" y="1239"/>
                    <a:pt x="388" y="1239"/>
                  </a:cubicBezTo>
                  <a:cubicBezTo>
                    <a:pt x="353" y="1252"/>
                    <a:pt x="353" y="1252"/>
                    <a:pt x="353" y="1252"/>
                  </a:cubicBezTo>
                  <a:cubicBezTo>
                    <a:pt x="335" y="1254"/>
                    <a:pt x="335" y="1254"/>
                    <a:pt x="335" y="1254"/>
                  </a:cubicBezTo>
                  <a:cubicBezTo>
                    <a:pt x="308" y="1271"/>
                    <a:pt x="308" y="1271"/>
                    <a:pt x="308" y="1271"/>
                  </a:cubicBezTo>
                  <a:cubicBezTo>
                    <a:pt x="292" y="1278"/>
                    <a:pt x="292" y="1278"/>
                    <a:pt x="292" y="1278"/>
                  </a:cubicBezTo>
                  <a:cubicBezTo>
                    <a:pt x="252" y="1274"/>
                    <a:pt x="252" y="1274"/>
                    <a:pt x="252" y="1274"/>
                  </a:cubicBezTo>
                  <a:cubicBezTo>
                    <a:pt x="231" y="1254"/>
                    <a:pt x="231" y="1254"/>
                    <a:pt x="231" y="1254"/>
                  </a:cubicBezTo>
                  <a:cubicBezTo>
                    <a:pt x="227" y="1258"/>
                    <a:pt x="227" y="1258"/>
                    <a:pt x="227" y="1258"/>
                  </a:cubicBezTo>
                  <a:cubicBezTo>
                    <a:pt x="230" y="1275"/>
                    <a:pt x="230" y="1275"/>
                    <a:pt x="230" y="1275"/>
                  </a:cubicBezTo>
                  <a:cubicBezTo>
                    <a:pt x="226" y="1281"/>
                    <a:pt x="226" y="1281"/>
                    <a:pt x="226" y="1281"/>
                  </a:cubicBezTo>
                  <a:cubicBezTo>
                    <a:pt x="228" y="1287"/>
                    <a:pt x="228" y="1287"/>
                    <a:pt x="228" y="1287"/>
                  </a:cubicBezTo>
                  <a:cubicBezTo>
                    <a:pt x="211" y="1301"/>
                    <a:pt x="211" y="1301"/>
                    <a:pt x="211" y="1301"/>
                  </a:cubicBezTo>
                  <a:cubicBezTo>
                    <a:pt x="162" y="1287"/>
                    <a:pt x="162" y="1287"/>
                    <a:pt x="162" y="1287"/>
                  </a:cubicBezTo>
                  <a:cubicBezTo>
                    <a:pt x="145" y="1300"/>
                    <a:pt x="145" y="1300"/>
                    <a:pt x="145" y="1300"/>
                  </a:cubicBezTo>
                  <a:cubicBezTo>
                    <a:pt x="132" y="1303"/>
                    <a:pt x="132" y="1303"/>
                    <a:pt x="132" y="1303"/>
                  </a:cubicBezTo>
                  <a:cubicBezTo>
                    <a:pt x="121" y="1286"/>
                    <a:pt x="121" y="1286"/>
                    <a:pt x="121" y="1286"/>
                  </a:cubicBezTo>
                  <a:cubicBezTo>
                    <a:pt x="120" y="1315"/>
                    <a:pt x="120" y="1315"/>
                    <a:pt x="120" y="1315"/>
                  </a:cubicBezTo>
                  <a:cubicBezTo>
                    <a:pt x="108" y="1327"/>
                    <a:pt x="108" y="1327"/>
                    <a:pt x="108" y="1327"/>
                  </a:cubicBezTo>
                  <a:cubicBezTo>
                    <a:pt x="91" y="1331"/>
                    <a:pt x="91" y="1331"/>
                    <a:pt x="91" y="1331"/>
                  </a:cubicBezTo>
                  <a:cubicBezTo>
                    <a:pt x="90" y="1344"/>
                    <a:pt x="90" y="1344"/>
                    <a:pt x="90" y="1344"/>
                  </a:cubicBezTo>
                  <a:cubicBezTo>
                    <a:pt x="73" y="1356"/>
                    <a:pt x="73" y="1356"/>
                    <a:pt x="73" y="1356"/>
                  </a:cubicBezTo>
                  <a:cubicBezTo>
                    <a:pt x="53" y="1359"/>
                    <a:pt x="53" y="1359"/>
                    <a:pt x="53" y="1359"/>
                  </a:cubicBezTo>
                  <a:cubicBezTo>
                    <a:pt x="51" y="1368"/>
                    <a:pt x="51" y="1368"/>
                    <a:pt x="51" y="1368"/>
                  </a:cubicBezTo>
                  <a:cubicBezTo>
                    <a:pt x="64" y="1383"/>
                    <a:pt x="64" y="1383"/>
                    <a:pt x="64" y="1383"/>
                  </a:cubicBezTo>
                  <a:cubicBezTo>
                    <a:pt x="63" y="1399"/>
                    <a:pt x="63" y="1399"/>
                    <a:pt x="63" y="1399"/>
                  </a:cubicBezTo>
                  <a:cubicBezTo>
                    <a:pt x="55" y="1401"/>
                    <a:pt x="55" y="1401"/>
                    <a:pt x="55" y="1401"/>
                  </a:cubicBezTo>
                  <a:cubicBezTo>
                    <a:pt x="43" y="1393"/>
                    <a:pt x="43" y="1393"/>
                    <a:pt x="43" y="1393"/>
                  </a:cubicBezTo>
                  <a:cubicBezTo>
                    <a:pt x="43" y="1381"/>
                    <a:pt x="43" y="1381"/>
                    <a:pt x="43" y="1381"/>
                  </a:cubicBezTo>
                  <a:cubicBezTo>
                    <a:pt x="28" y="1373"/>
                    <a:pt x="28" y="1373"/>
                    <a:pt x="28" y="1373"/>
                  </a:cubicBezTo>
                  <a:cubicBezTo>
                    <a:pt x="12" y="1352"/>
                    <a:pt x="12" y="1352"/>
                    <a:pt x="12" y="1352"/>
                  </a:cubicBezTo>
                  <a:cubicBezTo>
                    <a:pt x="10" y="1314"/>
                    <a:pt x="10" y="1314"/>
                    <a:pt x="10" y="1314"/>
                  </a:cubicBezTo>
                  <a:cubicBezTo>
                    <a:pt x="21" y="1295"/>
                    <a:pt x="21" y="1295"/>
                    <a:pt x="21" y="1295"/>
                  </a:cubicBezTo>
                  <a:cubicBezTo>
                    <a:pt x="31" y="1294"/>
                    <a:pt x="31" y="1294"/>
                    <a:pt x="31" y="1294"/>
                  </a:cubicBezTo>
                  <a:cubicBezTo>
                    <a:pt x="43" y="1267"/>
                    <a:pt x="43" y="1267"/>
                    <a:pt x="43" y="1267"/>
                  </a:cubicBezTo>
                  <a:cubicBezTo>
                    <a:pt x="28" y="1268"/>
                    <a:pt x="28" y="1268"/>
                    <a:pt x="28" y="1268"/>
                  </a:cubicBezTo>
                  <a:cubicBezTo>
                    <a:pt x="38" y="1235"/>
                    <a:pt x="38" y="1235"/>
                    <a:pt x="38" y="1235"/>
                  </a:cubicBezTo>
                  <a:cubicBezTo>
                    <a:pt x="43" y="1208"/>
                    <a:pt x="43" y="1208"/>
                    <a:pt x="43" y="1208"/>
                  </a:cubicBezTo>
                  <a:cubicBezTo>
                    <a:pt x="60" y="1200"/>
                    <a:pt x="60" y="1200"/>
                    <a:pt x="60" y="1200"/>
                  </a:cubicBezTo>
                  <a:cubicBezTo>
                    <a:pt x="87" y="1161"/>
                    <a:pt x="87" y="1161"/>
                    <a:pt x="87" y="1161"/>
                  </a:cubicBezTo>
                  <a:cubicBezTo>
                    <a:pt x="85" y="1141"/>
                    <a:pt x="85" y="1141"/>
                    <a:pt x="85" y="1141"/>
                  </a:cubicBezTo>
                  <a:cubicBezTo>
                    <a:pt x="91" y="1134"/>
                    <a:pt x="91" y="1134"/>
                    <a:pt x="91" y="1134"/>
                  </a:cubicBezTo>
                  <a:cubicBezTo>
                    <a:pt x="96" y="1121"/>
                    <a:pt x="96" y="1121"/>
                    <a:pt x="96" y="1121"/>
                  </a:cubicBezTo>
                  <a:cubicBezTo>
                    <a:pt x="124" y="1080"/>
                    <a:pt x="124" y="1080"/>
                    <a:pt x="124" y="1080"/>
                  </a:cubicBezTo>
                  <a:cubicBezTo>
                    <a:pt x="128" y="1062"/>
                    <a:pt x="128" y="1062"/>
                    <a:pt x="128" y="1062"/>
                  </a:cubicBezTo>
                  <a:cubicBezTo>
                    <a:pt x="148" y="1036"/>
                    <a:pt x="148" y="1036"/>
                    <a:pt x="148" y="1036"/>
                  </a:cubicBezTo>
                  <a:cubicBezTo>
                    <a:pt x="160" y="998"/>
                    <a:pt x="160" y="998"/>
                    <a:pt x="160" y="998"/>
                  </a:cubicBezTo>
                  <a:cubicBezTo>
                    <a:pt x="149" y="984"/>
                    <a:pt x="149" y="984"/>
                    <a:pt x="149" y="984"/>
                  </a:cubicBezTo>
                  <a:cubicBezTo>
                    <a:pt x="146" y="961"/>
                    <a:pt x="146" y="961"/>
                    <a:pt x="146" y="961"/>
                  </a:cubicBezTo>
                  <a:cubicBezTo>
                    <a:pt x="123" y="941"/>
                    <a:pt x="123" y="941"/>
                    <a:pt x="123" y="941"/>
                  </a:cubicBezTo>
                  <a:cubicBezTo>
                    <a:pt x="121" y="927"/>
                    <a:pt x="121" y="927"/>
                    <a:pt x="121" y="927"/>
                  </a:cubicBezTo>
                  <a:cubicBezTo>
                    <a:pt x="112" y="912"/>
                    <a:pt x="112" y="912"/>
                    <a:pt x="112" y="912"/>
                  </a:cubicBezTo>
                  <a:cubicBezTo>
                    <a:pt x="105" y="893"/>
                    <a:pt x="105" y="893"/>
                    <a:pt x="105" y="893"/>
                  </a:cubicBezTo>
                  <a:cubicBezTo>
                    <a:pt x="105" y="891"/>
                    <a:pt x="105" y="891"/>
                    <a:pt x="105" y="891"/>
                  </a:cubicBezTo>
                  <a:cubicBezTo>
                    <a:pt x="110" y="887"/>
                    <a:pt x="110" y="887"/>
                    <a:pt x="110" y="887"/>
                  </a:cubicBezTo>
                  <a:cubicBezTo>
                    <a:pt x="110" y="850"/>
                    <a:pt x="110" y="850"/>
                    <a:pt x="110" y="850"/>
                  </a:cubicBezTo>
                  <a:cubicBezTo>
                    <a:pt x="103" y="840"/>
                    <a:pt x="103" y="840"/>
                    <a:pt x="103" y="840"/>
                  </a:cubicBezTo>
                  <a:cubicBezTo>
                    <a:pt x="100" y="806"/>
                    <a:pt x="100" y="806"/>
                    <a:pt x="100" y="806"/>
                  </a:cubicBezTo>
                  <a:cubicBezTo>
                    <a:pt x="96" y="793"/>
                    <a:pt x="96" y="793"/>
                    <a:pt x="96" y="793"/>
                  </a:cubicBezTo>
                  <a:cubicBezTo>
                    <a:pt x="95" y="767"/>
                    <a:pt x="95" y="767"/>
                    <a:pt x="95" y="767"/>
                  </a:cubicBezTo>
                  <a:cubicBezTo>
                    <a:pt x="81" y="748"/>
                    <a:pt x="81" y="748"/>
                    <a:pt x="81" y="748"/>
                  </a:cubicBezTo>
                  <a:cubicBezTo>
                    <a:pt x="88" y="719"/>
                    <a:pt x="88" y="719"/>
                    <a:pt x="88" y="719"/>
                  </a:cubicBezTo>
                  <a:cubicBezTo>
                    <a:pt x="103" y="714"/>
                    <a:pt x="103" y="714"/>
                    <a:pt x="103" y="714"/>
                  </a:cubicBezTo>
                  <a:cubicBezTo>
                    <a:pt x="120" y="703"/>
                    <a:pt x="120" y="703"/>
                    <a:pt x="120" y="703"/>
                  </a:cubicBezTo>
                  <a:cubicBezTo>
                    <a:pt x="107" y="694"/>
                    <a:pt x="107" y="694"/>
                    <a:pt x="107" y="694"/>
                  </a:cubicBezTo>
                  <a:cubicBezTo>
                    <a:pt x="109" y="677"/>
                    <a:pt x="109" y="677"/>
                    <a:pt x="109" y="677"/>
                  </a:cubicBezTo>
                  <a:cubicBezTo>
                    <a:pt x="130" y="665"/>
                    <a:pt x="130" y="665"/>
                    <a:pt x="130" y="665"/>
                  </a:cubicBezTo>
                  <a:cubicBezTo>
                    <a:pt x="176" y="630"/>
                    <a:pt x="176" y="630"/>
                    <a:pt x="176" y="630"/>
                  </a:cubicBezTo>
                  <a:cubicBezTo>
                    <a:pt x="199" y="628"/>
                    <a:pt x="199" y="628"/>
                    <a:pt x="199" y="628"/>
                  </a:cubicBezTo>
                  <a:cubicBezTo>
                    <a:pt x="215" y="588"/>
                    <a:pt x="215" y="588"/>
                    <a:pt x="215" y="588"/>
                  </a:cubicBezTo>
                  <a:cubicBezTo>
                    <a:pt x="212" y="576"/>
                    <a:pt x="212" y="576"/>
                    <a:pt x="212" y="576"/>
                  </a:cubicBezTo>
                  <a:cubicBezTo>
                    <a:pt x="212" y="567"/>
                    <a:pt x="212" y="567"/>
                    <a:pt x="212" y="567"/>
                  </a:cubicBezTo>
                  <a:cubicBezTo>
                    <a:pt x="216" y="549"/>
                    <a:pt x="216" y="549"/>
                    <a:pt x="216" y="549"/>
                  </a:cubicBezTo>
                  <a:cubicBezTo>
                    <a:pt x="178" y="547"/>
                    <a:pt x="178" y="547"/>
                    <a:pt x="178" y="547"/>
                  </a:cubicBezTo>
                  <a:cubicBezTo>
                    <a:pt x="154" y="520"/>
                    <a:pt x="154" y="520"/>
                    <a:pt x="154" y="520"/>
                  </a:cubicBezTo>
                  <a:cubicBezTo>
                    <a:pt x="148" y="503"/>
                    <a:pt x="148" y="503"/>
                    <a:pt x="148" y="503"/>
                  </a:cubicBezTo>
                  <a:cubicBezTo>
                    <a:pt x="139" y="505"/>
                    <a:pt x="139" y="505"/>
                    <a:pt x="139" y="505"/>
                  </a:cubicBezTo>
                  <a:cubicBezTo>
                    <a:pt x="136" y="489"/>
                    <a:pt x="136" y="489"/>
                    <a:pt x="136" y="489"/>
                  </a:cubicBezTo>
                  <a:cubicBezTo>
                    <a:pt x="145" y="476"/>
                    <a:pt x="145" y="476"/>
                    <a:pt x="145" y="476"/>
                  </a:cubicBezTo>
                  <a:cubicBezTo>
                    <a:pt x="139" y="471"/>
                    <a:pt x="139" y="471"/>
                    <a:pt x="139" y="471"/>
                  </a:cubicBezTo>
                  <a:cubicBezTo>
                    <a:pt x="133" y="447"/>
                    <a:pt x="133" y="447"/>
                    <a:pt x="133" y="447"/>
                  </a:cubicBezTo>
                  <a:cubicBezTo>
                    <a:pt x="124" y="431"/>
                    <a:pt x="124" y="431"/>
                    <a:pt x="124" y="431"/>
                  </a:cubicBezTo>
                  <a:cubicBezTo>
                    <a:pt x="114" y="426"/>
                    <a:pt x="114" y="426"/>
                    <a:pt x="114" y="426"/>
                  </a:cubicBezTo>
                  <a:cubicBezTo>
                    <a:pt x="111" y="418"/>
                    <a:pt x="111" y="418"/>
                    <a:pt x="111" y="418"/>
                  </a:cubicBezTo>
                  <a:cubicBezTo>
                    <a:pt x="96" y="407"/>
                    <a:pt x="96" y="407"/>
                    <a:pt x="96" y="407"/>
                  </a:cubicBezTo>
                  <a:cubicBezTo>
                    <a:pt x="93" y="389"/>
                    <a:pt x="93" y="389"/>
                    <a:pt x="93" y="389"/>
                  </a:cubicBezTo>
                  <a:cubicBezTo>
                    <a:pt x="81" y="365"/>
                    <a:pt x="81" y="365"/>
                    <a:pt x="81" y="365"/>
                  </a:cubicBezTo>
                  <a:cubicBezTo>
                    <a:pt x="56" y="367"/>
                    <a:pt x="56" y="367"/>
                    <a:pt x="56" y="367"/>
                  </a:cubicBezTo>
                  <a:cubicBezTo>
                    <a:pt x="22" y="329"/>
                    <a:pt x="22" y="329"/>
                    <a:pt x="22" y="329"/>
                  </a:cubicBezTo>
                  <a:cubicBezTo>
                    <a:pt x="21" y="319"/>
                    <a:pt x="21" y="319"/>
                    <a:pt x="21" y="319"/>
                  </a:cubicBezTo>
                  <a:cubicBezTo>
                    <a:pt x="9" y="312"/>
                    <a:pt x="9" y="312"/>
                    <a:pt x="9" y="312"/>
                  </a:cubicBezTo>
                  <a:cubicBezTo>
                    <a:pt x="7" y="285"/>
                    <a:pt x="7" y="285"/>
                    <a:pt x="7" y="285"/>
                  </a:cubicBezTo>
                  <a:cubicBezTo>
                    <a:pt x="30" y="252"/>
                    <a:pt x="30" y="252"/>
                    <a:pt x="30" y="252"/>
                  </a:cubicBezTo>
                  <a:cubicBezTo>
                    <a:pt x="31" y="216"/>
                    <a:pt x="31" y="216"/>
                    <a:pt x="31" y="216"/>
                  </a:cubicBezTo>
                  <a:cubicBezTo>
                    <a:pt x="41" y="192"/>
                    <a:pt x="41" y="192"/>
                    <a:pt x="41" y="192"/>
                  </a:cubicBezTo>
                  <a:cubicBezTo>
                    <a:pt x="61" y="153"/>
                    <a:pt x="61" y="153"/>
                    <a:pt x="61" y="153"/>
                  </a:cubicBezTo>
                  <a:cubicBezTo>
                    <a:pt x="60" y="143"/>
                    <a:pt x="60" y="143"/>
                    <a:pt x="60" y="143"/>
                  </a:cubicBezTo>
                  <a:cubicBezTo>
                    <a:pt x="52" y="143"/>
                    <a:pt x="52" y="143"/>
                    <a:pt x="52" y="143"/>
                  </a:cubicBezTo>
                  <a:cubicBezTo>
                    <a:pt x="24" y="202"/>
                    <a:pt x="24" y="202"/>
                    <a:pt x="24" y="202"/>
                  </a:cubicBezTo>
                  <a:cubicBezTo>
                    <a:pt x="23" y="203"/>
                    <a:pt x="23" y="203"/>
                    <a:pt x="23" y="203"/>
                  </a:cubicBezTo>
                  <a:cubicBezTo>
                    <a:pt x="11" y="213"/>
                    <a:pt x="11" y="213"/>
                    <a:pt x="11" y="213"/>
                  </a:cubicBezTo>
                  <a:cubicBezTo>
                    <a:pt x="11" y="229"/>
                    <a:pt x="11" y="229"/>
                    <a:pt x="11" y="229"/>
                  </a:cubicBezTo>
                  <a:cubicBezTo>
                    <a:pt x="2" y="242"/>
                    <a:pt x="2" y="242"/>
                    <a:pt x="2" y="242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4" y="211"/>
                    <a:pt x="4" y="211"/>
                    <a:pt x="4" y="211"/>
                  </a:cubicBezTo>
                  <a:cubicBezTo>
                    <a:pt x="14" y="194"/>
                    <a:pt x="14" y="194"/>
                    <a:pt x="14" y="194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40" y="156"/>
                    <a:pt x="40" y="156"/>
                    <a:pt x="40" y="156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67" y="108"/>
                    <a:pt x="67" y="108"/>
                    <a:pt x="67" y="108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110" y="71"/>
                    <a:pt x="110" y="71"/>
                    <a:pt x="110" y="71"/>
                  </a:cubicBezTo>
                  <a:cubicBezTo>
                    <a:pt x="146" y="59"/>
                    <a:pt x="146" y="59"/>
                    <a:pt x="146" y="59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42" y="14"/>
                    <a:pt x="242" y="14"/>
                    <a:pt x="242" y="14"/>
                  </a:cubicBezTo>
                  <a:cubicBezTo>
                    <a:pt x="290" y="5"/>
                    <a:pt x="339" y="0"/>
                    <a:pt x="390" y="0"/>
                  </a:cubicBezTo>
                  <a:moveTo>
                    <a:pt x="993" y="286"/>
                  </a:moveTo>
                  <a:cubicBezTo>
                    <a:pt x="1008" y="304"/>
                    <a:pt x="1022" y="322"/>
                    <a:pt x="1035" y="341"/>
                  </a:cubicBezTo>
                  <a:cubicBezTo>
                    <a:pt x="1029" y="340"/>
                    <a:pt x="1029" y="340"/>
                    <a:pt x="1029" y="340"/>
                  </a:cubicBezTo>
                  <a:cubicBezTo>
                    <a:pt x="1041" y="380"/>
                    <a:pt x="1041" y="380"/>
                    <a:pt x="1041" y="380"/>
                  </a:cubicBezTo>
                  <a:cubicBezTo>
                    <a:pt x="1043" y="382"/>
                    <a:pt x="1043" y="382"/>
                    <a:pt x="1043" y="382"/>
                  </a:cubicBezTo>
                  <a:cubicBezTo>
                    <a:pt x="1032" y="386"/>
                    <a:pt x="1032" y="386"/>
                    <a:pt x="1032" y="386"/>
                  </a:cubicBezTo>
                  <a:cubicBezTo>
                    <a:pt x="1008" y="355"/>
                    <a:pt x="1008" y="355"/>
                    <a:pt x="1008" y="355"/>
                  </a:cubicBezTo>
                  <a:cubicBezTo>
                    <a:pt x="1007" y="329"/>
                    <a:pt x="1007" y="329"/>
                    <a:pt x="1007" y="329"/>
                  </a:cubicBezTo>
                  <a:cubicBezTo>
                    <a:pt x="993" y="286"/>
                    <a:pt x="993" y="286"/>
                    <a:pt x="993" y="286"/>
                  </a:cubicBezTo>
                  <a:moveTo>
                    <a:pt x="1075" y="408"/>
                  </a:moveTo>
                  <a:cubicBezTo>
                    <a:pt x="1095" y="443"/>
                    <a:pt x="1111" y="480"/>
                    <a:pt x="1125" y="518"/>
                  </a:cubicBezTo>
                  <a:cubicBezTo>
                    <a:pt x="1117" y="518"/>
                    <a:pt x="1117" y="518"/>
                    <a:pt x="1117" y="518"/>
                  </a:cubicBezTo>
                  <a:cubicBezTo>
                    <a:pt x="1116" y="523"/>
                    <a:pt x="1116" y="523"/>
                    <a:pt x="1116" y="523"/>
                  </a:cubicBezTo>
                  <a:cubicBezTo>
                    <a:pt x="1111" y="535"/>
                    <a:pt x="1111" y="535"/>
                    <a:pt x="1111" y="535"/>
                  </a:cubicBezTo>
                  <a:cubicBezTo>
                    <a:pt x="1114" y="571"/>
                    <a:pt x="1114" y="571"/>
                    <a:pt x="1114" y="571"/>
                  </a:cubicBezTo>
                  <a:cubicBezTo>
                    <a:pt x="1100" y="578"/>
                    <a:pt x="1100" y="578"/>
                    <a:pt x="1100" y="578"/>
                  </a:cubicBezTo>
                  <a:cubicBezTo>
                    <a:pt x="1097" y="569"/>
                    <a:pt x="1097" y="569"/>
                    <a:pt x="1097" y="569"/>
                  </a:cubicBezTo>
                  <a:cubicBezTo>
                    <a:pt x="1086" y="560"/>
                    <a:pt x="1086" y="560"/>
                    <a:pt x="1086" y="560"/>
                  </a:cubicBezTo>
                  <a:cubicBezTo>
                    <a:pt x="1079" y="548"/>
                    <a:pt x="1079" y="548"/>
                    <a:pt x="1079" y="548"/>
                  </a:cubicBezTo>
                  <a:cubicBezTo>
                    <a:pt x="1077" y="510"/>
                    <a:pt x="1077" y="510"/>
                    <a:pt x="1077" y="510"/>
                  </a:cubicBezTo>
                  <a:cubicBezTo>
                    <a:pt x="1064" y="477"/>
                    <a:pt x="1064" y="477"/>
                    <a:pt x="1064" y="477"/>
                  </a:cubicBezTo>
                  <a:cubicBezTo>
                    <a:pt x="1071" y="476"/>
                    <a:pt x="1071" y="476"/>
                    <a:pt x="1071" y="476"/>
                  </a:cubicBezTo>
                  <a:cubicBezTo>
                    <a:pt x="1097" y="503"/>
                    <a:pt x="1097" y="503"/>
                    <a:pt x="1097" y="503"/>
                  </a:cubicBezTo>
                  <a:cubicBezTo>
                    <a:pt x="1104" y="494"/>
                    <a:pt x="1104" y="494"/>
                    <a:pt x="1104" y="494"/>
                  </a:cubicBezTo>
                  <a:cubicBezTo>
                    <a:pt x="1064" y="434"/>
                    <a:pt x="1064" y="434"/>
                    <a:pt x="1064" y="434"/>
                  </a:cubicBezTo>
                  <a:cubicBezTo>
                    <a:pt x="1065" y="432"/>
                    <a:pt x="1065" y="432"/>
                    <a:pt x="1065" y="432"/>
                  </a:cubicBezTo>
                  <a:cubicBezTo>
                    <a:pt x="1071" y="430"/>
                    <a:pt x="1071" y="430"/>
                    <a:pt x="1071" y="430"/>
                  </a:cubicBezTo>
                  <a:cubicBezTo>
                    <a:pt x="1075" y="408"/>
                    <a:pt x="1075" y="408"/>
                    <a:pt x="1075" y="408"/>
                  </a:cubicBezTo>
                  <a:moveTo>
                    <a:pt x="1149" y="601"/>
                  </a:moveTo>
                  <a:cubicBezTo>
                    <a:pt x="1163" y="659"/>
                    <a:pt x="1170" y="719"/>
                    <a:pt x="1170" y="781"/>
                  </a:cubicBezTo>
                  <a:cubicBezTo>
                    <a:pt x="1170" y="880"/>
                    <a:pt x="1152" y="974"/>
                    <a:pt x="1118" y="1062"/>
                  </a:cubicBezTo>
                  <a:cubicBezTo>
                    <a:pt x="1110" y="1055"/>
                    <a:pt x="1110" y="1055"/>
                    <a:pt x="1110" y="1055"/>
                  </a:cubicBezTo>
                  <a:cubicBezTo>
                    <a:pt x="1106" y="1025"/>
                    <a:pt x="1106" y="1025"/>
                    <a:pt x="1106" y="1025"/>
                  </a:cubicBezTo>
                  <a:cubicBezTo>
                    <a:pt x="1122" y="1004"/>
                    <a:pt x="1122" y="1004"/>
                    <a:pt x="1122" y="1004"/>
                  </a:cubicBezTo>
                  <a:cubicBezTo>
                    <a:pt x="1122" y="991"/>
                    <a:pt x="1122" y="991"/>
                    <a:pt x="1122" y="991"/>
                  </a:cubicBezTo>
                  <a:cubicBezTo>
                    <a:pt x="1117" y="985"/>
                    <a:pt x="1117" y="985"/>
                    <a:pt x="1117" y="985"/>
                  </a:cubicBezTo>
                  <a:cubicBezTo>
                    <a:pt x="1119" y="1007"/>
                    <a:pt x="1119" y="1007"/>
                    <a:pt x="1119" y="1007"/>
                  </a:cubicBezTo>
                  <a:cubicBezTo>
                    <a:pt x="1109" y="1016"/>
                    <a:pt x="1109" y="1016"/>
                    <a:pt x="1109" y="1016"/>
                  </a:cubicBezTo>
                  <a:cubicBezTo>
                    <a:pt x="1096" y="1011"/>
                    <a:pt x="1096" y="1011"/>
                    <a:pt x="1096" y="1011"/>
                  </a:cubicBezTo>
                  <a:cubicBezTo>
                    <a:pt x="1064" y="1023"/>
                    <a:pt x="1064" y="1023"/>
                    <a:pt x="1064" y="1023"/>
                  </a:cubicBezTo>
                  <a:cubicBezTo>
                    <a:pt x="1057" y="1011"/>
                    <a:pt x="1057" y="1011"/>
                    <a:pt x="1057" y="1011"/>
                  </a:cubicBezTo>
                  <a:cubicBezTo>
                    <a:pt x="1031" y="1010"/>
                    <a:pt x="1031" y="1010"/>
                    <a:pt x="1031" y="1010"/>
                  </a:cubicBezTo>
                  <a:cubicBezTo>
                    <a:pt x="1015" y="961"/>
                    <a:pt x="1015" y="961"/>
                    <a:pt x="1015" y="961"/>
                  </a:cubicBezTo>
                  <a:cubicBezTo>
                    <a:pt x="1021" y="943"/>
                    <a:pt x="1021" y="943"/>
                    <a:pt x="1021" y="943"/>
                  </a:cubicBezTo>
                  <a:cubicBezTo>
                    <a:pt x="1019" y="905"/>
                    <a:pt x="1019" y="905"/>
                    <a:pt x="1019" y="905"/>
                  </a:cubicBezTo>
                  <a:cubicBezTo>
                    <a:pt x="1007" y="882"/>
                    <a:pt x="1007" y="882"/>
                    <a:pt x="1007" y="882"/>
                  </a:cubicBezTo>
                  <a:cubicBezTo>
                    <a:pt x="1004" y="842"/>
                    <a:pt x="1004" y="842"/>
                    <a:pt x="1004" y="842"/>
                  </a:cubicBezTo>
                  <a:cubicBezTo>
                    <a:pt x="1016" y="837"/>
                    <a:pt x="1016" y="837"/>
                    <a:pt x="1016" y="837"/>
                  </a:cubicBezTo>
                  <a:cubicBezTo>
                    <a:pt x="1042" y="772"/>
                    <a:pt x="1042" y="772"/>
                    <a:pt x="1042" y="772"/>
                  </a:cubicBezTo>
                  <a:cubicBezTo>
                    <a:pt x="1029" y="757"/>
                    <a:pt x="1029" y="757"/>
                    <a:pt x="1029" y="757"/>
                  </a:cubicBezTo>
                  <a:cubicBezTo>
                    <a:pt x="1029" y="727"/>
                    <a:pt x="1029" y="727"/>
                    <a:pt x="1029" y="727"/>
                  </a:cubicBezTo>
                  <a:cubicBezTo>
                    <a:pt x="1066" y="684"/>
                    <a:pt x="1066" y="684"/>
                    <a:pt x="1066" y="684"/>
                  </a:cubicBezTo>
                  <a:cubicBezTo>
                    <a:pt x="1067" y="670"/>
                    <a:pt x="1067" y="670"/>
                    <a:pt x="1067" y="670"/>
                  </a:cubicBezTo>
                  <a:cubicBezTo>
                    <a:pt x="1089" y="653"/>
                    <a:pt x="1089" y="653"/>
                    <a:pt x="1089" y="653"/>
                  </a:cubicBezTo>
                  <a:cubicBezTo>
                    <a:pt x="1084" y="625"/>
                    <a:pt x="1084" y="625"/>
                    <a:pt x="1084" y="625"/>
                  </a:cubicBezTo>
                  <a:cubicBezTo>
                    <a:pt x="1099" y="596"/>
                    <a:pt x="1099" y="596"/>
                    <a:pt x="1099" y="596"/>
                  </a:cubicBezTo>
                  <a:cubicBezTo>
                    <a:pt x="1116" y="605"/>
                    <a:pt x="1116" y="605"/>
                    <a:pt x="1116" y="605"/>
                  </a:cubicBezTo>
                  <a:cubicBezTo>
                    <a:pt x="1122" y="597"/>
                    <a:pt x="1122" y="597"/>
                    <a:pt x="1122" y="597"/>
                  </a:cubicBezTo>
                  <a:cubicBezTo>
                    <a:pt x="1140" y="606"/>
                    <a:pt x="1140" y="606"/>
                    <a:pt x="1140" y="606"/>
                  </a:cubicBezTo>
                  <a:cubicBezTo>
                    <a:pt x="1149" y="601"/>
                    <a:pt x="1149" y="601"/>
                    <a:pt x="1149" y="601"/>
                  </a:cubicBezTo>
                  <a:moveTo>
                    <a:pt x="835" y="161"/>
                  </a:moveTo>
                  <a:cubicBezTo>
                    <a:pt x="842" y="164"/>
                    <a:pt x="842" y="164"/>
                    <a:pt x="842" y="164"/>
                  </a:cubicBezTo>
                  <a:cubicBezTo>
                    <a:pt x="849" y="160"/>
                    <a:pt x="849" y="160"/>
                    <a:pt x="849" y="160"/>
                  </a:cubicBezTo>
                  <a:cubicBezTo>
                    <a:pt x="844" y="156"/>
                    <a:pt x="844" y="156"/>
                    <a:pt x="844" y="156"/>
                  </a:cubicBezTo>
                  <a:cubicBezTo>
                    <a:pt x="835" y="161"/>
                    <a:pt x="835" y="161"/>
                    <a:pt x="835" y="161"/>
                  </a:cubicBezTo>
                  <a:moveTo>
                    <a:pt x="800" y="171"/>
                  </a:moveTo>
                  <a:cubicBezTo>
                    <a:pt x="816" y="183"/>
                    <a:pt x="816" y="183"/>
                    <a:pt x="816" y="183"/>
                  </a:cubicBezTo>
                  <a:cubicBezTo>
                    <a:pt x="830" y="169"/>
                    <a:pt x="830" y="169"/>
                    <a:pt x="830" y="169"/>
                  </a:cubicBezTo>
                  <a:cubicBezTo>
                    <a:pt x="823" y="158"/>
                    <a:pt x="823" y="158"/>
                    <a:pt x="823" y="158"/>
                  </a:cubicBezTo>
                  <a:cubicBezTo>
                    <a:pt x="814" y="169"/>
                    <a:pt x="814" y="169"/>
                    <a:pt x="814" y="169"/>
                  </a:cubicBezTo>
                  <a:cubicBezTo>
                    <a:pt x="802" y="163"/>
                    <a:pt x="802" y="163"/>
                    <a:pt x="802" y="163"/>
                  </a:cubicBezTo>
                  <a:cubicBezTo>
                    <a:pt x="800" y="171"/>
                    <a:pt x="800" y="171"/>
                    <a:pt x="800" y="171"/>
                  </a:cubicBezTo>
                  <a:moveTo>
                    <a:pt x="755" y="119"/>
                  </a:moveTo>
                  <a:cubicBezTo>
                    <a:pt x="769" y="136"/>
                    <a:pt x="769" y="136"/>
                    <a:pt x="769" y="136"/>
                  </a:cubicBezTo>
                  <a:cubicBezTo>
                    <a:pt x="783" y="154"/>
                    <a:pt x="783" y="154"/>
                    <a:pt x="783" y="154"/>
                  </a:cubicBezTo>
                  <a:cubicBezTo>
                    <a:pt x="785" y="151"/>
                    <a:pt x="785" y="151"/>
                    <a:pt x="785" y="151"/>
                  </a:cubicBezTo>
                  <a:cubicBezTo>
                    <a:pt x="785" y="150"/>
                    <a:pt x="785" y="150"/>
                    <a:pt x="785" y="150"/>
                  </a:cubicBezTo>
                  <a:cubicBezTo>
                    <a:pt x="779" y="143"/>
                    <a:pt x="779" y="143"/>
                    <a:pt x="779" y="143"/>
                  </a:cubicBezTo>
                  <a:cubicBezTo>
                    <a:pt x="782" y="134"/>
                    <a:pt x="782" y="134"/>
                    <a:pt x="782" y="134"/>
                  </a:cubicBezTo>
                  <a:cubicBezTo>
                    <a:pt x="775" y="129"/>
                    <a:pt x="775" y="129"/>
                    <a:pt x="775" y="129"/>
                  </a:cubicBezTo>
                  <a:cubicBezTo>
                    <a:pt x="775" y="129"/>
                    <a:pt x="775" y="129"/>
                    <a:pt x="775" y="129"/>
                  </a:cubicBezTo>
                  <a:cubicBezTo>
                    <a:pt x="774" y="118"/>
                    <a:pt x="774" y="118"/>
                    <a:pt x="774" y="118"/>
                  </a:cubicBezTo>
                  <a:cubicBezTo>
                    <a:pt x="773" y="118"/>
                    <a:pt x="773" y="118"/>
                    <a:pt x="773" y="118"/>
                  </a:cubicBezTo>
                  <a:cubicBezTo>
                    <a:pt x="766" y="113"/>
                    <a:pt x="766" y="113"/>
                    <a:pt x="766" y="113"/>
                  </a:cubicBezTo>
                  <a:cubicBezTo>
                    <a:pt x="755" y="119"/>
                    <a:pt x="755" y="119"/>
                    <a:pt x="755" y="119"/>
                  </a:cubicBezTo>
                  <a:moveTo>
                    <a:pt x="690" y="221"/>
                  </a:moveTo>
                  <a:cubicBezTo>
                    <a:pt x="726" y="240"/>
                    <a:pt x="726" y="240"/>
                    <a:pt x="726" y="240"/>
                  </a:cubicBezTo>
                  <a:cubicBezTo>
                    <a:pt x="739" y="246"/>
                    <a:pt x="739" y="246"/>
                    <a:pt x="739" y="246"/>
                  </a:cubicBezTo>
                  <a:cubicBezTo>
                    <a:pt x="737" y="236"/>
                    <a:pt x="737" y="236"/>
                    <a:pt x="737" y="236"/>
                  </a:cubicBezTo>
                  <a:cubicBezTo>
                    <a:pt x="737" y="226"/>
                    <a:pt x="737" y="226"/>
                    <a:pt x="737" y="226"/>
                  </a:cubicBezTo>
                  <a:cubicBezTo>
                    <a:pt x="705" y="204"/>
                    <a:pt x="705" y="204"/>
                    <a:pt x="705" y="204"/>
                  </a:cubicBezTo>
                  <a:cubicBezTo>
                    <a:pt x="694" y="208"/>
                    <a:pt x="694" y="208"/>
                    <a:pt x="694" y="208"/>
                  </a:cubicBezTo>
                  <a:cubicBezTo>
                    <a:pt x="690" y="221"/>
                    <a:pt x="690" y="221"/>
                    <a:pt x="690" y="221"/>
                  </a:cubicBezTo>
                  <a:moveTo>
                    <a:pt x="443" y="489"/>
                  </a:moveTo>
                  <a:cubicBezTo>
                    <a:pt x="446" y="496"/>
                    <a:pt x="446" y="496"/>
                    <a:pt x="446" y="496"/>
                  </a:cubicBezTo>
                  <a:cubicBezTo>
                    <a:pt x="459" y="499"/>
                    <a:pt x="459" y="499"/>
                    <a:pt x="459" y="499"/>
                  </a:cubicBezTo>
                  <a:cubicBezTo>
                    <a:pt x="461" y="496"/>
                    <a:pt x="461" y="496"/>
                    <a:pt x="461" y="496"/>
                  </a:cubicBezTo>
                  <a:cubicBezTo>
                    <a:pt x="452" y="489"/>
                    <a:pt x="452" y="489"/>
                    <a:pt x="452" y="489"/>
                  </a:cubicBezTo>
                  <a:cubicBezTo>
                    <a:pt x="443" y="489"/>
                    <a:pt x="443" y="489"/>
                    <a:pt x="443" y="489"/>
                  </a:cubicBezTo>
                  <a:moveTo>
                    <a:pt x="301" y="425"/>
                  </a:moveTo>
                  <a:cubicBezTo>
                    <a:pt x="293" y="426"/>
                    <a:pt x="293" y="426"/>
                    <a:pt x="293" y="426"/>
                  </a:cubicBezTo>
                  <a:cubicBezTo>
                    <a:pt x="306" y="439"/>
                    <a:pt x="306" y="439"/>
                    <a:pt x="306" y="439"/>
                  </a:cubicBezTo>
                  <a:cubicBezTo>
                    <a:pt x="316" y="437"/>
                    <a:pt x="316" y="437"/>
                    <a:pt x="316" y="437"/>
                  </a:cubicBezTo>
                  <a:cubicBezTo>
                    <a:pt x="301" y="425"/>
                    <a:pt x="301" y="425"/>
                    <a:pt x="301" y="425"/>
                  </a:cubicBezTo>
                  <a:moveTo>
                    <a:pt x="374" y="433"/>
                  </a:moveTo>
                  <a:cubicBezTo>
                    <a:pt x="368" y="438"/>
                    <a:pt x="368" y="438"/>
                    <a:pt x="368" y="438"/>
                  </a:cubicBezTo>
                  <a:cubicBezTo>
                    <a:pt x="368" y="440"/>
                    <a:pt x="368" y="440"/>
                    <a:pt x="368" y="440"/>
                  </a:cubicBezTo>
                  <a:cubicBezTo>
                    <a:pt x="374" y="453"/>
                    <a:pt x="374" y="453"/>
                    <a:pt x="374" y="453"/>
                  </a:cubicBezTo>
                  <a:cubicBezTo>
                    <a:pt x="355" y="453"/>
                    <a:pt x="355" y="453"/>
                    <a:pt x="355" y="453"/>
                  </a:cubicBezTo>
                  <a:cubicBezTo>
                    <a:pt x="357" y="458"/>
                    <a:pt x="357" y="458"/>
                    <a:pt x="357" y="458"/>
                  </a:cubicBezTo>
                  <a:cubicBezTo>
                    <a:pt x="390" y="472"/>
                    <a:pt x="390" y="472"/>
                    <a:pt x="390" y="472"/>
                  </a:cubicBezTo>
                  <a:cubicBezTo>
                    <a:pt x="399" y="471"/>
                    <a:pt x="399" y="471"/>
                    <a:pt x="399" y="471"/>
                  </a:cubicBezTo>
                  <a:cubicBezTo>
                    <a:pt x="423" y="479"/>
                    <a:pt x="423" y="479"/>
                    <a:pt x="423" y="479"/>
                  </a:cubicBezTo>
                  <a:cubicBezTo>
                    <a:pt x="423" y="474"/>
                    <a:pt x="423" y="474"/>
                    <a:pt x="423" y="474"/>
                  </a:cubicBezTo>
                  <a:cubicBezTo>
                    <a:pt x="402" y="447"/>
                    <a:pt x="402" y="447"/>
                    <a:pt x="402" y="447"/>
                  </a:cubicBezTo>
                  <a:cubicBezTo>
                    <a:pt x="389" y="445"/>
                    <a:pt x="389" y="445"/>
                    <a:pt x="389" y="445"/>
                  </a:cubicBezTo>
                  <a:cubicBezTo>
                    <a:pt x="374" y="433"/>
                    <a:pt x="374" y="433"/>
                    <a:pt x="374" y="433"/>
                  </a:cubicBezTo>
                  <a:moveTo>
                    <a:pt x="244" y="338"/>
                  </a:moveTo>
                  <a:cubicBezTo>
                    <a:pt x="248" y="346"/>
                    <a:pt x="248" y="346"/>
                    <a:pt x="248" y="346"/>
                  </a:cubicBezTo>
                  <a:cubicBezTo>
                    <a:pt x="281" y="348"/>
                    <a:pt x="281" y="348"/>
                    <a:pt x="281" y="348"/>
                  </a:cubicBezTo>
                  <a:cubicBezTo>
                    <a:pt x="282" y="358"/>
                    <a:pt x="282" y="358"/>
                    <a:pt x="282" y="358"/>
                  </a:cubicBezTo>
                  <a:cubicBezTo>
                    <a:pt x="284" y="359"/>
                    <a:pt x="284" y="359"/>
                    <a:pt x="284" y="359"/>
                  </a:cubicBezTo>
                  <a:cubicBezTo>
                    <a:pt x="301" y="373"/>
                    <a:pt x="301" y="373"/>
                    <a:pt x="301" y="373"/>
                  </a:cubicBezTo>
                  <a:cubicBezTo>
                    <a:pt x="313" y="373"/>
                    <a:pt x="313" y="373"/>
                    <a:pt x="313" y="373"/>
                  </a:cubicBezTo>
                  <a:cubicBezTo>
                    <a:pt x="313" y="387"/>
                    <a:pt x="313" y="387"/>
                    <a:pt x="313" y="387"/>
                  </a:cubicBezTo>
                  <a:cubicBezTo>
                    <a:pt x="314" y="388"/>
                    <a:pt x="314" y="388"/>
                    <a:pt x="314" y="388"/>
                  </a:cubicBezTo>
                  <a:cubicBezTo>
                    <a:pt x="322" y="400"/>
                    <a:pt x="322" y="400"/>
                    <a:pt x="322" y="400"/>
                  </a:cubicBezTo>
                  <a:cubicBezTo>
                    <a:pt x="312" y="400"/>
                    <a:pt x="312" y="400"/>
                    <a:pt x="312" y="400"/>
                  </a:cubicBezTo>
                  <a:cubicBezTo>
                    <a:pt x="312" y="407"/>
                    <a:pt x="312" y="407"/>
                    <a:pt x="312" y="407"/>
                  </a:cubicBezTo>
                  <a:cubicBezTo>
                    <a:pt x="351" y="424"/>
                    <a:pt x="351" y="424"/>
                    <a:pt x="351" y="424"/>
                  </a:cubicBezTo>
                  <a:cubicBezTo>
                    <a:pt x="359" y="417"/>
                    <a:pt x="359" y="417"/>
                    <a:pt x="359" y="417"/>
                  </a:cubicBezTo>
                  <a:cubicBezTo>
                    <a:pt x="331" y="386"/>
                    <a:pt x="331" y="386"/>
                    <a:pt x="331" y="386"/>
                  </a:cubicBezTo>
                  <a:cubicBezTo>
                    <a:pt x="315" y="357"/>
                    <a:pt x="315" y="357"/>
                    <a:pt x="315" y="357"/>
                  </a:cubicBezTo>
                  <a:cubicBezTo>
                    <a:pt x="277" y="340"/>
                    <a:pt x="277" y="340"/>
                    <a:pt x="277" y="340"/>
                  </a:cubicBezTo>
                  <a:cubicBezTo>
                    <a:pt x="244" y="338"/>
                    <a:pt x="244" y="338"/>
                    <a:pt x="244" y="338"/>
                  </a:cubicBezTo>
                </a:path>
              </a:pathLst>
            </a:custGeom>
            <a:solidFill>
              <a:srgbClr val="759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0" name="iSliďê"/>
            <p:cNvSpPr/>
            <p:nvPr userDrawn="1"/>
          </p:nvSpPr>
          <p:spPr bwMode="auto">
            <a:xfrm>
              <a:off x="4796667" y="3968889"/>
              <a:ext cx="188294" cy="165793"/>
            </a:xfrm>
            <a:custGeom>
              <a:avLst/>
              <a:gdLst>
                <a:gd name="T0" fmla="*/ 26 w 92"/>
                <a:gd name="T1" fmla="*/ 4 h 81"/>
                <a:gd name="T2" fmla="*/ 35 w 92"/>
                <a:gd name="T3" fmla="*/ 68 h 81"/>
                <a:gd name="T4" fmla="*/ 88 w 92"/>
                <a:gd name="T5" fmla="*/ 24 h 81"/>
                <a:gd name="T6" fmla="*/ 77 w 92"/>
                <a:gd name="T7" fmla="*/ 27 h 81"/>
                <a:gd name="T8" fmla="*/ 38 w 92"/>
                <a:gd name="T9" fmla="*/ 57 h 81"/>
                <a:gd name="T10" fmla="*/ 32 w 92"/>
                <a:gd name="T11" fmla="*/ 14 h 81"/>
                <a:gd name="T12" fmla="*/ 26 w 92"/>
                <a:gd name="T13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1">
                  <a:moveTo>
                    <a:pt x="26" y="4"/>
                  </a:moveTo>
                  <a:cubicBezTo>
                    <a:pt x="0" y="17"/>
                    <a:pt x="13" y="58"/>
                    <a:pt x="35" y="68"/>
                  </a:cubicBezTo>
                  <a:cubicBezTo>
                    <a:pt x="63" y="81"/>
                    <a:pt x="92" y="52"/>
                    <a:pt x="88" y="24"/>
                  </a:cubicBezTo>
                  <a:cubicBezTo>
                    <a:pt x="87" y="17"/>
                    <a:pt x="76" y="20"/>
                    <a:pt x="77" y="27"/>
                  </a:cubicBezTo>
                  <a:cubicBezTo>
                    <a:pt x="80" y="47"/>
                    <a:pt x="57" y="67"/>
                    <a:pt x="38" y="57"/>
                  </a:cubicBezTo>
                  <a:cubicBezTo>
                    <a:pt x="25" y="49"/>
                    <a:pt x="15" y="23"/>
                    <a:pt x="32" y="14"/>
                  </a:cubicBezTo>
                  <a:cubicBezTo>
                    <a:pt x="38" y="10"/>
                    <a:pt x="33" y="0"/>
                    <a:pt x="26" y="4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1" name="iṩļîḋe"/>
            <p:cNvSpPr/>
            <p:nvPr userDrawn="1"/>
          </p:nvSpPr>
          <p:spPr bwMode="auto">
            <a:xfrm>
              <a:off x="4958907" y="3989021"/>
              <a:ext cx="155135" cy="150398"/>
            </a:xfrm>
            <a:custGeom>
              <a:avLst/>
              <a:gdLst>
                <a:gd name="T0" fmla="*/ 4 w 76"/>
                <a:gd name="T1" fmla="*/ 11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3 h 73"/>
                <a:gd name="T10" fmla="*/ 16 w 76"/>
                <a:gd name="T11" fmla="*/ 15 h 73"/>
                <a:gd name="T12" fmla="*/ 4 w 76"/>
                <a:gd name="T13" fmla="*/ 1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1"/>
                  </a:moveTo>
                  <a:cubicBezTo>
                    <a:pt x="0" y="35"/>
                    <a:pt x="14" y="60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6" y="0"/>
                    <a:pt x="64" y="0"/>
                    <a:pt x="64" y="8"/>
                  </a:cubicBezTo>
                  <a:cubicBezTo>
                    <a:pt x="64" y="24"/>
                    <a:pt x="62" y="61"/>
                    <a:pt x="38" y="53"/>
                  </a:cubicBezTo>
                  <a:cubicBezTo>
                    <a:pt x="22" y="48"/>
                    <a:pt x="13" y="30"/>
                    <a:pt x="16" y="15"/>
                  </a:cubicBezTo>
                  <a:cubicBezTo>
                    <a:pt x="17" y="7"/>
                    <a:pt x="6" y="4"/>
                    <a:pt x="4" y="11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2" name="ï$ḷïḑê"/>
            <p:cNvSpPr/>
            <p:nvPr userDrawn="1"/>
          </p:nvSpPr>
          <p:spPr bwMode="auto">
            <a:xfrm>
              <a:off x="5093910" y="3983100"/>
              <a:ext cx="143293" cy="133819"/>
            </a:xfrm>
            <a:custGeom>
              <a:avLst/>
              <a:gdLst>
                <a:gd name="T0" fmla="*/ 0 w 70"/>
                <a:gd name="T1" fmla="*/ 8 h 65"/>
                <a:gd name="T2" fmla="*/ 41 w 70"/>
                <a:gd name="T3" fmla="*/ 62 h 65"/>
                <a:gd name="T4" fmla="*/ 70 w 70"/>
                <a:gd name="T5" fmla="*/ 11 h 65"/>
                <a:gd name="T6" fmla="*/ 58 w 70"/>
                <a:gd name="T7" fmla="*/ 11 h 65"/>
                <a:gd name="T8" fmla="*/ 43 w 70"/>
                <a:gd name="T9" fmla="*/ 49 h 65"/>
                <a:gd name="T10" fmla="*/ 12 w 70"/>
                <a:gd name="T11" fmla="*/ 8 h 65"/>
                <a:gd name="T12" fmla="*/ 0 w 70"/>
                <a:gd name="T13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8"/>
                  </a:moveTo>
                  <a:cubicBezTo>
                    <a:pt x="0" y="32"/>
                    <a:pt x="11" y="65"/>
                    <a:pt x="41" y="62"/>
                  </a:cubicBezTo>
                  <a:cubicBezTo>
                    <a:pt x="65" y="59"/>
                    <a:pt x="70" y="30"/>
                    <a:pt x="70" y="11"/>
                  </a:cubicBezTo>
                  <a:cubicBezTo>
                    <a:pt x="70" y="3"/>
                    <a:pt x="58" y="3"/>
                    <a:pt x="58" y="11"/>
                  </a:cubicBezTo>
                  <a:cubicBezTo>
                    <a:pt x="58" y="23"/>
                    <a:pt x="57" y="43"/>
                    <a:pt x="43" y="49"/>
                  </a:cubicBezTo>
                  <a:cubicBezTo>
                    <a:pt x="19" y="59"/>
                    <a:pt x="12" y="24"/>
                    <a:pt x="12" y="8"/>
                  </a:cubicBezTo>
                  <a:cubicBezTo>
                    <a:pt x="12" y="0"/>
                    <a:pt x="1" y="0"/>
                    <a:pt x="0" y="8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3" name="ïSľíďé"/>
            <p:cNvSpPr/>
            <p:nvPr userDrawn="1"/>
          </p:nvSpPr>
          <p:spPr bwMode="auto">
            <a:xfrm>
              <a:off x="5205228" y="3962967"/>
              <a:ext cx="155135" cy="146845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9 h 72"/>
                <a:gd name="T4" fmla="*/ 73 w 76"/>
                <a:gd name="T5" fmla="*/ 8 h 72"/>
                <a:gd name="T6" fmla="*/ 61 w 76"/>
                <a:gd name="T7" fmla="*/ 8 h 72"/>
                <a:gd name="T8" fmla="*/ 44 w 76"/>
                <a:gd name="T9" fmla="*/ 57 h 72"/>
                <a:gd name="T10" fmla="*/ 14 w 76"/>
                <a:gd name="T11" fmla="*/ 25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7"/>
                    <a:pt x="20" y="72"/>
                    <a:pt x="44" y="69"/>
                  </a:cubicBezTo>
                  <a:cubicBezTo>
                    <a:pt x="73" y="65"/>
                    <a:pt x="76" y="31"/>
                    <a:pt x="73" y="8"/>
                  </a:cubicBezTo>
                  <a:cubicBezTo>
                    <a:pt x="72" y="0"/>
                    <a:pt x="60" y="0"/>
                    <a:pt x="61" y="8"/>
                  </a:cubicBezTo>
                  <a:cubicBezTo>
                    <a:pt x="63" y="24"/>
                    <a:pt x="65" y="52"/>
                    <a:pt x="44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3" y="28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4" name="ïŝľïḍé"/>
            <p:cNvSpPr/>
            <p:nvPr userDrawn="1"/>
          </p:nvSpPr>
          <p:spPr bwMode="auto">
            <a:xfrm>
              <a:off x="6647629" y="3912046"/>
              <a:ext cx="189478" cy="165793"/>
            </a:xfrm>
            <a:custGeom>
              <a:avLst/>
              <a:gdLst>
                <a:gd name="T0" fmla="*/ 26 w 92"/>
                <a:gd name="T1" fmla="*/ 3 h 81"/>
                <a:gd name="T2" fmla="*/ 35 w 92"/>
                <a:gd name="T3" fmla="*/ 67 h 81"/>
                <a:gd name="T4" fmla="*/ 88 w 92"/>
                <a:gd name="T5" fmla="*/ 24 h 81"/>
                <a:gd name="T6" fmla="*/ 77 w 92"/>
                <a:gd name="T7" fmla="*/ 27 h 81"/>
                <a:gd name="T8" fmla="*/ 38 w 92"/>
                <a:gd name="T9" fmla="*/ 56 h 81"/>
                <a:gd name="T10" fmla="*/ 32 w 92"/>
                <a:gd name="T11" fmla="*/ 13 h 81"/>
                <a:gd name="T12" fmla="*/ 26 w 92"/>
                <a:gd name="T13" fmla="*/ 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1">
                  <a:moveTo>
                    <a:pt x="26" y="3"/>
                  </a:moveTo>
                  <a:cubicBezTo>
                    <a:pt x="0" y="17"/>
                    <a:pt x="13" y="57"/>
                    <a:pt x="35" y="67"/>
                  </a:cubicBezTo>
                  <a:cubicBezTo>
                    <a:pt x="63" y="81"/>
                    <a:pt x="92" y="52"/>
                    <a:pt x="88" y="24"/>
                  </a:cubicBezTo>
                  <a:cubicBezTo>
                    <a:pt x="87" y="16"/>
                    <a:pt x="76" y="19"/>
                    <a:pt x="77" y="27"/>
                  </a:cubicBezTo>
                  <a:cubicBezTo>
                    <a:pt x="80" y="47"/>
                    <a:pt x="57" y="67"/>
                    <a:pt x="38" y="56"/>
                  </a:cubicBezTo>
                  <a:cubicBezTo>
                    <a:pt x="25" y="49"/>
                    <a:pt x="15" y="22"/>
                    <a:pt x="32" y="13"/>
                  </a:cubicBezTo>
                  <a:cubicBezTo>
                    <a:pt x="39" y="10"/>
                    <a:pt x="33" y="0"/>
                    <a:pt x="26" y="3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5" name="iś1îde"/>
            <p:cNvSpPr/>
            <p:nvPr userDrawn="1"/>
          </p:nvSpPr>
          <p:spPr bwMode="auto">
            <a:xfrm>
              <a:off x="6809871" y="3929810"/>
              <a:ext cx="156319" cy="149214"/>
            </a:xfrm>
            <a:custGeom>
              <a:avLst/>
              <a:gdLst>
                <a:gd name="T0" fmla="*/ 5 w 76"/>
                <a:gd name="T1" fmla="*/ 12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4 h 73"/>
                <a:gd name="T10" fmla="*/ 16 w 76"/>
                <a:gd name="T11" fmla="*/ 15 h 73"/>
                <a:gd name="T12" fmla="*/ 5 w 76"/>
                <a:gd name="T13" fmla="*/ 1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5" y="12"/>
                  </a:moveTo>
                  <a:cubicBezTo>
                    <a:pt x="0" y="35"/>
                    <a:pt x="14" y="61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6" y="0"/>
                    <a:pt x="64" y="0"/>
                    <a:pt x="64" y="8"/>
                  </a:cubicBezTo>
                  <a:cubicBezTo>
                    <a:pt x="65" y="24"/>
                    <a:pt x="62" y="61"/>
                    <a:pt x="38" y="54"/>
                  </a:cubicBezTo>
                  <a:cubicBezTo>
                    <a:pt x="22" y="49"/>
                    <a:pt x="13" y="31"/>
                    <a:pt x="16" y="15"/>
                  </a:cubicBezTo>
                  <a:cubicBezTo>
                    <a:pt x="17" y="8"/>
                    <a:pt x="6" y="4"/>
                    <a:pt x="5" y="12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6" name="iṡlïďe"/>
            <p:cNvSpPr/>
            <p:nvPr userDrawn="1"/>
          </p:nvSpPr>
          <p:spPr bwMode="auto">
            <a:xfrm>
              <a:off x="6946057" y="3926257"/>
              <a:ext cx="143293" cy="132635"/>
            </a:xfrm>
            <a:custGeom>
              <a:avLst/>
              <a:gdLst>
                <a:gd name="T0" fmla="*/ 1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4 w 70"/>
                <a:gd name="T9" fmla="*/ 48 h 65"/>
                <a:gd name="T10" fmla="*/ 12 w 70"/>
                <a:gd name="T11" fmla="*/ 7 h 65"/>
                <a:gd name="T12" fmla="*/ 1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1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9" y="23"/>
                    <a:pt x="57" y="43"/>
                    <a:pt x="44" y="48"/>
                  </a:cubicBezTo>
                  <a:cubicBezTo>
                    <a:pt x="19" y="58"/>
                    <a:pt x="12" y="23"/>
                    <a:pt x="12" y="7"/>
                  </a:cubicBezTo>
                  <a:cubicBezTo>
                    <a:pt x="12" y="0"/>
                    <a:pt x="1" y="0"/>
                    <a:pt x="1" y="7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7" name="îsḻîdè"/>
            <p:cNvSpPr/>
            <p:nvPr userDrawn="1"/>
          </p:nvSpPr>
          <p:spPr bwMode="auto">
            <a:xfrm>
              <a:off x="7056191" y="3904941"/>
              <a:ext cx="156319" cy="148030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8 h 72"/>
                <a:gd name="T4" fmla="*/ 73 w 76"/>
                <a:gd name="T5" fmla="*/ 7 h 72"/>
                <a:gd name="T6" fmla="*/ 61 w 76"/>
                <a:gd name="T7" fmla="*/ 7 h 72"/>
                <a:gd name="T8" fmla="*/ 44 w 76"/>
                <a:gd name="T9" fmla="*/ 57 h 72"/>
                <a:gd name="T10" fmla="*/ 14 w 76"/>
                <a:gd name="T11" fmla="*/ 24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6"/>
                    <a:pt x="20" y="72"/>
                    <a:pt x="44" y="68"/>
                  </a:cubicBezTo>
                  <a:cubicBezTo>
                    <a:pt x="73" y="65"/>
                    <a:pt x="76" y="30"/>
                    <a:pt x="73" y="7"/>
                  </a:cubicBezTo>
                  <a:cubicBezTo>
                    <a:pt x="72" y="0"/>
                    <a:pt x="60" y="0"/>
                    <a:pt x="61" y="7"/>
                  </a:cubicBezTo>
                  <a:cubicBezTo>
                    <a:pt x="63" y="23"/>
                    <a:pt x="65" y="52"/>
                    <a:pt x="44" y="57"/>
                  </a:cubicBezTo>
                  <a:cubicBezTo>
                    <a:pt x="26" y="60"/>
                    <a:pt x="18" y="37"/>
                    <a:pt x="14" y="24"/>
                  </a:cubicBezTo>
                  <a:cubicBezTo>
                    <a:pt x="12" y="17"/>
                    <a:pt x="0" y="20"/>
                    <a:pt x="3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8" name="î$ľiḋe"/>
            <p:cNvSpPr/>
            <p:nvPr userDrawn="1"/>
          </p:nvSpPr>
          <p:spPr bwMode="auto">
            <a:xfrm>
              <a:off x="6310122" y="3598222"/>
              <a:ext cx="188294" cy="168162"/>
            </a:xfrm>
            <a:custGeom>
              <a:avLst/>
              <a:gdLst>
                <a:gd name="T0" fmla="*/ 26 w 92"/>
                <a:gd name="T1" fmla="*/ 4 h 82"/>
                <a:gd name="T2" fmla="*/ 35 w 92"/>
                <a:gd name="T3" fmla="*/ 68 h 82"/>
                <a:gd name="T4" fmla="*/ 88 w 92"/>
                <a:gd name="T5" fmla="*/ 24 h 82"/>
                <a:gd name="T6" fmla="*/ 77 w 92"/>
                <a:gd name="T7" fmla="*/ 27 h 82"/>
                <a:gd name="T8" fmla="*/ 38 w 92"/>
                <a:gd name="T9" fmla="*/ 57 h 82"/>
                <a:gd name="T10" fmla="*/ 32 w 92"/>
                <a:gd name="T11" fmla="*/ 14 h 82"/>
                <a:gd name="T12" fmla="*/ 26 w 92"/>
                <a:gd name="T13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2">
                  <a:moveTo>
                    <a:pt x="26" y="4"/>
                  </a:moveTo>
                  <a:cubicBezTo>
                    <a:pt x="0" y="18"/>
                    <a:pt x="13" y="58"/>
                    <a:pt x="35" y="68"/>
                  </a:cubicBezTo>
                  <a:cubicBezTo>
                    <a:pt x="63" y="82"/>
                    <a:pt x="92" y="53"/>
                    <a:pt x="88" y="24"/>
                  </a:cubicBezTo>
                  <a:cubicBezTo>
                    <a:pt x="87" y="17"/>
                    <a:pt x="76" y="20"/>
                    <a:pt x="77" y="27"/>
                  </a:cubicBezTo>
                  <a:cubicBezTo>
                    <a:pt x="79" y="47"/>
                    <a:pt x="57" y="67"/>
                    <a:pt x="38" y="57"/>
                  </a:cubicBezTo>
                  <a:cubicBezTo>
                    <a:pt x="25" y="50"/>
                    <a:pt x="15" y="23"/>
                    <a:pt x="32" y="14"/>
                  </a:cubicBezTo>
                  <a:cubicBezTo>
                    <a:pt x="38" y="10"/>
                    <a:pt x="32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9" name="îš1îḋè"/>
            <p:cNvSpPr/>
            <p:nvPr userDrawn="1"/>
          </p:nvSpPr>
          <p:spPr bwMode="auto">
            <a:xfrm>
              <a:off x="6472363" y="3618355"/>
              <a:ext cx="155135" cy="150398"/>
            </a:xfrm>
            <a:custGeom>
              <a:avLst/>
              <a:gdLst>
                <a:gd name="T0" fmla="*/ 4 w 76"/>
                <a:gd name="T1" fmla="*/ 12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3 h 73"/>
                <a:gd name="T10" fmla="*/ 16 w 76"/>
                <a:gd name="T11" fmla="*/ 15 h 73"/>
                <a:gd name="T12" fmla="*/ 4 w 76"/>
                <a:gd name="T13" fmla="*/ 1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2"/>
                  </a:moveTo>
                  <a:cubicBezTo>
                    <a:pt x="0" y="35"/>
                    <a:pt x="13" y="60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5" y="0"/>
                    <a:pt x="64" y="0"/>
                    <a:pt x="64" y="8"/>
                  </a:cubicBezTo>
                  <a:cubicBezTo>
                    <a:pt x="64" y="24"/>
                    <a:pt x="62" y="61"/>
                    <a:pt x="38" y="53"/>
                  </a:cubicBezTo>
                  <a:cubicBezTo>
                    <a:pt x="22" y="48"/>
                    <a:pt x="13" y="30"/>
                    <a:pt x="16" y="15"/>
                  </a:cubicBezTo>
                  <a:cubicBezTo>
                    <a:pt x="17" y="7"/>
                    <a:pt x="6" y="4"/>
                    <a:pt x="4" y="12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0" name="íś1ïḍê"/>
            <p:cNvSpPr/>
            <p:nvPr userDrawn="1"/>
          </p:nvSpPr>
          <p:spPr bwMode="auto">
            <a:xfrm>
              <a:off x="6607366" y="3614803"/>
              <a:ext cx="143293" cy="132635"/>
            </a:xfrm>
            <a:custGeom>
              <a:avLst/>
              <a:gdLst>
                <a:gd name="T0" fmla="*/ 0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3 w 70"/>
                <a:gd name="T9" fmla="*/ 48 h 65"/>
                <a:gd name="T10" fmla="*/ 12 w 70"/>
                <a:gd name="T11" fmla="*/ 7 h 65"/>
                <a:gd name="T12" fmla="*/ 0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8" y="22"/>
                    <a:pt x="57" y="42"/>
                    <a:pt x="43" y="48"/>
                  </a:cubicBezTo>
                  <a:cubicBezTo>
                    <a:pt x="19" y="58"/>
                    <a:pt x="12" y="23"/>
                    <a:pt x="12" y="7"/>
                  </a:cubicBezTo>
                  <a:cubicBezTo>
                    <a:pt x="12" y="0"/>
                    <a:pt x="0" y="0"/>
                    <a:pt x="0" y="7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1" name="iṡ1îḓè"/>
            <p:cNvSpPr/>
            <p:nvPr userDrawn="1"/>
          </p:nvSpPr>
          <p:spPr bwMode="auto">
            <a:xfrm>
              <a:off x="6717500" y="3592302"/>
              <a:ext cx="153951" cy="146845"/>
            </a:xfrm>
            <a:custGeom>
              <a:avLst/>
              <a:gdLst>
                <a:gd name="T0" fmla="*/ 2 w 75"/>
                <a:gd name="T1" fmla="*/ 28 h 72"/>
                <a:gd name="T2" fmla="*/ 43 w 75"/>
                <a:gd name="T3" fmla="*/ 69 h 72"/>
                <a:gd name="T4" fmla="*/ 73 w 75"/>
                <a:gd name="T5" fmla="*/ 8 h 72"/>
                <a:gd name="T6" fmla="*/ 61 w 75"/>
                <a:gd name="T7" fmla="*/ 8 h 72"/>
                <a:gd name="T8" fmla="*/ 43 w 75"/>
                <a:gd name="T9" fmla="*/ 57 h 72"/>
                <a:gd name="T10" fmla="*/ 14 w 75"/>
                <a:gd name="T11" fmla="*/ 25 h 72"/>
                <a:gd name="T12" fmla="*/ 2 w 75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2">
                  <a:moveTo>
                    <a:pt x="2" y="28"/>
                  </a:moveTo>
                  <a:cubicBezTo>
                    <a:pt x="8" y="47"/>
                    <a:pt x="20" y="72"/>
                    <a:pt x="43" y="69"/>
                  </a:cubicBezTo>
                  <a:cubicBezTo>
                    <a:pt x="73" y="65"/>
                    <a:pt x="75" y="31"/>
                    <a:pt x="73" y="8"/>
                  </a:cubicBezTo>
                  <a:cubicBezTo>
                    <a:pt x="72" y="0"/>
                    <a:pt x="60" y="0"/>
                    <a:pt x="61" y="8"/>
                  </a:cubicBezTo>
                  <a:cubicBezTo>
                    <a:pt x="63" y="24"/>
                    <a:pt x="65" y="52"/>
                    <a:pt x="43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2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2" name="îş1iḓê"/>
            <p:cNvSpPr/>
            <p:nvPr userDrawn="1"/>
          </p:nvSpPr>
          <p:spPr bwMode="auto">
            <a:xfrm>
              <a:off x="6975663" y="3297427"/>
              <a:ext cx="153951" cy="148030"/>
            </a:xfrm>
            <a:custGeom>
              <a:avLst/>
              <a:gdLst>
                <a:gd name="T0" fmla="*/ 2 w 75"/>
                <a:gd name="T1" fmla="*/ 28 h 72"/>
                <a:gd name="T2" fmla="*/ 43 w 75"/>
                <a:gd name="T3" fmla="*/ 68 h 72"/>
                <a:gd name="T4" fmla="*/ 73 w 75"/>
                <a:gd name="T5" fmla="*/ 7 h 72"/>
                <a:gd name="T6" fmla="*/ 61 w 75"/>
                <a:gd name="T7" fmla="*/ 7 h 72"/>
                <a:gd name="T8" fmla="*/ 43 w 75"/>
                <a:gd name="T9" fmla="*/ 57 h 72"/>
                <a:gd name="T10" fmla="*/ 14 w 75"/>
                <a:gd name="T11" fmla="*/ 24 h 72"/>
                <a:gd name="T12" fmla="*/ 2 w 75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2">
                  <a:moveTo>
                    <a:pt x="2" y="28"/>
                  </a:moveTo>
                  <a:cubicBezTo>
                    <a:pt x="8" y="46"/>
                    <a:pt x="19" y="72"/>
                    <a:pt x="43" y="68"/>
                  </a:cubicBezTo>
                  <a:cubicBezTo>
                    <a:pt x="73" y="65"/>
                    <a:pt x="75" y="30"/>
                    <a:pt x="73" y="7"/>
                  </a:cubicBezTo>
                  <a:cubicBezTo>
                    <a:pt x="72" y="0"/>
                    <a:pt x="60" y="0"/>
                    <a:pt x="61" y="7"/>
                  </a:cubicBezTo>
                  <a:cubicBezTo>
                    <a:pt x="63" y="23"/>
                    <a:pt x="65" y="52"/>
                    <a:pt x="43" y="57"/>
                  </a:cubicBezTo>
                  <a:cubicBezTo>
                    <a:pt x="26" y="60"/>
                    <a:pt x="18" y="37"/>
                    <a:pt x="14" y="24"/>
                  </a:cubicBezTo>
                  <a:cubicBezTo>
                    <a:pt x="11" y="17"/>
                    <a:pt x="0" y="20"/>
                    <a:pt x="2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3" name="î$ļiḍe"/>
            <p:cNvSpPr/>
            <p:nvPr userDrawn="1"/>
          </p:nvSpPr>
          <p:spPr bwMode="auto">
            <a:xfrm>
              <a:off x="4825089" y="3715463"/>
              <a:ext cx="143293" cy="132635"/>
            </a:xfrm>
            <a:custGeom>
              <a:avLst/>
              <a:gdLst>
                <a:gd name="T0" fmla="*/ 1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4 w 70"/>
                <a:gd name="T9" fmla="*/ 48 h 65"/>
                <a:gd name="T10" fmla="*/ 12 w 70"/>
                <a:gd name="T11" fmla="*/ 7 h 65"/>
                <a:gd name="T12" fmla="*/ 1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1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9" y="23"/>
                    <a:pt x="57" y="43"/>
                    <a:pt x="44" y="48"/>
                  </a:cubicBezTo>
                  <a:cubicBezTo>
                    <a:pt x="20" y="58"/>
                    <a:pt x="12" y="23"/>
                    <a:pt x="12" y="7"/>
                  </a:cubicBezTo>
                  <a:cubicBezTo>
                    <a:pt x="12" y="0"/>
                    <a:pt x="1" y="0"/>
                    <a:pt x="1" y="7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4" name="íS1ïdè"/>
            <p:cNvSpPr/>
            <p:nvPr userDrawn="1"/>
          </p:nvSpPr>
          <p:spPr bwMode="auto">
            <a:xfrm>
              <a:off x="4936407" y="3692962"/>
              <a:ext cx="155135" cy="146845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9 h 72"/>
                <a:gd name="T4" fmla="*/ 73 w 76"/>
                <a:gd name="T5" fmla="*/ 8 h 72"/>
                <a:gd name="T6" fmla="*/ 61 w 76"/>
                <a:gd name="T7" fmla="*/ 8 h 72"/>
                <a:gd name="T8" fmla="*/ 44 w 76"/>
                <a:gd name="T9" fmla="*/ 57 h 72"/>
                <a:gd name="T10" fmla="*/ 14 w 76"/>
                <a:gd name="T11" fmla="*/ 25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7"/>
                    <a:pt x="20" y="72"/>
                    <a:pt x="44" y="69"/>
                  </a:cubicBezTo>
                  <a:cubicBezTo>
                    <a:pt x="73" y="65"/>
                    <a:pt x="76" y="31"/>
                    <a:pt x="73" y="8"/>
                  </a:cubicBezTo>
                  <a:cubicBezTo>
                    <a:pt x="72" y="1"/>
                    <a:pt x="60" y="0"/>
                    <a:pt x="61" y="8"/>
                  </a:cubicBezTo>
                  <a:cubicBezTo>
                    <a:pt x="63" y="24"/>
                    <a:pt x="65" y="53"/>
                    <a:pt x="44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3" y="28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5" name="iṡ1ïḍé"/>
            <p:cNvSpPr/>
            <p:nvPr userDrawn="1"/>
          </p:nvSpPr>
          <p:spPr bwMode="auto">
            <a:xfrm>
              <a:off x="5241940" y="3732042"/>
              <a:ext cx="151582" cy="135003"/>
            </a:xfrm>
            <a:custGeom>
              <a:avLst/>
              <a:gdLst>
                <a:gd name="T0" fmla="*/ 1 w 74"/>
                <a:gd name="T1" fmla="*/ 20 h 66"/>
                <a:gd name="T2" fmla="*/ 36 w 74"/>
                <a:gd name="T3" fmla="*/ 66 h 66"/>
                <a:gd name="T4" fmla="*/ 74 w 74"/>
                <a:gd name="T5" fmla="*/ 9 h 66"/>
                <a:gd name="T6" fmla="*/ 62 w 74"/>
                <a:gd name="T7" fmla="*/ 8 h 66"/>
                <a:gd name="T8" fmla="*/ 38 w 74"/>
                <a:gd name="T9" fmla="*/ 54 h 66"/>
                <a:gd name="T10" fmla="*/ 13 w 74"/>
                <a:gd name="T11" fmla="*/ 18 h 66"/>
                <a:gd name="T12" fmla="*/ 1 w 74"/>
                <a:gd name="T13" fmla="*/ 2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66">
                  <a:moveTo>
                    <a:pt x="1" y="20"/>
                  </a:moveTo>
                  <a:cubicBezTo>
                    <a:pt x="5" y="39"/>
                    <a:pt x="12" y="66"/>
                    <a:pt x="36" y="66"/>
                  </a:cubicBezTo>
                  <a:cubicBezTo>
                    <a:pt x="66" y="66"/>
                    <a:pt x="73" y="33"/>
                    <a:pt x="74" y="9"/>
                  </a:cubicBezTo>
                  <a:cubicBezTo>
                    <a:pt x="74" y="2"/>
                    <a:pt x="62" y="0"/>
                    <a:pt x="62" y="8"/>
                  </a:cubicBezTo>
                  <a:cubicBezTo>
                    <a:pt x="62" y="24"/>
                    <a:pt x="60" y="53"/>
                    <a:pt x="38" y="54"/>
                  </a:cubicBezTo>
                  <a:cubicBezTo>
                    <a:pt x="20" y="56"/>
                    <a:pt x="15" y="31"/>
                    <a:pt x="13" y="18"/>
                  </a:cubicBezTo>
                  <a:cubicBezTo>
                    <a:pt x="12" y="11"/>
                    <a:pt x="0" y="12"/>
                    <a:pt x="1" y="20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6" name="iŝļïḑé"/>
            <p:cNvSpPr/>
            <p:nvPr userDrawn="1"/>
          </p:nvSpPr>
          <p:spPr bwMode="auto">
            <a:xfrm>
              <a:off x="6114722" y="5449185"/>
              <a:ext cx="189478" cy="168162"/>
            </a:xfrm>
            <a:custGeom>
              <a:avLst/>
              <a:gdLst>
                <a:gd name="T0" fmla="*/ 26 w 92"/>
                <a:gd name="T1" fmla="*/ 4 h 82"/>
                <a:gd name="T2" fmla="*/ 35 w 92"/>
                <a:gd name="T3" fmla="*/ 68 h 82"/>
                <a:gd name="T4" fmla="*/ 88 w 92"/>
                <a:gd name="T5" fmla="*/ 25 h 82"/>
                <a:gd name="T6" fmla="*/ 77 w 92"/>
                <a:gd name="T7" fmla="*/ 28 h 82"/>
                <a:gd name="T8" fmla="*/ 38 w 92"/>
                <a:gd name="T9" fmla="*/ 57 h 82"/>
                <a:gd name="T10" fmla="*/ 32 w 92"/>
                <a:gd name="T11" fmla="*/ 14 h 82"/>
                <a:gd name="T12" fmla="*/ 26 w 92"/>
                <a:gd name="T13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2">
                  <a:moveTo>
                    <a:pt x="26" y="4"/>
                  </a:moveTo>
                  <a:cubicBezTo>
                    <a:pt x="0" y="18"/>
                    <a:pt x="13" y="58"/>
                    <a:pt x="35" y="68"/>
                  </a:cubicBezTo>
                  <a:cubicBezTo>
                    <a:pt x="63" y="82"/>
                    <a:pt x="92" y="53"/>
                    <a:pt x="88" y="25"/>
                  </a:cubicBezTo>
                  <a:cubicBezTo>
                    <a:pt x="87" y="17"/>
                    <a:pt x="76" y="20"/>
                    <a:pt x="77" y="28"/>
                  </a:cubicBezTo>
                  <a:cubicBezTo>
                    <a:pt x="80" y="47"/>
                    <a:pt x="57" y="67"/>
                    <a:pt x="38" y="57"/>
                  </a:cubicBezTo>
                  <a:cubicBezTo>
                    <a:pt x="25" y="50"/>
                    <a:pt x="15" y="23"/>
                    <a:pt x="32" y="14"/>
                  </a:cubicBezTo>
                  <a:cubicBezTo>
                    <a:pt x="38" y="11"/>
                    <a:pt x="33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7" name="ísľiḍe"/>
            <p:cNvSpPr/>
            <p:nvPr userDrawn="1"/>
          </p:nvSpPr>
          <p:spPr bwMode="auto">
            <a:xfrm>
              <a:off x="6276963" y="5469317"/>
              <a:ext cx="156319" cy="149214"/>
            </a:xfrm>
            <a:custGeom>
              <a:avLst/>
              <a:gdLst>
                <a:gd name="T0" fmla="*/ 4 w 76"/>
                <a:gd name="T1" fmla="*/ 12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4 h 73"/>
                <a:gd name="T10" fmla="*/ 16 w 76"/>
                <a:gd name="T11" fmla="*/ 15 h 73"/>
                <a:gd name="T12" fmla="*/ 4 w 76"/>
                <a:gd name="T13" fmla="*/ 1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2"/>
                  </a:moveTo>
                  <a:cubicBezTo>
                    <a:pt x="0" y="35"/>
                    <a:pt x="14" y="61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6" y="0"/>
                    <a:pt x="64" y="0"/>
                    <a:pt x="64" y="8"/>
                  </a:cubicBezTo>
                  <a:cubicBezTo>
                    <a:pt x="64" y="24"/>
                    <a:pt x="62" y="61"/>
                    <a:pt x="38" y="54"/>
                  </a:cubicBezTo>
                  <a:cubicBezTo>
                    <a:pt x="22" y="49"/>
                    <a:pt x="13" y="31"/>
                    <a:pt x="16" y="15"/>
                  </a:cubicBezTo>
                  <a:cubicBezTo>
                    <a:pt x="17" y="7"/>
                    <a:pt x="6" y="4"/>
                    <a:pt x="4" y="12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8" name="iś1idê"/>
            <p:cNvSpPr/>
            <p:nvPr userDrawn="1"/>
          </p:nvSpPr>
          <p:spPr bwMode="auto">
            <a:xfrm>
              <a:off x="6411966" y="5465764"/>
              <a:ext cx="144477" cy="132635"/>
            </a:xfrm>
            <a:custGeom>
              <a:avLst/>
              <a:gdLst>
                <a:gd name="T0" fmla="*/ 0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3 w 70"/>
                <a:gd name="T9" fmla="*/ 48 h 65"/>
                <a:gd name="T10" fmla="*/ 12 w 70"/>
                <a:gd name="T11" fmla="*/ 7 h 65"/>
                <a:gd name="T12" fmla="*/ 0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8" y="23"/>
                    <a:pt x="57" y="43"/>
                    <a:pt x="43" y="48"/>
                  </a:cubicBezTo>
                  <a:cubicBezTo>
                    <a:pt x="19" y="58"/>
                    <a:pt x="12" y="23"/>
                    <a:pt x="12" y="7"/>
                  </a:cubicBezTo>
                  <a:cubicBezTo>
                    <a:pt x="12" y="0"/>
                    <a:pt x="1" y="0"/>
                    <a:pt x="0" y="7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9" name="îśḻïḍè"/>
            <p:cNvSpPr/>
            <p:nvPr userDrawn="1"/>
          </p:nvSpPr>
          <p:spPr bwMode="auto">
            <a:xfrm>
              <a:off x="6523284" y="5443263"/>
              <a:ext cx="155135" cy="146845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9 h 72"/>
                <a:gd name="T4" fmla="*/ 73 w 76"/>
                <a:gd name="T5" fmla="*/ 8 h 72"/>
                <a:gd name="T6" fmla="*/ 61 w 76"/>
                <a:gd name="T7" fmla="*/ 8 h 72"/>
                <a:gd name="T8" fmla="*/ 44 w 76"/>
                <a:gd name="T9" fmla="*/ 57 h 72"/>
                <a:gd name="T10" fmla="*/ 14 w 76"/>
                <a:gd name="T11" fmla="*/ 25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7"/>
                    <a:pt x="20" y="72"/>
                    <a:pt x="44" y="69"/>
                  </a:cubicBezTo>
                  <a:cubicBezTo>
                    <a:pt x="73" y="65"/>
                    <a:pt x="76" y="31"/>
                    <a:pt x="73" y="8"/>
                  </a:cubicBezTo>
                  <a:cubicBezTo>
                    <a:pt x="72" y="1"/>
                    <a:pt x="60" y="0"/>
                    <a:pt x="61" y="8"/>
                  </a:cubicBezTo>
                  <a:cubicBezTo>
                    <a:pt x="63" y="24"/>
                    <a:pt x="65" y="53"/>
                    <a:pt x="44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3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0" name="ï$lîḍè"/>
            <p:cNvSpPr/>
            <p:nvPr userDrawn="1"/>
          </p:nvSpPr>
          <p:spPr bwMode="auto">
            <a:xfrm>
              <a:off x="4712586" y="4772986"/>
              <a:ext cx="190663" cy="165793"/>
            </a:xfrm>
            <a:custGeom>
              <a:avLst/>
              <a:gdLst>
                <a:gd name="T0" fmla="*/ 26 w 93"/>
                <a:gd name="T1" fmla="*/ 4 h 81"/>
                <a:gd name="T2" fmla="*/ 35 w 93"/>
                <a:gd name="T3" fmla="*/ 68 h 81"/>
                <a:gd name="T4" fmla="*/ 89 w 93"/>
                <a:gd name="T5" fmla="*/ 24 h 81"/>
                <a:gd name="T6" fmla="*/ 77 w 93"/>
                <a:gd name="T7" fmla="*/ 27 h 81"/>
                <a:gd name="T8" fmla="*/ 39 w 93"/>
                <a:gd name="T9" fmla="*/ 57 h 81"/>
                <a:gd name="T10" fmla="*/ 32 w 93"/>
                <a:gd name="T11" fmla="*/ 14 h 81"/>
                <a:gd name="T12" fmla="*/ 26 w 93"/>
                <a:gd name="T13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1">
                  <a:moveTo>
                    <a:pt x="26" y="4"/>
                  </a:moveTo>
                  <a:cubicBezTo>
                    <a:pt x="0" y="17"/>
                    <a:pt x="13" y="58"/>
                    <a:pt x="35" y="68"/>
                  </a:cubicBezTo>
                  <a:cubicBezTo>
                    <a:pt x="64" y="81"/>
                    <a:pt x="93" y="52"/>
                    <a:pt x="89" y="24"/>
                  </a:cubicBezTo>
                  <a:cubicBezTo>
                    <a:pt x="88" y="17"/>
                    <a:pt x="76" y="20"/>
                    <a:pt x="77" y="27"/>
                  </a:cubicBezTo>
                  <a:cubicBezTo>
                    <a:pt x="80" y="47"/>
                    <a:pt x="58" y="67"/>
                    <a:pt x="39" y="57"/>
                  </a:cubicBezTo>
                  <a:cubicBezTo>
                    <a:pt x="26" y="50"/>
                    <a:pt x="15" y="23"/>
                    <a:pt x="32" y="14"/>
                  </a:cubicBezTo>
                  <a:cubicBezTo>
                    <a:pt x="39" y="10"/>
                    <a:pt x="33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1" name="iṧļíde"/>
            <p:cNvSpPr/>
            <p:nvPr userDrawn="1"/>
          </p:nvSpPr>
          <p:spPr bwMode="auto">
            <a:xfrm>
              <a:off x="4877195" y="4794301"/>
              <a:ext cx="155135" cy="149214"/>
            </a:xfrm>
            <a:custGeom>
              <a:avLst/>
              <a:gdLst>
                <a:gd name="T0" fmla="*/ 4 w 76"/>
                <a:gd name="T1" fmla="*/ 11 h 73"/>
                <a:gd name="T2" fmla="*/ 37 w 76"/>
                <a:gd name="T3" fmla="*/ 66 h 73"/>
                <a:gd name="T4" fmla="*/ 75 w 76"/>
                <a:gd name="T5" fmla="*/ 8 h 73"/>
                <a:gd name="T6" fmla="*/ 63 w 76"/>
                <a:gd name="T7" fmla="*/ 8 h 73"/>
                <a:gd name="T8" fmla="*/ 37 w 76"/>
                <a:gd name="T9" fmla="*/ 53 h 73"/>
                <a:gd name="T10" fmla="*/ 15 w 76"/>
                <a:gd name="T11" fmla="*/ 15 h 73"/>
                <a:gd name="T12" fmla="*/ 4 w 76"/>
                <a:gd name="T13" fmla="*/ 1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1"/>
                  </a:moveTo>
                  <a:cubicBezTo>
                    <a:pt x="0" y="35"/>
                    <a:pt x="13" y="60"/>
                    <a:pt x="37" y="66"/>
                  </a:cubicBezTo>
                  <a:cubicBezTo>
                    <a:pt x="70" y="73"/>
                    <a:pt x="76" y="31"/>
                    <a:pt x="75" y="8"/>
                  </a:cubicBezTo>
                  <a:cubicBezTo>
                    <a:pt x="75" y="0"/>
                    <a:pt x="63" y="0"/>
                    <a:pt x="63" y="8"/>
                  </a:cubicBezTo>
                  <a:cubicBezTo>
                    <a:pt x="64" y="24"/>
                    <a:pt x="62" y="61"/>
                    <a:pt x="37" y="53"/>
                  </a:cubicBezTo>
                  <a:cubicBezTo>
                    <a:pt x="21" y="48"/>
                    <a:pt x="12" y="30"/>
                    <a:pt x="15" y="15"/>
                  </a:cubicBezTo>
                  <a:cubicBezTo>
                    <a:pt x="17" y="7"/>
                    <a:pt x="5" y="4"/>
                    <a:pt x="4" y="11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2" name="iṣḷïḓè"/>
            <p:cNvSpPr/>
            <p:nvPr userDrawn="1"/>
          </p:nvSpPr>
          <p:spPr bwMode="auto">
            <a:xfrm>
              <a:off x="5012198" y="4788382"/>
              <a:ext cx="143293" cy="132635"/>
            </a:xfrm>
            <a:custGeom>
              <a:avLst/>
              <a:gdLst>
                <a:gd name="T0" fmla="*/ 0 w 70"/>
                <a:gd name="T1" fmla="*/ 8 h 65"/>
                <a:gd name="T2" fmla="*/ 40 w 70"/>
                <a:gd name="T3" fmla="*/ 62 h 65"/>
                <a:gd name="T4" fmla="*/ 70 w 70"/>
                <a:gd name="T5" fmla="*/ 11 h 65"/>
                <a:gd name="T6" fmla="*/ 58 w 70"/>
                <a:gd name="T7" fmla="*/ 11 h 65"/>
                <a:gd name="T8" fmla="*/ 43 w 70"/>
                <a:gd name="T9" fmla="*/ 49 h 65"/>
                <a:gd name="T10" fmla="*/ 12 w 70"/>
                <a:gd name="T11" fmla="*/ 8 h 65"/>
                <a:gd name="T12" fmla="*/ 0 w 70"/>
                <a:gd name="T13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8"/>
                  </a:moveTo>
                  <a:cubicBezTo>
                    <a:pt x="0" y="32"/>
                    <a:pt x="10" y="65"/>
                    <a:pt x="40" y="62"/>
                  </a:cubicBezTo>
                  <a:cubicBezTo>
                    <a:pt x="64" y="59"/>
                    <a:pt x="70" y="30"/>
                    <a:pt x="70" y="11"/>
                  </a:cubicBezTo>
                  <a:cubicBezTo>
                    <a:pt x="69" y="3"/>
                    <a:pt x="58" y="3"/>
                    <a:pt x="58" y="11"/>
                  </a:cubicBezTo>
                  <a:cubicBezTo>
                    <a:pt x="58" y="23"/>
                    <a:pt x="57" y="43"/>
                    <a:pt x="43" y="49"/>
                  </a:cubicBezTo>
                  <a:cubicBezTo>
                    <a:pt x="19" y="59"/>
                    <a:pt x="12" y="24"/>
                    <a:pt x="12" y="8"/>
                  </a:cubicBezTo>
                  <a:cubicBezTo>
                    <a:pt x="12" y="0"/>
                    <a:pt x="0" y="0"/>
                    <a:pt x="0" y="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3" name="ï$ļïḓê"/>
            <p:cNvSpPr/>
            <p:nvPr userDrawn="1"/>
          </p:nvSpPr>
          <p:spPr bwMode="auto">
            <a:xfrm>
              <a:off x="6902240" y="4938779"/>
              <a:ext cx="188294" cy="166978"/>
            </a:xfrm>
            <a:custGeom>
              <a:avLst/>
              <a:gdLst>
                <a:gd name="T0" fmla="*/ 26 w 92"/>
                <a:gd name="T1" fmla="*/ 4 h 81"/>
                <a:gd name="T2" fmla="*/ 35 w 92"/>
                <a:gd name="T3" fmla="*/ 68 h 81"/>
                <a:gd name="T4" fmla="*/ 88 w 92"/>
                <a:gd name="T5" fmla="*/ 24 h 81"/>
                <a:gd name="T6" fmla="*/ 77 w 92"/>
                <a:gd name="T7" fmla="*/ 27 h 81"/>
                <a:gd name="T8" fmla="*/ 38 w 92"/>
                <a:gd name="T9" fmla="*/ 57 h 81"/>
                <a:gd name="T10" fmla="*/ 32 w 92"/>
                <a:gd name="T11" fmla="*/ 14 h 81"/>
                <a:gd name="T12" fmla="*/ 26 w 92"/>
                <a:gd name="T13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1">
                  <a:moveTo>
                    <a:pt x="26" y="4"/>
                  </a:moveTo>
                  <a:cubicBezTo>
                    <a:pt x="0" y="17"/>
                    <a:pt x="13" y="58"/>
                    <a:pt x="35" y="68"/>
                  </a:cubicBezTo>
                  <a:cubicBezTo>
                    <a:pt x="63" y="81"/>
                    <a:pt x="92" y="52"/>
                    <a:pt x="88" y="24"/>
                  </a:cubicBezTo>
                  <a:cubicBezTo>
                    <a:pt x="87" y="17"/>
                    <a:pt x="76" y="20"/>
                    <a:pt x="77" y="27"/>
                  </a:cubicBezTo>
                  <a:cubicBezTo>
                    <a:pt x="79" y="47"/>
                    <a:pt x="57" y="67"/>
                    <a:pt x="38" y="57"/>
                  </a:cubicBezTo>
                  <a:cubicBezTo>
                    <a:pt x="25" y="49"/>
                    <a:pt x="15" y="23"/>
                    <a:pt x="32" y="14"/>
                  </a:cubicBezTo>
                  <a:cubicBezTo>
                    <a:pt x="38" y="10"/>
                    <a:pt x="32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4" name="išliḋe"/>
            <p:cNvSpPr/>
            <p:nvPr userDrawn="1"/>
          </p:nvSpPr>
          <p:spPr bwMode="auto">
            <a:xfrm>
              <a:off x="7064480" y="4960094"/>
              <a:ext cx="156319" cy="149214"/>
            </a:xfrm>
            <a:custGeom>
              <a:avLst/>
              <a:gdLst>
                <a:gd name="T0" fmla="*/ 4 w 76"/>
                <a:gd name="T1" fmla="*/ 11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7 w 76"/>
                <a:gd name="T9" fmla="*/ 53 h 73"/>
                <a:gd name="T10" fmla="*/ 16 w 76"/>
                <a:gd name="T11" fmla="*/ 15 h 73"/>
                <a:gd name="T12" fmla="*/ 4 w 76"/>
                <a:gd name="T13" fmla="*/ 1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1"/>
                  </a:moveTo>
                  <a:cubicBezTo>
                    <a:pt x="0" y="35"/>
                    <a:pt x="13" y="60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5" y="0"/>
                    <a:pt x="64" y="0"/>
                    <a:pt x="64" y="8"/>
                  </a:cubicBezTo>
                  <a:cubicBezTo>
                    <a:pt x="64" y="24"/>
                    <a:pt x="62" y="61"/>
                    <a:pt x="37" y="53"/>
                  </a:cubicBezTo>
                  <a:cubicBezTo>
                    <a:pt x="22" y="48"/>
                    <a:pt x="13" y="30"/>
                    <a:pt x="16" y="15"/>
                  </a:cubicBezTo>
                  <a:cubicBezTo>
                    <a:pt x="17" y="7"/>
                    <a:pt x="6" y="4"/>
                    <a:pt x="4" y="11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5" name="ïṡlidè"/>
            <p:cNvSpPr/>
            <p:nvPr userDrawn="1"/>
          </p:nvSpPr>
          <p:spPr bwMode="auto">
            <a:xfrm>
              <a:off x="7199483" y="4954175"/>
              <a:ext cx="143293" cy="132635"/>
            </a:xfrm>
            <a:custGeom>
              <a:avLst/>
              <a:gdLst>
                <a:gd name="T0" fmla="*/ 0 w 70"/>
                <a:gd name="T1" fmla="*/ 8 h 65"/>
                <a:gd name="T2" fmla="*/ 41 w 70"/>
                <a:gd name="T3" fmla="*/ 62 h 65"/>
                <a:gd name="T4" fmla="*/ 70 w 70"/>
                <a:gd name="T5" fmla="*/ 11 h 65"/>
                <a:gd name="T6" fmla="*/ 58 w 70"/>
                <a:gd name="T7" fmla="*/ 11 h 65"/>
                <a:gd name="T8" fmla="*/ 43 w 70"/>
                <a:gd name="T9" fmla="*/ 49 h 65"/>
                <a:gd name="T10" fmla="*/ 12 w 70"/>
                <a:gd name="T11" fmla="*/ 8 h 65"/>
                <a:gd name="T12" fmla="*/ 0 w 70"/>
                <a:gd name="T13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8"/>
                  </a:moveTo>
                  <a:cubicBezTo>
                    <a:pt x="0" y="32"/>
                    <a:pt x="11" y="65"/>
                    <a:pt x="41" y="62"/>
                  </a:cubicBezTo>
                  <a:cubicBezTo>
                    <a:pt x="65" y="59"/>
                    <a:pt x="70" y="30"/>
                    <a:pt x="70" y="11"/>
                  </a:cubicBezTo>
                  <a:cubicBezTo>
                    <a:pt x="70" y="3"/>
                    <a:pt x="58" y="3"/>
                    <a:pt x="58" y="11"/>
                  </a:cubicBezTo>
                  <a:cubicBezTo>
                    <a:pt x="58" y="23"/>
                    <a:pt x="57" y="43"/>
                    <a:pt x="43" y="49"/>
                  </a:cubicBezTo>
                  <a:cubicBezTo>
                    <a:pt x="19" y="59"/>
                    <a:pt x="12" y="24"/>
                    <a:pt x="12" y="8"/>
                  </a:cubicBezTo>
                  <a:cubicBezTo>
                    <a:pt x="12" y="0"/>
                    <a:pt x="0" y="0"/>
                    <a:pt x="0" y="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6" name="íṥḷiďé"/>
            <p:cNvSpPr/>
            <p:nvPr userDrawn="1"/>
          </p:nvSpPr>
          <p:spPr bwMode="auto">
            <a:xfrm>
              <a:off x="6403676" y="4814434"/>
              <a:ext cx="29606" cy="22501"/>
            </a:xfrm>
            <a:custGeom>
              <a:avLst/>
              <a:gdLst>
                <a:gd name="T0" fmla="*/ 7 w 14"/>
                <a:gd name="T1" fmla="*/ 11 h 11"/>
                <a:gd name="T2" fmla="*/ 7 w 14"/>
                <a:gd name="T3" fmla="*/ 0 h 11"/>
                <a:gd name="T4" fmla="*/ 7 w 14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1">
                  <a:moveTo>
                    <a:pt x="7" y="11"/>
                  </a:moveTo>
                  <a:cubicBezTo>
                    <a:pt x="14" y="11"/>
                    <a:pt x="14" y="0"/>
                    <a:pt x="7" y="0"/>
                  </a:cubicBezTo>
                  <a:cubicBezTo>
                    <a:pt x="0" y="0"/>
                    <a:pt x="0" y="11"/>
                    <a:pt x="7" y="11"/>
                  </a:cubicBezTo>
                  <a:close/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7" name="îṧlïdè"/>
            <p:cNvSpPr/>
            <p:nvPr userDrawn="1"/>
          </p:nvSpPr>
          <p:spPr bwMode="auto">
            <a:xfrm>
              <a:off x="5725109" y="5112862"/>
              <a:ext cx="33159" cy="27238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8" name="iṧľîdè"/>
            <p:cNvSpPr/>
            <p:nvPr userDrawn="1"/>
          </p:nvSpPr>
          <p:spPr bwMode="auto">
            <a:xfrm>
              <a:off x="7204220" y="2515831"/>
              <a:ext cx="76976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9" name="ïsľîḑè"/>
            <p:cNvSpPr/>
            <p:nvPr userDrawn="1"/>
          </p:nvSpPr>
          <p:spPr bwMode="auto">
            <a:xfrm>
              <a:off x="7058559" y="2572674"/>
              <a:ext cx="78160" cy="80528"/>
            </a:xfrm>
            <a:custGeom>
              <a:avLst/>
              <a:gdLst>
                <a:gd name="T0" fmla="*/ 21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1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1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8" y="10"/>
                    <a:pt x="38" y="17"/>
                  </a:cubicBezTo>
                  <a:lnTo>
                    <a:pt x="21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0" name="işļíḑé"/>
            <p:cNvSpPr/>
            <p:nvPr userDrawn="1"/>
          </p:nvSpPr>
          <p:spPr bwMode="auto">
            <a:xfrm>
              <a:off x="6961453" y="2693466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1" name="ïSļíḑè"/>
            <p:cNvSpPr/>
            <p:nvPr userDrawn="1"/>
          </p:nvSpPr>
          <p:spPr bwMode="auto">
            <a:xfrm>
              <a:off x="6938952" y="2847417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2" name="îṥlïdê"/>
            <p:cNvSpPr/>
            <p:nvPr userDrawn="1"/>
          </p:nvSpPr>
          <p:spPr bwMode="auto">
            <a:xfrm>
              <a:off x="6996980" y="2991894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0 h 39"/>
                <a:gd name="T6" fmla="*/ 38 w 38"/>
                <a:gd name="T7" fmla="*/ 16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5" y="0"/>
                    <a:pt x="37" y="10"/>
                    <a:pt x="38" y="16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3" name="íśḻïďè"/>
            <p:cNvSpPr/>
            <p:nvPr userDrawn="1"/>
          </p:nvSpPr>
          <p:spPr bwMode="auto">
            <a:xfrm>
              <a:off x="7117772" y="3089002"/>
              <a:ext cx="78160" cy="79344"/>
            </a:xfrm>
            <a:custGeom>
              <a:avLst/>
              <a:gdLst>
                <a:gd name="T0" fmla="*/ 21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6 h 39"/>
                <a:gd name="T8" fmla="*/ 21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1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8" y="10"/>
                    <a:pt x="38" y="16"/>
                  </a:cubicBezTo>
                  <a:lnTo>
                    <a:pt x="21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4" name="î$lïḋê"/>
            <p:cNvSpPr/>
            <p:nvPr userDrawn="1"/>
          </p:nvSpPr>
          <p:spPr bwMode="auto">
            <a:xfrm>
              <a:off x="7271722" y="3111502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5" name="ïš1iḋe"/>
            <p:cNvSpPr/>
            <p:nvPr userDrawn="1"/>
          </p:nvSpPr>
          <p:spPr bwMode="auto">
            <a:xfrm>
              <a:off x="7412646" y="3053474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1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6" name="i$lîdê"/>
            <p:cNvSpPr/>
            <p:nvPr userDrawn="1"/>
          </p:nvSpPr>
          <p:spPr bwMode="auto">
            <a:xfrm>
              <a:off x="7510939" y="2931498"/>
              <a:ext cx="78160" cy="81713"/>
            </a:xfrm>
            <a:custGeom>
              <a:avLst/>
              <a:gdLst>
                <a:gd name="T0" fmla="*/ 20 w 38"/>
                <a:gd name="T1" fmla="*/ 40 h 40"/>
                <a:gd name="T2" fmla="*/ 0 w 38"/>
                <a:gd name="T3" fmla="*/ 24 h 40"/>
                <a:gd name="T4" fmla="*/ 18 w 38"/>
                <a:gd name="T5" fmla="*/ 1 h 40"/>
                <a:gd name="T6" fmla="*/ 38 w 38"/>
                <a:gd name="T7" fmla="*/ 17 h 40"/>
                <a:gd name="T8" fmla="*/ 20 w 38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40">
                  <a:moveTo>
                    <a:pt x="20" y="4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1"/>
                    <a:pt x="38" y="17"/>
                  </a:cubicBezTo>
                  <a:lnTo>
                    <a:pt x="20" y="40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7" name="ïṧlidè"/>
            <p:cNvSpPr/>
            <p:nvPr userDrawn="1"/>
          </p:nvSpPr>
          <p:spPr bwMode="auto">
            <a:xfrm>
              <a:off x="7359357" y="2535963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8" name="iSḻídè"/>
            <p:cNvSpPr/>
            <p:nvPr userDrawn="1"/>
          </p:nvSpPr>
          <p:spPr bwMode="auto">
            <a:xfrm>
              <a:off x="7480149" y="2631886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9" name="î$ḻiḓè"/>
            <p:cNvSpPr/>
            <p:nvPr userDrawn="1"/>
          </p:nvSpPr>
          <p:spPr bwMode="auto">
            <a:xfrm>
              <a:off x="7535808" y="2779916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0 h 39"/>
                <a:gd name="T6" fmla="*/ 38 w 38"/>
                <a:gd name="T7" fmla="*/ 16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5" y="0"/>
                    <a:pt x="37" y="10"/>
                    <a:pt x="38" y="16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0" name="íSḷîḍé"/>
            <p:cNvSpPr/>
            <p:nvPr userDrawn="1"/>
          </p:nvSpPr>
          <p:spPr bwMode="auto">
            <a:xfrm>
              <a:off x="6980401" y="2552543"/>
              <a:ext cx="596855" cy="598040"/>
            </a:xfrm>
            <a:custGeom>
              <a:avLst/>
              <a:gdLst>
                <a:gd name="T0" fmla="*/ 277 w 504"/>
                <a:gd name="T1" fmla="*/ 268 h 505"/>
                <a:gd name="T2" fmla="*/ 486 w 504"/>
                <a:gd name="T3" fmla="*/ 349 h 505"/>
                <a:gd name="T4" fmla="*/ 502 w 504"/>
                <a:gd name="T5" fmla="*/ 294 h 505"/>
                <a:gd name="T6" fmla="*/ 282 w 504"/>
                <a:gd name="T7" fmla="*/ 252 h 505"/>
                <a:gd name="T8" fmla="*/ 504 w 504"/>
                <a:gd name="T9" fmla="*/ 219 h 505"/>
                <a:gd name="T10" fmla="*/ 490 w 504"/>
                <a:gd name="T11" fmla="*/ 162 h 505"/>
                <a:gd name="T12" fmla="*/ 279 w 504"/>
                <a:gd name="T13" fmla="*/ 238 h 505"/>
                <a:gd name="T14" fmla="*/ 454 w 504"/>
                <a:gd name="T15" fmla="*/ 98 h 505"/>
                <a:gd name="T16" fmla="*/ 412 w 504"/>
                <a:gd name="T17" fmla="*/ 57 h 505"/>
                <a:gd name="T18" fmla="*/ 268 w 504"/>
                <a:gd name="T19" fmla="*/ 226 h 505"/>
                <a:gd name="T20" fmla="*/ 350 w 504"/>
                <a:gd name="T21" fmla="*/ 19 h 505"/>
                <a:gd name="T22" fmla="*/ 293 w 504"/>
                <a:gd name="T23" fmla="*/ 2 h 505"/>
                <a:gd name="T24" fmla="*/ 253 w 504"/>
                <a:gd name="T25" fmla="*/ 223 h 505"/>
                <a:gd name="T26" fmla="*/ 220 w 504"/>
                <a:gd name="T27" fmla="*/ 2 h 505"/>
                <a:gd name="T28" fmla="*/ 163 w 504"/>
                <a:gd name="T29" fmla="*/ 15 h 505"/>
                <a:gd name="T30" fmla="*/ 237 w 504"/>
                <a:gd name="T31" fmla="*/ 226 h 505"/>
                <a:gd name="T32" fmla="*/ 99 w 504"/>
                <a:gd name="T33" fmla="*/ 52 h 505"/>
                <a:gd name="T34" fmla="*/ 55 w 504"/>
                <a:gd name="T35" fmla="*/ 91 h 505"/>
                <a:gd name="T36" fmla="*/ 227 w 504"/>
                <a:gd name="T37" fmla="*/ 237 h 505"/>
                <a:gd name="T38" fmla="*/ 19 w 504"/>
                <a:gd name="T39" fmla="*/ 155 h 505"/>
                <a:gd name="T40" fmla="*/ 2 w 504"/>
                <a:gd name="T41" fmla="*/ 211 h 505"/>
                <a:gd name="T42" fmla="*/ 223 w 504"/>
                <a:gd name="T43" fmla="*/ 252 h 505"/>
                <a:gd name="T44" fmla="*/ 2 w 504"/>
                <a:gd name="T45" fmla="*/ 285 h 505"/>
                <a:gd name="T46" fmla="*/ 16 w 504"/>
                <a:gd name="T47" fmla="*/ 342 h 505"/>
                <a:gd name="T48" fmla="*/ 227 w 504"/>
                <a:gd name="T49" fmla="*/ 266 h 505"/>
                <a:gd name="T50" fmla="*/ 50 w 504"/>
                <a:gd name="T51" fmla="*/ 406 h 505"/>
                <a:gd name="T52" fmla="*/ 92 w 504"/>
                <a:gd name="T53" fmla="*/ 448 h 505"/>
                <a:gd name="T54" fmla="*/ 237 w 504"/>
                <a:gd name="T55" fmla="*/ 278 h 505"/>
                <a:gd name="T56" fmla="*/ 156 w 504"/>
                <a:gd name="T57" fmla="*/ 486 h 505"/>
                <a:gd name="T58" fmla="*/ 211 w 504"/>
                <a:gd name="T59" fmla="*/ 501 h 505"/>
                <a:gd name="T60" fmla="*/ 251 w 504"/>
                <a:gd name="T61" fmla="*/ 282 h 505"/>
                <a:gd name="T62" fmla="*/ 286 w 504"/>
                <a:gd name="T63" fmla="*/ 503 h 505"/>
                <a:gd name="T64" fmla="*/ 341 w 504"/>
                <a:gd name="T65" fmla="*/ 489 h 505"/>
                <a:gd name="T66" fmla="*/ 267 w 504"/>
                <a:gd name="T67" fmla="*/ 278 h 505"/>
                <a:gd name="T68" fmla="*/ 407 w 504"/>
                <a:gd name="T69" fmla="*/ 453 h 505"/>
                <a:gd name="T70" fmla="*/ 448 w 504"/>
                <a:gd name="T71" fmla="*/ 413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04" h="505">
                  <a:moveTo>
                    <a:pt x="454" y="406"/>
                  </a:moveTo>
                  <a:lnTo>
                    <a:pt x="277" y="268"/>
                  </a:lnTo>
                  <a:lnTo>
                    <a:pt x="483" y="356"/>
                  </a:lnTo>
                  <a:lnTo>
                    <a:pt x="486" y="349"/>
                  </a:lnTo>
                  <a:lnTo>
                    <a:pt x="280" y="261"/>
                  </a:lnTo>
                  <a:lnTo>
                    <a:pt x="502" y="294"/>
                  </a:lnTo>
                  <a:lnTo>
                    <a:pt x="504" y="285"/>
                  </a:lnTo>
                  <a:lnTo>
                    <a:pt x="282" y="252"/>
                  </a:lnTo>
                  <a:lnTo>
                    <a:pt x="504" y="226"/>
                  </a:lnTo>
                  <a:lnTo>
                    <a:pt x="504" y="219"/>
                  </a:lnTo>
                  <a:lnTo>
                    <a:pt x="280" y="245"/>
                  </a:lnTo>
                  <a:lnTo>
                    <a:pt x="490" y="162"/>
                  </a:lnTo>
                  <a:lnTo>
                    <a:pt x="486" y="155"/>
                  </a:lnTo>
                  <a:lnTo>
                    <a:pt x="279" y="238"/>
                  </a:lnTo>
                  <a:lnTo>
                    <a:pt x="459" y="105"/>
                  </a:lnTo>
                  <a:lnTo>
                    <a:pt x="454" y="98"/>
                  </a:lnTo>
                  <a:lnTo>
                    <a:pt x="273" y="231"/>
                  </a:lnTo>
                  <a:lnTo>
                    <a:pt x="412" y="57"/>
                  </a:lnTo>
                  <a:lnTo>
                    <a:pt x="407" y="52"/>
                  </a:lnTo>
                  <a:lnTo>
                    <a:pt x="268" y="226"/>
                  </a:lnTo>
                  <a:lnTo>
                    <a:pt x="357" y="22"/>
                  </a:lnTo>
                  <a:lnTo>
                    <a:pt x="350" y="19"/>
                  </a:lnTo>
                  <a:lnTo>
                    <a:pt x="260" y="223"/>
                  </a:lnTo>
                  <a:lnTo>
                    <a:pt x="293" y="2"/>
                  </a:lnTo>
                  <a:lnTo>
                    <a:pt x="286" y="2"/>
                  </a:lnTo>
                  <a:lnTo>
                    <a:pt x="253" y="223"/>
                  </a:lnTo>
                  <a:lnTo>
                    <a:pt x="227" y="0"/>
                  </a:lnTo>
                  <a:lnTo>
                    <a:pt x="220" y="2"/>
                  </a:lnTo>
                  <a:lnTo>
                    <a:pt x="246" y="223"/>
                  </a:lnTo>
                  <a:lnTo>
                    <a:pt x="163" y="15"/>
                  </a:lnTo>
                  <a:lnTo>
                    <a:pt x="156" y="19"/>
                  </a:lnTo>
                  <a:lnTo>
                    <a:pt x="237" y="226"/>
                  </a:lnTo>
                  <a:lnTo>
                    <a:pt x="104" y="46"/>
                  </a:lnTo>
                  <a:lnTo>
                    <a:pt x="99" y="52"/>
                  </a:lnTo>
                  <a:lnTo>
                    <a:pt x="232" y="231"/>
                  </a:lnTo>
                  <a:lnTo>
                    <a:pt x="55" y="91"/>
                  </a:lnTo>
                  <a:lnTo>
                    <a:pt x="52" y="98"/>
                  </a:lnTo>
                  <a:lnTo>
                    <a:pt x="227" y="237"/>
                  </a:lnTo>
                  <a:lnTo>
                    <a:pt x="21" y="148"/>
                  </a:lnTo>
                  <a:lnTo>
                    <a:pt x="19" y="155"/>
                  </a:lnTo>
                  <a:lnTo>
                    <a:pt x="223" y="244"/>
                  </a:lnTo>
                  <a:lnTo>
                    <a:pt x="2" y="211"/>
                  </a:lnTo>
                  <a:lnTo>
                    <a:pt x="2" y="219"/>
                  </a:lnTo>
                  <a:lnTo>
                    <a:pt x="223" y="252"/>
                  </a:lnTo>
                  <a:lnTo>
                    <a:pt x="0" y="276"/>
                  </a:lnTo>
                  <a:lnTo>
                    <a:pt x="2" y="285"/>
                  </a:lnTo>
                  <a:lnTo>
                    <a:pt x="223" y="259"/>
                  </a:lnTo>
                  <a:lnTo>
                    <a:pt x="16" y="342"/>
                  </a:lnTo>
                  <a:lnTo>
                    <a:pt x="17" y="349"/>
                  </a:lnTo>
                  <a:lnTo>
                    <a:pt x="227" y="266"/>
                  </a:lnTo>
                  <a:lnTo>
                    <a:pt x="47" y="399"/>
                  </a:lnTo>
                  <a:lnTo>
                    <a:pt x="50" y="406"/>
                  </a:lnTo>
                  <a:lnTo>
                    <a:pt x="230" y="273"/>
                  </a:lnTo>
                  <a:lnTo>
                    <a:pt x="92" y="448"/>
                  </a:lnTo>
                  <a:lnTo>
                    <a:pt x="97" y="453"/>
                  </a:lnTo>
                  <a:lnTo>
                    <a:pt x="237" y="278"/>
                  </a:lnTo>
                  <a:lnTo>
                    <a:pt x="147" y="482"/>
                  </a:lnTo>
                  <a:lnTo>
                    <a:pt x="156" y="486"/>
                  </a:lnTo>
                  <a:lnTo>
                    <a:pt x="244" y="280"/>
                  </a:lnTo>
                  <a:lnTo>
                    <a:pt x="211" y="501"/>
                  </a:lnTo>
                  <a:lnTo>
                    <a:pt x="218" y="503"/>
                  </a:lnTo>
                  <a:lnTo>
                    <a:pt x="251" y="282"/>
                  </a:lnTo>
                  <a:lnTo>
                    <a:pt x="277" y="505"/>
                  </a:lnTo>
                  <a:lnTo>
                    <a:pt x="286" y="503"/>
                  </a:lnTo>
                  <a:lnTo>
                    <a:pt x="260" y="282"/>
                  </a:lnTo>
                  <a:lnTo>
                    <a:pt x="341" y="489"/>
                  </a:lnTo>
                  <a:lnTo>
                    <a:pt x="350" y="486"/>
                  </a:lnTo>
                  <a:lnTo>
                    <a:pt x="267" y="278"/>
                  </a:lnTo>
                  <a:lnTo>
                    <a:pt x="400" y="458"/>
                  </a:lnTo>
                  <a:lnTo>
                    <a:pt x="407" y="453"/>
                  </a:lnTo>
                  <a:lnTo>
                    <a:pt x="273" y="273"/>
                  </a:lnTo>
                  <a:lnTo>
                    <a:pt x="448" y="413"/>
                  </a:lnTo>
                  <a:lnTo>
                    <a:pt x="454" y="406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1" name="iṡľíḓê"/>
            <p:cNvSpPr/>
            <p:nvPr userDrawn="1"/>
          </p:nvSpPr>
          <p:spPr bwMode="auto">
            <a:xfrm>
              <a:off x="6935399" y="2507542"/>
              <a:ext cx="686857" cy="685673"/>
            </a:xfrm>
            <a:custGeom>
              <a:avLst/>
              <a:gdLst>
                <a:gd name="T0" fmla="*/ 282 w 335"/>
                <a:gd name="T1" fmla="*/ 259 h 335"/>
                <a:gd name="T2" fmla="*/ 281 w 335"/>
                <a:gd name="T3" fmla="*/ 258 h 335"/>
                <a:gd name="T4" fmla="*/ 184 w 335"/>
                <a:gd name="T5" fmla="*/ 311 h 335"/>
                <a:gd name="T6" fmla="*/ 78 w 335"/>
                <a:gd name="T7" fmla="*/ 281 h 335"/>
                <a:gd name="T8" fmla="*/ 24 w 335"/>
                <a:gd name="T9" fmla="*/ 184 h 335"/>
                <a:gd name="T10" fmla="*/ 55 w 335"/>
                <a:gd name="T11" fmla="*/ 78 h 335"/>
                <a:gd name="T12" fmla="*/ 151 w 335"/>
                <a:gd name="T13" fmla="*/ 25 h 335"/>
                <a:gd name="T14" fmla="*/ 257 w 335"/>
                <a:gd name="T15" fmla="*/ 55 h 335"/>
                <a:gd name="T16" fmla="*/ 311 w 335"/>
                <a:gd name="T17" fmla="*/ 151 h 335"/>
                <a:gd name="T18" fmla="*/ 281 w 335"/>
                <a:gd name="T19" fmla="*/ 258 h 335"/>
                <a:gd name="T20" fmla="*/ 282 w 335"/>
                <a:gd name="T21" fmla="*/ 259 h 335"/>
                <a:gd name="T22" fmla="*/ 284 w 335"/>
                <a:gd name="T23" fmla="*/ 260 h 335"/>
                <a:gd name="T24" fmla="*/ 260 w 335"/>
                <a:gd name="T25" fmla="*/ 52 h 335"/>
                <a:gd name="T26" fmla="*/ 51 w 335"/>
                <a:gd name="T27" fmla="*/ 76 h 335"/>
                <a:gd name="T28" fmla="*/ 75 w 335"/>
                <a:gd name="T29" fmla="*/ 284 h 335"/>
                <a:gd name="T30" fmla="*/ 284 w 335"/>
                <a:gd name="T31" fmla="*/ 260 h 335"/>
                <a:gd name="T32" fmla="*/ 282 w 335"/>
                <a:gd name="T33" fmla="*/ 259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335">
                  <a:moveTo>
                    <a:pt x="282" y="259"/>
                  </a:moveTo>
                  <a:cubicBezTo>
                    <a:pt x="281" y="258"/>
                    <a:pt x="281" y="258"/>
                    <a:pt x="281" y="258"/>
                  </a:cubicBezTo>
                  <a:cubicBezTo>
                    <a:pt x="256" y="289"/>
                    <a:pt x="221" y="307"/>
                    <a:pt x="184" y="311"/>
                  </a:cubicBezTo>
                  <a:cubicBezTo>
                    <a:pt x="147" y="315"/>
                    <a:pt x="109" y="306"/>
                    <a:pt x="78" y="281"/>
                  </a:cubicBezTo>
                  <a:cubicBezTo>
                    <a:pt x="47" y="256"/>
                    <a:pt x="29" y="221"/>
                    <a:pt x="24" y="184"/>
                  </a:cubicBezTo>
                  <a:cubicBezTo>
                    <a:pt x="20" y="148"/>
                    <a:pt x="30" y="109"/>
                    <a:pt x="55" y="78"/>
                  </a:cubicBezTo>
                  <a:cubicBezTo>
                    <a:pt x="80" y="47"/>
                    <a:pt x="115" y="29"/>
                    <a:pt x="151" y="25"/>
                  </a:cubicBezTo>
                  <a:cubicBezTo>
                    <a:pt x="188" y="21"/>
                    <a:pt x="226" y="30"/>
                    <a:pt x="257" y="55"/>
                  </a:cubicBezTo>
                  <a:cubicBezTo>
                    <a:pt x="289" y="80"/>
                    <a:pt x="307" y="115"/>
                    <a:pt x="311" y="151"/>
                  </a:cubicBezTo>
                  <a:cubicBezTo>
                    <a:pt x="315" y="188"/>
                    <a:pt x="305" y="226"/>
                    <a:pt x="281" y="258"/>
                  </a:cubicBezTo>
                  <a:cubicBezTo>
                    <a:pt x="282" y="259"/>
                    <a:pt x="282" y="259"/>
                    <a:pt x="282" y="259"/>
                  </a:cubicBezTo>
                  <a:cubicBezTo>
                    <a:pt x="284" y="260"/>
                    <a:pt x="284" y="260"/>
                    <a:pt x="284" y="260"/>
                  </a:cubicBezTo>
                  <a:cubicBezTo>
                    <a:pt x="335" y="196"/>
                    <a:pt x="324" y="103"/>
                    <a:pt x="260" y="52"/>
                  </a:cubicBezTo>
                  <a:cubicBezTo>
                    <a:pt x="196" y="0"/>
                    <a:pt x="102" y="11"/>
                    <a:pt x="51" y="76"/>
                  </a:cubicBezTo>
                  <a:cubicBezTo>
                    <a:pt x="0" y="140"/>
                    <a:pt x="11" y="233"/>
                    <a:pt x="75" y="284"/>
                  </a:cubicBezTo>
                  <a:cubicBezTo>
                    <a:pt x="140" y="335"/>
                    <a:pt x="233" y="325"/>
                    <a:pt x="284" y="260"/>
                  </a:cubicBezTo>
                  <a:lnTo>
                    <a:pt x="282" y="259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2" name="îṧlïďe"/>
            <p:cNvSpPr/>
            <p:nvPr userDrawn="1"/>
          </p:nvSpPr>
          <p:spPr bwMode="auto">
            <a:xfrm>
              <a:off x="6988690" y="2560832"/>
              <a:ext cx="580276" cy="579092"/>
            </a:xfrm>
            <a:custGeom>
              <a:avLst/>
              <a:gdLst>
                <a:gd name="T0" fmla="*/ 238 w 283"/>
                <a:gd name="T1" fmla="*/ 219 h 283"/>
                <a:gd name="T2" fmla="*/ 237 w 283"/>
                <a:gd name="T3" fmla="*/ 217 h 283"/>
                <a:gd name="T4" fmla="*/ 156 w 283"/>
                <a:gd name="T5" fmla="*/ 262 h 283"/>
                <a:gd name="T6" fmla="*/ 66 w 283"/>
                <a:gd name="T7" fmla="*/ 237 h 283"/>
                <a:gd name="T8" fmla="*/ 21 w 283"/>
                <a:gd name="T9" fmla="*/ 156 h 283"/>
                <a:gd name="T10" fmla="*/ 47 w 283"/>
                <a:gd name="T11" fmla="*/ 67 h 283"/>
                <a:gd name="T12" fmla="*/ 128 w 283"/>
                <a:gd name="T13" fmla="*/ 22 h 283"/>
                <a:gd name="T14" fmla="*/ 217 w 283"/>
                <a:gd name="T15" fmla="*/ 47 h 283"/>
                <a:gd name="T16" fmla="*/ 262 w 283"/>
                <a:gd name="T17" fmla="*/ 128 h 283"/>
                <a:gd name="T18" fmla="*/ 237 w 283"/>
                <a:gd name="T19" fmla="*/ 217 h 283"/>
                <a:gd name="T20" fmla="*/ 238 w 283"/>
                <a:gd name="T21" fmla="*/ 219 h 283"/>
                <a:gd name="T22" fmla="*/ 240 w 283"/>
                <a:gd name="T23" fmla="*/ 220 h 283"/>
                <a:gd name="T24" fmla="*/ 220 w 283"/>
                <a:gd name="T25" fmla="*/ 44 h 283"/>
                <a:gd name="T26" fmla="*/ 43 w 283"/>
                <a:gd name="T27" fmla="*/ 64 h 283"/>
                <a:gd name="T28" fmla="*/ 64 w 283"/>
                <a:gd name="T29" fmla="*/ 240 h 283"/>
                <a:gd name="T30" fmla="*/ 240 w 283"/>
                <a:gd name="T31" fmla="*/ 220 h 283"/>
                <a:gd name="T32" fmla="*/ 238 w 283"/>
                <a:gd name="T33" fmla="*/ 219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3" h="283">
                  <a:moveTo>
                    <a:pt x="238" y="219"/>
                  </a:moveTo>
                  <a:cubicBezTo>
                    <a:pt x="237" y="217"/>
                    <a:pt x="237" y="217"/>
                    <a:pt x="237" y="217"/>
                  </a:cubicBezTo>
                  <a:cubicBezTo>
                    <a:pt x="216" y="243"/>
                    <a:pt x="186" y="259"/>
                    <a:pt x="156" y="262"/>
                  </a:cubicBezTo>
                  <a:cubicBezTo>
                    <a:pt x="125" y="266"/>
                    <a:pt x="93" y="258"/>
                    <a:pt x="66" y="237"/>
                  </a:cubicBezTo>
                  <a:cubicBezTo>
                    <a:pt x="40" y="216"/>
                    <a:pt x="25" y="187"/>
                    <a:pt x="21" y="156"/>
                  </a:cubicBezTo>
                  <a:cubicBezTo>
                    <a:pt x="18" y="125"/>
                    <a:pt x="26" y="93"/>
                    <a:pt x="47" y="67"/>
                  </a:cubicBezTo>
                  <a:cubicBezTo>
                    <a:pt x="68" y="40"/>
                    <a:pt x="97" y="25"/>
                    <a:pt x="128" y="22"/>
                  </a:cubicBezTo>
                  <a:cubicBezTo>
                    <a:pt x="159" y="18"/>
                    <a:pt x="191" y="26"/>
                    <a:pt x="217" y="47"/>
                  </a:cubicBezTo>
                  <a:cubicBezTo>
                    <a:pt x="243" y="68"/>
                    <a:pt x="258" y="97"/>
                    <a:pt x="262" y="128"/>
                  </a:cubicBezTo>
                  <a:cubicBezTo>
                    <a:pt x="266" y="159"/>
                    <a:pt x="257" y="191"/>
                    <a:pt x="237" y="217"/>
                  </a:cubicBezTo>
                  <a:cubicBezTo>
                    <a:pt x="238" y="219"/>
                    <a:pt x="238" y="219"/>
                    <a:pt x="238" y="219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83" y="166"/>
                    <a:pt x="274" y="87"/>
                    <a:pt x="220" y="44"/>
                  </a:cubicBezTo>
                  <a:cubicBezTo>
                    <a:pt x="165" y="0"/>
                    <a:pt x="86" y="10"/>
                    <a:pt x="43" y="64"/>
                  </a:cubicBezTo>
                  <a:cubicBezTo>
                    <a:pt x="0" y="118"/>
                    <a:pt x="9" y="197"/>
                    <a:pt x="64" y="240"/>
                  </a:cubicBezTo>
                  <a:cubicBezTo>
                    <a:pt x="118" y="283"/>
                    <a:pt x="197" y="274"/>
                    <a:pt x="240" y="220"/>
                  </a:cubicBezTo>
                  <a:lnTo>
                    <a:pt x="238" y="219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3" name="iṡ1ïďe"/>
            <p:cNvSpPr/>
            <p:nvPr userDrawn="1"/>
          </p:nvSpPr>
          <p:spPr bwMode="auto">
            <a:xfrm>
              <a:off x="6910530" y="2818996"/>
              <a:ext cx="400272" cy="435799"/>
            </a:xfrm>
            <a:custGeom>
              <a:avLst/>
              <a:gdLst>
                <a:gd name="T0" fmla="*/ 201 w 338"/>
                <a:gd name="T1" fmla="*/ 352 h 368"/>
                <a:gd name="T2" fmla="*/ 220 w 338"/>
                <a:gd name="T3" fmla="*/ 368 h 368"/>
                <a:gd name="T4" fmla="*/ 338 w 338"/>
                <a:gd name="T5" fmla="*/ 17 h 368"/>
                <a:gd name="T6" fmla="*/ 332 w 338"/>
                <a:gd name="T7" fmla="*/ 13 h 368"/>
                <a:gd name="T8" fmla="*/ 319 w 338"/>
                <a:gd name="T9" fmla="*/ 3 h 368"/>
                <a:gd name="T10" fmla="*/ 315 w 338"/>
                <a:gd name="T11" fmla="*/ 0 h 368"/>
                <a:gd name="T12" fmla="*/ 0 w 338"/>
                <a:gd name="T13" fmla="*/ 193 h 368"/>
                <a:gd name="T14" fmla="*/ 19 w 338"/>
                <a:gd name="T15" fmla="*/ 209 h 368"/>
                <a:gd name="T16" fmla="*/ 106 w 338"/>
                <a:gd name="T17" fmla="*/ 155 h 368"/>
                <a:gd name="T18" fmla="*/ 234 w 338"/>
                <a:gd name="T19" fmla="*/ 255 h 368"/>
                <a:gd name="T20" fmla="*/ 201 w 338"/>
                <a:gd name="T21" fmla="*/ 352 h 368"/>
                <a:gd name="T22" fmla="*/ 296 w 338"/>
                <a:gd name="T23" fmla="*/ 72 h 368"/>
                <a:gd name="T24" fmla="*/ 270 w 338"/>
                <a:gd name="T25" fmla="*/ 146 h 368"/>
                <a:gd name="T26" fmla="*/ 204 w 338"/>
                <a:gd name="T27" fmla="*/ 93 h 368"/>
                <a:gd name="T28" fmla="*/ 270 w 338"/>
                <a:gd name="T29" fmla="*/ 53 h 368"/>
                <a:gd name="T30" fmla="*/ 296 w 338"/>
                <a:gd name="T31" fmla="*/ 72 h 368"/>
                <a:gd name="T32" fmla="*/ 130 w 338"/>
                <a:gd name="T33" fmla="*/ 140 h 368"/>
                <a:gd name="T34" fmla="*/ 178 w 338"/>
                <a:gd name="T35" fmla="*/ 108 h 368"/>
                <a:gd name="T36" fmla="*/ 262 w 338"/>
                <a:gd name="T37" fmla="*/ 174 h 368"/>
                <a:gd name="T38" fmla="*/ 242 w 338"/>
                <a:gd name="T39" fmla="*/ 228 h 368"/>
                <a:gd name="T40" fmla="*/ 130 w 338"/>
                <a:gd name="T41" fmla="*/ 14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8" h="368">
                  <a:moveTo>
                    <a:pt x="201" y="352"/>
                  </a:moveTo>
                  <a:lnTo>
                    <a:pt x="220" y="368"/>
                  </a:lnTo>
                  <a:lnTo>
                    <a:pt x="338" y="17"/>
                  </a:lnTo>
                  <a:lnTo>
                    <a:pt x="332" y="13"/>
                  </a:lnTo>
                  <a:lnTo>
                    <a:pt x="319" y="3"/>
                  </a:lnTo>
                  <a:lnTo>
                    <a:pt x="315" y="0"/>
                  </a:lnTo>
                  <a:lnTo>
                    <a:pt x="0" y="193"/>
                  </a:lnTo>
                  <a:lnTo>
                    <a:pt x="19" y="209"/>
                  </a:lnTo>
                  <a:lnTo>
                    <a:pt x="106" y="155"/>
                  </a:lnTo>
                  <a:lnTo>
                    <a:pt x="234" y="255"/>
                  </a:lnTo>
                  <a:lnTo>
                    <a:pt x="201" y="352"/>
                  </a:lnTo>
                  <a:close/>
                  <a:moveTo>
                    <a:pt x="296" y="72"/>
                  </a:moveTo>
                  <a:lnTo>
                    <a:pt x="270" y="146"/>
                  </a:lnTo>
                  <a:lnTo>
                    <a:pt x="204" y="93"/>
                  </a:lnTo>
                  <a:lnTo>
                    <a:pt x="270" y="53"/>
                  </a:lnTo>
                  <a:lnTo>
                    <a:pt x="296" y="72"/>
                  </a:lnTo>
                  <a:close/>
                  <a:moveTo>
                    <a:pt x="130" y="140"/>
                  </a:moveTo>
                  <a:lnTo>
                    <a:pt x="178" y="108"/>
                  </a:lnTo>
                  <a:lnTo>
                    <a:pt x="262" y="174"/>
                  </a:lnTo>
                  <a:lnTo>
                    <a:pt x="242" y="228"/>
                  </a:lnTo>
                  <a:lnTo>
                    <a:pt x="130" y="140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4" name="ïṥḷîḑê"/>
            <p:cNvSpPr/>
            <p:nvPr userDrawn="1"/>
          </p:nvSpPr>
          <p:spPr bwMode="auto">
            <a:xfrm>
              <a:off x="5540368" y="3066501"/>
              <a:ext cx="27238" cy="28422"/>
            </a:xfrm>
            <a:custGeom>
              <a:avLst/>
              <a:gdLst>
                <a:gd name="T0" fmla="*/ 10 w 13"/>
                <a:gd name="T1" fmla="*/ 2 h 14"/>
                <a:gd name="T2" fmla="*/ 10 w 13"/>
                <a:gd name="T3" fmla="*/ 2 h 14"/>
                <a:gd name="T4" fmla="*/ 5 w 13"/>
                <a:gd name="T5" fmla="*/ 1 h 14"/>
                <a:gd name="T6" fmla="*/ 2 w 13"/>
                <a:gd name="T7" fmla="*/ 3 h 14"/>
                <a:gd name="T8" fmla="*/ 4 w 13"/>
                <a:gd name="T9" fmla="*/ 2 h 14"/>
                <a:gd name="T10" fmla="*/ 1 w 13"/>
                <a:gd name="T11" fmla="*/ 9 h 14"/>
                <a:gd name="T12" fmla="*/ 7 w 13"/>
                <a:gd name="T13" fmla="*/ 13 h 14"/>
                <a:gd name="T14" fmla="*/ 12 w 13"/>
                <a:gd name="T15" fmla="*/ 7 h 14"/>
                <a:gd name="T16" fmla="*/ 7 w 13"/>
                <a:gd name="T17" fmla="*/ 1 h 14"/>
                <a:gd name="T18" fmla="*/ 11 w 13"/>
                <a:gd name="T19" fmla="*/ 6 h 14"/>
                <a:gd name="T20" fmla="*/ 10 w 13"/>
                <a:gd name="T21" fmla="*/ 6 h 14"/>
                <a:gd name="T22" fmla="*/ 11 w 13"/>
                <a:gd name="T23" fmla="*/ 4 h 14"/>
                <a:gd name="T24" fmla="*/ 10 w 13"/>
                <a:gd name="T2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4">
                  <a:moveTo>
                    <a:pt x="10" y="2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8" y="1"/>
                    <a:pt x="6" y="0"/>
                    <a:pt x="5" y="1"/>
                  </a:cubicBezTo>
                  <a:cubicBezTo>
                    <a:pt x="4" y="2"/>
                    <a:pt x="3" y="2"/>
                    <a:pt x="2" y="3"/>
                  </a:cubicBezTo>
                  <a:cubicBezTo>
                    <a:pt x="3" y="3"/>
                    <a:pt x="3" y="2"/>
                    <a:pt x="4" y="2"/>
                  </a:cubicBezTo>
                  <a:cubicBezTo>
                    <a:pt x="1" y="3"/>
                    <a:pt x="0" y="6"/>
                    <a:pt x="1" y="9"/>
                  </a:cubicBezTo>
                  <a:cubicBezTo>
                    <a:pt x="1" y="12"/>
                    <a:pt x="4" y="14"/>
                    <a:pt x="7" y="13"/>
                  </a:cubicBezTo>
                  <a:cubicBezTo>
                    <a:pt x="10" y="13"/>
                    <a:pt x="13" y="10"/>
                    <a:pt x="12" y="7"/>
                  </a:cubicBezTo>
                  <a:cubicBezTo>
                    <a:pt x="12" y="4"/>
                    <a:pt x="10" y="2"/>
                    <a:pt x="7" y="1"/>
                  </a:cubicBezTo>
                  <a:cubicBezTo>
                    <a:pt x="8" y="3"/>
                    <a:pt x="9" y="4"/>
                    <a:pt x="11" y="6"/>
                  </a:cubicBezTo>
                  <a:cubicBezTo>
                    <a:pt x="11" y="5"/>
                    <a:pt x="11" y="5"/>
                    <a:pt x="10" y="6"/>
                  </a:cubicBezTo>
                  <a:cubicBezTo>
                    <a:pt x="11" y="5"/>
                    <a:pt x="11" y="5"/>
                    <a:pt x="11" y="4"/>
                  </a:cubicBezTo>
                  <a:cubicBezTo>
                    <a:pt x="11" y="4"/>
                    <a:pt x="10" y="2"/>
                    <a:pt x="10" y="2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5" name="išľïḋe"/>
            <p:cNvSpPr/>
            <p:nvPr userDrawn="1"/>
          </p:nvSpPr>
          <p:spPr bwMode="auto">
            <a:xfrm>
              <a:off x="6086301" y="2859260"/>
              <a:ext cx="27238" cy="24869"/>
            </a:xfrm>
            <a:custGeom>
              <a:avLst/>
              <a:gdLst>
                <a:gd name="T0" fmla="*/ 11 w 13"/>
                <a:gd name="T1" fmla="*/ 3 h 12"/>
                <a:gd name="T2" fmla="*/ 12 w 13"/>
                <a:gd name="T3" fmla="*/ 3 h 12"/>
                <a:gd name="T4" fmla="*/ 4 w 13"/>
                <a:gd name="T5" fmla="*/ 1 h 12"/>
                <a:gd name="T6" fmla="*/ 4 w 13"/>
                <a:gd name="T7" fmla="*/ 2 h 12"/>
                <a:gd name="T8" fmla="*/ 4 w 13"/>
                <a:gd name="T9" fmla="*/ 11 h 12"/>
                <a:gd name="T10" fmla="*/ 4 w 13"/>
                <a:gd name="T11" fmla="*/ 11 h 12"/>
                <a:gd name="T12" fmla="*/ 12 w 13"/>
                <a:gd name="T13" fmla="*/ 9 h 12"/>
                <a:gd name="T14" fmla="*/ 11 w 13"/>
                <a:gd name="T15" fmla="*/ 9 h 12"/>
                <a:gd name="T16" fmla="*/ 11 w 13"/>
                <a:gd name="T1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2">
                  <a:moveTo>
                    <a:pt x="11" y="3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7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3"/>
                    <a:pt x="0" y="9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7" y="12"/>
                    <a:pt x="10" y="12"/>
                    <a:pt x="12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3" y="8"/>
                    <a:pt x="13" y="5"/>
                    <a:pt x="11" y="3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6" name="iṡľîďé"/>
            <p:cNvSpPr/>
            <p:nvPr userDrawn="1"/>
          </p:nvSpPr>
          <p:spPr bwMode="auto">
            <a:xfrm>
              <a:off x="6119459" y="3053474"/>
              <a:ext cx="17764" cy="14211"/>
            </a:xfrm>
            <a:custGeom>
              <a:avLst/>
              <a:gdLst>
                <a:gd name="T0" fmla="*/ 5 w 9"/>
                <a:gd name="T1" fmla="*/ 7 h 7"/>
                <a:gd name="T2" fmla="*/ 5 w 9"/>
                <a:gd name="T3" fmla="*/ 0 h 7"/>
                <a:gd name="T4" fmla="*/ 5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5" y="7"/>
                  </a:moveTo>
                  <a:cubicBezTo>
                    <a:pt x="9" y="7"/>
                    <a:pt x="9" y="0"/>
                    <a:pt x="5" y="0"/>
                  </a:cubicBezTo>
                  <a:cubicBezTo>
                    <a:pt x="0" y="0"/>
                    <a:pt x="0" y="7"/>
                    <a:pt x="5" y="7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7" name="iṧľiḓè"/>
            <p:cNvSpPr/>
            <p:nvPr userDrawn="1"/>
          </p:nvSpPr>
          <p:spPr bwMode="auto">
            <a:xfrm>
              <a:off x="7518044" y="3882440"/>
              <a:ext cx="11842" cy="16579"/>
            </a:xfrm>
            <a:custGeom>
              <a:avLst/>
              <a:gdLst>
                <a:gd name="T0" fmla="*/ 5 w 6"/>
                <a:gd name="T1" fmla="*/ 2 h 8"/>
                <a:gd name="T2" fmla="*/ 5 w 6"/>
                <a:gd name="T3" fmla="*/ 2 h 8"/>
                <a:gd name="T4" fmla="*/ 0 w 6"/>
                <a:gd name="T5" fmla="*/ 4 h 8"/>
                <a:gd name="T6" fmla="*/ 5 w 6"/>
                <a:gd name="T7" fmla="*/ 6 h 8"/>
                <a:gd name="T8" fmla="*/ 5 w 6"/>
                <a:gd name="T9" fmla="*/ 5 h 8"/>
                <a:gd name="T10" fmla="*/ 5 w 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8"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3" y="0"/>
                    <a:pt x="0" y="2"/>
                    <a:pt x="0" y="4"/>
                  </a:cubicBezTo>
                  <a:cubicBezTo>
                    <a:pt x="0" y="6"/>
                    <a:pt x="3" y="8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3"/>
                    <a:pt x="5" y="2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8" name="iŝľïḋè"/>
            <p:cNvSpPr/>
            <p:nvPr userDrawn="1"/>
          </p:nvSpPr>
          <p:spPr bwMode="auto">
            <a:xfrm>
              <a:off x="7560677" y="4103893"/>
              <a:ext cx="20132" cy="22501"/>
            </a:xfrm>
            <a:prstGeom prst="ellipse">
              <a:avLst/>
            </a:pr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9" name="íṩ1îḑê"/>
            <p:cNvSpPr/>
            <p:nvPr userDrawn="1"/>
          </p:nvSpPr>
          <p:spPr bwMode="auto">
            <a:xfrm>
              <a:off x="7538176" y="4184421"/>
              <a:ext cx="14211" cy="20132"/>
            </a:xfrm>
            <a:custGeom>
              <a:avLst/>
              <a:gdLst>
                <a:gd name="T0" fmla="*/ 5 w 7"/>
                <a:gd name="T1" fmla="*/ 6 h 10"/>
                <a:gd name="T2" fmla="*/ 6 w 7"/>
                <a:gd name="T3" fmla="*/ 4 h 10"/>
                <a:gd name="T4" fmla="*/ 5 w 7"/>
                <a:gd name="T5" fmla="*/ 1 h 10"/>
                <a:gd name="T6" fmla="*/ 1 w 7"/>
                <a:gd name="T7" fmla="*/ 7 h 10"/>
                <a:gd name="T8" fmla="*/ 5 w 7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5" y="6"/>
                  </a:moveTo>
                  <a:cubicBezTo>
                    <a:pt x="5" y="5"/>
                    <a:pt x="5" y="4"/>
                    <a:pt x="6" y="4"/>
                  </a:cubicBezTo>
                  <a:cubicBezTo>
                    <a:pt x="7" y="3"/>
                    <a:pt x="7" y="0"/>
                    <a:pt x="5" y="1"/>
                  </a:cubicBezTo>
                  <a:cubicBezTo>
                    <a:pt x="2" y="1"/>
                    <a:pt x="0" y="4"/>
                    <a:pt x="1" y="7"/>
                  </a:cubicBezTo>
                  <a:cubicBezTo>
                    <a:pt x="1" y="10"/>
                    <a:pt x="6" y="8"/>
                    <a:pt x="5" y="6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0" name="ïṩḷíḋê"/>
            <p:cNvSpPr/>
            <p:nvPr userDrawn="1"/>
          </p:nvSpPr>
          <p:spPr bwMode="auto">
            <a:xfrm>
              <a:off x="5684845" y="4199816"/>
              <a:ext cx="40264" cy="35527"/>
            </a:xfrm>
            <a:custGeom>
              <a:avLst/>
              <a:gdLst>
                <a:gd name="T0" fmla="*/ 6 w 20"/>
                <a:gd name="T1" fmla="*/ 16 h 17"/>
                <a:gd name="T2" fmla="*/ 17 w 20"/>
                <a:gd name="T3" fmla="*/ 14 h 17"/>
                <a:gd name="T4" fmla="*/ 17 w 20"/>
                <a:gd name="T5" fmla="*/ 3 h 17"/>
                <a:gd name="T6" fmla="*/ 6 w 20"/>
                <a:gd name="T7" fmla="*/ 1 h 17"/>
                <a:gd name="T8" fmla="*/ 0 w 20"/>
                <a:gd name="T9" fmla="*/ 8 h 17"/>
                <a:gd name="T10" fmla="*/ 6 w 20"/>
                <a:gd name="T11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7">
                  <a:moveTo>
                    <a:pt x="6" y="16"/>
                  </a:moveTo>
                  <a:cubicBezTo>
                    <a:pt x="10" y="17"/>
                    <a:pt x="14" y="17"/>
                    <a:pt x="17" y="14"/>
                  </a:cubicBezTo>
                  <a:cubicBezTo>
                    <a:pt x="20" y="11"/>
                    <a:pt x="20" y="6"/>
                    <a:pt x="17" y="3"/>
                  </a:cubicBezTo>
                  <a:cubicBezTo>
                    <a:pt x="14" y="0"/>
                    <a:pt x="10" y="0"/>
                    <a:pt x="6" y="1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1" y="12"/>
                    <a:pt x="3" y="15"/>
                    <a:pt x="6" y="16"/>
                  </a:cubicBezTo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1" name="îŝļiḓè"/>
            <p:cNvSpPr/>
            <p:nvPr userDrawn="1"/>
          </p:nvSpPr>
          <p:spPr bwMode="auto">
            <a:xfrm>
              <a:off x="5993930" y="4022180"/>
              <a:ext cx="18948" cy="14211"/>
            </a:xfrm>
            <a:custGeom>
              <a:avLst/>
              <a:gdLst>
                <a:gd name="T0" fmla="*/ 4 w 9"/>
                <a:gd name="T1" fmla="*/ 7 h 7"/>
                <a:gd name="T2" fmla="*/ 4 w 9"/>
                <a:gd name="T3" fmla="*/ 0 h 7"/>
                <a:gd name="T4" fmla="*/ 4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4" y="7"/>
                  </a:moveTo>
                  <a:cubicBezTo>
                    <a:pt x="9" y="7"/>
                    <a:pt x="9" y="0"/>
                    <a:pt x="4" y="0"/>
                  </a:cubicBezTo>
                  <a:cubicBezTo>
                    <a:pt x="0" y="0"/>
                    <a:pt x="0" y="7"/>
                    <a:pt x="4" y="7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2" name="îṡľíḓe"/>
            <p:cNvSpPr/>
            <p:nvPr userDrawn="1"/>
          </p:nvSpPr>
          <p:spPr bwMode="auto">
            <a:xfrm>
              <a:off x="6096960" y="4202184"/>
              <a:ext cx="30790" cy="30790"/>
            </a:xfrm>
            <a:custGeom>
              <a:avLst/>
              <a:gdLst>
                <a:gd name="T0" fmla="*/ 8 w 15"/>
                <a:gd name="T1" fmla="*/ 15 h 15"/>
                <a:gd name="T2" fmla="*/ 15 w 15"/>
                <a:gd name="T3" fmla="*/ 7 h 15"/>
                <a:gd name="T4" fmla="*/ 8 w 15"/>
                <a:gd name="T5" fmla="*/ 0 h 15"/>
                <a:gd name="T6" fmla="*/ 1 w 15"/>
                <a:gd name="T7" fmla="*/ 7 h 15"/>
                <a:gd name="T8" fmla="*/ 8 w 15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cubicBezTo>
                    <a:pt x="11" y="15"/>
                    <a:pt x="15" y="11"/>
                    <a:pt x="15" y="7"/>
                  </a:cubicBezTo>
                  <a:cubicBezTo>
                    <a:pt x="14" y="4"/>
                    <a:pt x="12" y="0"/>
                    <a:pt x="8" y="0"/>
                  </a:cubicBezTo>
                  <a:cubicBezTo>
                    <a:pt x="4" y="0"/>
                    <a:pt x="0" y="4"/>
                    <a:pt x="1" y="7"/>
                  </a:cubicBezTo>
                  <a:cubicBezTo>
                    <a:pt x="1" y="11"/>
                    <a:pt x="4" y="15"/>
                    <a:pt x="8" y="15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3" name="ïšḻîḓê"/>
            <p:cNvSpPr/>
            <p:nvPr userDrawn="1"/>
          </p:nvSpPr>
          <p:spPr bwMode="auto">
            <a:xfrm>
              <a:off x="5578263" y="3679936"/>
              <a:ext cx="16579" cy="18948"/>
            </a:xfrm>
            <a:prstGeom prst="ellipse">
              <a:avLst/>
            </a:pr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4" name="îsḷïḓê"/>
            <p:cNvSpPr/>
            <p:nvPr userDrawn="1"/>
          </p:nvSpPr>
          <p:spPr bwMode="auto">
            <a:xfrm>
              <a:off x="6557628" y="3038080"/>
              <a:ext cx="22501" cy="22501"/>
            </a:xfrm>
            <a:custGeom>
              <a:avLst/>
              <a:gdLst>
                <a:gd name="T0" fmla="*/ 6 w 11"/>
                <a:gd name="T1" fmla="*/ 11 h 11"/>
                <a:gd name="T2" fmla="*/ 11 w 11"/>
                <a:gd name="T3" fmla="*/ 5 h 11"/>
                <a:gd name="T4" fmla="*/ 6 w 11"/>
                <a:gd name="T5" fmla="*/ 0 h 11"/>
                <a:gd name="T6" fmla="*/ 0 w 11"/>
                <a:gd name="T7" fmla="*/ 5 h 11"/>
                <a:gd name="T8" fmla="*/ 6 w 11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6" y="11"/>
                  </a:moveTo>
                  <a:cubicBezTo>
                    <a:pt x="9" y="11"/>
                    <a:pt x="11" y="8"/>
                    <a:pt x="11" y="5"/>
                  </a:cubicBezTo>
                  <a:cubicBezTo>
                    <a:pt x="11" y="2"/>
                    <a:pt x="9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1" y="8"/>
                    <a:pt x="3" y="11"/>
                    <a:pt x="6" y="11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5" name="ïṣḷîďé"/>
            <p:cNvSpPr/>
            <p:nvPr userDrawn="1"/>
          </p:nvSpPr>
          <p:spPr bwMode="auto">
            <a:xfrm>
              <a:off x="5584184" y="310321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6" name="iṣļîḑe"/>
            <p:cNvSpPr/>
            <p:nvPr userDrawn="1"/>
          </p:nvSpPr>
          <p:spPr bwMode="auto">
            <a:xfrm>
              <a:off x="5579447" y="3083081"/>
              <a:ext cx="16579" cy="14211"/>
            </a:xfrm>
            <a:custGeom>
              <a:avLst/>
              <a:gdLst>
                <a:gd name="T0" fmla="*/ 4 w 8"/>
                <a:gd name="T1" fmla="*/ 7 h 7"/>
                <a:gd name="T2" fmla="*/ 8 w 8"/>
                <a:gd name="T3" fmla="*/ 4 h 7"/>
                <a:gd name="T4" fmla="*/ 4 w 8"/>
                <a:gd name="T5" fmla="*/ 1 h 7"/>
                <a:gd name="T6" fmla="*/ 0 w 8"/>
                <a:gd name="T7" fmla="*/ 4 h 7"/>
                <a:gd name="T8" fmla="*/ 4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7"/>
                  </a:moveTo>
                  <a:cubicBezTo>
                    <a:pt x="6" y="6"/>
                    <a:pt x="8" y="5"/>
                    <a:pt x="8" y="4"/>
                  </a:cubicBezTo>
                  <a:cubicBezTo>
                    <a:pt x="8" y="2"/>
                    <a:pt x="6" y="1"/>
                    <a:pt x="4" y="1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7" name="îšḻïdê"/>
            <p:cNvSpPr/>
            <p:nvPr userDrawn="1"/>
          </p:nvSpPr>
          <p:spPr bwMode="auto">
            <a:xfrm>
              <a:off x="6139592" y="2929130"/>
              <a:ext cx="11842" cy="14211"/>
            </a:xfrm>
            <a:custGeom>
              <a:avLst/>
              <a:gdLst>
                <a:gd name="T0" fmla="*/ 2 w 6"/>
                <a:gd name="T1" fmla="*/ 1 h 7"/>
                <a:gd name="T2" fmla="*/ 1 w 6"/>
                <a:gd name="T3" fmla="*/ 4 h 7"/>
                <a:gd name="T4" fmla="*/ 3 w 6"/>
                <a:gd name="T5" fmla="*/ 3 h 7"/>
                <a:gd name="T6" fmla="*/ 3 w 6"/>
                <a:gd name="T7" fmla="*/ 7 h 7"/>
                <a:gd name="T8" fmla="*/ 3 w 6"/>
                <a:gd name="T9" fmla="*/ 3 h 7"/>
                <a:gd name="T10" fmla="*/ 5 w 6"/>
                <a:gd name="T11" fmla="*/ 4 h 7"/>
                <a:gd name="T12" fmla="*/ 4 w 6"/>
                <a:gd name="T13" fmla="*/ 1 h 7"/>
                <a:gd name="T14" fmla="*/ 2 w 6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7">
                  <a:moveTo>
                    <a:pt x="2" y="1"/>
                  </a:moveTo>
                  <a:cubicBezTo>
                    <a:pt x="2" y="2"/>
                    <a:pt x="2" y="3"/>
                    <a:pt x="1" y="4"/>
                  </a:cubicBezTo>
                  <a:cubicBezTo>
                    <a:pt x="2" y="4"/>
                    <a:pt x="2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5" y="7"/>
                    <a:pt x="6" y="3"/>
                    <a:pt x="3" y="3"/>
                  </a:cubicBezTo>
                  <a:cubicBezTo>
                    <a:pt x="4" y="3"/>
                    <a:pt x="4" y="4"/>
                    <a:pt x="5" y="4"/>
                  </a:cubicBezTo>
                  <a:cubicBezTo>
                    <a:pt x="4" y="3"/>
                    <a:pt x="4" y="2"/>
                    <a:pt x="4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8" name="išḷïḓé"/>
            <p:cNvSpPr/>
            <p:nvPr userDrawn="1"/>
          </p:nvSpPr>
          <p:spPr bwMode="auto">
            <a:xfrm>
              <a:off x="5881429" y="2949262"/>
              <a:ext cx="16579" cy="13027"/>
            </a:xfrm>
            <a:custGeom>
              <a:avLst/>
              <a:gdLst>
                <a:gd name="T0" fmla="*/ 4 w 8"/>
                <a:gd name="T1" fmla="*/ 6 h 6"/>
                <a:gd name="T2" fmla="*/ 4 w 8"/>
                <a:gd name="T3" fmla="*/ 0 h 6"/>
                <a:gd name="T4" fmla="*/ 4 w 8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cubicBezTo>
                    <a:pt x="8" y="6"/>
                    <a:pt x="8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9" name="iśḷïďe"/>
            <p:cNvSpPr/>
            <p:nvPr userDrawn="1"/>
          </p:nvSpPr>
          <p:spPr bwMode="auto">
            <a:xfrm>
              <a:off x="5884980" y="3199136"/>
              <a:ext cx="0" cy="4737"/>
            </a:xfrm>
            <a:custGeom>
              <a:avLst/>
              <a:gdLst>
                <a:gd name="T0" fmla="*/ 0 h 2"/>
                <a:gd name="T1" fmla="*/ 2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0" name="iṥḻîḋe"/>
            <p:cNvSpPr/>
            <p:nvPr userDrawn="1"/>
          </p:nvSpPr>
          <p:spPr bwMode="auto">
            <a:xfrm>
              <a:off x="5912218" y="3219268"/>
              <a:ext cx="17764" cy="30790"/>
            </a:xfrm>
            <a:custGeom>
              <a:avLst/>
              <a:gdLst>
                <a:gd name="T0" fmla="*/ 1 w 9"/>
                <a:gd name="T1" fmla="*/ 6 h 15"/>
                <a:gd name="T2" fmla="*/ 6 w 9"/>
                <a:gd name="T3" fmla="*/ 14 h 15"/>
                <a:gd name="T4" fmla="*/ 9 w 9"/>
                <a:gd name="T5" fmla="*/ 12 h 15"/>
                <a:gd name="T6" fmla="*/ 6 w 9"/>
                <a:gd name="T7" fmla="*/ 3 h 15"/>
                <a:gd name="T8" fmla="*/ 1 w 9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1" y="6"/>
                  </a:moveTo>
                  <a:cubicBezTo>
                    <a:pt x="3" y="8"/>
                    <a:pt x="4" y="12"/>
                    <a:pt x="6" y="14"/>
                  </a:cubicBezTo>
                  <a:cubicBezTo>
                    <a:pt x="7" y="15"/>
                    <a:pt x="9" y="14"/>
                    <a:pt x="9" y="12"/>
                  </a:cubicBezTo>
                  <a:cubicBezTo>
                    <a:pt x="9" y="9"/>
                    <a:pt x="7" y="6"/>
                    <a:pt x="6" y="3"/>
                  </a:cubicBezTo>
                  <a:cubicBezTo>
                    <a:pt x="4" y="0"/>
                    <a:pt x="0" y="3"/>
                    <a:pt x="1" y="6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1" name="î$ľïḋe"/>
            <p:cNvSpPr/>
            <p:nvPr userDrawn="1"/>
          </p:nvSpPr>
          <p:spPr bwMode="auto">
            <a:xfrm>
              <a:off x="5830505" y="4058892"/>
              <a:ext cx="20132" cy="24869"/>
            </a:xfrm>
            <a:custGeom>
              <a:avLst/>
              <a:gdLst>
                <a:gd name="T0" fmla="*/ 4 w 10"/>
                <a:gd name="T1" fmla="*/ 4 h 12"/>
                <a:gd name="T2" fmla="*/ 3 w 10"/>
                <a:gd name="T3" fmla="*/ 6 h 12"/>
                <a:gd name="T4" fmla="*/ 1 w 10"/>
                <a:gd name="T5" fmla="*/ 9 h 12"/>
                <a:gd name="T6" fmla="*/ 2 w 10"/>
                <a:gd name="T7" fmla="*/ 12 h 12"/>
                <a:gd name="T8" fmla="*/ 9 w 10"/>
                <a:gd name="T9" fmla="*/ 4 h 12"/>
                <a:gd name="T10" fmla="*/ 4 w 10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2">
                  <a:moveTo>
                    <a:pt x="4" y="4"/>
                  </a:moveTo>
                  <a:cubicBezTo>
                    <a:pt x="4" y="5"/>
                    <a:pt x="3" y="6"/>
                    <a:pt x="3" y="6"/>
                  </a:cubicBezTo>
                  <a:cubicBezTo>
                    <a:pt x="2" y="7"/>
                    <a:pt x="1" y="8"/>
                    <a:pt x="1" y="9"/>
                  </a:cubicBezTo>
                  <a:cubicBezTo>
                    <a:pt x="0" y="10"/>
                    <a:pt x="1" y="12"/>
                    <a:pt x="2" y="12"/>
                  </a:cubicBezTo>
                  <a:cubicBezTo>
                    <a:pt x="7" y="12"/>
                    <a:pt x="9" y="8"/>
                    <a:pt x="9" y="4"/>
                  </a:cubicBezTo>
                  <a:cubicBezTo>
                    <a:pt x="10" y="0"/>
                    <a:pt x="4" y="0"/>
                    <a:pt x="4" y="4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2" name="îśľïḓê"/>
            <p:cNvSpPr/>
            <p:nvPr userDrawn="1"/>
          </p:nvSpPr>
          <p:spPr bwMode="auto">
            <a:xfrm>
              <a:off x="7597387" y="4185605"/>
              <a:ext cx="16579" cy="16579"/>
            </a:xfrm>
            <a:custGeom>
              <a:avLst/>
              <a:gdLst>
                <a:gd name="T0" fmla="*/ 1 w 8"/>
                <a:gd name="T1" fmla="*/ 5 h 8"/>
                <a:gd name="T2" fmla="*/ 3 w 8"/>
                <a:gd name="T3" fmla="*/ 7 h 8"/>
                <a:gd name="T4" fmla="*/ 6 w 8"/>
                <a:gd name="T5" fmla="*/ 4 h 8"/>
                <a:gd name="T6" fmla="*/ 4 w 8"/>
                <a:gd name="T7" fmla="*/ 2 h 8"/>
                <a:gd name="T8" fmla="*/ 1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5"/>
                  </a:moveTo>
                  <a:cubicBezTo>
                    <a:pt x="2" y="5"/>
                    <a:pt x="3" y="6"/>
                    <a:pt x="3" y="7"/>
                  </a:cubicBezTo>
                  <a:cubicBezTo>
                    <a:pt x="5" y="8"/>
                    <a:pt x="8" y="6"/>
                    <a:pt x="6" y="4"/>
                  </a:cubicBezTo>
                  <a:cubicBezTo>
                    <a:pt x="5" y="3"/>
                    <a:pt x="5" y="3"/>
                    <a:pt x="4" y="2"/>
                  </a:cubicBezTo>
                  <a:cubicBezTo>
                    <a:pt x="2" y="0"/>
                    <a:pt x="0" y="3"/>
                    <a:pt x="1" y="5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3" name="ïŝ1ïďê"/>
            <p:cNvSpPr/>
            <p:nvPr userDrawn="1"/>
          </p:nvSpPr>
          <p:spPr bwMode="auto">
            <a:xfrm>
              <a:off x="7502649" y="3747436"/>
              <a:ext cx="16579" cy="16579"/>
            </a:xfrm>
            <a:custGeom>
              <a:avLst/>
              <a:gdLst>
                <a:gd name="T0" fmla="*/ 7 w 8"/>
                <a:gd name="T1" fmla="*/ 2 h 8"/>
                <a:gd name="T2" fmla="*/ 5 w 8"/>
                <a:gd name="T3" fmla="*/ 1 h 8"/>
                <a:gd name="T4" fmla="*/ 0 w 8"/>
                <a:gd name="T5" fmla="*/ 4 h 8"/>
                <a:gd name="T6" fmla="*/ 5 w 8"/>
                <a:gd name="T7" fmla="*/ 7 h 8"/>
                <a:gd name="T8" fmla="*/ 7 w 8"/>
                <a:gd name="T9" fmla="*/ 6 h 8"/>
                <a:gd name="T10" fmla="*/ 7 w 8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cubicBezTo>
                    <a:pt x="6" y="2"/>
                    <a:pt x="6" y="2"/>
                    <a:pt x="5" y="1"/>
                  </a:cubicBezTo>
                  <a:cubicBezTo>
                    <a:pt x="3" y="0"/>
                    <a:pt x="0" y="2"/>
                    <a:pt x="0" y="4"/>
                  </a:cubicBezTo>
                  <a:cubicBezTo>
                    <a:pt x="0" y="7"/>
                    <a:pt x="3" y="8"/>
                    <a:pt x="5" y="7"/>
                  </a:cubicBezTo>
                  <a:cubicBezTo>
                    <a:pt x="6" y="7"/>
                    <a:pt x="6" y="6"/>
                    <a:pt x="7" y="6"/>
                  </a:cubicBezTo>
                  <a:cubicBezTo>
                    <a:pt x="8" y="5"/>
                    <a:pt x="8" y="3"/>
                    <a:pt x="7" y="2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4" name="işḻiḍé"/>
            <p:cNvSpPr/>
            <p:nvPr userDrawn="1"/>
          </p:nvSpPr>
          <p:spPr bwMode="auto">
            <a:xfrm>
              <a:off x="6644078" y="3137556"/>
              <a:ext cx="20132" cy="21316"/>
            </a:xfrm>
            <a:custGeom>
              <a:avLst/>
              <a:gdLst>
                <a:gd name="T0" fmla="*/ 5 w 10"/>
                <a:gd name="T1" fmla="*/ 10 h 10"/>
                <a:gd name="T2" fmla="*/ 10 w 10"/>
                <a:gd name="T3" fmla="*/ 5 h 10"/>
                <a:gd name="T4" fmla="*/ 5 w 10"/>
                <a:gd name="T5" fmla="*/ 0 h 10"/>
                <a:gd name="T6" fmla="*/ 0 w 10"/>
                <a:gd name="T7" fmla="*/ 5 h 10"/>
                <a:gd name="T8" fmla="*/ 5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7" y="10"/>
                    <a:pt x="10" y="8"/>
                    <a:pt x="10" y="5"/>
                  </a:cubicBezTo>
                  <a:cubicBezTo>
                    <a:pt x="10" y="3"/>
                    <a:pt x="8" y="0"/>
                    <a:pt x="5" y="0"/>
                  </a:cubicBezTo>
                  <a:cubicBezTo>
                    <a:pt x="2" y="0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5" name="îśḷíḍe"/>
            <p:cNvSpPr/>
            <p:nvPr userDrawn="1"/>
          </p:nvSpPr>
          <p:spPr bwMode="auto">
            <a:xfrm>
              <a:off x="5323652" y="3401640"/>
              <a:ext cx="14211" cy="18948"/>
            </a:xfrm>
            <a:custGeom>
              <a:avLst/>
              <a:gdLst>
                <a:gd name="T0" fmla="*/ 5 w 7"/>
                <a:gd name="T1" fmla="*/ 0 h 9"/>
                <a:gd name="T2" fmla="*/ 3 w 7"/>
                <a:gd name="T3" fmla="*/ 2 h 9"/>
                <a:gd name="T4" fmla="*/ 4 w 7"/>
                <a:gd name="T5" fmla="*/ 2 h 9"/>
                <a:gd name="T6" fmla="*/ 0 w 7"/>
                <a:gd name="T7" fmla="*/ 4 h 9"/>
                <a:gd name="T8" fmla="*/ 2 w 7"/>
                <a:gd name="T9" fmla="*/ 8 h 9"/>
                <a:gd name="T10" fmla="*/ 6 w 7"/>
                <a:gd name="T11" fmla="*/ 7 h 9"/>
                <a:gd name="T12" fmla="*/ 6 w 7"/>
                <a:gd name="T13" fmla="*/ 2 h 9"/>
                <a:gd name="T14" fmla="*/ 6 w 7"/>
                <a:gd name="T15" fmla="*/ 4 h 9"/>
                <a:gd name="T16" fmla="*/ 6 w 7"/>
                <a:gd name="T17" fmla="*/ 1 h 9"/>
                <a:gd name="T18" fmla="*/ 5 w 7"/>
                <a:gd name="T1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9">
                  <a:moveTo>
                    <a:pt x="5" y="0"/>
                  </a:moveTo>
                  <a:cubicBezTo>
                    <a:pt x="4" y="1"/>
                    <a:pt x="4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2" y="2"/>
                    <a:pt x="1" y="2"/>
                    <a:pt x="0" y="4"/>
                  </a:cubicBezTo>
                  <a:cubicBezTo>
                    <a:pt x="0" y="6"/>
                    <a:pt x="1" y="8"/>
                    <a:pt x="2" y="8"/>
                  </a:cubicBezTo>
                  <a:cubicBezTo>
                    <a:pt x="4" y="9"/>
                    <a:pt x="6" y="8"/>
                    <a:pt x="6" y="7"/>
                  </a:cubicBezTo>
                  <a:cubicBezTo>
                    <a:pt x="7" y="5"/>
                    <a:pt x="7" y="4"/>
                    <a:pt x="6" y="2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6" y="3"/>
                    <a:pt x="6" y="2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6" name="iSļïḋê"/>
            <p:cNvSpPr/>
            <p:nvPr userDrawn="1"/>
          </p:nvSpPr>
          <p:spPr bwMode="auto">
            <a:xfrm>
              <a:off x="5270362" y="2466093"/>
              <a:ext cx="137371" cy="156319"/>
            </a:xfrm>
            <a:custGeom>
              <a:avLst/>
              <a:gdLst>
                <a:gd name="T0" fmla="*/ 0 w 67"/>
                <a:gd name="T1" fmla="*/ 0 h 76"/>
                <a:gd name="T2" fmla="*/ 66 w 67"/>
                <a:gd name="T3" fmla="*/ 76 h 76"/>
                <a:gd name="T4" fmla="*/ 67 w 67"/>
                <a:gd name="T5" fmla="*/ 76 h 76"/>
                <a:gd name="T6" fmla="*/ 0 w 67"/>
                <a:gd name="T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76">
                  <a:moveTo>
                    <a:pt x="0" y="0"/>
                  </a:moveTo>
                  <a:cubicBezTo>
                    <a:pt x="16" y="29"/>
                    <a:pt x="41" y="56"/>
                    <a:pt x="66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41" y="53"/>
                    <a:pt x="21" y="28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7" name="ísļîḍè"/>
            <p:cNvSpPr/>
            <p:nvPr userDrawn="1"/>
          </p:nvSpPr>
          <p:spPr bwMode="auto">
            <a:xfrm>
              <a:off x="5483524" y="2687546"/>
              <a:ext cx="196583" cy="153951"/>
            </a:xfrm>
            <a:custGeom>
              <a:avLst/>
              <a:gdLst>
                <a:gd name="T0" fmla="*/ 0 w 96"/>
                <a:gd name="T1" fmla="*/ 0 h 75"/>
                <a:gd name="T2" fmla="*/ 95 w 96"/>
                <a:gd name="T3" fmla="*/ 75 h 75"/>
                <a:gd name="T4" fmla="*/ 95 w 96"/>
                <a:gd name="T5" fmla="*/ 74 h 75"/>
                <a:gd name="T6" fmla="*/ 0 w 96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75">
                  <a:moveTo>
                    <a:pt x="0" y="0"/>
                  </a:moveTo>
                  <a:cubicBezTo>
                    <a:pt x="31" y="26"/>
                    <a:pt x="62" y="51"/>
                    <a:pt x="95" y="75"/>
                  </a:cubicBezTo>
                  <a:cubicBezTo>
                    <a:pt x="95" y="75"/>
                    <a:pt x="96" y="75"/>
                    <a:pt x="95" y="74"/>
                  </a:cubicBezTo>
                  <a:cubicBezTo>
                    <a:pt x="64" y="49"/>
                    <a:pt x="32" y="24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8" name="í$ľïḓe"/>
            <p:cNvSpPr/>
            <p:nvPr userDrawn="1"/>
          </p:nvSpPr>
          <p:spPr bwMode="auto">
            <a:xfrm>
              <a:off x="5034698" y="1937923"/>
              <a:ext cx="48554" cy="27238"/>
            </a:xfrm>
            <a:custGeom>
              <a:avLst/>
              <a:gdLst>
                <a:gd name="T0" fmla="*/ 2 w 24"/>
                <a:gd name="T1" fmla="*/ 12 h 13"/>
                <a:gd name="T2" fmla="*/ 22 w 24"/>
                <a:gd name="T3" fmla="*/ 3 h 13"/>
                <a:gd name="T4" fmla="*/ 21 w 24"/>
                <a:gd name="T5" fmla="*/ 1 h 13"/>
                <a:gd name="T6" fmla="*/ 1 w 24"/>
                <a:gd name="T7" fmla="*/ 11 h 13"/>
                <a:gd name="T8" fmla="*/ 2 w 24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3">
                  <a:moveTo>
                    <a:pt x="2" y="12"/>
                  </a:moveTo>
                  <a:cubicBezTo>
                    <a:pt x="9" y="10"/>
                    <a:pt x="16" y="7"/>
                    <a:pt x="22" y="3"/>
                  </a:cubicBezTo>
                  <a:cubicBezTo>
                    <a:pt x="24" y="2"/>
                    <a:pt x="23" y="0"/>
                    <a:pt x="21" y="1"/>
                  </a:cubicBezTo>
                  <a:cubicBezTo>
                    <a:pt x="14" y="3"/>
                    <a:pt x="8" y="7"/>
                    <a:pt x="1" y="11"/>
                  </a:cubicBezTo>
                  <a:cubicBezTo>
                    <a:pt x="0" y="11"/>
                    <a:pt x="1" y="13"/>
                    <a:pt x="2" y="12"/>
                  </a:cubicBezTo>
                  <a:close/>
                </a:path>
              </a:pathLst>
            </a:custGeom>
            <a:solidFill>
              <a:srgbClr val="7F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9" name="isļiḑè"/>
            <p:cNvSpPr/>
            <p:nvPr userDrawn="1"/>
          </p:nvSpPr>
          <p:spPr bwMode="auto">
            <a:xfrm>
              <a:off x="5382864" y="2710046"/>
              <a:ext cx="63949" cy="65133"/>
            </a:xfrm>
            <a:custGeom>
              <a:avLst/>
              <a:gdLst>
                <a:gd name="T0" fmla="*/ 0 w 31"/>
                <a:gd name="T1" fmla="*/ 1 h 32"/>
                <a:gd name="T2" fmla="*/ 11 w 31"/>
                <a:gd name="T3" fmla="*/ 18 h 32"/>
                <a:gd name="T4" fmla="*/ 28 w 31"/>
                <a:gd name="T5" fmla="*/ 31 h 32"/>
                <a:gd name="T6" fmla="*/ 30 w 31"/>
                <a:gd name="T7" fmla="*/ 28 h 32"/>
                <a:gd name="T8" fmla="*/ 15 w 31"/>
                <a:gd name="T9" fmla="*/ 14 h 32"/>
                <a:gd name="T10" fmla="*/ 1 w 31"/>
                <a:gd name="T11" fmla="*/ 0 h 32"/>
                <a:gd name="T12" fmla="*/ 0 w 31"/>
                <a:gd name="T13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2">
                  <a:moveTo>
                    <a:pt x="0" y="1"/>
                  </a:moveTo>
                  <a:cubicBezTo>
                    <a:pt x="1" y="8"/>
                    <a:pt x="6" y="13"/>
                    <a:pt x="11" y="18"/>
                  </a:cubicBezTo>
                  <a:cubicBezTo>
                    <a:pt x="16" y="23"/>
                    <a:pt x="21" y="27"/>
                    <a:pt x="28" y="31"/>
                  </a:cubicBezTo>
                  <a:cubicBezTo>
                    <a:pt x="29" y="32"/>
                    <a:pt x="31" y="29"/>
                    <a:pt x="30" y="28"/>
                  </a:cubicBezTo>
                  <a:cubicBezTo>
                    <a:pt x="25" y="23"/>
                    <a:pt x="20" y="19"/>
                    <a:pt x="15" y="14"/>
                  </a:cubicBezTo>
                  <a:cubicBezTo>
                    <a:pt x="10" y="9"/>
                    <a:pt x="7" y="3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7F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0" name="iṣḷïḋe"/>
            <p:cNvSpPr/>
            <p:nvPr userDrawn="1"/>
          </p:nvSpPr>
          <p:spPr bwMode="auto">
            <a:xfrm>
              <a:off x="4858247" y="3524801"/>
              <a:ext cx="55660" cy="39080"/>
            </a:xfrm>
            <a:custGeom>
              <a:avLst/>
              <a:gdLst>
                <a:gd name="T0" fmla="*/ 22 w 27"/>
                <a:gd name="T1" fmla="*/ 19 h 19"/>
                <a:gd name="T2" fmla="*/ 20 w 27"/>
                <a:gd name="T3" fmla="*/ 18 h 19"/>
                <a:gd name="T4" fmla="*/ 3 w 27"/>
                <a:gd name="T5" fmla="*/ 10 h 19"/>
                <a:gd name="T6" fmla="*/ 1 w 27"/>
                <a:gd name="T7" fmla="*/ 4 h 19"/>
                <a:gd name="T8" fmla="*/ 8 w 27"/>
                <a:gd name="T9" fmla="*/ 2 h 19"/>
                <a:gd name="T10" fmla="*/ 24 w 27"/>
                <a:gd name="T11" fmla="*/ 10 h 19"/>
                <a:gd name="T12" fmla="*/ 26 w 27"/>
                <a:gd name="T13" fmla="*/ 16 h 19"/>
                <a:gd name="T14" fmla="*/ 22 w 27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9">
                  <a:moveTo>
                    <a:pt x="22" y="19"/>
                  </a:moveTo>
                  <a:cubicBezTo>
                    <a:pt x="21" y="19"/>
                    <a:pt x="21" y="18"/>
                    <a:pt x="20" y="18"/>
                  </a:cubicBezTo>
                  <a:cubicBezTo>
                    <a:pt x="9" y="13"/>
                    <a:pt x="3" y="10"/>
                    <a:pt x="3" y="10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3" y="1"/>
                    <a:pt x="5" y="0"/>
                    <a:pt x="8" y="2"/>
                  </a:cubicBezTo>
                  <a:cubicBezTo>
                    <a:pt x="8" y="2"/>
                    <a:pt x="13" y="5"/>
                    <a:pt x="24" y="10"/>
                  </a:cubicBezTo>
                  <a:cubicBezTo>
                    <a:pt x="26" y="11"/>
                    <a:pt x="27" y="14"/>
                    <a:pt x="26" y="16"/>
                  </a:cubicBezTo>
                  <a:cubicBezTo>
                    <a:pt x="25" y="18"/>
                    <a:pt x="24" y="19"/>
                    <a:pt x="22" y="19"/>
                  </a:cubicBezTo>
                </a:path>
              </a:pathLst>
            </a:custGeom>
            <a:solidFill>
              <a:srgbClr val="C7E5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1" name="í$ḷíḓê"/>
            <p:cNvSpPr/>
            <p:nvPr userDrawn="1"/>
          </p:nvSpPr>
          <p:spPr bwMode="auto">
            <a:xfrm>
              <a:off x="4928117" y="3559144"/>
              <a:ext cx="2222813" cy="303165"/>
            </a:xfrm>
            <a:custGeom>
              <a:avLst/>
              <a:gdLst>
                <a:gd name="T0" fmla="*/ 603 w 1084"/>
                <a:gd name="T1" fmla="*/ 143 h 148"/>
                <a:gd name="T2" fmla="*/ 645 w 1084"/>
                <a:gd name="T3" fmla="*/ 138 h 148"/>
                <a:gd name="T4" fmla="*/ 610 w 1084"/>
                <a:gd name="T5" fmla="*/ 148 h 148"/>
                <a:gd name="T6" fmla="*/ 551 w 1084"/>
                <a:gd name="T7" fmla="*/ 146 h 148"/>
                <a:gd name="T8" fmla="*/ 589 w 1084"/>
                <a:gd name="T9" fmla="*/ 138 h 148"/>
                <a:gd name="T10" fmla="*/ 664 w 1084"/>
                <a:gd name="T11" fmla="*/ 146 h 148"/>
                <a:gd name="T12" fmla="*/ 701 w 1084"/>
                <a:gd name="T13" fmla="*/ 135 h 148"/>
                <a:gd name="T14" fmla="*/ 664 w 1084"/>
                <a:gd name="T15" fmla="*/ 146 h 148"/>
                <a:gd name="T16" fmla="*/ 532 w 1084"/>
                <a:gd name="T17" fmla="*/ 145 h 148"/>
                <a:gd name="T18" fmla="*/ 495 w 1084"/>
                <a:gd name="T19" fmla="*/ 133 h 148"/>
                <a:gd name="T20" fmla="*/ 532 w 1084"/>
                <a:gd name="T21" fmla="*/ 145 h 148"/>
                <a:gd name="T22" fmla="*/ 720 w 1084"/>
                <a:gd name="T23" fmla="*/ 133 h 148"/>
                <a:gd name="T24" fmla="*/ 758 w 1084"/>
                <a:gd name="T25" fmla="*/ 138 h 148"/>
                <a:gd name="T26" fmla="*/ 476 w 1084"/>
                <a:gd name="T27" fmla="*/ 140 h 148"/>
                <a:gd name="T28" fmla="*/ 434 w 1084"/>
                <a:gd name="T29" fmla="*/ 131 h 148"/>
                <a:gd name="T30" fmla="*/ 480 w 1084"/>
                <a:gd name="T31" fmla="*/ 136 h 148"/>
                <a:gd name="T32" fmla="*/ 772 w 1084"/>
                <a:gd name="T33" fmla="*/ 131 h 148"/>
                <a:gd name="T34" fmla="*/ 818 w 1084"/>
                <a:gd name="T35" fmla="*/ 123 h 148"/>
                <a:gd name="T36" fmla="*/ 776 w 1084"/>
                <a:gd name="T37" fmla="*/ 135 h 148"/>
                <a:gd name="T38" fmla="*/ 382 w 1084"/>
                <a:gd name="T39" fmla="*/ 127 h 148"/>
                <a:gd name="T40" fmla="*/ 420 w 1084"/>
                <a:gd name="T41" fmla="*/ 124 h 148"/>
                <a:gd name="T42" fmla="*/ 832 w 1084"/>
                <a:gd name="T43" fmla="*/ 125 h 148"/>
                <a:gd name="T44" fmla="*/ 868 w 1084"/>
                <a:gd name="T45" fmla="*/ 107 h 148"/>
                <a:gd name="T46" fmla="*/ 833 w 1084"/>
                <a:gd name="T47" fmla="*/ 125 h 148"/>
                <a:gd name="T48" fmla="*/ 363 w 1084"/>
                <a:gd name="T49" fmla="*/ 124 h 148"/>
                <a:gd name="T50" fmla="*/ 328 w 1084"/>
                <a:gd name="T51" fmla="*/ 107 h 148"/>
                <a:gd name="T52" fmla="*/ 364 w 1084"/>
                <a:gd name="T53" fmla="*/ 124 h 148"/>
                <a:gd name="T54" fmla="*/ 271 w 1084"/>
                <a:gd name="T55" fmla="*/ 103 h 148"/>
                <a:gd name="T56" fmla="*/ 309 w 1084"/>
                <a:gd name="T57" fmla="*/ 103 h 148"/>
                <a:gd name="T58" fmla="*/ 887 w 1084"/>
                <a:gd name="T59" fmla="*/ 112 h 148"/>
                <a:gd name="T60" fmla="*/ 922 w 1084"/>
                <a:gd name="T61" fmla="*/ 92 h 148"/>
                <a:gd name="T62" fmla="*/ 888 w 1084"/>
                <a:gd name="T63" fmla="*/ 111 h 148"/>
                <a:gd name="T64" fmla="*/ 252 w 1084"/>
                <a:gd name="T65" fmla="*/ 98 h 148"/>
                <a:gd name="T66" fmla="*/ 218 w 1084"/>
                <a:gd name="T67" fmla="*/ 79 h 148"/>
                <a:gd name="T68" fmla="*/ 253 w 1084"/>
                <a:gd name="T69" fmla="*/ 99 h 148"/>
                <a:gd name="T70" fmla="*/ 940 w 1084"/>
                <a:gd name="T71" fmla="*/ 86 h 148"/>
                <a:gd name="T72" fmla="*/ 978 w 1084"/>
                <a:gd name="T73" fmla="*/ 82 h 148"/>
                <a:gd name="T74" fmla="*/ 199 w 1084"/>
                <a:gd name="T75" fmla="*/ 83 h 148"/>
                <a:gd name="T76" fmla="*/ 159 w 1084"/>
                <a:gd name="T77" fmla="*/ 66 h 148"/>
                <a:gd name="T78" fmla="*/ 203 w 1084"/>
                <a:gd name="T79" fmla="*/ 80 h 148"/>
                <a:gd name="T80" fmla="*/ 990 w 1084"/>
                <a:gd name="T81" fmla="*/ 72 h 148"/>
                <a:gd name="T82" fmla="*/ 1033 w 1084"/>
                <a:gd name="T83" fmla="*/ 53 h 148"/>
                <a:gd name="T84" fmla="*/ 994 w 1084"/>
                <a:gd name="T85" fmla="*/ 75 h 148"/>
                <a:gd name="T86" fmla="*/ 108 w 1084"/>
                <a:gd name="T87" fmla="*/ 53 h 148"/>
                <a:gd name="T88" fmla="*/ 147 w 1084"/>
                <a:gd name="T89" fmla="*/ 57 h 148"/>
                <a:gd name="T90" fmla="*/ 1046 w 1084"/>
                <a:gd name="T91" fmla="*/ 52 h 148"/>
                <a:gd name="T92" fmla="*/ 1077 w 1084"/>
                <a:gd name="T93" fmla="*/ 26 h 148"/>
                <a:gd name="T94" fmla="*/ 1048 w 1084"/>
                <a:gd name="T95" fmla="*/ 51 h 148"/>
                <a:gd name="T96" fmla="*/ 90 w 1084"/>
                <a:gd name="T97" fmla="*/ 46 h 148"/>
                <a:gd name="T98" fmla="*/ 59 w 1084"/>
                <a:gd name="T99" fmla="*/ 23 h 148"/>
                <a:gd name="T100" fmla="*/ 92 w 1084"/>
                <a:gd name="T101" fmla="*/ 46 h 148"/>
                <a:gd name="T102" fmla="*/ 3 w 1084"/>
                <a:gd name="T103" fmla="*/ 9 h 148"/>
                <a:gd name="T104" fmla="*/ 41 w 1084"/>
                <a:gd name="T105" fmla="*/ 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84" h="148">
                  <a:moveTo>
                    <a:pt x="610" y="148"/>
                  </a:moveTo>
                  <a:cubicBezTo>
                    <a:pt x="607" y="148"/>
                    <a:pt x="607" y="148"/>
                    <a:pt x="607" y="148"/>
                  </a:cubicBezTo>
                  <a:cubicBezTo>
                    <a:pt x="605" y="148"/>
                    <a:pt x="603" y="146"/>
                    <a:pt x="603" y="143"/>
                  </a:cubicBezTo>
                  <a:cubicBezTo>
                    <a:pt x="603" y="141"/>
                    <a:pt x="605" y="138"/>
                    <a:pt x="607" y="138"/>
                  </a:cubicBezTo>
                  <a:cubicBezTo>
                    <a:pt x="610" y="138"/>
                    <a:pt x="610" y="138"/>
                    <a:pt x="610" y="138"/>
                  </a:cubicBezTo>
                  <a:cubicBezTo>
                    <a:pt x="621" y="138"/>
                    <a:pt x="633" y="138"/>
                    <a:pt x="645" y="138"/>
                  </a:cubicBezTo>
                  <a:cubicBezTo>
                    <a:pt x="648" y="138"/>
                    <a:pt x="650" y="140"/>
                    <a:pt x="650" y="142"/>
                  </a:cubicBezTo>
                  <a:cubicBezTo>
                    <a:pt x="650" y="145"/>
                    <a:pt x="648" y="147"/>
                    <a:pt x="645" y="147"/>
                  </a:cubicBezTo>
                  <a:cubicBezTo>
                    <a:pt x="634" y="147"/>
                    <a:pt x="622" y="148"/>
                    <a:pt x="610" y="148"/>
                  </a:cubicBezTo>
                  <a:moveTo>
                    <a:pt x="589" y="147"/>
                  </a:moveTo>
                  <a:cubicBezTo>
                    <a:pt x="589" y="147"/>
                    <a:pt x="589" y="147"/>
                    <a:pt x="589" y="147"/>
                  </a:cubicBezTo>
                  <a:cubicBezTo>
                    <a:pt x="576" y="147"/>
                    <a:pt x="563" y="147"/>
                    <a:pt x="551" y="146"/>
                  </a:cubicBezTo>
                  <a:cubicBezTo>
                    <a:pt x="548" y="146"/>
                    <a:pt x="546" y="144"/>
                    <a:pt x="546" y="141"/>
                  </a:cubicBezTo>
                  <a:cubicBezTo>
                    <a:pt x="546" y="139"/>
                    <a:pt x="549" y="137"/>
                    <a:pt x="551" y="137"/>
                  </a:cubicBezTo>
                  <a:cubicBezTo>
                    <a:pt x="564" y="138"/>
                    <a:pt x="576" y="138"/>
                    <a:pt x="589" y="138"/>
                  </a:cubicBezTo>
                  <a:cubicBezTo>
                    <a:pt x="591" y="138"/>
                    <a:pt x="593" y="140"/>
                    <a:pt x="593" y="143"/>
                  </a:cubicBezTo>
                  <a:cubicBezTo>
                    <a:pt x="593" y="145"/>
                    <a:pt x="591" y="147"/>
                    <a:pt x="589" y="147"/>
                  </a:cubicBezTo>
                  <a:moveTo>
                    <a:pt x="664" y="146"/>
                  </a:moveTo>
                  <a:cubicBezTo>
                    <a:pt x="662" y="146"/>
                    <a:pt x="660" y="144"/>
                    <a:pt x="659" y="142"/>
                  </a:cubicBezTo>
                  <a:cubicBezTo>
                    <a:pt x="659" y="139"/>
                    <a:pt x="661" y="137"/>
                    <a:pt x="664" y="137"/>
                  </a:cubicBezTo>
                  <a:cubicBezTo>
                    <a:pt x="676" y="137"/>
                    <a:pt x="689" y="136"/>
                    <a:pt x="701" y="135"/>
                  </a:cubicBezTo>
                  <a:cubicBezTo>
                    <a:pt x="704" y="135"/>
                    <a:pt x="706" y="136"/>
                    <a:pt x="706" y="139"/>
                  </a:cubicBezTo>
                  <a:cubicBezTo>
                    <a:pt x="706" y="142"/>
                    <a:pt x="705" y="144"/>
                    <a:pt x="702" y="144"/>
                  </a:cubicBezTo>
                  <a:cubicBezTo>
                    <a:pt x="690" y="145"/>
                    <a:pt x="677" y="146"/>
                    <a:pt x="664" y="146"/>
                  </a:cubicBezTo>
                  <a:cubicBezTo>
                    <a:pt x="664" y="146"/>
                    <a:pt x="664" y="146"/>
                    <a:pt x="664" y="146"/>
                  </a:cubicBezTo>
                  <a:moveTo>
                    <a:pt x="532" y="145"/>
                  </a:moveTo>
                  <a:cubicBezTo>
                    <a:pt x="532" y="145"/>
                    <a:pt x="532" y="145"/>
                    <a:pt x="532" y="145"/>
                  </a:cubicBezTo>
                  <a:cubicBezTo>
                    <a:pt x="519" y="144"/>
                    <a:pt x="507" y="143"/>
                    <a:pt x="494" y="142"/>
                  </a:cubicBezTo>
                  <a:cubicBezTo>
                    <a:pt x="492" y="142"/>
                    <a:pt x="490" y="140"/>
                    <a:pt x="490" y="137"/>
                  </a:cubicBezTo>
                  <a:cubicBezTo>
                    <a:pt x="490" y="135"/>
                    <a:pt x="492" y="133"/>
                    <a:pt x="495" y="133"/>
                  </a:cubicBezTo>
                  <a:cubicBezTo>
                    <a:pt x="507" y="134"/>
                    <a:pt x="520" y="135"/>
                    <a:pt x="532" y="136"/>
                  </a:cubicBezTo>
                  <a:cubicBezTo>
                    <a:pt x="535" y="136"/>
                    <a:pt x="537" y="138"/>
                    <a:pt x="537" y="141"/>
                  </a:cubicBezTo>
                  <a:cubicBezTo>
                    <a:pt x="537" y="143"/>
                    <a:pt x="535" y="145"/>
                    <a:pt x="532" y="145"/>
                  </a:cubicBezTo>
                  <a:moveTo>
                    <a:pt x="720" y="142"/>
                  </a:moveTo>
                  <a:cubicBezTo>
                    <a:pt x="718" y="142"/>
                    <a:pt x="716" y="140"/>
                    <a:pt x="716" y="138"/>
                  </a:cubicBezTo>
                  <a:cubicBezTo>
                    <a:pt x="716" y="136"/>
                    <a:pt x="717" y="133"/>
                    <a:pt x="720" y="133"/>
                  </a:cubicBezTo>
                  <a:cubicBezTo>
                    <a:pt x="732" y="132"/>
                    <a:pt x="745" y="130"/>
                    <a:pt x="757" y="129"/>
                  </a:cubicBezTo>
                  <a:cubicBezTo>
                    <a:pt x="760" y="128"/>
                    <a:pt x="762" y="130"/>
                    <a:pt x="762" y="133"/>
                  </a:cubicBezTo>
                  <a:cubicBezTo>
                    <a:pt x="763" y="135"/>
                    <a:pt x="761" y="137"/>
                    <a:pt x="758" y="138"/>
                  </a:cubicBezTo>
                  <a:cubicBezTo>
                    <a:pt x="746" y="140"/>
                    <a:pt x="733" y="141"/>
                    <a:pt x="721" y="142"/>
                  </a:cubicBezTo>
                  <a:cubicBezTo>
                    <a:pt x="720" y="142"/>
                    <a:pt x="720" y="142"/>
                    <a:pt x="720" y="142"/>
                  </a:cubicBezTo>
                  <a:moveTo>
                    <a:pt x="476" y="140"/>
                  </a:moveTo>
                  <a:cubicBezTo>
                    <a:pt x="475" y="140"/>
                    <a:pt x="475" y="140"/>
                    <a:pt x="475" y="140"/>
                  </a:cubicBezTo>
                  <a:cubicBezTo>
                    <a:pt x="463" y="139"/>
                    <a:pt x="450" y="137"/>
                    <a:pt x="438" y="136"/>
                  </a:cubicBezTo>
                  <a:cubicBezTo>
                    <a:pt x="435" y="135"/>
                    <a:pt x="433" y="133"/>
                    <a:pt x="434" y="131"/>
                  </a:cubicBezTo>
                  <a:cubicBezTo>
                    <a:pt x="434" y="128"/>
                    <a:pt x="436" y="126"/>
                    <a:pt x="439" y="127"/>
                  </a:cubicBezTo>
                  <a:cubicBezTo>
                    <a:pt x="451" y="128"/>
                    <a:pt x="464" y="130"/>
                    <a:pt x="476" y="131"/>
                  </a:cubicBezTo>
                  <a:cubicBezTo>
                    <a:pt x="479" y="131"/>
                    <a:pt x="481" y="134"/>
                    <a:pt x="480" y="136"/>
                  </a:cubicBezTo>
                  <a:cubicBezTo>
                    <a:pt x="480" y="139"/>
                    <a:pt x="478" y="140"/>
                    <a:pt x="476" y="140"/>
                  </a:cubicBezTo>
                  <a:moveTo>
                    <a:pt x="776" y="135"/>
                  </a:moveTo>
                  <a:cubicBezTo>
                    <a:pt x="774" y="135"/>
                    <a:pt x="772" y="134"/>
                    <a:pt x="772" y="131"/>
                  </a:cubicBezTo>
                  <a:cubicBezTo>
                    <a:pt x="772" y="129"/>
                    <a:pt x="773" y="126"/>
                    <a:pt x="776" y="126"/>
                  </a:cubicBezTo>
                  <a:cubicBezTo>
                    <a:pt x="788" y="124"/>
                    <a:pt x="801" y="122"/>
                    <a:pt x="813" y="120"/>
                  </a:cubicBezTo>
                  <a:cubicBezTo>
                    <a:pt x="815" y="119"/>
                    <a:pt x="818" y="121"/>
                    <a:pt x="818" y="123"/>
                  </a:cubicBezTo>
                  <a:cubicBezTo>
                    <a:pt x="819" y="126"/>
                    <a:pt x="817" y="128"/>
                    <a:pt x="814" y="129"/>
                  </a:cubicBezTo>
                  <a:cubicBezTo>
                    <a:pt x="802" y="131"/>
                    <a:pt x="790" y="133"/>
                    <a:pt x="777" y="135"/>
                  </a:cubicBezTo>
                  <a:cubicBezTo>
                    <a:pt x="776" y="135"/>
                    <a:pt x="776" y="135"/>
                    <a:pt x="776" y="135"/>
                  </a:cubicBezTo>
                  <a:moveTo>
                    <a:pt x="420" y="133"/>
                  </a:moveTo>
                  <a:cubicBezTo>
                    <a:pt x="419" y="133"/>
                    <a:pt x="419" y="133"/>
                    <a:pt x="419" y="133"/>
                  </a:cubicBezTo>
                  <a:cubicBezTo>
                    <a:pt x="407" y="131"/>
                    <a:pt x="394" y="129"/>
                    <a:pt x="382" y="127"/>
                  </a:cubicBezTo>
                  <a:cubicBezTo>
                    <a:pt x="379" y="127"/>
                    <a:pt x="377" y="124"/>
                    <a:pt x="378" y="122"/>
                  </a:cubicBezTo>
                  <a:cubicBezTo>
                    <a:pt x="378" y="119"/>
                    <a:pt x="381" y="118"/>
                    <a:pt x="383" y="118"/>
                  </a:cubicBezTo>
                  <a:cubicBezTo>
                    <a:pt x="396" y="120"/>
                    <a:pt x="408" y="122"/>
                    <a:pt x="420" y="124"/>
                  </a:cubicBezTo>
                  <a:cubicBezTo>
                    <a:pt x="423" y="124"/>
                    <a:pt x="425" y="127"/>
                    <a:pt x="424" y="129"/>
                  </a:cubicBezTo>
                  <a:cubicBezTo>
                    <a:pt x="424" y="132"/>
                    <a:pt x="422" y="133"/>
                    <a:pt x="420" y="133"/>
                  </a:cubicBezTo>
                  <a:moveTo>
                    <a:pt x="832" y="125"/>
                  </a:moveTo>
                  <a:cubicBezTo>
                    <a:pt x="830" y="125"/>
                    <a:pt x="828" y="124"/>
                    <a:pt x="828" y="121"/>
                  </a:cubicBezTo>
                  <a:cubicBezTo>
                    <a:pt x="827" y="119"/>
                    <a:pt x="829" y="116"/>
                    <a:pt x="831" y="116"/>
                  </a:cubicBezTo>
                  <a:cubicBezTo>
                    <a:pt x="843" y="113"/>
                    <a:pt x="856" y="110"/>
                    <a:pt x="868" y="107"/>
                  </a:cubicBezTo>
                  <a:cubicBezTo>
                    <a:pt x="870" y="107"/>
                    <a:pt x="873" y="108"/>
                    <a:pt x="873" y="111"/>
                  </a:cubicBezTo>
                  <a:cubicBezTo>
                    <a:pt x="874" y="113"/>
                    <a:pt x="872" y="116"/>
                    <a:pt x="870" y="116"/>
                  </a:cubicBezTo>
                  <a:cubicBezTo>
                    <a:pt x="858" y="119"/>
                    <a:pt x="845" y="122"/>
                    <a:pt x="833" y="125"/>
                  </a:cubicBezTo>
                  <a:cubicBezTo>
                    <a:pt x="832" y="125"/>
                    <a:pt x="832" y="125"/>
                    <a:pt x="832" y="125"/>
                  </a:cubicBezTo>
                  <a:moveTo>
                    <a:pt x="364" y="124"/>
                  </a:moveTo>
                  <a:cubicBezTo>
                    <a:pt x="363" y="124"/>
                    <a:pt x="363" y="124"/>
                    <a:pt x="363" y="124"/>
                  </a:cubicBezTo>
                  <a:cubicBezTo>
                    <a:pt x="351" y="121"/>
                    <a:pt x="338" y="119"/>
                    <a:pt x="326" y="116"/>
                  </a:cubicBezTo>
                  <a:cubicBezTo>
                    <a:pt x="323" y="116"/>
                    <a:pt x="322" y="113"/>
                    <a:pt x="322" y="111"/>
                  </a:cubicBezTo>
                  <a:cubicBezTo>
                    <a:pt x="323" y="108"/>
                    <a:pt x="325" y="107"/>
                    <a:pt x="328" y="107"/>
                  </a:cubicBezTo>
                  <a:cubicBezTo>
                    <a:pt x="340" y="110"/>
                    <a:pt x="352" y="112"/>
                    <a:pt x="365" y="115"/>
                  </a:cubicBezTo>
                  <a:cubicBezTo>
                    <a:pt x="367" y="115"/>
                    <a:pt x="369" y="117"/>
                    <a:pt x="368" y="120"/>
                  </a:cubicBezTo>
                  <a:cubicBezTo>
                    <a:pt x="368" y="122"/>
                    <a:pt x="366" y="124"/>
                    <a:pt x="364" y="124"/>
                  </a:cubicBezTo>
                  <a:moveTo>
                    <a:pt x="308" y="112"/>
                  </a:moveTo>
                  <a:cubicBezTo>
                    <a:pt x="307" y="112"/>
                    <a:pt x="307" y="112"/>
                    <a:pt x="307" y="112"/>
                  </a:cubicBezTo>
                  <a:cubicBezTo>
                    <a:pt x="295" y="109"/>
                    <a:pt x="283" y="106"/>
                    <a:pt x="271" y="103"/>
                  </a:cubicBezTo>
                  <a:cubicBezTo>
                    <a:pt x="268" y="103"/>
                    <a:pt x="267" y="100"/>
                    <a:pt x="267" y="98"/>
                  </a:cubicBezTo>
                  <a:cubicBezTo>
                    <a:pt x="268" y="95"/>
                    <a:pt x="270" y="94"/>
                    <a:pt x="273" y="94"/>
                  </a:cubicBezTo>
                  <a:cubicBezTo>
                    <a:pt x="285" y="97"/>
                    <a:pt x="297" y="100"/>
                    <a:pt x="309" y="103"/>
                  </a:cubicBezTo>
                  <a:cubicBezTo>
                    <a:pt x="312" y="104"/>
                    <a:pt x="313" y="106"/>
                    <a:pt x="313" y="109"/>
                  </a:cubicBezTo>
                  <a:cubicBezTo>
                    <a:pt x="312" y="111"/>
                    <a:pt x="310" y="112"/>
                    <a:pt x="308" y="112"/>
                  </a:cubicBezTo>
                  <a:moveTo>
                    <a:pt x="887" y="112"/>
                  </a:moveTo>
                  <a:cubicBezTo>
                    <a:pt x="885" y="112"/>
                    <a:pt x="883" y="110"/>
                    <a:pt x="883" y="108"/>
                  </a:cubicBezTo>
                  <a:cubicBezTo>
                    <a:pt x="882" y="106"/>
                    <a:pt x="883" y="103"/>
                    <a:pt x="886" y="103"/>
                  </a:cubicBezTo>
                  <a:cubicBezTo>
                    <a:pt x="898" y="99"/>
                    <a:pt x="910" y="96"/>
                    <a:pt x="922" y="92"/>
                  </a:cubicBezTo>
                  <a:cubicBezTo>
                    <a:pt x="924" y="91"/>
                    <a:pt x="927" y="92"/>
                    <a:pt x="928" y="95"/>
                  </a:cubicBezTo>
                  <a:cubicBezTo>
                    <a:pt x="928" y="97"/>
                    <a:pt x="927" y="100"/>
                    <a:pt x="925" y="101"/>
                  </a:cubicBezTo>
                  <a:cubicBezTo>
                    <a:pt x="913" y="105"/>
                    <a:pt x="900" y="108"/>
                    <a:pt x="888" y="111"/>
                  </a:cubicBezTo>
                  <a:cubicBezTo>
                    <a:pt x="888" y="112"/>
                    <a:pt x="887" y="112"/>
                    <a:pt x="887" y="112"/>
                  </a:cubicBezTo>
                  <a:moveTo>
                    <a:pt x="253" y="99"/>
                  </a:moveTo>
                  <a:cubicBezTo>
                    <a:pt x="253" y="99"/>
                    <a:pt x="253" y="98"/>
                    <a:pt x="252" y="98"/>
                  </a:cubicBezTo>
                  <a:cubicBezTo>
                    <a:pt x="240" y="95"/>
                    <a:pt x="228" y="92"/>
                    <a:pt x="216" y="88"/>
                  </a:cubicBezTo>
                  <a:cubicBezTo>
                    <a:pt x="213" y="87"/>
                    <a:pt x="212" y="85"/>
                    <a:pt x="213" y="82"/>
                  </a:cubicBezTo>
                  <a:cubicBezTo>
                    <a:pt x="213" y="80"/>
                    <a:pt x="216" y="79"/>
                    <a:pt x="218" y="79"/>
                  </a:cubicBezTo>
                  <a:cubicBezTo>
                    <a:pt x="230" y="83"/>
                    <a:pt x="243" y="86"/>
                    <a:pt x="255" y="89"/>
                  </a:cubicBezTo>
                  <a:cubicBezTo>
                    <a:pt x="257" y="90"/>
                    <a:pt x="259" y="93"/>
                    <a:pt x="258" y="95"/>
                  </a:cubicBezTo>
                  <a:cubicBezTo>
                    <a:pt x="257" y="97"/>
                    <a:pt x="255" y="99"/>
                    <a:pt x="253" y="99"/>
                  </a:cubicBezTo>
                  <a:moveTo>
                    <a:pt x="941" y="95"/>
                  </a:moveTo>
                  <a:cubicBezTo>
                    <a:pt x="939" y="95"/>
                    <a:pt x="937" y="94"/>
                    <a:pt x="937" y="92"/>
                  </a:cubicBezTo>
                  <a:cubicBezTo>
                    <a:pt x="936" y="89"/>
                    <a:pt x="937" y="87"/>
                    <a:pt x="940" y="86"/>
                  </a:cubicBezTo>
                  <a:cubicBezTo>
                    <a:pt x="951" y="82"/>
                    <a:pt x="963" y="78"/>
                    <a:pt x="975" y="73"/>
                  </a:cubicBezTo>
                  <a:cubicBezTo>
                    <a:pt x="977" y="72"/>
                    <a:pt x="980" y="73"/>
                    <a:pt x="981" y="76"/>
                  </a:cubicBezTo>
                  <a:cubicBezTo>
                    <a:pt x="982" y="78"/>
                    <a:pt x="981" y="81"/>
                    <a:pt x="978" y="82"/>
                  </a:cubicBezTo>
                  <a:cubicBezTo>
                    <a:pt x="966" y="86"/>
                    <a:pt x="954" y="91"/>
                    <a:pt x="943" y="95"/>
                  </a:cubicBezTo>
                  <a:cubicBezTo>
                    <a:pt x="942" y="95"/>
                    <a:pt x="942" y="95"/>
                    <a:pt x="941" y="95"/>
                  </a:cubicBezTo>
                  <a:moveTo>
                    <a:pt x="199" y="83"/>
                  </a:moveTo>
                  <a:cubicBezTo>
                    <a:pt x="199" y="83"/>
                    <a:pt x="198" y="83"/>
                    <a:pt x="198" y="83"/>
                  </a:cubicBezTo>
                  <a:cubicBezTo>
                    <a:pt x="186" y="79"/>
                    <a:pt x="174" y="75"/>
                    <a:pt x="162" y="71"/>
                  </a:cubicBezTo>
                  <a:cubicBezTo>
                    <a:pt x="159" y="71"/>
                    <a:pt x="158" y="68"/>
                    <a:pt x="159" y="66"/>
                  </a:cubicBezTo>
                  <a:cubicBezTo>
                    <a:pt x="159" y="63"/>
                    <a:pt x="162" y="62"/>
                    <a:pt x="164" y="63"/>
                  </a:cubicBezTo>
                  <a:cubicBezTo>
                    <a:pt x="176" y="67"/>
                    <a:pt x="188" y="70"/>
                    <a:pt x="200" y="74"/>
                  </a:cubicBezTo>
                  <a:cubicBezTo>
                    <a:pt x="203" y="75"/>
                    <a:pt x="204" y="77"/>
                    <a:pt x="203" y="80"/>
                  </a:cubicBezTo>
                  <a:cubicBezTo>
                    <a:pt x="203" y="82"/>
                    <a:pt x="201" y="83"/>
                    <a:pt x="199" y="83"/>
                  </a:cubicBezTo>
                  <a:moveTo>
                    <a:pt x="994" y="75"/>
                  </a:moveTo>
                  <a:cubicBezTo>
                    <a:pt x="992" y="75"/>
                    <a:pt x="990" y="74"/>
                    <a:pt x="990" y="72"/>
                  </a:cubicBezTo>
                  <a:cubicBezTo>
                    <a:pt x="989" y="70"/>
                    <a:pt x="990" y="67"/>
                    <a:pt x="992" y="66"/>
                  </a:cubicBezTo>
                  <a:cubicBezTo>
                    <a:pt x="1004" y="61"/>
                    <a:pt x="1015" y="56"/>
                    <a:pt x="1027" y="51"/>
                  </a:cubicBezTo>
                  <a:cubicBezTo>
                    <a:pt x="1029" y="50"/>
                    <a:pt x="1032" y="51"/>
                    <a:pt x="1033" y="53"/>
                  </a:cubicBezTo>
                  <a:cubicBezTo>
                    <a:pt x="1034" y="56"/>
                    <a:pt x="1033" y="59"/>
                    <a:pt x="1030" y="60"/>
                  </a:cubicBezTo>
                  <a:cubicBezTo>
                    <a:pt x="1019" y="65"/>
                    <a:pt x="1007" y="70"/>
                    <a:pt x="996" y="75"/>
                  </a:cubicBezTo>
                  <a:cubicBezTo>
                    <a:pt x="995" y="75"/>
                    <a:pt x="995" y="75"/>
                    <a:pt x="994" y="75"/>
                  </a:cubicBezTo>
                  <a:moveTo>
                    <a:pt x="145" y="66"/>
                  </a:moveTo>
                  <a:cubicBezTo>
                    <a:pt x="145" y="66"/>
                    <a:pt x="144" y="65"/>
                    <a:pt x="144" y="65"/>
                  </a:cubicBezTo>
                  <a:cubicBezTo>
                    <a:pt x="132" y="61"/>
                    <a:pt x="120" y="57"/>
                    <a:pt x="108" y="53"/>
                  </a:cubicBezTo>
                  <a:cubicBezTo>
                    <a:pt x="106" y="52"/>
                    <a:pt x="104" y="49"/>
                    <a:pt x="105" y="47"/>
                  </a:cubicBezTo>
                  <a:cubicBezTo>
                    <a:pt x="106" y="44"/>
                    <a:pt x="109" y="43"/>
                    <a:pt x="111" y="44"/>
                  </a:cubicBezTo>
                  <a:cubicBezTo>
                    <a:pt x="123" y="48"/>
                    <a:pt x="135" y="53"/>
                    <a:pt x="147" y="57"/>
                  </a:cubicBezTo>
                  <a:cubicBezTo>
                    <a:pt x="149" y="57"/>
                    <a:pt x="150" y="60"/>
                    <a:pt x="149" y="62"/>
                  </a:cubicBezTo>
                  <a:cubicBezTo>
                    <a:pt x="149" y="64"/>
                    <a:pt x="147" y="66"/>
                    <a:pt x="145" y="66"/>
                  </a:cubicBezTo>
                  <a:moveTo>
                    <a:pt x="1046" y="52"/>
                  </a:moveTo>
                  <a:cubicBezTo>
                    <a:pt x="1044" y="52"/>
                    <a:pt x="1042" y="51"/>
                    <a:pt x="1041" y="49"/>
                  </a:cubicBezTo>
                  <a:cubicBezTo>
                    <a:pt x="1040" y="47"/>
                    <a:pt x="1041" y="44"/>
                    <a:pt x="1044" y="43"/>
                  </a:cubicBezTo>
                  <a:cubicBezTo>
                    <a:pt x="1055" y="38"/>
                    <a:pt x="1066" y="32"/>
                    <a:pt x="1077" y="26"/>
                  </a:cubicBezTo>
                  <a:cubicBezTo>
                    <a:pt x="1079" y="25"/>
                    <a:pt x="1082" y="26"/>
                    <a:pt x="1083" y="28"/>
                  </a:cubicBezTo>
                  <a:cubicBezTo>
                    <a:pt x="1084" y="30"/>
                    <a:pt x="1084" y="33"/>
                    <a:pt x="1081" y="34"/>
                  </a:cubicBezTo>
                  <a:cubicBezTo>
                    <a:pt x="1070" y="40"/>
                    <a:pt x="1059" y="46"/>
                    <a:pt x="1048" y="51"/>
                  </a:cubicBezTo>
                  <a:cubicBezTo>
                    <a:pt x="1047" y="52"/>
                    <a:pt x="1046" y="52"/>
                    <a:pt x="1046" y="52"/>
                  </a:cubicBezTo>
                  <a:moveTo>
                    <a:pt x="92" y="46"/>
                  </a:moveTo>
                  <a:cubicBezTo>
                    <a:pt x="91" y="46"/>
                    <a:pt x="91" y="46"/>
                    <a:pt x="90" y="46"/>
                  </a:cubicBezTo>
                  <a:cubicBezTo>
                    <a:pt x="78" y="41"/>
                    <a:pt x="67" y="37"/>
                    <a:pt x="55" y="32"/>
                  </a:cubicBezTo>
                  <a:cubicBezTo>
                    <a:pt x="53" y="31"/>
                    <a:pt x="52" y="28"/>
                    <a:pt x="53" y="26"/>
                  </a:cubicBezTo>
                  <a:cubicBezTo>
                    <a:pt x="54" y="24"/>
                    <a:pt x="56" y="22"/>
                    <a:pt x="59" y="23"/>
                  </a:cubicBezTo>
                  <a:cubicBezTo>
                    <a:pt x="70" y="28"/>
                    <a:pt x="82" y="33"/>
                    <a:pt x="94" y="37"/>
                  </a:cubicBezTo>
                  <a:cubicBezTo>
                    <a:pt x="96" y="38"/>
                    <a:pt x="97" y="41"/>
                    <a:pt x="96" y="43"/>
                  </a:cubicBezTo>
                  <a:cubicBezTo>
                    <a:pt x="96" y="45"/>
                    <a:pt x="94" y="46"/>
                    <a:pt x="92" y="46"/>
                  </a:cubicBezTo>
                  <a:moveTo>
                    <a:pt x="39" y="25"/>
                  </a:moveTo>
                  <a:cubicBezTo>
                    <a:pt x="39" y="25"/>
                    <a:pt x="38" y="25"/>
                    <a:pt x="38" y="25"/>
                  </a:cubicBezTo>
                  <a:cubicBezTo>
                    <a:pt x="26" y="20"/>
                    <a:pt x="14" y="14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8" y="6"/>
                    <a:pt x="29" y="11"/>
                    <a:pt x="41" y="16"/>
                  </a:cubicBezTo>
                  <a:cubicBezTo>
                    <a:pt x="44" y="17"/>
                    <a:pt x="45" y="20"/>
                    <a:pt x="44" y="22"/>
                  </a:cubicBezTo>
                  <a:cubicBezTo>
                    <a:pt x="43" y="24"/>
                    <a:pt x="41" y="25"/>
                    <a:pt x="39" y="25"/>
                  </a:cubicBezTo>
                </a:path>
              </a:pathLst>
            </a:custGeom>
            <a:solidFill>
              <a:srgbClr val="C7E5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2" name="íSļiḑê"/>
            <p:cNvSpPr/>
            <p:nvPr userDrawn="1"/>
          </p:nvSpPr>
          <p:spPr bwMode="auto">
            <a:xfrm>
              <a:off x="7165142" y="3572170"/>
              <a:ext cx="53291" cy="39080"/>
            </a:xfrm>
            <a:custGeom>
              <a:avLst/>
              <a:gdLst>
                <a:gd name="T0" fmla="*/ 5 w 26"/>
                <a:gd name="T1" fmla="*/ 19 h 19"/>
                <a:gd name="T2" fmla="*/ 1 w 26"/>
                <a:gd name="T3" fmla="*/ 17 h 19"/>
                <a:gd name="T4" fmla="*/ 3 w 26"/>
                <a:gd name="T5" fmla="*/ 11 h 19"/>
                <a:gd name="T6" fmla="*/ 18 w 26"/>
                <a:gd name="T7" fmla="*/ 2 h 19"/>
                <a:gd name="T8" fmla="*/ 25 w 26"/>
                <a:gd name="T9" fmla="*/ 3 h 19"/>
                <a:gd name="T10" fmla="*/ 23 w 26"/>
                <a:gd name="T11" fmla="*/ 10 h 19"/>
                <a:gd name="T12" fmla="*/ 7 w 26"/>
                <a:gd name="T13" fmla="*/ 19 h 19"/>
                <a:gd name="T14" fmla="*/ 5 w 26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9">
                  <a:moveTo>
                    <a:pt x="5" y="19"/>
                  </a:moveTo>
                  <a:cubicBezTo>
                    <a:pt x="3" y="19"/>
                    <a:pt x="2" y="19"/>
                    <a:pt x="1" y="17"/>
                  </a:cubicBezTo>
                  <a:cubicBezTo>
                    <a:pt x="0" y="15"/>
                    <a:pt x="0" y="12"/>
                    <a:pt x="3" y="11"/>
                  </a:cubicBezTo>
                  <a:cubicBezTo>
                    <a:pt x="8" y="8"/>
                    <a:pt x="13" y="5"/>
                    <a:pt x="18" y="2"/>
                  </a:cubicBezTo>
                  <a:cubicBezTo>
                    <a:pt x="21" y="0"/>
                    <a:pt x="23" y="1"/>
                    <a:pt x="25" y="3"/>
                  </a:cubicBezTo>
                  <a:cubicBezTo>
                    <a:pt x="26" y="5"/>
                    <a:pt x="25" y="8"/>
                    <a:pt x="23" y="10"/>
                  </a:cubicBezTo>
                  <a:cubicBezTo>
                    <a:pt x="18" y="13"/>
                    <a:pt x="12" y="16"/>
                    <a:pt x="7" y="19"/>
                  </a:cubicBezTo>
                  <a:cubicBezTo>
                    <a:pt x="6" y="19"/>
                    <a:pt x="6" y="19"/>
                    <a:pt x="5" y="19"/>
                  </a:cubicBezTo>
                  <a:close/>
                </a:path>
              </a:pathLst>
            </a:custGeom>
            <a:solidFill>
              <a:srgbClr val="C7E5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3" name="iṥļíḓè"/>
            <p:cNvSpPr/>
            <p:nvPr userDrawn="1"/>
          </p:nvSpPr>
          <p:spPr bwMode="auto">
            <a:xfrm>
              <a:off x="5561684" y="1827790"/>
              <a:ext cx="17764" cy="1776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4" name="iŝľîḋè"/>
            <p:cNvSpPr/>
            <p:nvPr userDrawn="1"/>
          </p:nvSpPr>
          <p:spPr bwMode="auto">
            <a:xfrm>
              <a:off x="5559316" y="1780420"/>
              <a:ext cx="14211" cy="14211"/>
            </a:xfrm>
            <a:custGeom>
              <a:avLst/>
              <a:gdLst>
                <a:gd name="T0" fmla="*/ 3 w 7"/>
                <a:gd name="T1" fmla="*/ 7 h 7"/>
                <a:gd name="T2" fmla="*/ 5 w 7"/>
                <a:gd name="T3" fmla="*/ 5 h 7"/>
                <a:gd name="T4" fmla="*/ 3 w 7"/>
                <a:gd name="T5" fmla="*/ 0 h 7"/>
                <a:gd name="T6" fmla="*/ 2 w 7"/>
                <a:gd name="T7" fmla="*/ 5 h 7"/>
                <a:gd name="T8" fmla="*/ 3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7"/>
                  </a:moveTo>
                  <a:cubicBezTo>
                    <a:pt x="3" y="6"/>
                    <a:pt x="4" y="5"/>
                    <a:pt x="5" y="5"/>
                  </a:cubicBezTo>
                  <a:cubicBezTo>
                    <a:pt x="7" y="4"/>
                    <a:pt x="6" y="0"/>
                    <a:pt x="3" y="0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3" y="5"/>
                    <a:pt x="3" y="6"/>
                    <a:pt x="3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5" name="íšľiḓé"/>
            <p:cNvSpPr/>
            <p:nvPr userDrawn="1"/>
          </p:nvSpPr>
          <p:spPr bwMode="auto">
            <a:xfrm>
              <a:off x="6658287" y="1800552"/>
              <a:ext cx="24869" cy="21316"/>
            </a:xfrm>
            <a:custGeom>
              <a:avLst/>
              <a:gdLst>
                <a:gd name="T0" fmla="*/ 6 w 12"/>
                <a:gd name="T1" fmla="*/ 10 h 10"/>
                <a:gd name="T2" fmla="*/ 6 w 12"/>
                <a:gd name="T3" fmla="*/ 0 h 10"/>
                <a:gd name="T4" fmla="*/ 6 w 1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0">
                  <a:moveTo>
                    <a:pt x="6" y="10"/>
                  </a:moveTo>
                  <a:cubicBezTo>
                    <a:pt x="12" y="10"/>
                    <a:pt x="12" y="0"/>
                    <a:pt x="6" y="0"/>
                  </a:cubicBezTo>
                  <a:cubicBezTo>
                    <a:pt x="0" y="0"/>
                    <a:pt x="0" y="10"/>
                    <a:pt x="6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6" name="iṩḻîḋe"/>
            <p:cNvSpPr/>
            <p:nvPr userDrawn="1"/>
          </p:nvSpPr>
          <p:spPr bwMode="auto">
            <a:xfrm>
              <a:off x="6168013" y="1856212"/>
              <a:ext cx="13027" cy="10659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7" name="îSľîḓê"/>
            <p:cNvSpPr/>
            <p:nvPr userDrawn="1"/>
          </p:nvSpPr>
          <p:spPr bwMode="auto">
            <a:xfrm>
              <a:off x="6310122" y="2005425"/>
              <a:ext cx="16579" cy="13027"/>
            </a:xfrm>
            <a:custGeom>
              <a:avLst/>
              <a:gdLst>
                <a:gd name="T0" fmla="*/ 4 w 8"/>
                <a:gd name="T1" fmla="*/ 6 h 6"/>
                <a:gd name="T2" fmla="*/ 4 w 8"/>
                <a:gd name="T3" fmla="*/ 0 h 6"/>
                <a:gd name="T4" fmla="*/ 4 w 8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cubicBezTo>
                    <a:pt x="8" y="6"/>
                    <a:pt x="8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8" name="îşļîďe"/>
            <p:cNvSpPr/>
            <p:nvPr userDrawn="1"/>
          </p:nvSpPr>
          <p:spPr bwMode="auto">
            <a:xfrm>
              <a:off x="7509754" y="2032662"/>
              <a:ext cx="26053" cy="26053"/>
            </a:xfrm>
            <a:custGeom>
              <a:avLst/>
              <a:gdLst>
                <a:gd name="T0" fmla="*/ 6 w 13"/>
                <a:gd name="T1" fmla="*/ 13 h 13"/>
                <a:gd name="T2" fmla="*/ 10 w 13"/>
                <a:gd name="T3" fmla="*/ 11 h 13"/>
                <a:gd name="T4" fmla="*/ 13 w 13"/>
                <a:gd name="T5" fmla="*/ 7 h 13"/>
                <a:gd name="T6" fmla="*/ 10 w 13"/>
                <a:gd name="T7" fmla="*/ 2 h 13"/>
                <a:gd name="T8" fmla="*/ 6 w 13"/>
                <a:gd name="T9" fmla="*/ 1 h 13"/>
                <a:gd name="T10" fmla="*/ 0 w 13"/>
                <a:gd name="T11" fmla="*/ 7 h 13"/>
                <a:gd name="T12" fmla="*/ 6 w 13"/>
                <a:gd name="T13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cubicBezTo>
                    <a:pt x="8" y="12"/>
                    <a:pt x="9" y="12"/>
                    <a:pt x="10" y="11"/>
                  </a:cubicBezTo>
                  <a:cubicBezTo>
                    <a:pt x="12" y="10"/>
                    <a:pt x="13" y="9"/>
                    <a:pt x="13" y="7"/>
                  </a:cubicBezTo>
                  <a:cubicBezTo>
                    <a:pt x="13" y="5"/>
                    <a:pt x="12" y="3"/>
                    <a:pt x="10" y="2"/>
                  </a:cubicBezTo>
                  <a:cubicBezTo>
                    <a:pt x="9" y="1"/>
                    <a:pt x="8" y="1"/>
                    <a:pt x="6" y="1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1" y="10"/>
                    <a:pt x="3" y="13"/>
                    <a:pt x="6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9" name="îŝḻíḓé"/>
            <p:cNvSpPr/>
            <p:nvPr userDrawn="1"/>
          </p:nvSpPr>
          <p:spPr bwMode="auto">
            <a:xfrm>
              <a:off x="7443437" y="2245825"/>
              <a:ext cx="16579" cy="11842"/>
            </a:xfrm>
            <a:custGeom>
              <a:avLst/>
              <a:gdLst>
                <a:gd name="T0" fmla="*/ 4 w 8"/>
                <a:gd name="T1" fmla="*/ 6 h 6"/>
                <a:gd name="T2" fmla="*/ 4 w 8"/>
                <a:gd name="T3" fmla="*/ 0 h 6"/>
                <a:gd name="T4" fmla="*/ 4 w 8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cubicBezTo>
                    <a:pt x="8" y="6"/>
                    <a:pt x="8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0" name="îŝḻíḓê"/>
            <p:cNvSpPr/>
            <p:nvPr userDrawn="1"/>
          </p:nvSpPr>
          <p:spPr bwMode="auto">
            <a:xfrm>
              <a:off x="7550017" y="2552543"/>
              <a:ext cx="18948" cy="17764"/>
            </a:xfrm>
            <a:custGeom>
              <a:avLst/>
              <a:gdLst>
                <a:gd name="T0" fmla="*/ 2 w 9"/>
                <a:gd name="T1" fmla="*/ 7 h 9"/>
                <a:gd name="T2" fmla="*/ 3 w 9"/>
                <a:gd name="T3" fmla="*/ 7 h 9"/>
                <a:gd name="T4" fmla="*/ 9 w 9"/>
                <a:gd name="T5" fmla="*/ 5 h 9"/>
                <a:gd name="T6" fmla="*/ 3 w 9"/>
                <a:gd name="T7" fmla="*/ 2 h 9"/>
                <a:gd name="T8" fmla="*/ 2 w 9"/>
                <a:gd name="T9" fmla="*/ 3 h 9"/>
                <a:gd name="T10" fmla="*/ 2 w 9"/>
                <a:gd name="T11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5" y="9"/>
                    <a:pt x="9" y="8"/>
                    <a:pt x="9" y="5"/>
                  </a:cubicBezTo>
                  <a:cubicBezTo>
                    <a:pt x="9" y="2"/>
                    <a:pt x="5" y="0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0" y="6"/>
                    <a:pt x="2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1" name="íslïďe"/>
            <p:cNvSpPr/>
            <p:nvPr userDrawn="1"/>
          </p:nvSpPr>
          <p:spPr bwMode="auto">
            <a:xfrm>
              <a:off x="4581136" y="2623597"/>
              <a:ext cx="21316" cy="16579"/>
            </a:xfrm>
            <a:custGeom>
              <a:avLst/>
              <a:gdLst>
                <a:gd name="T0" fmla="*/ 5 w 10"/>
                <a:gd name="T1" fmla="*/ 8 h 8"/>
                <a:gd name="T2" fmla="*/ 5 w 10"/>
                <a:gd name="T3" fmla="*/ 0 h 8"/>
                <a:gd name="T4" fmla="*/ 5 w 10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5" y="8"/>
                  </a:moveTo>
                  <a:cubicBezTo>
                    <a:pt x="10" y="8"/>
                    <a:pt x="10" y="0"/>
                    <a:pt x="5" y="0"/>
                  </a:cubicBezTo>
                  <a:cubicBezTo>
                    <a:pt x="0" y="0"/>
                    <a:pt x="0" y="8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2" name="ïŝlíḓé"/>
            <p:cNvSpPr/>
            <p:nvPr userDrawn="1"/>
          </p:nvSpPr>
          <p:spPr bwMode="auto">
            <a:xfrm>
              <a:off x="4341920" y="2382013"/>
              <a:ext cx="20132" cy="21316"/>
            </a:xfrm>
            <a:custGeom>
              <a:avLst/>
              <a:gdLst>
                <a:gd name="T0" fmla="*/ 6 w 10"/>
                <a:gd name="T1" fmla="*/ 2 h 10"/>
                <a:gd name="T2" fmla="*/ 6 w 10"/>
                <a:gd name="T3" fmla="*/ 3 h 10"/>
                <a:gd name="T4" fmla="*/ 8 w 10"/>
                <a:gd name="T5" fmla="*/ 2 h 10"/>
                <a:gd name="T6" fmla="*/ 2 w 10"/>
                <a:gd name="T7" fmla="*/ 3 h 10"/>
                <a:gd name="T8" fmla="*/ 5 w 10"/>
                <a:gd name="T9" fmla="*/ 10 h 10"/>
                <a:gd name="T10" fmla="*/ 9 w 10"/>
                <a:gd name="T11" fmla="*/ 5 h 10"/>
                <a:gd name="T12" fmla="*/ 9 w 10"/>
                <a:gd name="T13" fmla="*/ 3 h 10"/>
                <a:gd name="T14" fmla="*/ 8 w 10"/>
                <a:gd name="T15" fmla="*/ 1 h 10"/>
                <a:gd name="T16" fmla="*/ 6 w 10"/>
                <a:gd name="T1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6" y="2"/>
                  </a:moveTo>
                  <a:cubicBezTo>
                    <a:pt x="7" y="2"/>
                    <a:pt x="7" y="2"/>
                    <a:pt x="6" y="3"/>
                  </a:cubicBezTo>
                  <a:cubicBezTo>
                    <a:pt x="7" y="3"/>
                    <a:pt x="7" y="2"/>
                    <a:pt x="8" y="2"/>
                  </a:cubicBezTo>
                  <a:cubicBezTo>
                    <a:pt x="6" y="1"/>
                    <a:pt x="3" y="1"/>
                    <a:pt x="2" y="3"/>
                  </a:cubicBezTo>
                  <a:cubicBezTo>
                    <a:pt x="0" y="6"/>
                    <a:pt x="2" y="9"/>
                    <a:pt x="5" y="10"/>
                  </a:cubicBezTo>
                  <a:cubicBezTo>
                    <a:pt x="8" y="10"/>
                    <a:pt x="10" y="8"/>
                    <a:pt x="9" y="5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8" y="2"/>
                    <a:pt x="8" y="2"/>
                    <a:pt x="8" y="1"/>
                  </a:cubicBezTo>
                  <a:cubicBezTo>
                    <a:pt x="8" y="0"/>
                    <a:pt x="6" y="1"/>
                    <a:pt x="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3" name="ïṥ1îdè"/>
            <p:cNvSpPr/>
            <p:nvPr userDrawn="1"/>
          </p:nvSpPr>
          <p:spPr bwMode="auto">
            <a:xfrm>
              <a:off x="5243124" y="1641864"/>
              <a:ext cx="33159" cy="2368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4" name="ïŝḻiḍe"/>
            <p:cNvSpPr/>
            <p:nvPr userDrawn="1"/>
          </p:nvSpPr>
          <p:spPr bwMode="auto">
            <a:xfrm>
              <a:off x="6293542" y="1526994"/>
              <a:ext cx="30790" cy="23685"/>
            </a:xfrm>
            <a:custGeom>
              <a:avLst/>
              <a:gdLst>
                <a:gd name="T0" fmla="*/ 7 w 15"/>
                <a:gd name="T1" fmla="*/ 12 h 12"/>
                <a:gd name="T2" fmla="*/ 7 w 15"/>
                <a:gd name="T3" fmla="*/ 0 h 12"/>
                <a:gd name="T4" fmla="*/ 7 w 1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7" y="12"/>
                  </a:moveTo>
                  <a:cubicBezTo>
                    <a:pt x="15" y="12"/>
                    <a:pt x="15" y="0"/>
                    <a:pt x="7" y="0"/>
                  </a:cubicBezTo>
                  <a:cubicBezTo>
                    <a:pt x="0" y="0"/>
                    <a:pt x="0" y="12"/>
                    <a:pt x="7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5" name="îŝḷíďé"/>
            <p:cNvSpPr/>
            <p:nvPr userDrawn="1"/>
          </p:nvSpPr>
          <p:spPr bwMode="auto">
            <a:xfrm>
              <a:off x="6691446" y="2350038"/>
              <a:ext cx="17764" cy="14211"/>
            </a:xfrm>
            <a:custGeom>
              <a:avLst/>
              <a:gdLst>
                <a:gd name="T0" fmla="*/ 4 w 9"/>
                <a:gd name="T1" fmla="*/ 7 h 7"/>
                <a:gd name="T2" fmla="*/ 4 w 9"/>
                <a:gd name="T3" fmla="*/ 0 h 7"/>
                <a:gd name="T4" fmla="*/ 4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4" y="7"/>
                  </a:moveTo>
                  <a:cubicBezTo>
                    <a:pt x="9" y="7"/>
                    <a:pt x="9" y="0"/>
                    <a:pt x="4" y="0"/>
                  </a:cubicBezTo>
                  <a:cubicBezTo>
                    <a:pt x="0" y="0"/>
                    <a:pt x="0" y="7"/>
                    <a:pt x="4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6" name="i$lîdé"/>
            <p:cNvSpPr/>
            <p:nvPr userDrawn="1"/>
          </p:nvSpPr>
          <p:spPr bwMode="auto">
            <a:xfrm>
              <a:off x="7137904" y="1942660"/>
              <a:ext cx="22501" cy="22501"/>
            </a:xfrm>
            <a:custGeom>
              <a:avLst/>
              <a:gdLst>
                <a:gd name="T0" fmla="*/ 5 w 11"/>
                <a:gd name="T1" fmla="*/ 11 h 11"/>
                <a:gd name="T2" fmla="*/ 11 w 11"/>
                <a:gd name="T3" fmla="*/ 6 h 11"/>
                <a:gd name="T4" fmla="*/ 5 w 11"/>
                <a:gd name="T5" fmla="*/ 0 h 11"/>
                <a:gd name="T6" fmla="*/ 0 w 11"/>
                <a:gd name="T7" fmla="*/ 6 h 11"/>
                <a:gd name="T8" fmla="*/ 5 w 11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5" y="11"/>
                  </a:moveTo>
                  <a:cubicBezTo>
                    <a:pt x="8" y="11"/>
                    <a:pt x="11" y="9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7" name="îŝ1íḓè"/>
            <p:cNvSpPr/>
            <p:nvPr userDrawn="1"/>
          </p:nvSpPr>
          <p:spPr bwMode="auto">
            <a:xfrm>
              <a:off x="7154482" y="1760288"/>
              <a:ext cx="22501" cy="2486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8" name="ï$ḻiḑe"/>
            <p:cNvSpPr/>
            <p:nvPr userDrawn="1"/>
          </p:nvSpPr>
          <p:spPr bwMode="auto">
            <a:xfrm>
              <a:off x="8029634" y="2496883"/>
              <a:ext cx="24869" cy="24869"/>
            </a:xfrm>
            <a:custGeom>
              <a:avLst/>
              <a:gdLst>
                <a:gd name="T0" fmla="*/ 6 w 12"/>
                <a:gd name="T1" fmla="*/ 12 h 12"/>
                <a:gd name="T2" fmla="*/ 12 w 12"/>
                <a:gd name="T3" fmla="*/ 6 h 12"/>
                <a:gd name="T4" fmla="*/ 6 w 12"/>
                <a:gd name="T5" fmla="*/ 0 h 12"/>
                <a:gd name="T6" fmla="*/ 0 w 12"/>
                <a:gd name="T7" fmla="*/ 6 h 12"/>
                <a:gd name="T8" fmla="*/ 6 w 12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9" y="12"/>
                    <a:pt x="12" y="9"/>
                    <a:pt x="12" y="6"/>
                  </a:cubicBezTo>
                  <a:cubicBezTo>
                    <a:pt x="11" y="3"/>
                    <a:pt x="9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9" name="îşļîḑe"/>
            <p:cNvSpPr/>
            <p:nvPr userDrawn="1"/>
          </p:nvSpPr>
          <p:spPr bwMode="auto">
            <a:xfrm>
              <a:off x="4479292" y="2974131"/>
              <a:ext cx="14211" cy="14211"/>
            </a:xfrm>
            <a:custGeom>
              <a:avLst/>
              <a:gdLst>
                <a:gd name="T0" fmla="*/ 1 w 7"/>
                <a:gd name="T1" fmla="*/ 7 h 7"/>
                <a:gd name="T2" fmla="*/ 2 w 7"/>
                <a:gd name="T3" fmla="*/ 6 h 7"/>
                <a:gd name="T4" fmla="*/ 3 w 7"/>
                <a:gd name="T5" fmla="*/ 7 h 7"/>
                <a:gd name="T6" fmla="*/ 5 w 7"/>
                <a:gd name="T7" fmla="*/ 6 h 7"/>
                <a:gd name="T8" fmla="*/ 5 w 7"/>
                <a:gd name="T9" fmla="*/ 2 h 7"/>
                <a:gd name="T10" fmla="*/ 1 w 7"/>
                <a:gd name="T11" fmla="*/ 2 h 7"/>
                <a:gd name="T12" fmla="*/ 0 w 7"/>
                <a:gd name="T13" fmla="*/ 4 h 7"/>
                <a:gd name="T14" fmla="*/ 1 w 7"/>
                <a:gd name="T15" fmla="*/ 5 h 7"/>
                <a:gd name="T16" fmla="*/ 0 w 7"/>
                <a:gd name="T17" fmla="*/ 6 h 7"/>
                <a:gd name="T18" fmla="*/ 1 w 7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7">
                  <a:moveTo>
                    <a:pt x="1" y="7"/>
                  </a:moveTo>
                  <a:cubicBezTo>
                    <a:pt x="2" y="7"/>
                    <a:pt x="2" y="7"/>
                    <a:pt x="2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cubicBezTo>
                    <a:pt x="6" y="5"/>
                    <a:pt x="7" y="3"/>
                    <a:pt x="5" y="2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7"/>
                    <a:pt x="1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0" name="ï$ļiḋè"/>
            <p:cNvSpPr/>
            <p:nvPr userDrawn="1"/>
          </p:nvSpPr>
          <p:spPr bwMode="auto">
            <a:xfrm>
              <a:off x="4987329" y="3870598"/>
              <a:ext cx="123161" cy="78160"/>
            </a:xfrm>
            <a:custGeom>
              <a:avLst/>
              <a:gdLst>
                <a:gd name="T0" fmla="*/ 50 w 60"/>
                <a:gd name="T1" fmla="*/ 16 h 38"/>
                <a:gd name="T2" fmla="*/ 58 w 60"/>
                <a:gd name="T3" fmla="*/ 30 h 38"/>
                <a:gd name="T4" fmla="*/ 43 w 60"/>
                <a:gd name="T5" fmla="*/ 36 h 38"/>
                <a:gd name="T6" fmla="*/ 9 w 60"/>
                <a:gd name="T7" fmla="*/ 22 h 38"/>
                <a:gd name="T8" fmla="*/ 2 w 60"/>
                <a:gd name="T9" fmla="*/ 8 h 38"/>
                <a:gd name="T10" fmla="*/ 17 w 60"/>
                <a:gd name="T11" fmla="*/ 3 h 38"/>
                <a:gd name="T12" fmla="*/ 50 w 60"/>
                <a:gd name="T13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38">
                  <a:moveTo>
                    <a:pt x="50" y="16"/>
                  </a:moveTo>
                  <a:cubicBezTo>
                    <a:pt x="57" y="19"/>
                    <a:pt x="60" y="25"/>
                    <a:pt x="58" y="30"/>
                  </a:cubicBezTo>
                  <a:cubicBezTo>
                    <a:pt x="55" y="36"/>
                    <a:pt x="49" y="38"/>
                    <a:pt x="43" y="36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4" y="3"/>
                    <a:pt x="11" y="0"/>
                    <a:pt x="17" y="3"/>
                  </a:cubicBezTo>
                  <a:lnTo>
                    <a:pt x="50" y="1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1" name="íṥḷîḋé"/>
            <p:cNvSpPr/>
            <p:nvPr userDrawn="1"/>
          </p:nvSpPr>
          <p:spPr bwMode="auto">
            <a:xfrm>
              <a:off x="4975486" y="3794806"/>
              <a:ext cx="123161" cy="81713"/>
            </a:xfrm>
            <a:custGeom>
              <a:avLst/>
              <a:gdLst>
                <a:gd name="T0" fmla="*/ 51 w 60"/>
                <a:gd name="T1" fmla="*/ 16 h 40"/>
                <a:gd name="T2" fmla="*/ 58 w 60"/>
                <a:gd name="T3" fmla="*/ 31 h 40"/>
                <a:gd name="T4" fmla="*/ 43 w 60"/>
                <a:gd name="T5" fmla="*/ 37 h 40"/>
                <a:gd name="T6" fmla="*/ 9 w 60"/>
                <a:gd name="T7" fmla="*/ 24 h 40"/>
                <a:gd name="T8" fmla="*/ 2 w 60"/>
                <a:gd name="T9" fmla="*/ 9 h 40"/>
                <a:gd name="T10" fmla="*/ 18 w 60"/>
                <a:gd name="T11" fmla="*/ 3 h 40"/>
                <a:gd name="T12" fmla="*/ 51 w 60"/>
                <a:gd name="T13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0">
                  <a:moveTo>
                    <a:pt x="51" y="16"/>
                  </a:moveTo>
                  <a:cubicBezTo>
                    <a:pt x="57" y="19"/>
                    <a:pt x="60" y="26"/>
                    <a:pt x="58" y="31"/>
                  </a:cubicBezTo>
                  <a:cubicBezTo>
                    <a:pt x="56" y="37"/>
                    <a:pt x="49" y="40"/>
                    <a:pt x="43" y="37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3" y="22"/>
                    <a:pt x="0" y="15"/>
                    <a:pt x="2" y="9"/>
                  </a:cubicBezTo>
                  <a:cubicBezTo>
                    <a:pt x="5" y="3"/>
                    <a:pt x="12" y="0"/>
                    <a:pt x="18" y="3"/>
                  </a:cubicBezTo>
                  <a:lnTo>
                    <a:pt x="51" y="1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2" name="í$ľídè"/>
            <p:cNvSpPr/>
            <p:nvPr userDrawn="1"/>
          </p:nvSpPr>
          <p:spPr bwMode="auto">
            <a:xfrm>
              <a:off x="4956539" y="3716647"/>
              <a:ext cx="123161" cy="84081"/>
            </a:xfrm>
            <a:custGeom>
              <a:avLst/>
              <a:gdLst>
                <a:gd name="T0" fmla="*/ 52 w 60"/>
                <a:gd name="T1" fmla="*/ 16 h 41"/>
                <a:gd name="T2" fmla="*/ 58 w 60"/>
                <a:gd name="T3" fmla="*/ 32 h 41"/>
                <a:gd name="T4" fmla="*/ 42 w 60"/>
                <a:gd name="T5" fmla="*/ 39 h 41"/>
                <a:gd name="T6" fmla="*/ 9 w 60"/>
                <a:gd name="T7" fmla="*/ 25 h 41"/>
                <a:gd name="T8" fmla="*/ 2 w 60"/>
                <a:gd name="T9" fmla="*/ 9 h 41"/>
                <a:gd name="T10" fmla="*/ 18 w 60"/>
                <a:gd name="T11" fmla="*/ 2 h 41"/>
                <a:gd name="T12" fmla="*/ 52 w 60"/>
                <a:gd name="T13" fmla="*/ 1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1">
                  <a:moveTo>
                    <a:pt x="52" y="16"/>
                  </a:moveTo>
                  <a:cubicBezTo>
                    <a:pt x="58" y="18"/>
                    <a:pt x="60" y="26"/>
                    <a:pt x="58" y="32"/>
                  </a:cubicBezTo>
                  <a:cubicBezTo>
                    <a:pt x="56" y="37"/>
                    <a:pt x="49" y="41"/>
                    <a:pt x="42" y="39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3" y="23"/>
                    <a:pt x="0" y="15"/>
                    <a:pt x="2" y="9"/>
                  </a:cubicBezTo>
                  <a:cubicBezTo>
                    <a:pt x="5" y="4"/>
                    <a:pt x="12" y="0"/>
                    <a:pt x="18" y="2"/>
                  </a:cubicBezTo>
                  <a:lnTo>
                    <a:pt x="52" y="1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3" name="íṩḻîḋe"/>
            <p:cNvSpPr/>
            <p:nvPr userDrawn="1"/>
          </p:nvSpPr>
          <p:spPr bwMode="auto">
            <a:xfrm>
              <a:off x="5206413" y="3317559"/>
              <a:ext cx="123161" cy="82897"/>
            </a:xfrm>
            <a:custGeom>
              <a:avLst/>
              <a:gdLst>
                <a:gd name="T0" fmla="*/ 42 w 60"/>
                <a:gd name="T1" fmla="*/ 37 h 40"/>
                <a:gd name="T2" fmla="*/ 58 w 60"/>
                <a:gd name="T3" fmla="*/ 31 h 40"/>
                <a:gd name="T4" fmla="*/ 51 w 60"/>
                <a:gd name="T5" fmla="*/ 16 h 40"/>
                <a:gd name="T6" fmla="*/ 17 w 60"/>
                <a:gd name="T7" fmla="*/ 3 h 40"/>
                <a:gd name="T8" fmla="*/ 2 w 60"/>
                <a:gd name="T9" fmla="*/ 9 h 40"/>
                <a:gd name="T10" fmla="*/ 9 w 60"/>
                <a:gd name="T11" fmla="*/ 24 h 40"/>
                <a:gd name="T12" fmla="*/ 42 w 60"/>
                <a:gd name="T13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0">
                  <a:moveTo>
                    <a:pt x="42" y="37"/>
                  </a:moveTo>
                  <a:cubicBezTo>
                    <a:pt x="49" y="40"/>
                    <a:pt x="56" y="37"/>
                    <a:pt x="58" y="31"/>
                  </a:cubicBezTo>
                  <a:cubicBezTo>
                    <a:pt x="60" y="25"/>
                    <a:pt x="57" y="18"/>
                    <a:pt x="51" y="16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1" y="0"/>
                    <a:pt x="4" y="3"/>
                    <a:pt x="2" y="9"/>
                  </a:cubicBezTo>
                  <a:cubicBezTo>
                    <a:pt x="0" y="15"/>
                    <a:pt x="3" y="21"/>
                    <a:pt x="9" y="24"/>
                  </a:cubicBezTo>
                  <a:lnTo>
                    <a:pt x="42" y="37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4" name="iṥ1îďê"/>
            <p:cNvSpPr/>
            <p:nvPr userDrawn="1"/>
          </p:nvSpPr>
          <p:spPr bwMode="auto">
            <a:xfrm>
              <a:off x="5147201" y="3364929"/>
              <a:ext cx="123161" cy="81713"/>
            </a:xfrm>
            <a:custGeom>
              <a:avLst/>
              <a:gdLst>
                <a:gd name="T0" fmla="*/ 42 w 60"/>
                <a:gd name="T1" fmla="*/ 38 h 40"/>
                <a:gd name="T2" fmla="*/ 58 w 60"/>
                <a:gd name="T3" fmla="*/ 31 h 40"/>
                <a:gd name="T4" fmla="*/ 51 w 60"/>
                <a:gd name="T5" fmla="*/ 16 h 40"/>
                <a:gd name="T6" fmla="*/ 17 w 60"/>
                <a:gd name="T7" fmla="*/ 3 h 40"/>
                <a:gd name="T8" fmla="*/ 2 w 60"/>
                <a:gd name="T9" fmla="*/ 9 h 40"/>
                <a:gd name="T10" fmla="*/ 9 w 60"/>
                <a:gd name="T11" fmla="*/ 24 h 40"/>
                <a:gd name="T12" fmla="*/ 42 w 60"/>
                <a:gd name="T13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0">
                  <a:moveTo>
                    <a:pt x="42" y="38"/>
                  </a:moveTo>
                  <a:cubicBezTo>
                    <a:pt x="48" y="40"/>
                    <a:pt x="55" y="37"/>
                    <a:pt x="58" y="31"/>
                  </a:cubicBezTo>
                  <a:cubicBezTo>
                    <a:pt x="60" y="26"/>
                    <a:pt x="57" y="19"/>
                    <a:pt x="51" y="16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1" y="0"/>
                    <a:pt x="4" y="3"/>
                    <a:pt x="2" y="9"/>
                  </a:cubicBezTo>
                  <a:cubicBezTo>
                    <a:pt x="0" y="15"/>
                    <a:pt x="3" y="22"/>
                    <a:pt x="9" y="24"/>
                  </a:cubicBezTo>
                  <a:lnTo>
                    <a:pt x="42" y="38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5" name="ïŝļiḓê"/>
            <p:cNvSpPr/>
            <p:nvPr userDrawn="1"/>
          </p:nvSpPr>
          <p:spPr bwMode="auto">
            <a:xfrm>
              <a:off x="5079699" y="3407562"/>
              <a:ext cx="125529" cy="80528"/>
            </a:xfrm>
            <a:custGeom>
              <a:avLst/>
              <a:gdLst>
                <a:gd name="T0" fmla="*/ 43 w 61"/>
                <a:gd name="T1" fmla="*/ 37 h 39"/>
                <a:gd name="T2" fmla="*/ 59 w 61"/>
                <a:gd name="T3" fmla="*/ 31 h 39"/>
                <a:gd name="T4" fmla="*/ 52 w 61"/>
                <a:gd name="T5" fmla="*/ 15 h 39"/>
                <a:gd name="T6" fmla="*/ 18 w 61"/>
                <a:gd name="T7" fmla="*/ 2 h 39"/>
                <a:gd name="T8" fmla="*/ 3 w 61"/>
                <a:gd name="T9" fmla="*/ 8 h 39"/>
                <a:gd name="T10" fmla="*/ 10 w 61"/>
                <a:gd name="T11" fmla="*/ 24 h 39"/>
                <a:gd name="T12" fmla="*/ 43 w 61"/>
                <a:gd name="T13" fmla="*/ 3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39">
                  <a:moveTo>
                    <a:pt x="43" y="37"/>
                  </a:moveTo>
                  <a:cubicBezTo>
                    <a:pt x="49" y="39"/>
                    <a:pt x="56" y="36"/>
                    <a:pt x="59" y="31"/>
                  </a:cubicBezTo>
                  <a:cubicBezTo>
                    <a:pt x="61" y="25"/>
                    <a:pt x="58" y="18"/>
                    <a:pt x="52" y="15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0"/>
                    <a:pt x="5" y="3"/>
                    <a:pt x="3" y="8"/>
                  </a:cubicBezTo>
                  <a:cubicBezTo>
                    <a:pt x="0" y="14"/>
                    <a:pt x="4" y="21"/>
                    <a:pt x="10" y="24"/>
                  </a:cubicBezTo>
                  <a:lnTo>
                    <a:pt x="43" y="37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6" name="ïśļïďè"/>
            <p:cNvSpPr/>
            <p:nvPr userDrawn="1"/>
          </p:nvSpPr>
          <p:spPr bwMode="auto">
            <a:xfrm>
              <a:off x="5024041" y="3274927"/>
              <a:ext cx="425141" cy="325665"/>
            </a:xfrm>
            <a:custGeom>
              <a:avLst/>
              <a:gdLst>
                <a:gd name="T0" fmla="*/ 0 w 359"/>
                <a:gd name="T1" fmla="*/ 209 h 275"/>
                <a:gd name="T2" fmla="*/ 296 w 359"/>
                <a:gd name="T3" fmla="*/ 0 h 275"/>
                <a:gd name="T4" fmla="*/ 359 w 359"/>
                <a:gd name="T5" fmla="*/ 24 h 275"/>
                <a:gd name="T6" fmla="*/ 166 w 359"/>
                <a:gd name="T7" fmla="*/ 275 h 275"/>
                <a:gd name="T8" fmla="*/ 0 w 359"/>
                <a:gd name="T9" fmla="*/ 20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9" h="275">
                  <a:moveTo>
                    <a:pt x="0" y="209"/>
                  </a:moveTo>
                  <a:lnTo>
                    <a:pt x="296" y="0"/>
                  </a:lnTo>
                  <a:lnTo>
                    <a:pt x="359" y="24"/>
                  </a:lnTo>
                  <a:lnTo>
                    <a:pt x="166" y="275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EDF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7" name="í$ḻíḓè"/>
            <p:cNvSpPr/>
            <p:nvPr userDrawn="1"/>
          </p:nvSpPr>
          <p:spPr bwMode="auto">
            <a:xfrm>
              <a:off x="5024041" y="3274927"/>
              <a:ext cx="425141" cy="325665"/>
            </a:xfrm>
            <a:custGeom>
              <a:avLst/>
              <a:gdLst>
                <a:gd name="T0" fmla="*/ 0 w 359"/>
                <a:gd name="T1" fmla="*/ 209 h 275"/>
                <a:gd name="T2" fmla="*/ 296 w 359"/>
                <a:gd name="T3" fmla="*/ 0 h 275"/>
                <a:gd name="T4" fmla="*/ 359 w 359"/>
                <a:gd name="T5" fmla="*/ 24 h 275"/>
                <a:gd name="T6" fmla="*/ 166 w 359"/>
                <a:gd name="T7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275">
                  <a:moveTo>
                    <a:pt x="0" y="209"/>
                  </a:moveTo>
                  <a:lnTo>
                    <a:pt x="296" y="0"/>
                  </a:lnTo>
                  <a:lnTo>
                    <a:pt x="359" y="24"/>
                  </a:lnTo>
                  <a:lnTo>
                    <a:pt x="166" y="27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8" name="îSḷíḋe"/>
            <p:cNvSpPr/>
            <p:nvPr userDrawn="1"/>
          </p:nvSpPr>
          <p:spPr bwMode="auto">
            <a:xfrm>
              <a:off x="4983776" y="3623093"/>
              <a:ext cx="197768" cy="448826"/>
            </a:xfrm>
            <a:custGeom>
              <a:avLst/>
              <a:gdLst>
                <a:gd name="T0" fmla="*/ 0 w 167"/>
                <a:gd name="T1" fmla="*/ 0 h 379"/>
                <a:gd name="T2" fmla="*/ 72 w 167"/>
                <a:gd name="T3" fmla="*/ 354 h 379"/>
                <a:gd name="T4" fmla="*/ 135 w 167"/>
                <a:gd name="T5" fmla="*/ 379 h 379"/>
                <a:gd name="T6" fmla="*/ 167 w 167"/>
                <a:gd name="T7" fmla="*/ 66 h 379"/>
                <a:gd name="T8" fmla="*/ 0 w 167"/>
                <a:gd name="T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379">
                  <a:moveTo>
                    <a:pt x="0" y="0"/>
                  </a:moveTo>
                  <a:lnTo>
                    <a:pt x="72" y="354"/>
                  </a:lnTo>
                  <a:lnTo>
                    <a:pt x="135" y="379"/>
                  </a:lnTo>
                  <a:lnTo>
                    <a:pt x="167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9" name="i$ḻíḋé"/>
            <p:cNvSpPr/>
            <p:nvPr userDrawn="1"/>
          </p:nvSpPr>
          <p:spPr bwMode="auto">
            <a:xfrm>
              <a:off x="4983776" y="3623093"/>
              <a:ext cx="197768" cy="448826"/>
            </a:xfrm>
            <a:custGeom>
              <a:avLst/>
              <a:gdLst>
                <a:gd name="T0" fmla="*/ 0 w 167"/>
                <a:gd name="T1" fmla="*/ 0 h 379"/>
                <a:gd name="T2" fmla="*/ 72 w 167"/>
                <a:gd name="T3" fmla="*/ 354 h 379"/>
                <a:gd name="T4" fmla="*/ 135 w 167"/>
                <a:gd name="T5" fmla="*/ 379 h 379"/>
                <a:gd name="T6" fmla="*/ 167 w 167"/>
                <a:gd name="T7" fmla="*/ 66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7" h="379">
                  <a:moveTo>
                    <a:pt x="0" y="0"/>
                  </a:moveTo>
                  <a:lnTo>
                    <a:pt x="72" y="354"/>
                  </a:lnTo>
                  <a:lnTo>
                    <a:pt x="135" y="379"/>
                  </a:lnTo>
                  <a:lnTo>
                    <a:pt x="167" y="6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0" name="išļïḓé"/>
            <p:cNvSpPr/>
            <p:nvPr userDrawn="1"/>
          </p:nvSpPr>
          <p:spPr bwMode="auto">
            <a:xfrm>
              <a:off x="5374575" y="3629012"/>
              <a:ext cx="112503" cy="108950"/>
            </a:xfrm>
            <a:custGeom>
              <a:avLst/>
              <a:gdLst>
                <a:gd name="T0" fmla="*/ 0 w 95"/>
                <a:gd name="T1" fmla="*/ 66 h 92"/>
                <a:gd name="T2" fmla="*/ 80 w 95"/>
                <a:gd name="T3" fmla="*/ 0 h 92"/>
                <a:gd name="T4" fmla="*/ 95 w 95"/>
                <a:gd name="T5" fmla="*/ 5 h 92"/>
                <a:gd name="T6" fmla="*/ 64 w 95"/>
                <a:gd name="T7" fmla="*/ 92 h 92"/>
                <a:gd name="T8" fmla="*/ 0 w 95"/>
                <a:gd name="T9" fmla="*/ 6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2">
                  <a:moveTo>
                    <a:pt x="0" y="66"/>
                  </a:moveTo>
                  <a:lnTo>
                    <a:pt x="80" y="0"/>
                  </a:lnTo>
                  <a:lnTo>
                    <a:pt x="95" y="5"/>
                  </a:lnTo>
                  <a:lnTo>
                    <a:pt x="64" y="92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1" name="iśļíḍê"/>
            <p:cNvSpPr/>
            <p:nvPr userDrawn="1"/>
          </p:nvSpPr>
          <p:spPr bwMode="auto">
            <a:xfrm>
              <a:off x="5374575" y="3629012"/>
              <a:ext cx="112503" cy="108950"/>
            </a:xfrm>
            <a:custGeom>
              <a:avLst/>
              <a:gdLst>
                <a:gd name="T0" fmla="*/ 0 w 95"/>
                <a:gd name="T1" fmla="*/ 66 h 92"/>
                <a:gd name="T2" fmla="*/ 80 w 95"/>
                <a:gd name="T3" fmla="*/ 0 h 92"/>
                <a:gd name="T4" fmla="*/ 95 w 95"/>
                <a:gd name="T5" fmla="*/ 5 h 92"/>
                <a:gd name="T6" fmla="*/ 64 w 95"/>
                <a:gd name="T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92">
                  <a:moveTo>
                    <a:pt x="0" y="66"/>
                  </a:moveTo>
                  <a:lnTo>
                    <a:pt x="80" y="0"/>
                  </a:lnTo>
                  <a:lnTo>
                    <a:pt x="95" y="5"/>
                  </a:lnTo>
                  <a:lnTo>
                    <a:pt x="64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2" name="ïṥļîḋe"/>
            <p:cNvSpPr/>
            <p:nvPr userDrawn="1"/>
          </p:nvSpPr>
          <p:spPr bwMode="auto">
            <a:xfrm>
              <a:off x="5362732" y="3735595"/>
              <a:ext cx="75791" cy="132635"/>
            </a:xfrm>
            <a:custGeom>
              <a:avLst/>
              <a:gdLst>
                <a:gd name="T0" fmla="*/ 0 w 64"/>
                <a:gd name="T1" fmla="*/ 0 h 112"/>
                <a:gd name="T2" fmla="*/ 12 w 64"/>
                <a:gd name="T3" fmla="*/ 105 h 112"/>
                <a:gd name="T4" fmla="*/ 28 w 64"/>
                <a:gd name="T5" fmla="*/ 112 h 112"/>
                <a:gd name="T6" fmla="*/ 64 w 64"/>
                <a:gd name="T7" fmla="*/ 26 h 112"/>
                <a:gd name="T8" fmla="*/ 0 w 64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12">
                  <a:moveTo>
                    <a:pt x="0" y="0"/>
                  </a:moveTo>
                  <a:lnTo>
                    <a:pt x="12" y="105"/>
                  </a:lnTo>
                  <a:lnTo>
                    <a:pt x="28" y="112"/>
                  </a:lnTo>
                  <a:lnTo>
                    <a:pt x="64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3" name="íṣḻîďê"/>
            <p:cNvSpPr/>
            <p:nvPr userDrawn="1"/>
          </p:nvSpPr>
          <p:spPr bwMode="auto">
            <a:xfrm>
              <a:off x="5362732" y="3735595"/>
              <a:ext cx="75791" cy="132635"/>
            </a:xfrm>
            <a:custGeom>
              <a:avLst/>
              <a:gdLst>
                <a:gd name="T0" fmla="*/ 0 w 64"/>
                <a:gd name="T1" fmla="*/ 0 h 112"/>
                <a:gd name="T2" fmla="*/ 12 w 64"/>
                <a:gd name="T3" fmla="*/ 105 h 112"/>
                <a:gd name="T4" fmla="*/ 28 w 64"/>
                <a:gd name="T5" fmla="*/ 112 h 112"/>
                <a:gd name="T6" fmla="*/ 64 w 64"/>
                <a:gd name="T7" fmla="*/ 2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112">
                  <a:moveTo>
                    <a:pt x="0" y="0"/>
                  </a:moveTo>
                  <a:lnTo>
                    <a:pt x="12" y="105"/>
                  </a:lnTo>
                  <a:lnTo>
                    <a:pt x="28" y="112"/>
                  </a:lnTo>
                  <a:lnTo>
                    <a:pt x="64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4" name="iṥľíďè"/>
            <p:cNvSpPr/>
            <p:nvPr userDrawn="1"/>
          </p:nvSpPr>
          <p:spPr bwMode="auto">
            <a:xfrm>
              <a:off x="4776535" y="3445457"/>
              <a:ext cx="712911" cy="355271"/>
            </a:xfrm>
            <a:custGeom>
              <a:avLst/>
              <a:gdLst>
                <a:gd name="T0" fmla="*/ 326 w 348"/>
                <a:gd name="T1" fmla="*/ 122 h 174"/>
                <a:gd name="T2" fmla="*/ 342 w 348"/>
                <a:gd name="T3" fmla="*/ 155 h 174"/>
                <a:gd name="T4" fmla="*/ 341 w 348"/>
                <a:gd name="T5" fmla="*/ 157 h 174"/>
                <a:gd name="T6" fmla="*/ 307 w 348"/>
                <a:gd name="T7" fmla="*/ 169 h 174"/>
                <a:gd name="T8" fmla="*/ 28 w 348"/>
                <a:gd name="T9" fmla="*/ 68 h 174"/>
                <a:gd name="T10" fmla="*/ 5 w 348"/>
                <a:gd name="T11" fmla="*/ 23 h 174"/>
                <a:gd name="T12" fmla="*/ 6 w 348"/>
                <a:gd name="T13" fmla="*/ 21 h 174"/>
                <a:gd name="T14" fmla="*/ 54 w 348"/>
                <a:gd name="T15" fmla="*/ 4 h 174"/>
                <a:gd name="T16" fmla="*/ 326 w 348"/>
                <a:gd name="T17" fmla="*/ 1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8" h="174">
                  <a:moveTo>
                    <a:pt x="326" y="122"/>
                  </a:moveTo>
                  <a:cubicBezTo>
                    <a:pt x="340" y="128"/>
                    <a:pt x="348" y="141"/>
                    <a:pt x="342" y="155"/>
                  </a:cubicBezTo>
                  <a:cubicBezTo>
                    <a:pt x="341" y="157"/>
                    <a:pt x="341" y="157"/>
                    <a:pt x="341" y="157"/>
                  </a:cubicBezTo>
                  <a:cubicBezTo>
                    <a:pt x="336" y="171"/>
                    <a:pt x="321" y="174"/>
                    <a:pt x="307" y="169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19" y="64"/>
                    <a:pt x="0" y="37"/>
                    <a:pt x="5" y="23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12" y="7"/>
                    <a:pt x="44" y="0"/>
                    <a:pt x="54" y="4"/>
                  </a:cubicBezTo>
                  <a:lnTo>
                    <a:pt x="326" y="1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5" name="ïṥ1ïḑe"/>
            <p:cNvSpPr/>
            <p:nvPr userDrawn="1"/>
          </p:nvSpPr>
          <p:spPr bwMode="auto">
            <a:xfrm>
              <a:off x="4815615" y="3463219"/>
              <a:ext cx="59212" cy="95924"/>
            </a:xfrm>
            <a:custGeom>
              <a:avLst/>
              <a:gdLst>
                <a:gd name="T0" fmla="*/ 29 w 29"/>
                <a:gd name="T1" fmla="*/ 8 h 47"/>
                <a:gd name="T2" fmla="*/ 14 w 29"/>
                <a:gd name="T3" fmla="*/ 43 h 47"/>
                <a:gd name="T4" fmla="*/ 6 w 29"/>
                <a:gd name="T5" fmla="*/ 47 h 47"/>
                <a:gd name="T6" fmla="*/ 24 w 29"/>
                <a:gd name="T7" fmla="*/ 0 h 47"/>
                <a:gd name="T8" fmla="*/ 29 w 29"/>
                <a:gd name="T9" fmla="*/ 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7">
                  <a:moveTo>
                    <a:pt x="29" y="8"/>
                  </a:moveTo>
                  <a:cubicBezTo>
                    <a:pt x="6" y="22"/>
                    <a:pt x="14" y="43"/>
                    <a:pt x="14" y="43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2" y="37"/>
                    <a:pt x="0" y="15"/>
                    <a:pt x="24" y="0"/>
                  </a:cubicBezTo>
                  <a:lnTo>
                    <a:pt x="29" y="8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6" name="îṣľíḍè"/>
            <p:cNvSpPr/>
            <p:nvPr userDrawn="1"/>
          </p:nvSpPr>
          <p:spPr bwMode="auto">
            <a:xfrm>
              <a:off x="5021672" y="3524800"/>
              <a:ext cx="299612" cy="137371"/>
            </a:xfrm>
            <a:custGeom>
              <a:avLst/>
              <a:gdLst>
                <a:gd name="T0" fmla="*/ 1 w 146"/>
                <a:gd name="T1" fmla="*/ 3 h 67"/>
                <a:gd name="T2" fmla="*/ 145 w 146"/>
                <a:gd name="T3" fmla="*/ 66 h 67"/>
                <a:gd name="T4" fmla="*/ 145 w 146"/>
                <a:gd name="T5" fmla="*/ 64 h 67"/>
                <a:gd name="T6" fmla="*/ 2 w 146"/>
                <a:gd name="T7" fmla="*/ 1 h 67"/>
                <a:gd name="T8" fmla="*/ 1 w 146"/>
                <a:gd name="T9" fmla="*/ 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67">
                  <a:moveTo>
                    <a:pt x="1" y="3"/>
                  </a:moveTo>
                  <a:cubicBezTo>
                    <a:pt x="48" y="25"/>
                    <a:pt x="96" y="46"/>
                    <a:pt x="145" y="66"/>
                  </a:cubicBezTo>
                  <a:cubicBezTo>
                    <a:pt x="146" y="67"/>
                    <a:pt x="146" y="65"/>
                    <a:pt x="145" y="64"/>
                  </a:cubicBezTo>
                  <a:cubicBezTo>
                    <a:pt x="97" y="44"/>
                    <a:pt x="49" y="23"/>
                    <a:pt x="2" y="1"/>
                  </a:cubicBezTo>
                  <a:cubicBezTo>
                    <a:pt x="1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7" name="ïśļïḑé"/>
            <p:cNvSpPr/>
            <p:nvPr userDrawn="1"/>
          </p:nvSpPr>
          <p:spPr bwMode="auto">
            <a:xfrm>
              <a:off x="5405365" y="3768753"/>
              <a:ext cx="50923" cy="20132"/>
            </a:xfrm>
            <a:custGeom>
              <a:avLst/>
              <a:gdLst>
                <a:gd name="T0" fmla="*/ 1 w 25"/>
                <a:gd name="T1" fmla="*/ 5 h 10"/>
                <a:gd name="T2" fmla="*/ 24 w 25"/>
                <a:gd name="T3" fmla="*/ 2 h 10"/>
                <a:gd name="T4" fmla="*/ 22 w 25"/>
                <a:gd name="T5" fmla="*/ 1 h 10"/>
                <a:gd name="T6" fmla="*/ 2 w 25"/>
                <a:gd name="T7" fmla="*/ 3 h 10"/>
                <a:gd name="T8" fmla="*/ 1 w 25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0">
                  <a:moveTo>
                    <a:pt x="1" y="5"/>
                  </a:moveTo>
                  <a:cubicBezTo>
                    <a:pt x="9" y="9"/>
                    <a:pt x="19" y="10"/>
                    <a:pt x="24" y="2"/>
                  </a:cubicBezTo>
                  <a:cubicBezTo>
                    <a:pt x="25" y="1"/>
                    <a:pt x="23" y="0"/>
                    <a:pt x="22" y="1"/>
                  </a:cubicBezTo>
                  <a:cubicBezTo>
                    <a:pt x="17" y="8"/>
                    <a:pt x="9" y="7"/>
                    <a:pt x="2" y="3"/>
                  </a:cubicBezTo>
                  <a:cubicBezTo>
                    <a:pt x="1" y="3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8" name="îṥ1ïdé"/>
            <p:cNvSpPr/>
            <p:nvPr userDrawn="1"/>
          </p:nvSpPr>
          <p:spPr bwMode="auto">
            <a:xfrm>
              <a:off x="5018119" y="3735595"/>
              <a:ext cx="59212" cy="261717"/>
            </a:xfrm>
            <a:custGeom>
              <a:avLst/>
              <a:gdLst>
                <a:gd name="T0" fmla="*/ 28 w 29"/>
                <a:gd name="T1" fmla="*/ 126 h 128"/>
                <a:gd name="T2" fmla="*/ 2 w 29"/>
                <a:gd name="T3" fmla="*/ 2 h 128"/>
                <a:gd name="T4" fmla="*/ 0 w 29"/>
                <a:gd name="T5" fmla="*/ 2 h 128"/>
                <a:gd name="T6" fmla="*/ 26 w 29"/>
                <a:gd name="T7" fmla="*/ 126 h 128"/>
                <a:gd name="T8" fmla="*/ 28 w 29"/>
                <a:gd name="T9" fmla="*/ 12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28">
                  <a:moveTo>
                    <a:pt x="28" y="126"/>
                  </a:moveTo>
                  <a:cubicBezTo>
                    <a:pt x="20" y="84"/>
                    <a:pt x="11" y="43"/>
                    <a:pt x="2" y="2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9" y="44"/>
                    <a:pt x="17" y="85"/>
                    <a:pt x="26" y="126"/>
                  </a:cubicBezTo>
                  <a:cubicBezTo>
                    <a:pt x="26" y="128"/>
                    <a:pt x="29" y="127"/>
                    <a:pt x="28" y="126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9" name="ïṣḻïḓè"/>
            <p:cNvSpPr/>
            <p:nvPr userDrawn="1"/>
          </p:nvSpPr>
          <p:spPr bwMode="auto">
            <a:xfrm>
              <a:off x="5105753" y="3322297"/>
              <a:ext cx="234479" cy="161056"/>
            </a:xfrm>
            <a:custGeom>
              <a:avLst/>
              <a:gdLst>
                <a:gd name="T0" fmla="*/ 3 w 114"/>
                <a:gd name="T1" fmla="*/ 78 h 79"/>
                <a:gd name="T2" fmla="*/ 113 w 114"/>
                <a:gd name="T3" fmla="*/ 3 h 79"/>
                <a:gd name="T4" fmla="*/ 112 w 114"/>
                <a:gd name="T5" fmla="*/ 1 h 79"/>
                <a:gd name="T6" fmla="*/ 2 w 114"/>
                <a:gd name="T7" fmla="*/ 76 h 79"/>
                <a:gd name="T8" fmla="*/ 3 w 114"/>
                <a:gd name="T9" fmla="*/ 7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79">
                  <a:moveTo>
                    <a:pt x="3" y="78"/>
                  </a:moveTo>
                  <a:cubicBezTo>
                    <a:pt x="39" y="52"/>
                    <a:pt x="75" y="27"/>
                    <a:pt x="113" y="3"/>
                  </a:cubicBezTo>
                  <a:cubicBezTo>
                    <a:pt x="114" y="2"/>
                    <a:pt x="113" y="0"/>
                    <a:pt x="112" y="1"/>
                  </a:cubicBezTo>
                  <a:cubicBezTo>
                    <a:pt x="74" y="25"/>
                    <a:pt x="38" y="50"/>
                    <a:pt x="2" y="76"/>
                  </a:cubicBezTo>
                  <a:cubicBezTo>
                    <a:pt x="0" y="77"/>
                    <a:pt x="2" y="79"/>
                    <a:pt x="3" y="78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0" name="iṣľiḍê"/>
            <p:cNvSpPr/>
            <p:nvPr userDrawn="1"/>
          </p:nvSpPr>
          <p:spPr bwMode="auto">
            <a:xfrm>
              <a:off x="5898007" y="1476072"/>
              <a:ext cx="358824" cy="226190"/>
            </a:xfrm>
            <a:custGeom>
              <a:avLst/>
              <a:gdLst>
                <a:gd name="T0" fmla="*/ 170 w 175"/>
                <a:gd name="T1" fmla="*/ 73 h 111"/>
                <a:gd name="T2" fmla="*/ 144 w 175"/>
                <a:gd name="T3" fmla="*/ 58 h 111"/>
                <a:gd name="T4" fmla="*/ 101 w 175"/>
                <a:gd name="T5" fmla="*/ 13 h 111"/>
                <a:gd name="T6" fmla="*/ 73 w 175"/>
                <a:gd name="T7" fmla="*/ 22 h 111"/>
                <a:gd name="T8" fmla="*/ 62 w 175"/>
                <a:gd name="T9" fmla="*/ 27 h 111"/>
                <a:gd name="T10" fmla="*/ 42 w 175"/>
                <a:gd name="T11" fmla="*/ 33 h 111"/>
                <a:gd name="T12" fmla="*/ 31 w 175"/>
                <a:gd name="T13" fmla="*/ 45 h 111"/>
                <a:gd name="T14" fmla="*/ 19 w 175"/>
                <a:gd name="T15" fmla="*/ 65 h 111"/>
                <a:gd name="T16" fmla="*/ 10 w 175"/>
                <a:gd name="T17" fmla="*/ 70 h 111"/>
                <a:gd name="T18" fmla="*/ 12 w 175"/>
                <a:gd name="T19" fmla="*/ 99 h 111"/>
                <a:gd name="T20" fmla="*/ 78 w 175"/>
                <a:gd name="T21" fmla="*/ 109 h 111"/>
                <a:gd name="T22" fmla="*/ 151 w 175"/>
                <a:gd name="T23" fmla="*/ 103 h 111"/>
                <a:gd name="T24" fmla="*/ 170 w 175"/>
                <a:gd name="T25" fmla="*/ 7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5" h="111">
                  <a:moveTo>
                    <a:pt x="170" y="73"/>
                  </a:moveTo>
                  <a:cubicBezTo>
                    <a:pt x="166" y="63"/>
                    <a:pt x="155" y="59"/>
                    <a:pt x="144" y="58"/>
                  </a:cubicBezTo>
                  <a:cubicBezTo>
                    <a:pt x="160" y="37"/>
                    <a:pt x="119" y="0"/>
                    <a:pt x="101" y="13"/>
                  </a:cubicBezTo>
                  <a:cubicBezTo>
                    <a:pt x="91" y="9"/>
                    <a:pt x="81" y="14"/>
                    <a:pt x="73" y="22"/>
                  </a:cubicBezTo>
                  <a:cubicBezTo>
                    <a:pt x="66" y="28"/>
                    <a:pt x="70" y="26"/>
                    <a:pt x="62" y="27"/>
                  </a:cubicBezTo>
                  <a:cubicBezTo>
                    <a:pt x="55" y="28"/>
                    <a:pt x="48" y="29"/>
                    <a:pt x="42" y="33"/>
                  </a:cubicBezTo>
                  <a:cubicBezTo>
                    <a:pt x="38" y="36"/>
                    <a:pt x="34" y="40"/>
                    <a:pt x="31" y="45"/>
                  </a:cubicBezTo>
                  <a:cubicBezTo>
                    <a:pt x="28" y="53"/>
                    <a:pt x="27" y="59"/>
                    <a:pt x="19" y="65"/>
                  </a:cubicBezTo>
                  <a:cubicBezTo>
                    <a:pt x="17" y="67"/>
                    <a:pt x="12" y="68"/>
                    <a:pt x="10" y="70"/>
                  </a:cubicBezTo>
                  <a:cubicBezTo>
                    <a:pt x="0" y="79"/>
                    <a:pt x="2" y="92"/>
                    <a:pt x="12" y="99"/>
                  </a:cubicBezTo>
                  <a:cubicBezTo>
                    <a:pt x="28" y="111"/>
                    <a:pt x="59" y="108"/>
                    <a:pt x="78" y="109"/>
                  </a:cubicBezTo>
                  <a:cubicBezTo>
                    <a:pt x="101" y="110"/>
                    <a:pt x="129" y="111"/>
                    <a:pt x="151" y="103"/>
                  </a:cubicBezTo>
                  <a:cubicBezTo>
                    <a:pt x="163" y="98"/>
                    <a:pt x="175" y="87"/>
                    <a:pt x="17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1" name="ïš1îdé"/>
            <p:cNvSpPr/>
            <p:nvPr userDrawn="1"/>
          </p:nvSpPr>
          <p:spPr bwMode="auto">
            <a:xfrm>
              <a:off x="6207093" y="1522258"/>
              <a:ext cx="445273" cy="280664"/>
            </a:xfrm>
            <a:custGeom>
              <a:avLst/>
              <a:gdLst>
                <a:gd name="T0" fmla="*/ 210 w 217"/>
                <a:gd name="T1" fmla="*/ 92 h 137"/>
                <a:gd name="T2" fmla="*/ 179 w 217"/>
                <a:gd name="T3" fmla="*/ 73 h 137"/>
                <a:gd name="T4" fmla="*/ 130 w 217"/>
                <a:gd name="T5" fmla="*/ 15 h 137"/>
                <a:gd name="T6" fmla="*/ 95 w 217"/>
                <a:gd name="T7" fmla="*/ 22 h 137"/>
                <a:gd name="T8" fmla="*/ 81 w 217"/>
                <a:gd name="T9" fmla="*/ 30 h 137"/>
                <a:gd name="T10" fmla="*/ 56 w 217"/>
                <a:gd name="T11" fmla="*/ 36 h 137"/>
                <a:gd name="T12" fmla="*/ 39 w 217"/>
                <a:gd name="T13" fmla="*/ 55 h 137"/>
                <a:gd name="T14" fmla="*/ 20 w 217"/>
                <a:gd name="T15" fmla="*/ 76 h 137"/>
                <a:gd name="T16" fmla="*/ 11 w 217"/>
                <a:gd name="T17" fmla="*/ 81 h 137"/>
                <a:gd name="T18" fmla="*/ 14 w 217"/>
                <a:gd name="T19" fmla="*/ 115 h 137"/>
                <a:gd name="T20" fmla="*/ 89 w 217"/>
                <a:gd name="T21" fmla="*/ 131 h 137"/>
                <a:gd name="T22" fmla="*/ 186 w 217"/>
                <a:gd name="T23" fmla="*/ 128 h 137"/>
                <a:gd name="T24" fmla="*/ 210 w 217"/>
                <a:gd name="T25" fmla="*/ 9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7" h="137">
                  <a:moveTo>
                    <a:pt x="210" y="92"/>
                  </a:moveTo>
                  <a:cubicBezTo>
                    <a:pt x="205" y="79"/>
                    <a:pt x="191" y="75"/>
                    <a:pt x="179" y="73"/>
                  </a:cubicBezTo>
                  <a:cubicBezTo>
                    <a:pt x="201" y="50"/>
                    <a:pt x="152" y="0"/>
                    <a:pt x="130" y="15"/>
                  </a:cubicBezTo>
                  <a:cubicBezTo>
                    <a:pt x="118" y="9"/>
                    <a:pt x="104" y="13"/>
                    <a:pt x="95" y="22"/>
                  </a:cubicBezTo>
                  <a:cubicBezTo>
                    <a:pt x="88" y="30"/>
                    <a:pt x="91" y="31"/>
                    <a:pt x="81" y="30"/>
                  </a:cubicBezTo>
                  <a:cubicBezTo>
                    <a:pt x="72" y="30"/>
                    <a:pt x="64" y="31"/>
                    <a:pt x="56" y="36"/>
                  </a:cubicBezTo>
                  <a:cubicBezTo>
                    <a:pt x="47" y="40"/>
                    <a:pt x="43" y="47"/>
                    <a:pt x="39" y="55"/>
                  </a:cubicBezTo>
                  <a:cubicBezTo>
                    <a:pt x="34" y="65"/>
                    <a:pt x="31" y="71"/>
                    <a:pt x="20" y="76"/>
                  </a:cubicBezTo>
                  <a:cubicBezTo>
                    <a:pt x="17" y="78"/>
                    <a:pt x="14" y="79"/>
                    <a:pt x="11" y="81"/>
                  </a:cubicBezTo>
                  <a:cubicBezTo>
                    <a:pt x="0" y="91"/>
                    <a:pt x="3" y="106"/>
                    <a:pt x="14" y="115"/>
                  </a:cubicBezTo>
                  <a:cubicBezTo>
                    <a:pt x="31" y="130"/>
                    <a:pt x="68" y="129"/>
                    <a:pt x="89" y="131"/>
                  </a:cubicBezTo>
                  <a:cubicBezTo>
                    <a:pt x="120" y="134"/>
                    <a:pt x="156" y="137"/>
                    <a:pt x="186" y="128"/>
                  </a:cubicBezTo>
                  <a:cubicBezTo>
                    <a:pt x="201" y="123"/>
                    <a:pt x="217" y="109"/>
                    <a:pt x="210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2" name="ïšlíḓé"/>
            <p:cNvSpPr/>
            <p:nvPr userDrawn="1"/>
          </p:nvSpPr>
          <p:spPr bwMode="auto">
            <a:xfrm>
              <a:off x="7650679" y="2292013"/>
              <a:ext cx="350534" cy="438168"/>
            </a:xfrm>
            <a:custGeom>
              <a:avLst/>
              <a:gdLst>
                <a:gd name="T0" fmla="*/ 167 w 171"/>
                <a:gd name="T1" fmla="*/ 143 h 214"/>
                <a:gd name="T2" fmla="*/ 151 w 171"/>
                <a:gd name="T3" fmla="*/ 127 h 214"/>
                <a:gd name="T4" fmla="*/ 142 w 171"/>
                <a:gd name="T5" fmla="*/ 96 h 214"/>
                <a:gd name="T6" fmla="*/ 147 w 171"/>
                <a:gd name="T7" fmla="*/ 90 h 214"/>
                <a:gd name="T8" fmla="*/ 145 w 171"/>
                <a:gd name="T9" fmla="*/ 61 h 214"/>
                <a:gd name="T10" fmla="*/ 110 w 171"/>
                <a:gd name="T11" fmla="*/ 43 h 214"/>
                <a:gd name="T12" fmla="*/ 101 w 171"/>
                <a:gd name="T13" fmla="*/ 14 h 214"/>
                <a:gd name="T14" fmla="*/ 62 w 171"/>
                <a:gd name="T15" fmla="*/ 5 h 214"/>
                <a:gd name="T16" fmla="*/ 35 w 171"/>
                <a:gd name="T17" fmla="*/ 39 h 214"/>
                <a:gd name="T18" fmla="*/ 35 w 171"/>
                <a:gd name="T19" fmla="*/ 46 h 214"/>
                <a:gd name="T20" fmla="*/ 1 w 171"/>
                <a:gd name="T21" fmla="*/ 77 h 214"/>
                <a:gd name="T22" fmla="*/ 29 w 171"/>
                <a:gd name="T23" fmla="*/ 105 h 214"/>
                <a:gd name="T24" fmla="*/ 26 w 171"/>
                <a:gd name="T25" fmla="*/ 139 h 214"/>
                <a:gd name="T26" fmla="*/ 53 w 171"/>
                <a:gd name="T27" fmla="*/ 140 h 214"/>
                <a:gd name="T28" fmla="*/ 49 w 171"/>
                <a:gd name="T29" fmla="*/ 157 h 214"/>
                <a:gd name="T30" fmla="*/ 57 w 171"/>
                <a:gd name="T31" fmla="*/ 169 h 214"/>
                <a:gd name="T32" fmla="*/ 83 w 171"/>
                <a:gd name="T33" fmla="*/ 167 h 214"/>
                <a:gd name="T34" fmla="*/ 93 w 171"/>
                <a:gd name="T35" fmla="*/ 200 h 214"/>
                <a:gd name="T36" fmla="*/ 123 w 171"/>
                <a:gd name="T37" fmla="*/ 194 h 214"/>
                <a:gd name="T38" fmla="*/ 130 w 171"/>
                <a:gd name="T39" fmla="*/ 210 h 214"/>
                <a:gd name="T40" fmla="*/ 146 w 171"/>
                <a:gd name="T41" fmla="*/ 209 h 214"/>
                <a:gd name="T42" fmla="*/ 159 w 171"/>
                <a:gd name="T43" fmla="*/ 173 h 214"/>
                <a:gd name="T44" fmla="*/ 167 w 171"/>
                <a:gd name="T45" fmla="*/ 14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1" h="214">
                  <a:moveTo>
                    <a:pt x="167" y="143"/>
                  </a:moveTo>
                  <a:cubicBezTo>
                    <a:pt x="165" y="135"/>
                    <a:pt x="159" y="129"/>
                    <a:pt x="151" y="127"/>
                  </a:cubicBezTo>
                  <a:cubicBezTo>
                    <a:pt x="152" y="116"/>
                    <a:pt x="149" y="104"/>
                    <a:pt x="142" y="96"/>
                  </a:cubicBezTo>
                  <a:cubicBezTo>
                    <a:pt x="144" y="94"/>
                    <a:pt x="146" y="93"/>
                    <a:pt x="147" y="90"/>
                  </a:cubicBezTo>
                  <a:cubicBezTo>
                    <a:pt x="152" y="81"/>
                    <a:pt x="150" y="69"/>
                    <a:pt x="145" y="61"/>
                  </a:cubicBezTo>
                  <a:cubicBezTo>
                    <a:pt x="138" y="47"/>
                    <a:pt x="124" y="40"/>
                    <a:pt x="110" y="43"/>
                  </a:cubicBezTo>
                  <a:cubicBezTo>
                    <a:pt x="112" y="33"/>
                    <a:pt x="108" y="22"/>
                    <a:pt x="101" y="14"/>
                  </a:cubicBezTo>
                  <a:cubicBezTo>
                    <a:pt x="91" y="3"/>
                    <a:pt x="76" y="0"/>
                    <a:pt x="62" y="5"/>
                  </a:cubicBezTo>
                  <a:cubicBezTo>
                    <a:pt x="47" y="10"/>
                    <a:pt x="37" y="23"/>
                    <a:pt x="35" y="39"/>
                  </a:cubicBezTo>
                  <a:cubicBezTo>
                    <a:pt x="35" y="41"/>
                    <a:pt x="35" y="44"/>
                    <a:pt x="35" y="46"/>
                  </a:cubicBezTo>
                  <a:cubicBezTo>
                    <a:pt x="18" y="44"/>
                    <a:pt x="2" y="60"/>
                    <a:pt x="1" y="77"/>
                  </a:cubicBezTo>
                  <a:cubicBezTo>
                    <a:pt x="0" y="94"/>
                    <a:pt x="14" y="106"/>
                    <a:pt x="29" y="105"/>
                  </a:cubicBezTo>
                  <a:cubicBezTo>
                    <a:pt x="22" y="115"/>
                    <a:pt x="15" y="129"/>
                    <a:pt x="26" y="139"/>
                  </a:cubicBezTo>
                  <a:cubicBezTo>
                    <a:pt x="34" y="146"/>
                    <a:pt x="46" y="146"/>
                    <a:pt x="53" y="140"/>
                  </a:cubicBezTo>
                  <a:cubicBezTo>
                    <a:pt x="53" y="144"/>
                    <a:pt x="49" y="154"/>
                    <a:pt x="49" y="157"/>
                  </a:cubicBezTo>
                  <a:cubicBezTo>
                    <a:pt x="50" y="162"/>
                    <a:pt x="53" y="166"/>
                    <a:pt x="57" y="169"/>
                  </a:cubicBezTo>
                  <a:cubicBezTo>
                    <a:pt x="65" y="174"/>
                    <a:pt x="75" y="171"/>
                    <a:pt x="83" y="167"/>
                  </a:cubicBezTo>
                  <a:cubicBezTo>
                    <a:pt x="80" y="179"/>
                    <a:pt x="82" y="193"/>
                    <a:pt x="93" y="200"/>
                  </a:cubicBezTo>
                  <a:cubicBezTo>
                    <a:pt x="103" y="206"/>
                    <a:pt x="117" y="203"/>
                    <a:pt x="123" y="194"/>
                  </a:cubicBezTo>
                  <a:cubicBezTo>
                    <a:pt x="127" y="197"/>
                    <a:pt x="126" y="206"/>
                    <a:pt x="130" y="210"/>
                  </a:cubicBezTo>
                  <a:cubicBezTo>
                    <a:pt x="135" y="214"/>
                    <a:pt x="141" y="212"/>
                    <a:pt x="146" y="209"/>
                  </a:cubicBezTo>
                  <a:cubicBezTo>
                    <a:pt x="158" y="202"/>
                    <a:pt x="164" y="186"/>
                    <a:pt x="159" y="173"/>
                  </a:cubicBezTo>
                  <a:cubicBezTo>
                    <a:pt x="165" y="165"/>
                    <a:pt x="171" y="154"/>
                    <a:pt x="167" y="1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3" name="iśḻïďè"/>
            <p:cNvSpPr/>
            <p:nvPr userDrawn="1"/>
          </p:nvSpPr>
          <p:spPr bwMode="auto">
            <a:xfrm>
              <a:off x="4126391" y="2701759"/>
              <a:ext cx="391983" cy="390798"/>
            </a:xfrm>
            <a:custGeom>
              <a:avLst/>
              <a:gdLst>
                <a:gd name="T0" fmla="*/ 112 w 191"/>
                <a:gd name="T1" fmla="*/ 8 h 191"/>
                <a:gd name="T2" fmla="*/ 102 w 191"/>
                <a:gd name="T3" fmla="*/ 29 h 191"/>
                <a:gd name="T4" fmla="*/ 74 w 191"/>
                <a:gd name="T5" fmla="*/ 47 h 191"/>
                <a:gd name="T6" fmla="*/ 68 w 191"/>
                <a:gd name="T7" fmla="*/ 43 h 191"/>
                <a:gd name="T8" fmla="*/ 39 w 191"/>
                <a:gd name="T9" fmla="*/ 53 h 191"/>
                <a:gd name="T10" fmla="*/ 32 w 191"/>
                <a:gd name="T11" fmla="*/ 91 h 191"/>
                <a:gd name="T12" fmla="*/ 8 w 191"/>
                <a:gd name="T13" fmla="*/ 109 h 191"/>
                <a:gd name="T14" fmla="*/ 10 w 191"/>
                <a:gd name="T15" fmla="*/ 149 h 191"/>
                <a:gd name="T16" fmla="*/ 50 w 191"/>
                <a:gd name="T17" fmla="*/ 165 h 191"/>
                <a:gd name="T18" fmla="*/ 57 w 191"/>
                <a:gd name="T19" fmla="*/ 163 h 191"/>
                <a:gd name="T20" fmla="*/ 96 w 191"/>
                <a:gd name="T21" fmla="*/ 187 h 191"/>
                <a:gd name="T22" fmla="*/ 115 w 191"/>
                <a:gd name="T23" fmla="*/ 152 h 191"/>
                <a:gd name="T24" fmla="*/ 149 w 191"/>
                <a:gd name="T25" fmla="*/ 145 h 191"/>
                <a:gd name="T26" fmla="*/ 141 w 191"/>
                <a:gd name="T27" fmla="*/ 119 h 191"/>
                <a:gd name="T28" fmla="*/ 159 w 191"/>
                <a:gd name="T29" fmla="*/ 118 h 191"/>
                <a:gd name="T30" fmla="*/ 168 w 191"/>
                <a:gd name="T31" fmla="*/ 107 h 191"/>
                <a:gd name="T32" fmla="*/ 159 w 191"/>
                <a:gd name="T33" fmla="*/ 83 h 191"/>
                <a:gd name="T34" fmla="*/ 188 w 191"/>
                <a:gd name="T35" fmla="*/ 64 h 191"/>
                <a:gd name="T36" fmla="*/ 173 w 191"/>
                <a:gd name="T37" fmla="*/ 37 h 191"/>
                <a:gd name="T38" fmla="*/ 187 w 191"/>
                <a:gd name="T39" fmla="*/ 25 h 191"/>
                <a:gd name="T40" fmla="*/ 182 w 191"/>
                <a:gd name="T41" fmla="*/ 10 h 191"/>
                <a:gd name="T42" fmla="*/ 144 w 191"/>
                <a:gd name="T43" fmla="*/ 8 h 191"/>
                <a:gd name="T44" fmla="*/ 112 w 191"/>
                <a:gd name="T45" fmla="*/ 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1" h="191">
                  <a:moveTo>
                    <a:pt x="112" y="8"/>
                  </a:moveTo>
                  <a:cubicBezTo>
                    <a:pt x="105" y="13"/>
                    <a:pt x="101" y="21"/>
                    <a:pt x="102" y="29"/>
                  </a:cubicBezTo>
                  <a:cubicBezTo>
                    <a:pt x="90" y="30"/>
                    <a:pt x="80" y="37"/>
                    <a:pt x="74" y="47"/>
                  </a:cubicBezTo>
                  <a:cubicBezTo>
                    <a:pt x="72" y="45"/>
                    <a:pt x="70" y="44"/>
                    <a:pt x="68" y="43"/>
                  </a:cubicBezTo>
                  <a:cubicBezTo>
                    <a:pt x="58" y="40"/>
                    <a:pt x="46" y="46"/>
                    <a:pt x="39" y="53"/>
                  </a:cubicBezTo>
                  <a:cubicBezTo>
                    <a:pt x="29" y="63"/>
                    <a:pt x="26" y="79"/>
                    <a:pt x="32" y="91"/>
                  </a:cubicBezTo>
                  <a:cubicBezTo>
                    <a:pt x="22" y="93"/>
                    <a:pt x="13" y="100"/>
                    <a:pt x="8" y="109"/>
                  </a:cubicBezTo>
                  <a:cubicBezTo>
                    <a:pt x="0" y="121"/>
                    <a:pt x="1" y="137"/>
                    <a:pt x="10" y="149"/>
                  </a:cubicBezTo>
                  <a:cubicBezTo>
                    <a:pt x="19" y="161"/>
                    <a:pt x="35" y="168"/>
                    <a:pt x="50" y="165"/>
                  </a:cubicBezTo>
                  <a:cubicBezTo>
                    <a:pt x="52" y="164"/>
                    <a:pt x="55" y="163"/>
                    <a:pt x="57" y="163"/>
                  </a:cubicBezTo>
                  <a:cubicBezTo>
                    <a:pt x="60" y="180"/>
                    <a:pt x="80" y="191"/>
                    <a:pt x="96" y="187"/>
                  </a:cubicBezTo>
                  <a:cubicBezTo>
                    <a:pt x="113" y="183"/>
                    <a:pt x="120" y="166"/>
                    <a:pt x="115" y="152"/>
                  </a:cubicBezTo>
                  <a:cubicBezTo>
                    <a:pt x="127" y="156"/>
                    <a:pt x="142" y="159"/>
                    <a:pt x="149" y="145"/>
                  </a:cubicBezTo>
                  <a:cubicBezTo>
                    <a:pt x="153" y="136"/>
                    <a:pt x="150" y="124"/>
                    <a:pt x="141" y="119"/>
                  </a:cubicBezTo>
                  <a:cubicBezTo>
                    <a:pt x="146" y="118"/>
                    <a:pt x="156" y="119"/>
                    <a:pt x="159" y="118"/>
                  </a:cubicBezTo>
                  <a:cubicBezTo>
                    <a:pt x="164" y="116"/>
                    <a:pt x="167" y="112"/>
                    <a:pt x="168" y="107"/>
                  </a:cubicBezTo>
                  <a:cubicBezTo>
                    <a:pt x="171" y="97"/>
                    <a:pt x="166" y="89"/>
                    <a:pt x="159" y="83"/>
                  </a:cubicBezTo>
                  <a:cubicBezTo>
                    <a:pt x="171" y="82"/>
                    <a:pt x="184" y="76"/>
                    <a:pt x="188" y="64"/>
                  </a:cubicBezTo>
                  <a:cubicBezTo>
                    <a:pt x="191" y="53"/>
                    <a:pt x="185" y="40"/>
                    <a:pt x="173" y="37"/>
                  </a:cubicBezTo>
                  <a:cubicBezTo>
                    <a:pt x="176" y="32"/>
                    <a:pt x="184" y="30"/>
                    <a:pt x="187" y="25"/>
                  </a:cubicBezTo>
                  <a:cubicBezTo>
                    <a:pt x="190" y="20"/>
                    <a:pt x="186" y="14"/>
                    <a:pt x="182" y="10"/>
                  </a:cubicBezTo>
                  <a:cubicBezTo>
                    <a:pt x="172" y="0"/>
                    <a:pt x="155" y="0"/>
                    <a:pt x="144" y="8"/>
                  </a:cubicBezTo>
                  <a:cubicBezTo>
                    <a:pt x="134" y="4"/>
                    <a:pt x="122" y="2"/>
                    <a:pt x="112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4" name="í$ľîdê"/>
            <p:cNvSpPr/>
            <p:nvPr userDrawn="1"/>
          </p:nvSpPr>
          <p:spPr bwMode="auto">
            <a:xfrm>
              <a:off x="4317050" y="2425830"/>
              <a:ext cx="328034" cy="286585"/>
            </a:xfrm>
            <a:custGeom>
              <a:avLst/>
              <a:gdLst>
                <a:gd name="T0" fmla="*/ 143 w 160"/>
                <a:gd name="T1" fmla="*/ 28 h 140"/>
                <a:gd name="T2" fmla="*/ 136 w 160"/>
                <a:gd name="T3" fmla="*/ 7 h 140"/>
                <a:gd name="T4" fmla="*/ 102 w 160"/>
                <a:gd name="T5" fmla="*/ 16 h 140"/>
                <a:gd name="T6" fmla="*/ 73 w 160"/>
                <a:gd name="T7" fmla="*/ 33 h 140"/>
                <a:gd name="T8" fmla="*/ 53 w 160"/>
                <a:gd name="T9" fmla="*/ 36 h 140"/>
                <a:gd name="T10" fmla="*/ 38 w 160"/>
                <a:gd name="T11" fmla="*/ 64 h 140"/>
                <a:gd name="T12" fmla="*/ 27 w 160"/>
                <a:gd name="T13" fmla="*/ 123 h 140"/>
                <a:gd name="T14" fmla="*/ 112 w 160"/>
                <a:gd name="T15" fmla="*/ 89 h 140"/>
                <a:gd name="T16" fmla="*/ 111 w 160"/>
                <a:gd name="T17" fmla="*/ 86 h 140"/>
                <a:gd name="T18" fmla="*/ 117 w 160"/>
                <a:gd name="T19" fmla="*/ 83 h 140"/>
                <a:gd name="T20" fmla="*/ 135 w 160"/>
                <a:gd name="T21" fmla="*/ 72 h 140"/>
                <a:gd name="T22" fmla="*/ 143 w 160"/>
                <a:gd name="T23" fmla="*/ 2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" h="140">
                  <a:moveTo>
                    <a:pt x="143" y="28"/>
                  </a:moveTo>
                  <a:cubicBezTo>
                    <a:pt x="146" y="20"/>
                    <a:pt x="143" y="12"/>
                    <a:pt x="136" y="7"/>
                  </a:cubicBezTo>
                  <a:cubicBezTo>
                    <a:pt x="124" y="0"/>
                    <a:pt x="111" y="7"/>
                    <a:pt x="102" y="16"/>
                  </a:cubicBezTo>
                  <a:cubicBezTo>
                    <a:pt x="92" y="27"/>
                    <a:pt x="93" y="31"/>
                    <a:pt x="73" y="33"/>
                  </a:cubicBezTo>
                  <a:cubicBezTo>
                    <a:pt x="66" y="34"/>
                    <a:pt x="60" y="33"/>
                    <a:pt x="53" y="36"/>
                  </a:cubicBezTo>
                  <a:cubicBezTo>
                    <a:pt x="42" y="42"/>
                    <a:pt x="37" y="53"/>
                    <a:pt x="38" y="64"/>
                  </a:cubicBezTo>
                  <a:cubicBezTo>
                    <a:pt x="17" y="76"/>
                    <a:pt x="0" y="107"/>
                    <a:pt x="27" y="123"/>
                  </a:cubicBezTo>
                  <a:cubicBezTo>
                    <a:pt x="55" y="140"/>
                    <a:pt x="98" y="114"/>
                    <a:pt x="112" y="89"/>
                  </a:cubicBezTo>
                  <a:cubicBezTo>
                    <a:pt x="112" y="88"/>
                    <a:pt x="112" y="87"/>
                    <a:pt x="111" y="86"/>
                  </a:cubicBezTo>
                  <a:cubicBezTo>
                    <a:pt x="112" y="85"/>
                    <a:pt x="114" y="84"/>
                    <a:pt x="117" y="83"/>
                  </a:cubicBezTo>
                  <a:cubicBezTo>
                    <a:pt x="123" y="80"/>
                    <a:pt x="129" y="76"/>
                    <a:pt x="135" y="72"/>
                  </a:cubicBezTo>
                  <a:cubicBezTo>
                    <a:pt x="147" y="62"/>
                    <a:pt x="160" y="37"/>
                    <a:pt x="143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2046" name="图片 204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64308">
            <a:off x="1377224" y="2515751"/>
            <a:ext cx="1118143" cy="2043719"/>
          </a:xfrm>
          <a:prstGeom prst="rect">
            <a:avLst/>
          </a:prstGeom>
        </p:spPr>
      </p:pic>
      <p:pic>
        <p:nvPicPr>
          <p:cNvPr id="2050" name="图片 204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62718">
            <a:off x="6928894" y="2219626"/>
            <a:ext cx="1150076" cy="2105277"/>
          </a:xfrm>
          <a:prstGeom prst="rect">
            <a:avLst/>
          </a:prstGeom>
        </p:spPr>
      </p:pic>
      <p:pic>
        <p:nvPicPr>
          <p:cNvPr id="2052" name="图片 205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63212">
            <a:off x="1256897" y="3398681"/>
            <a:ext cx="1088441" cy="1992453"/>
          </a:xfrm>
          <a:prstGeom prst="rect">
            <a:avLst/>
          </a:prstGeom>
        </p:spPr>
      </p:pic>
      <p:pic>
        <p:nvPicPr>
          <p:cNvPr id="2054" name="图片 205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06577">
            <a:off x="1547677" y="4572341"/>
            <a:ext cx="1126746" cy="206257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47554">
            <a:off x="7144711" y="3491896"/>
            <a:ext cx="1109124" cy="203031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57748">
            <a:off x="6796258" y="4297038"/>
            <a:ext cx="1089834" cy="1991974"/>
          </a:xfrm>
          <a:prstGeom prst="rect">
            <a:avLst/>
          </a:prstGeom>
        </p:spPr>
      </p:pic>
      <p:sp>
        <p:nvSpPr>
          <p:cNvPr id="2056" name="文本框 2055"/>
          <p:cNvSpPr txBox="1"/>
          <p:nvPr userDrawn="1"/>
        </p:nvSpPr>
        <p:spPr>
          <a:xfrm>
            <a:off x="8764438" y="966159"/>
            <a:ext cx="2053087" cy="144655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8800" dirty="0">
                <a:latin typeface="方正喵呜体" panose="02010600010101010101" pitchFamily="2" charset="-122"/>
                <a:ea typeface="方正喵呜体" panose="02010600010101010101" pitchFamily="2" charset="-122"/>
              </a:rPr>
              <a:t>夏</a:t>
            </a:r>
          </a:p>
        </p:txBody>
      </p:sp>
      <p:sp>
        <p:nvSpPr>
          <p:cNvPr id="2057" name="文本框 2056"/>
          <p:cNvSpPr txBox="1"/>
          <p:nvPr userDrawn="1"/>
        </p:nvSpPr>
        <p:spPr>
          <a:xfrm>
            <a:off x="9624204" y="1834551"/>
            <a:ext cx="2053087" cy="144655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8800" dirty="0">
                <a:latin typeface="方正喵呜体" panose="02010600010101010101" pitchFamily="2" charset="-122"/>
                <a:ea typeface="方正喵呜体" panose="02010600010101010101" pitchFamily="2" charset="-122"/>
              </a:rPr>
              <a:t>令</a:t>
            </a:r>
          </a:p>
        </p:txBody>
      </p:sp>
      <p:sp>
        <p:nvSpPr>
          <p:cNvPr id="2058" name="文本框 2057"/>
          <p:cNvSpPr txBox="1"/>
          <p:nvPr userDrawn="1"/>
        </p:nvSpPr>
        <p:spPr>
          <a:xfrm>
            <a:off x="9141124" y="3197525"/>
            <a:ext cx="2053087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8000" dirty="0">
                <a:latin typeface="方正喵呜体" panose="02010600010101010101" pitchFamily="2" charset="-122"/>
                <a:ea typeface="方正喵呜体" panose="02010600010101010101" pitchFamily="2" charset="-122"/>
              </a:rPr>
              <a:t>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  <p:bldP spid="2057" grpId="0"/>
      <p:bldP spid="2058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548640"/>
            <a:ext cx="12370526" cy="39189"/>
            <a:chOff x="0" y="548640"/>
            <a:chExt cx="12370526" cy="39189"/>
          </a:xfrm>
        </p:grpSpPr>
        <p:cxnSp>
          <p:nvCxnSpPr>
            <p:cNvPr id="12" name="直接连接符 11"/>
            <p:cNvCxnSpPr/>
            <p:nvPr userDrawn="1"/>
          </p:nvCxnSpPr>
          <p:spPr>
            <a:xfrm>
              <a:off x="0" y="548640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 userDrawn="1"/>
          </p:nvCxnSpPr>
          <p:spPr>
            <a:xfrm>
              <a:off x="7363097" y="587829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 userDrawn="1"/>
        </p:nvGrpSpPr>
        <p:grpSpPr>
          <a:xfrm>
            <a:off x="0" y="0"/>
            <a:ext cx="12192000" cy="2221117"/>
            <a:chOff x="0" y="0"/>
            <a:chExt cx="12192000" cy="2221117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743865" cy="222111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 flipH="1">
              <a:off x="7979434" y="0"/>
              <a:ext cx="4212566" cy="222111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F6E5F-3DE3-4476-9A1F-4DB4D07E5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8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23813" y="5748320"/>
            <a:ext cx="12215813" cy="1195907"/>
            <a:chOff x="-17860" y="4311240"/>
            <a:chExt cx="9161860" cy="896930"/>
          </a:xfrm>
        </p:grpSpPr>
        <p:pic>
          <p:nvPicPr>
            <p:cNvPr id="8" name="Picture 5" descr="E:\PPT素材\卡通b02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77800">
              <a:off x="3510732" y="4481070"/>
              <a:ext cx="793144" cy="727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E:\PPT素材\卡通b01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860" y="4641573"/>
              <a:ext cx="9161860" cy="501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E:\PPT素材\卡通b06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1136" y="4325156"/>
              <a:ext cx="568903" cy="729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E:\PPT素材\卡通b07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9226" y="4311240"/>
              <a:ext cx="592476" cy="780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8" descr="E:\PPT素材\卡通b05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8459" y="4534918"/>
              <a:ext cx="560006" cy="4955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12" descr="E:\PPT素材\卡通b11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6" y="106246"/>
            <a:ext cx="856264" cy="100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83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rgbClr val="5AC1DA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6"/>
          <p:cNvSpPr/>
          <p:nvPr userDrawn="1"/>
        </p:nvSpPr>
        <p:spPr bwMode="auto">
          <a:xfrm>
            <a:off x="0" y="2111375"/>
            <a:ext cx="1133475" cy="879475"/>
          </a:xfrm>
          <a:custGeom>
            <a:avLst/>
            <a:gdLst>
              <a:gd name="T0" fmla="*/ 0 w 1041"/>
              <a:gd name="T1" fmla="*/ 0 h 851"/>
              <a:gd name="T2" fmla="*/ 0 w 1041"/>
              <a:gd name="T3" fmla="*/ 845 h 851"/>
              <a:gd name="T4" fmla="*/ 745 w 1041"/>
              <a:gd name="T5" fmla="*/ 847 h 851"/>
              <a:gd name="T6" fmla="*/ 789 w 1041"/>
              <a:gd name="T7" fmla="*/ 851 h 851"/>
              <a:gd name="T8" fmla="*/ 1041 w 1041"/>
              <a:gd name="T9" fmla="*/ 598 h 851"/>
              <a:gd name="T10" fmla="*/ 789 w 1041"/>
              <a:gd name="T11" fmla="*/ 345 h 851"/>
              <a:gd name="T12" fmla="*/ 700 w 1041"/>
              <a:gd name="T13" fmla="*/ 361 h 851"/>
              <a:gd name="T14" fmla="*/ 359 w 1041"/>
              <a:gd name="T15" fmla="*/ 110 h 851"/>
              <a:gd name="T16" fmla="*/ 195 w 1041"/>
              <a:gd name="T17" fmla="*/ 151 h 851"/>
              <a:gd name="T18" fmla="*/ 0 w 1041"/>
              <a:gd name="T19" fmla="*/ 0 h 8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41" h="851">
                <a:moveTo>
                  <a:pt x="0" y="0"/>
                </a:moveTo>
                <a:cubicBezTo>
                  <a:pt x="0" y="845"/>
                  <a:pt x="0" y="845"/>
                  <a:pt x="0" y="845"/>
                </a:cubicBezTo>
                <a:cubicBezTo>
                  <a:pt x="745" y="847"/>
                  <a:pt x="745" y="847"/>
                  <a:pt x="745" y="847"/>
                </a:cubicBezTo>
                <a:cubicBezTo>
                  <a:pt x="759" y="849"/>
                  <a:pt x="774" y="851"/>
                  <a:pt x="789" y="851"/>
                </a:cubicBezTo>
                <a:cubicBezTo>
                  <a:pt x="928" y="851"/>
                  <a:pt x="1041" y="738"/>
                  <a:pt x="1041" y="598"/>
                </a:cubicBezTo>
                <a:cubicBezTo>
                  <a:pt x="1041" y="458"/>
                  <a:pt x="928" y="345"/>
                  <a:pt x="789" y="345"/>
                </a:cubicBezTo>
                <a:cubicBezTo>
                  <a:pt x="757" y="345"/>
                  <a:pt x="728" y="351"/>
                  <a:pt x="700" y="361"/>
                </a:cubicBezTo>
                <a:cubicBezTo>
                  <a:pt x="655" y="216"/>
                  <a:pt x="519" y="110"/>
                  <a:pt x="359" y="110"/>
                </a:cubicBezTo>
                <a:cubicBezTo>
                  <a:pt x="300" y="110"/>
                  <a:pt x="244" y="125"/>
                  <a:pt x="195" y="151"/>
                </a:cubicBezTo>
                <a:cubicBezTo>
                  <a:pt x="146" y="83"/>
                  <a:pt x="79" y="30"/>
                  <a:pt x="0" y="0"/>
                </a:cubicBezTo>
              </a:path>
            </a:pathLst>
          </a:custGeom>
          <a:solidFill>
            <a:srgbClr val="F2CAC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10"/>
          <p:cNvSpPr/>
          <p:nvPr userDrawn="1"/>
        </p:nvSpPr>
        <p:spPr bwMode="auto">
          <a:xfrm>
            <a:off x="2982913" y="0"/>
            <a:ext cx="2863850" cy="1087438"/>
          </a:xfrm>
          <a:custGeom>
            <a:avLst/>
            <a:gdLst>
              <a:gd name="T0" fmla="*/ 2631 w 2631"/>
              <a:gd name="T1" fmla="*/ 694 h 1053"/>
              <a:gd name="T2" fmla="*/ 2274 w 2631"/>
              <a:gd name="T3" fmla="*/ 1053 h 1053"/>
              <a:gd name="T4" fmla="*/ 411 w 2631"/>
              <a:gd name="T5" fmla="*/ 1053 h 1053"/>
              <a:gd name="T6" fmla="*/ 0 w 2631"/>
              <a:gd name="T7" fmla="*/ 642 h 1053"/>
              <a:gd name="T8" fmla="*/ 411 w 2631"/>
              <a:gd name="T9" fmla="*/ 232 h 1053"/>
              <a:gd name="T10" fmla="*/ 499 w 2631"/>
              <a:gd name="T11" fmla="*/ 241 h 1053"/>
              <a:gd name="T12" fmla="*/ 932 w 2631"/>
              <a:gd name="T13" fmla="*/ 11 h 1053"/>
              <a:gd name="T14" fmla="*/ 1123 w 2631"/>
              <a:gd name="T15" fmla="*/ 47 h 1053"/>
              <a:gd name="T16" fmla="*/ 1162 w 2631"/>
              <a:gd name="T17" fmla="*/ 0 h 1053"/>
              <a:gd name="T18" fmla="*/ 2084 w 2631"/>
              <a:gd name="T19" fmla="*/ 0 h 1053"/>
              <a:gd name="T20" fmla="*/ 2244 w 2631"/>
              <a:gd name="T21" fmla="*/ 337 h 1053"/>
              <a:gd name="T22" fmla="*/ 2274 w 2631"/>
              <a:gd name="T23" fmla="*/ 336 h 1053"/>
              <a:gd name="T24" fmla="*/ 2631 w 2631"/>
              <a:gd name="T25" fmla="*/ 694 h 10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31" h="1053">
                <a:moveTo>
                  <a:pt x="2631" y="694"/>
                </a:moveTo>
                <a:cubicBezTo>
                  <a:pt x="2631" y="892"/>
                  <a:pt x="2471" y="1053"/>
                  <a:pt x="2274" y="1053"/>
                </a:cubicBezTo>
                <a:cubicBezTo>
                  <a:pt x="411" y="1053"/>
                  <a:pt x="411" y="1053"/>
                  <a:pt x="411" y="1053"/>
                </a:cubicBezTo>
                <a:cubicBezTo>
                  <a:pt x="184" y="1053"/>
                  <a:pt x="0" y="868"/>
                  <a:pt x="0" y="642"/>
                </a:cubicBezTo>
                <a:cubicBezTo>
                  <a:pt x="0" y="415"/>
                  <a:pt x="184" y="232"/>
                  <a:pt x="411" y="232"/>
                </a:cubicBezTo>
                <a:cubicBezTo>
                  <a:pt x="441" y="232"/>
                  <a:pt x="471" y="235"/>
                  <a:pt x="499" y="241"/>
                </a:cubicBezTo>
                <a:cubicBezTo>
                  <a:pt x="593" y="102"/>
                  <a:pt x="752" y="11"/>
                  <a:pt x="932" y="11"/>
                </a:cubicBezTo>
                <a:cubicBezTo>
                  <a:pt x="999" y="11"/>
                  <a:pt x="1063" y="24"/>
                  <a:pt x="1123" y="47"/>
                </a:cubicBezTo>
                <a:cubicBezTo>
                  <a:pt x="1135" y="30"/>
                  <a:pt x="1148" y="15"/>
                  <a:pt x="1162" y="0"/>
                </a:cubicBezTo>
                <a:cubicBezTo>
                  <a:pt x="2084" y="0"/>
                  <a:pt x="2084" y="0"/>
                  <a:pt x="2084" y="0"/>
                </a:cubicBezTo>
                <a:cubicBezTo>
                  <a:pt x="2169" y="92"/>
                  <a:pt x="2226" y="208"/>
                  <a:pt x="2244" y="337"/>
                </a:cubicBezTo>
                <a:cubicBezTo>
                  <a:pt x="2254" y="337"/>
                  <a:pt x="2264" y="336"/>
                  <a:pt x="2274" y="336"/>
                </a:cubicBezTo>
                <a:cubicBezTo>
                  <a:pt x="2471" y="336"/>
                  <a:pt x="2631" y="497"/>
                  <a:pt x="2631" y="694"/>
                </a:cubicBezTo>
                <a:close/>
              </a:path>
            </a:pathLst>
          </a:custGeom>
          <a:solidFill>
            <a:srgbClr val="F2CAC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Freeform 8"/>
          <p:cNvSpPr/>
          <p:nvPr userDrawn="1"/>
        </p:nvSpPr>
        <p:spPr bwMode="auto">
          <a:xfrm>
            <a:off x="3995738" y="5602288"/>
            <a:ext cx="1916113" cy="638175"/>
          </a:xfrm>
          <a:custGeom>
            <a:avLst/>
            <a:gdLst>
              <a:gd name="T0" fmla="*/ 1761 w 1761"/>
              <a:gd name="T1" fmla="*/ 557 h 619"/>
              <a:gd name="T2" fmla="*/ 1617 w 1761"/>
              <a:gd name="T3" fmla="*/ 611 h 619"/>
              <a:gd name="T4" fmla="*/ 292 w 1761"/>
              <a:gd name="T5" fmla="*/ 615 h 619"/>
              <a:gd name="T6" fmla="*/ 250 w 1761"/>
              <a:gd name="T7" fmla="*/ 619 h 619"/>
              <a:gd name="T8" fmla="*/ 0 w 1761"/>
              <a:gd name="T9" fmla="*/ 369 h 619"/>
              <a:gd name="T10" fmla="*/ 250 w 1761"/>
              <a:gd name="T11" fmla="*/ 119 h 619"/>
              <a:gd name="T12" fmla="*/ 337 w 1761"/>
              <a:gd name="T13" fmla="*/ 135 h 619"/>
              <a:gd name="T14" fmla="*/ 415 w 1761"/>
              <a:gd name="T15" fmla="*/ 0 h 619"/>
              <a:gd name="T16" fmla="*/ 1761 w 1761"/>
              <a:gd name="T17" fmla="*/ 557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61" h="619">
                <a:moveTo>
                  <a:pt x="1761" y="557"/>
                </a:moveTo>
                <a:cubicBezTo>
                  <a:pt x="1723" y="591"/>
                  <a:pt x="1673" y="611"/>
                  <a:pt x="1617" y="611"/>
                </a:cubicBezTo>
                <a:cubicBezTo>
                  <a:pt x="292" y="615"/>
                  <a:pt x="292" y="615"/>
                  <a:pt x="292" y="615"/>
                </a:cubicBezTo>
                <a:cubicBezTo>
                  <a:pt x="279" y="617"/>
                  <a:pt x="264" y="619"/>
                  <a:pt x="250" y="619"/>
                </a:cubicBezTo>
                <a:cubicBezTo>
                  <a:pt x="112" y="619"/>
                  <a:pt x="0" y="507"/>
                  <a:pt x="0" y="369"/>
                </a:cubicBezTo>
                <a:cubicBezTo>
                  <a:pt x="0" y="231"/>
                  <a:pt x="112" y="119"/>
                  <a:pt x="250" y="119"/>
                </a:cubicBezTo>
                <a:cubicBezTo>
                  <a:pt x="280" y="119"/>
                  <a:pt x="310" y="125"/>
                  <a:pt x="337" y="135"/>
                </a:cubicBezTo>
                <a:cubicBezTo>
                  <a:pt x="353" y="84"/>
                  <a:pt x="380" y="38"/>
                  <a:pt x="415" y="0"/>
                </a:cubicBezTo>
                <a:cubicBezTo>
                  <a:pt x="825" y="270"/>
                  <a:pt x="1298" y="403"/>
                  <a:pt x="1761" y="557"/>
                </a:cubicBezTo>
                <a:close/>
              </a:path>
            </a:pathLst>
          </a:custGeom>
          <a:solidFill>
            <a:srgbClr val="F2CAC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Freeform 5"/>
          <p:cNvSpPr/>
          <p:nvPr userDrawn="1"/>
        </p:nvSpPr>
        <p:spPr bwMode="auto">
          <a:xfrm>
            <a:off x="493713" y="697541"/>
            <a:ext cx="2503488" cy="1125538"/>
          </a:xfrm>
          <a:custGeom>
            <a:avLst/>
            <a:gdLst>
              <a:gd name="T0" fmla="*/ 2301 w 2301"/>
              <a:gd name="T1" fmla="*/ 777 h 1090"/>
              <a:gd name="T2" fmla="*/ 1988 w 2301"/>
              <a:gd name="T3" fmla="*/ 1090 h 1090"/>
              <a:gd name="T4" fmla="*/ 1935 w 2301"/>
              <a:gd name="T5" fmla="*/ 1086 h 1090"/>
              <a:gd name="T6" fmla="*/ 275 w 2301"/>
              <a:gd name="T7" fmla="*/ 1081 h 1090"/>
              <a:gd name="T8" fmla="*/ 0 w 2301"/>
              <a:gd name="T9" fmla="*/ 805 h 1090"/>
              <a:gd name="T10" fmla="*/ 275 w 2301"/>
              <a:gd name="T11" fmla="*/ 531 h 1090"/>
              <a:gd name="T12" fmla="*/ 816 w 2301"/>
              <a:gd name="T13" fmla="*/ 0 h 1090"/>
              <a:gd name="T14" fmla="*/ 1253 w 2301"/>
              <a:gd name="T15" fmla="*/ 223 h 1090"/>
              <a:gd name="T16" fmla="*/ 1457 w 2301"/>
              <a:gd name="T17" fmla="*/ 173 h 1090"/>
              <a:gd name="T18" fmla="*/ 1879 w 2301"/>
              <a:gd name="T19" fmla="*/ 484 h 1090"/>
              <a:gd name="T20" fmla="*/ 1988 w 2301"/>
              <a:gd name="T21" fmla="*/ 464 h 1090"/>
              <a:gd name="T22" fmla="*/ 2301 w 2301"/>
              <a:gd name="T23" fmla="*/ 777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01" h="1090">
                <a:moveTo>
                  <a:pt x="2301" y="777"/>
                </a:moveTo>
                <a:cubicBezTo>
                  <a:pt x="2301" y="950"/>
                  <a:pt x="2162" y="1090"/>
                  <a:pt x="1988" y="1090"/>
                </a:cubicBezTo>
                <a:cubicBezTo>
                  <a:pt x="1970" y="1090"/>
                  <a:pt x="1952" y="1088"/>
                  <a:pt x="1935" y="1086"/>
                </a:cubicBezTo>
                <a:cubicBezTo>
                  <a:pt x="275" y="1081"/>
                  <a:pt x="275" y="1081"/>
                  <a:pt x="275" y="1081"/>
                </a:cubicBezTo>
                <a:cubicBezTo>
                  <a:pt x="123" y="1081"/>
                  <a:pt x="0" y="957"/>
                  <a:pt x="0" y="805"/>
                </a:cubicBezTo>
                <a:cubicBezTo>
                  <a:pt x="0" y="653"/>
                  <a:pt x="123" y="531"/>
                  <a:pt x="275" y="531"/>
                </a:cubicBezTo>
                <a:cubicBezTo>
                  <a:pt x="280" y="237"/>
                  <a:pt x="520" y="0"/>
                  <a:pt x="816" y="0"/>
                </a:cubicBezTo>
                <a:cubicBezTo>
                  <a:pt x="996" y="0"/>
                  <a:pt x="1155" y="87"/>
                  <a:pt x="1253" y="223"/>
                </a:cubicBezTo>
                <a:cubicBezTo>
                  <a:pt x="1314" y="191"/>
                  <a:pt x="1384" y="173"/>
                  <a:pt x="1457" y="173"/>
                </a:cubicBezTo>
                <a:cubicBezTo>
                  <a:pt x="1655" y="173"/>
                  <a:pt x="1823" y="304"/>
                  <a:pt x="1879" y="484"/>
                </a:cubicBezTo>
                <a:cubicBezTo>
                  <a:pt x="1913" y="471"/>
                  <a:pt x="1950" y="464"/>
                  <a:pt x="1988" y="464"/>
                </a:cubicBezTo>
                <a:cubicBezTo>
                  <a:pt x="2162" y="464"/>
                  <a:pt x="2301" y="604"/>
                  <a:pt x="2301" y="777"/>
                </a:cubicBezTo>
                <a:close/>
              </a:path>
            </a:pathLst>
          </a:custGeom>
          <a:solidFill>
            <a:srgbClr val="47ADB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Freeform 7"/>
          <p:cNvSpPr/>
          <p:nvPr userDrawn="1"/>
        </p:nvSpPr>
        <p:spPr bwMode="auto">
          <a:xfrm>
            <a:off x="2162265" y="6017135"/>
            <a:ext cx="1195388" cy="538163"/>
          </a:xfrm>
          <a:custGeom>
            <a:avLst/>
            <a:gdLst>
              <a:gd name="T0" fmla="*/ 709 w 1098"/>
              <a:gd name="T1" fmla="*/ 0 h 520"/>
              <a:gd name="T2" fmla="*/ 500 w 1098"/>
              <a:gd name="T3" fmla="*/ 106 h 520"/>
              <a:gd name="T4" fmla="*/ 403 w 1098"/>
              <a:gd name="T5" fmla="*/ 82 h 520"/>
              <a:gd name="T6" fmla="*/ 201 w 1098"/>
              <a:gd name="T7" fmla="*/ 231 h 520"/>
              <a:gd name="T8" fmla="*/ 149 w 1098"/>
              <a:gd name="T9" fmla="*/ 221 h 520"/>
              <a:gd name="T10" fmla="*/ 0 w 1098"/>
              <a:gd name="T11" fmla="*/ 371 h 520"/>
              <a:gd name="T12" fmla="*/ 149 w 1098"/>
              <a:gd name="T13" fmla="*/ 520 h 520"/>
              <a:gd name="T14" fmla="*/ 175 w 1098"/>
              <a:gd name="T15" fmla="*/ 518 h 520"/>
              <a:gd name="T16" fmla="*/ 967 w 1098"/>
              <a:gd name="T17" fmla="*/ 516 h 520"/>
              <a:gd name="T18" fmla="*/ 1098 w 1098"/>
              <a:gd name="T19" fmla="*/ 384 h 520"/>
              <a:gd name="T20" fmla="*/ 967 w 1098"/>
              <a:gd name="T21" fmla="*/ 253 h 520"/>
              <a:gd name="T22" fmla="*/ 709 w 1098"/>
              <a:gd name="T2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98" h="520">
                <a:moveTo>
                  <a:pt x="709" y="0"/>
                </a:moveTo>
                <a:cubicBezTo>
                  <a:pt x="623" y="0"/>
                  <a:pt x="547" y="42"/>
                  <a:pt x="500" y="106"/>
                </a:cubicBezTo>
                <a:cubicBezTo>
                  <a:pt x="471" y="91"/>
                  <a:pt x="438" y="82"/>
                  <a:pt x="403" y="82"/>
                </a:cubicBezTo>
                <a:cubicBezTo>
                  <a:pt x="308" y="82"/>
                  <a:pt x="228" y="145"/>
                  <a:pt x="201" y="231"/>
                </a:cubicBezTo>
                <a:cubicBezTo>
                  <a:pt x="185" y="225"/>
                  <a:pt x="168" y="221"/>
                  <a:pt x="149" y="221"/>
                </a:cubicBezTo>
                <a:cubicBezTo>
                  <a:pt x="67" y="221"/>
                  <a:pt x="0" y="288"/>
                  <a:pt x="0" y="371"/>
                </a:cubicBezTo>
                <a:cubicBezTo>
                  <a:pt x="0" y="453"/>
                  <a:pt x="67" y="520"/>
                  <a:pt x="149" y="520"/>
                </a:cubicBezTo>
                <a:cubicBezTo>
                  <a:pt x="158" y="520"/>
                  <a:pt x="167" y="519"/>
                  <a:pt x="175" y="518"/>
                </a:cubicBezTo>
                <a:cubicBezTo>
                  <a:pt x="967" y="516"/>
                  <a:pt x="967" y="516"/>
                  <a:pt x="967" y="516"/>
                </a:cubicBezTo>
                <a:cubicBezTo>
                  <a:pt x="1040" y="516"/>
                  <a:pt x="1098" y="457"/>
                  <a:pt x="1098" y="384"/>
                </a:cubicBezTo>
                <a:cubicBezTo>
                  <a:pt x="1098" y="312"/>
                  <a:pt x="1040" y="253"/>
                  <a:pt x="967" y="253"/>
                </a:cubicBezTo>
                <a:cubicBezTo>
                  <a:pt x="965" y="113"/>
                  <a:pt x="850" y="0"/>
                  <a:pt x="709" y="0"/>
                </a:cubicBezTo>
              </a:path>
            </a:pathLst>
          </a:custGeom>
          <a:solidFill>
            <a:srgbClr val="47ADB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Freeform 9"/>
          <p:cNvSpPr/>
          <p:nvPr userDrawn="1"/>
        </p:nvSpPr>
        <p:spPr bwMode="auto">
          <a:xfrm>
            <a:off x="317500" y="4823454"/>
            <a:ext cx="1671638" cy="750888"/>
          </a:xfrm>
          <a:custGeom>
            <a:avLst/>
            <a:gdLst>
              <a:gd name="T0" fmla="*/ 1536 w 1536"/>
              <a:gd name="T1" fmla="*/ 519 h 728"/>
              <a:gd name="T2" fmla="*/ 1328 w 1536"/>
              <a:gd name="T3" fmla="*/ 728 h 728"/>
              <a:gd name="T4" fmla="*/ 1292 w 1536"/>
              <a:gd name="T5" fmla="*/ 725 h 728"/>
              <a:gd name="T6" fmla="*/ 184 w 1536"/>
              <a:gd name="T7" fmla="*/ 722 h 728"/>
              <a:gd name="T8" fmla="*/ 0 w 1536"/>
              <a:gd name="T9" fmla="*/ 538 h 728"/>
              <a:gd name="T10" fmla="*/ 184 w 1536"/>
              <a:gd name="T11" fmla="*/ 354 h 728"/>
              <a:gd name="T12" fmla="*/ 545 w 1536"/>
              <a:gd name="T13" fmla="*/ 0 h 728"/>
              <a:gd name="T14" fmla="*/ 837 w 1536"/>
              <a:gd name="T15" fmla="*/ 149 h 728"/>
              <a:gd name="T16" fmla="*/ 972 w 1536"/>
              <a:gd name="T17" fmla="*/ 116 h 728"/>
              <a:gd name="T18" fmla="*/ 1255 w 1536"/>
              <a:gd name="T19" fmla="*/ 323 h 728"/>
              <a:gd name="T20" fmla="*/ 1328 w 1536"/>
              <a:gd name="T21" fmla="*/ 310 h 728"/>
              <a:gd name="T22" fmla="*/ 1536 w 1536"/>
              <a:gd name="T23" fmla="*/ 51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36" h="728">
                <a:moveTo>
                  <a:pt x="1536" y="519"/>
                </a:moveTo>
                <a:cubicBezTo>
                  <a:pt x="1536" y="635"/>
                  <a:pt x="1443" y="728"/>
                  <a:pt x="1328" y="728"/>
                </a:cubicBezTo>
                <a:cubicBezTo>
                  <a:pt x="1315" y="728"/>
                  <a:pt x="1303" y="727"/>
                  <a:pt x="1292" y="725"/>
                </a:cubicBezTo>
                <a:cubicBezTo>
                  <a:pt x="184" y="722"/>
                  <a:pt x="184" y="722"/>
                  <a:pt x="184" y="722"/>
                </a:cubicBezTo>
                <a:cubicBezTo>
                  <a:pt x="82" y="722"/>
                  <a:pt x="0" y="639"/>
                  <a:pt x="0" y="538"/>
                </a:cubicBezTo>
                <a:cubicBezTo>
                  <a:pt x="0" y="436"/>
                  <a:pt x="82" y="354"/>
                  <a:pt x="184" y="354"/>
                </a:cubicBezTo>
                <a:cubicBezTo>
                  <a:pt x="187" y="158"/>
                  <a:pt x="347" y="0"/>
                  <a:pt x="545" y="0"/>
                </a:cubicBezTo>
                <a:cubicBezTo>
                  <a:pt x="665" y="0"/>
                  <a:pt x="771" y="59"/>
                  <a:pt x="837" y="149"/>
                </a:cubicBezTo>
                <a:cubicBezTo>
                  <a:pt x="877" y="128"/>
                  <a:pt x="924" y="116"/>
                  <a:pt x="972" y="116"/>
                </a:cubicBezTo>
                <a:cubicBezTo>
                  <a:pt x="1105" y="116"/>
                  <a:pt x="1217" y="203"/>
                  <a:pt x="1255" y="323"/>
                </a:cubicBezTo>
                <a:cubicBezTo>
                  <a:pt x="1277" y="315"/>
                  <a:pt x="1302" y="310"/>
                  <a:pt x="1328" y="310"/>
                </a:cubicBezTo>
                <a:cubicBezTo>
                  <a:pt x="1443" y="310"/>
                  <a:pt x="1536" y="404"/>
                  <a:pt x="1536" y="519"/>
                </a:cubicBezTo>
                <a:close/>
              </a:path>
            </a:pathLst>
          </a:custGeom>
          <a:solidFill>
            <a:srgbClr val="F2CAC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/>
          </a:p>
        </p:txBody>
      </p:sp>
      <p:grpSp>
        <p:nvGrpSpPr>
          <p:cNvPr id="22" name="组合 21"/>
          <p:cNvGrpSpPr/>
          <p:nvPr userDrawn="1"/>
        </p:nvGrpSpPr>
        <p:grpSpPr>
          <a:xfrm>
            <a:off x="472611" y="0"/>
            <a:ext cx="11719389" cy="6857998"/>
            <a:chOff x="1" y="0"/>
            <a:chExt cx="12191999" cy="6857999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" y="0"/>
              <a:ext cx="12191999" cy="6857999"/>
              <a:chOff x="0" y="0"/>
              <a:chExt cx="12192000" cy="6858000"/>
            </a:xfrm>
          </p:grpSpPr>
          <p:grpSp>
            <p:nvGrpSpPr>
              <p:cNvPr id="10" name="组合 9"/>
              <p:cNvGrpSpPr/>
              <p:nvPr userDrawn="1"/>
            </p:nvGrpSpPr>
            <p:grpSpPr>
              <a:xfrm>
                <a:off x="751840" y="0"/>
                <a:ext cx="11440160" cy="6858000"/>
                <a:chOff x="751840" y="0"/>
                <a:chExt cx="11440160" cy="6858000"/>
              </a:xfrm>
            </p:grpSpPr>
            <p:pic>
              <p:nvPicPr>
                <p:cNvPr id="8" name="图片 7"/>
                <p:cNvPicPr>
                  <a:picLocks noChangeAspect="1"/>
                </p:cNvPicPr>
                <p:nvPr userDrawn="1"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991360" y="0"/>
                  <a:ext cx="10200640" cy="6858000"/>
                </a:xfrm>
                <a:prstGeom prst="rect">
                  <a:avLst/>
                </a:prstGeom>
              </p:spPr>
            </p:pic>
            <p:pic>
              <p:nvPicPr>
                <p:cNvPr id="9" name="图片 8"/>
                <p:cNvPicPr>
                  <a:picLocks noChangeAspect="1"/>
                </p:cNvPicPr>
                <p:nvPr userDrawn="1"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51840" y="2468880"/>
                  <a:ext cx="2664295" cy="2022558"/>
                </a:xfrm>
                <a:prstGeom prst="rect">
                  <a:avLst/>
                </a:prstGeom>
              </p:spPr>
            </p:pic>
          </p:grpSp>
          <p:sp>
            <p:nvSpPr>
              <p:cNvPr id="13" name="AutoShape 3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0" y="0"/>
                <a:ext cx="5913438" cy="62690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pic>
          <p:nvPicPr>
            <p:cNvPr id="21" name="图片 20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74715" y="3441131"/>
              <a:ext cx="1748931" cy="366967"/>
            </a:xfrm>
            <a:prstGeom prst="rect">
              <a:avLst/>
            </a:prstGeom>
          </p:spPr>
        </p:pic>
      </p:grpSp>
      <p:pic>
        <p:nvPicPr>
          <p:cNvPr id="23" name="图片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57653" y="408398"/>
            <a:ext cx="8515914" cy="60412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 userDrawn="1"/>
        </p:nvGrpSpPr>
        <p:grpSpPr>
          <a:xfrm>
            <a:off x="6003984" y="5197144"/>
            <a:ext cx="6188015" cy="1660856"/>
            <a:chOff x="3674830" y="4572001"/>
            <a:chExt cx="8517170" cy="2285999"/>
          </a:xfrm>
        </p:grpSpPr>
        <p:pic>
          <p:nvPicPr>
            <p:cNvPr id="10" name="图片 9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328007" y="4572001"/>
              <a:ext cx="2863993" cy="2285999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504294" y="4572001"/>
              <a:ext cx="2863993" cy="2285999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3674830" y="4572001"/>
              <a:ext cx="2863993" cy="2285999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 userDrawn="1"/>
        </p:nvGrpSpPr>
        <p:grpSpPr>
          <a:xfrm>
            <a:off x="-172191" y="5197144"/>
            <a:ext cx="6188015" cy="1660856"/>
            <a:chOff x="3674830" y="4572001"/>
            <a:chExt cx="8517170" cy="2285999"/>
          </a:xfrm>
        </p:grpSpPr>
        <p:pic>
          <p:nvPicPr>
            <p:cNvPr id="25" name="图片 24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328007" y="4572001"/>
              <a:ext cx="2863993" cy="2285999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6504294" y="4572001"/>
              <a:ext cx="2863993" cy="2285999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3674830" y="4572001"/>
              <a:ext cx="2863993" cy="2285999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 userDrawn="1"/>
        </p:nvGrpSpPr>
        <p:grpSpPr>
          <a:xfrm>
            <a:off x="0" y="548640"/>
            <a:ext cx="12370526" cy="39189"/>
            <a:chOff x="0" y="548640"/>
            <a:chExt cx="12370526" cy="39189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0" y="548640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>
              <a:off x="7363097" y="587829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548640"/>
            <a:ext cx="12370526" cy="39189"/>
            <a:chOff x="0" y="548640"/>
            <a:chExt cx="12370526" cy="39189"/>
          </a:xfrm>
        </p:grpSpPr>
        <p:cxnSp>
          <p:nvCxnSpPr>
            <p:cNvPr id="7" name="直接连接符 6"/>
            <p:cNvCxnSpPr/>
            <p:nvPr userDrawn="1"/>
          </p:nvCxnSpPr>
          <p:spPr>
            <a:xfrm>
              <a:off x="0" y="548640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 userDrawn="1"/>
          </p:nvCxnSpPr>
          <p:spPr>
            <a:xfrm>
              <a:off x="7363097" y="587829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97353" y="6140818"/>
            <a:ext cx="571329" cy="71718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15396" y="6029963"/>
            <a:ext cx="506916" cy="638682"/>
          </a:xfrm>
          <a:prstGeom prst="rect">
            <a:avLst/>
          </a:prstGeom>
        </p:spPr>
      </p:pic>
      <p:pic>
        <p:nvPicPr>
          <p:cNvPr id="113" name="图片 1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17878" y="1483743"/>
            <a:ext cx="3571163" cy="526245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5985" y="328315"/>
            <a:ext cx="925298" cy="100876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B735756-545C-441F-91B0-71329746E0CC}"/>
              </a:ext>
            </a:extLst>
          </p:cNvPr>
          <p:cNvSpPr txBox="1"/>
          <p:nvPr userDrawn="1"/>
        </p:nvSpPr>
        <p:spPr>
          <a:xfrm>
            <a:off x="10667565" y="88740"/>
            <a:ext cx="166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Cry Uncial" pitchFamily="2" charset="0"/>
              </a:rPr>
              <a:t>MĂNG NON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/>
          <p:cNvSpPr/>
          <p:nvPr userDrawn="1"/>
        </p:nvSpPr>
        <p:spPr bwMode="auto">
          <a:xfrm>
            <a:off x="8408896" y="0"/>
            <a:ext cx="2503332" cy="1134797"/>
          </a:xfrm>
          <a:custGeom>
            <a:avLst/>
            <a:gdLst>
              <a:gd name="T0" fmla="*/ 1182 w 1947"/>
              <a:gd name="T1" fmla="*/ 0 h 1012"/>
              <a:gd name="T2" fmla="*/ 733 w 1947"/>
              <a:gd name="T3" fmla="*/ 449 h 1012"/>
              <a:gd name="T4" fmla="*/ 733 w 1947"/>
              <a:gd name="T5" fmla="*/ 458 h 1012"/>
              <a:gd name="T6" fmla="*/ 578 w 1947"/>
              <a:gd name="T7" fmla="*/ 393 h 1012"/>
              <a:gd name="T8" fmla="*/ 362 w 1947"/>
              <a:gd name="T9" fmla="*/ 591 h 1012"/>
              <a:gd name="T10" fmla="*/ 346 w 1947"/>
              <a:gd name="T11" fmla="*/ 591 h 1012"/>
              <a:gd name="T12" fmla="*/ 217 w 1947"/>
              <a:gd name="T13" fmla="*/ 547 h 1012"/>
              <a:gd name="T14" fmla="*/ 0 w 1947"/>
              <a:gd name="T15" fmla="*/ 764 h 1012"/>
              <a:gd name="T16" fmla="*/ 1 w 1947"/>
              <a:gd name="T17" fmla="*/ 783 h 1012"/>
              <a:gd name="T18" fmla="*/ 0 w 1947"/>
              <a:gd name="T19" fmla="*/ 801 h 1012"/>
              <a:gd name="T20" fmla="*/ 204 w 1947"/>
              <a:gd name="T21" fmla="*/ 1012 h 1012"/>
              <a:gd name="T22" fmla="*/ 1742 w 1947"/>
              <a:gd name="T23" fmla="*/ 1012 h 1012"/>
              <a:gd name="T24" fmla="*/ 1947 w 1947"/>
              <a:gd name="T25" fmla="*/ 801 h 1012"/>
              <a:gd name="T26" fmla="*/ 1805 w 1947"/>
              <a:gd name="T27" fmla="*/ 601 h 1012"/>
              <a:gd name="T28" fmla="*/ 1709 w 1947"/>
              <a:gd name="T29" fmla="*/ 578 h 1012"/>
              <a:gd name="T30" fmla="*/ 1638 w 1947"/>
              <a:gd name="T31" fmla="*/ 591 h 1012"/>
              <a:gd name="T32" fmla="*/ 1608 w 1947"/>
              <a:gd name="T33" fmla="*/ 591 h 1012"/>
              <a:gd name="T34" fmla="*/ 1631 w 1947"/>
              <a:gd name="T35" fmla="*/ 449 h 1012"/>
              <a:gd name="T36" fmla="*/ 1182 w 1947"/>
              <a:gd name="T37" fmla="*/ 0 h 10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947" h="1012">
                <a:moveTo>
                  <a:pt x="1182" y="0"/>
                </a:moveTo>
                <a:cubicBezTo>
                  <a:pt x="934" y="0"/>
                  <a:pt x="733" y="201"/>
                  <a:pt x="733" y="449"/>
                </a:cubicBezTo>
                <a:cubicBezTo>
                  <a:pt x="733" y="452"/>
                  <a:pt x="733" y="455"/>
                  <a:pt x="733" y="458"/>
                </a:cubicBezTo>
                <a:cubicBezTo>
                  <a:pt x="694" y="418"/>
                  <a:pt x="639" y="393"/>
                  <a:pt x="578" y="393"/>
                </a:cubicBezTo>
                <a:cubicBezTo>
                  <a:pt x="464" y="393"/>
                  <a:pt x="372" y="480"/>
                  <a:pt x="362" y="591"/>
                </a:cubicBezTo>
                <a:cubicBezTo>
                  <a:pt x="346" y="591"/>
                  <a:pt x="346" y="591"/>
                  <a:pt x="346" y="591"/>
                </a:cubicBezTo>
                <a:cubicBezTo>
                  <a:pt x="310" y="563"/>
                  <a:pt x="265" y="547"/>
                  <a:pt x="217" y="547"/>
                </a:cubicBezTo>
                <a:cubicBezTo>
                  <a:pt x="97" y="547"/>
                  <a:pt x="0" y="645"/>
                  <a:pt x="0" y="764"/>
                </a:cubicBezTo>
                <a:cubicBezTo>
                  <a:pt x="0" y="770"/>
                  <a:pt x="0" y="777"/>
                  <a:pt x="1" y="783"/>
                </a:cubicBezTo>
                <a:cubicBezTo>
                  <a:pt x="0" y="789"/>
                  <a:pt x="0" y="795"/>
                  <a:pt x="0" y="801"/>
                </a:cubicBezTo>
                <a:cubicBezTo>
                  <a:pt x="0" y="918"/>
                  <a:pt x="91" y="1012"/>
                  <a:pt x="204" y="1012"/>
                </a:cubicBezTo>
                <a:cubicBezTo>
                  <a:pt x="1742" y="1012"/>
                  <a:pt x="1742" y="1012"/>
                  <a:pt x="1742" y="1012"/>
                </a:cubicBezTo>
                <a:cubicBezTo>
                  <a:pt x="1855" y="1012"/>
                  <a:pt x="1947" y="918"/>
                  <a:pt x="1947" y="801"/>
                </a:cubicBezTo>
                <a:cubicBezTo>
                  <a:pt x="1947" y="708"/>
                  <a:pt x="1888" y="628"/>
                  <a:pt x="1805" y="601"/>
                </a:cubicBezTo>
                <a:cubicBezTo>
                  <a:pt x="1776" y="587"/>
                  <a:pt x="1744" y="578"/>
                  <a:pt x="1709" y="578"/>
                </a:cubicBezTo>
                <a:cubicBezTo>
                  <a:pt x="1684" y="578"/>
                  <a:pt x="1660" y="583"/>
                  <a:pt x="1638" y="591"/>
                </a:cubicBezTo>
                <a:cubicBezTo>
                  <a:pt x="1608" y="591"/>
                  <a:pt x="1608" y="591"/>
                  <a:pt x="1608" y="591"/>
                </a:cubicBezTo>
                <a:cubicBezTo>
                  <a:pt x="1623" y="546"/>
                  <a:pt x="1631" y="499"/>
                  <a:pt x="1631" y="449"/>
                </a:cubicBezTo>
                <a:cubicBezTo>
                  <a:pt x="1631" y="201"/>
                  <a:pt x="1430" y="0"/>
                  <a:pt x="1182" y="0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52084" y="105355"/>
            <a:ext cx="3101250" cy="1611437"/>
          </a:xfrm>
          <a:prstGeom prst="rect">
            <a:avLst/>
          </a:prstGeom>
        </p:spPr>
      </p:pic>
      <p:sp>
        <p:nvSpPr>
          <p:cNvPr id="11" name="AutoShape 3"/>
          <p:cNvSpPr>
            <a:spLocks noChangeAspect="1" noChangeArrowheads="1" noTextEdit="1"/>
          </p:cNvSpPr>
          <p:nvPr userDrawn="1"/>
        </p:nvSpPr>
        <p:spPr bwMode="auto">
          <a:xfrm>
            <a:off x="2549166" y="1068298"/>
            <a:ext cx="24987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Freeform 5"/>
          <p:cNvSpPr/>
          <p:nvPr userDrawn="1"/>
        </p:nvSpPr>
        <p:spPr bwMode="auto">
          <a:xfrm>
            <a:off x="2728991" y="281626"/>
            <a:ext cx="1719683" cy="726267"/>
          </a:xfrm>
          <a:custGeom>
            <a:avLst/>
            <a:gdLst>
              <a:gd name="T0" fmla="*/ 1182 w 1947"/>
              <a:gd name="T1" fmla="*/ 0 h 1012"/>
              <a:gd name="T2" fmla="*/ 733 w 1947"/>
              <a:gd name="T3" fmla="*/ 449 h 1012"/>
              <a:gd name="T4" fmla="*/ 733 w 1947"/>
              <a:gd name="T5" fmla="*/ 458 h 1012"/>
              <a:gd name="T6" fmla="*/ 578 w 1947"/>
              <a:gd name="T7" fmla="*/ 393 h 1012"/>
              <a:gd name="T8" fmla="*/ 362 w 1947"/>
              <a:gd name="T9" fmla="*/ 591 h 1012"/>
              <a:gd name="T10" fmla="*/ 346 w 1947"/>
              <a:gd name="T11" fmla="*/ 591 h 1012"/>
              <a:gd name="T12" fmla="*/ 217 w 1947"/>
              <a:gd name="T13" fmla="*/ 547 h 1012"/>
              <a:gd name="T14" fmla="*/ 0 w 1947"/>
              <a:gd name="T15" fmla="*/ 764 h 1012"/>
              <a:gd name="T16" fmla="*/ 1 w 1947"/>
              <a:gd name="T17" fmla="*/ 783 h 1012"/>
              <a:gd name="T18" fmla="*/ 0 w 1947"/>
              <a:gd name="T19" fmla="*/ 801 h 1012"/>
              <a:gd name="T20" fmla="*/ 204 w 1947"/>
              <a:gd name="T21" fmla="*/ 1012 h 1012"/>
              <a:gd name="T22" fmla="*/ 1742 w 1947"/>
              <a:gd name="T23" fmla="*/ 1012 h 1012"/>
              <a:gd name="T24" fmla="*/ 1947 w 1947"/>
              <a:gd name="T25" fmla="*/ 801 h 1012"/>
              <a:gd name="T26" fmla="*/ 1805 w 1947"/>
              <a:gd name="T27" fmla="*/ 601 h 1012"/>
              <a:gd name="T28" fmla="*/ 1709 w 1947"/>
              <a:gd name="T29" fmla="*/ 578 h 1012"/>
              <a:gd name="T30" fmla="*/ 1638 w 1947"/>
              <a:gd name="T31" fmla="*/ 591 h 1012"/>
              <a:gd name="T32" fmla="*/ 1608 w 1947"/>
              <a:gd name="T33" fmla="*/ 591 h 1012"/>
              <a:gd name="T34" fmla="*/ 1631 w 1947"/>
              <a:gd name="T35" fmla="*/ 449 h 1012"/>
              <a:gd name="T36" fmla="*/ 1182 w 1947"/>
              <a:gd name="T37" fmla="*/ 0 h 10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947" h="1012">
                <a:moveTo>
                  <a:pt x="1182" y="0"/>
                </a:moveTo>
                <a:cubicBezTo>
                  <a:pt x="934" y="0"/>
                  <a:pt x="733" y="201"/>
                  <a:pt x="733" y="449"/>
                </a:cubicBezTo>
                <a:cubicBezTo>
                  <a:pt x="733" y="452"/>
                  <a:pt x="733" y="455"/>
                  <a:pt x="733" y="458"/>
                </a:cubicBezTo>
                <a:cubicBezTo>
                  <a:pt x="694" y="418"/>
                  <a:pt x="639" y="393"/>
                  <a:pt x="578" y="393"/>
                </a:cubicBezTo>
                <a:cubicBezTo>
                  <a:pt x="464" y="393"/>
                  <a:pt x="372" y="480"/>
                  <a:pt x="362" y="591"/>
                </a:cubicBezTo>
                <a:cubicBezTo>
                  <a:pt x="346" y="591"/>
                  <a:pt x="346" y="591"/>
                  <a:pt x="346" y="591"/>
                </a:cubicBezTo>
                <a:cubicBezTo>
                  <a:pt x="310" y="563"/>
                  <a:pt x="265" y="547"/>
                  <a:pt x="217" y="547"/>
                </a:cubicBezTo>
                <a:cubicBezTo>
                  <a:pt x="97" y="547"/>
                  <a:pt x="0" y="645"/>
                  <a:pt x="0" y="764"/>
                </a:cubicBezTo>
                <a:cubicBezTo>
                  <a:pt x="0" y="770"/>
                  <a:pt x="0" y="777"/>
                  <a:pt x="1" y="783"/>
                </a:cubicBezTo>
                <a:cubicBezTo>
                  <a:pt x="0" y="789"/>
                  <a:pt x="0" y="795"/>
                  <a:pt x="0" y="801"/>
                </a:cubicBezTo>
                <a:cubicBezTo>
                  <a:pt x="0" y="918"/>
                  <a:pt x="91" y="1012"/>
                  <a:pt x="204" y="1012"/>
                </a:cubicBezTo>
                <a:cubicBezTo>
                  <a:pt x="1742" y="1012"/>
                  <a:pt x="1742" y="1012"/>
                  <a:pt x="1742" y="1012"/>
                </a:cubicBezTo>
                <a:cubicBezTo>
                  <a:pt x="1855" y="1012"/>
                  <a:pt x="1947" y="918"/>
                  <a:pt x="1947" y="801"/>
                </a:cubicBezTo>
                <a:cubicBezTo>
                  <a:pt x="1947" y="708"/>
                  <a:pt x="1888" y="628"/>
                  <a:pt x="1805" y="601"/>
                </a:cubicBezTo>
                <a:cubicBezTo>
                  <a:pt x="1776" y="587"/>
                  <a:pt x="1744" y="578"/>
                  <a:pt x="1709" y="578"/>
                </a:cubicBezTo>
                <a:cubicBezTo>
                  <a:pt x="1684" y="578"/>
                  <a:pt x="1660" y="583"/>
                  <a:pt x="1638" y="591"/>
                </a:cubicBezTo>
                <a:cubicBezTo>
                  <a:pt x="1608" y="591"/>
                  <a:pt x="1608" y="591"/>
                  <a:pt x="1608" y="591"/>
                </a:cubicBezTo>
                <a:cubicBezTo>
                  <a:pt x="1623" y="546"/>
                  <a:pt x="1631" y="499"/>
                  <a:pt x="1631" y="449"/>
                </a:cubicBezTo>
                <a:cubicBezTo>
                  <a:pt x="1631" y="201"/>
                  <a:pt x="1430" y="0"/>
                  <a:pt x="1182" y="0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15942" y="264383"/>
            <a:ext cx="1811549" cy="23559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7E5716-5B56-4603-8C30-1F5A1E6359F3}"/>
              </a:ext>
            </a:extLst>
          </p:cNvPr>
          <p:cNvSpPr txBox="1"/>
          <p:nvPr userDrawn="1"/>
        </p:nvSpPr>
        <p:spPr>
          <a:xfrm>
            <a:off x="10667565" y="88740"/>
            <a:ext cx="166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Cry Uncial" pitchFamily="2" charset="0"/>
              </a:rPr>
              <a:t>MĂNG NON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2221117"/>
            <a:chOff x="0" y="0"/>
            <a:chExt cx="12192000" cy="2221117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743865" cy="222111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 flipH="1">
              <a:off x="7979434" y="0"/>
              <a:ext cx="4212566" cy="222111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 userDrawn="1"/>
        </p:nvGrpSpPr>
        <p:grpSpPr>
          <a:xfrm>
            <a:off x="0" y="548640"/>
            <a:ext cx="12370526" cy="39189"/>
            <a:chOff x="0" y="548640"/>
            <a:chExt cx="12370526" cy="39189"/>
          </a:xfrm>
        </p:grpSpPr>
        <p:cxnSp>
          <p:nvCxnSpPr>
            <p:cNvPr id="16" name="直接连接符 15"/>
            <p:cNvCxnSpPr/>
            <p:nvPr userDrawn="1"/>
          </p:nvCxnSpPr>
          <p:spPr>
            <a:xfrm>
              <a:off x="0" y="548640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>
              <a:off x="7363097" y="587829"/>
              <a:ext cx="5007429" cy="0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0121FF-1B47-4AF7-932B-FC30BA512EB5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3114E9-1D81-4E0F-ABB1-083A91AD378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87794" y="5192879"/>
            <a:ext cx="1750191" cy="13545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5240" y="5830267"/>
            <a:ext cx="571329" cy="71718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4126" y="6021237"/>
            <a:ext cx="666591" cy="836763"/>
          </a:xfrm>
          <a:prstGeom prst="rect">
            <a:avLst/>
          </a:prstGeom>
        </p:spPr>
      </p:pic>
      <p:sp>
        <p:nvSpPr>
          <p:cNvPr id="10" name="Freeform 5"/>
          <p:cNvSpPr/>
          <p:nvPr userDrawn="1"/>
        </p:nvSpPr>
        <p:spPr bwMode="auto">
          <a:xfrm>
            <a:off x="519592" y="386990"/>
            <a:ext cx="2503488" cy="1125538"/>
          </a:xfrm>
          <a:custGeom>
            <a:avLst/>
            <a:gdLst>
              <a:gd name="T0" fmla="*/ 2301 w 2301"/>
              <a:gd name="T1" fmla="*/ 777 h 1090"/>
              <a:gd name="T2" fmla="*/ 1988 w 2301"/>
              <a:gd name="T3" fmla="*/ 1090 h 1090"/>
              <a:gd name="T4" fmla="*/ 1935 w 2301"/>
              <a:gd name="T5" fmla="*/ 1086 h 1090"/>
              <a:gd name="T6" fmla="*/ 275 w 2301"/>
              <a:gd name="T7" fmla="*/ 1081 h 1090"/>
              <a:gd name="T8" fmla="*/ 0 w 2301"/>
              <a:gd name="T9" fmla="*/ 805 h 1090"/>
              <a:gd name="T10" fmla="*/ 275 w 2301"/>
              <a:gd name="T11" fmla="*/ 531 h 1090"/>
              <a:gd name="T12" fmla="*/ 816 w 2301"/>
              <a:gd name="T13" fmla="*/ 0 h 1090"/>
              <a:gd name="T14" fmla="*/ 1253 w 2301"/>
              <a:gd name="T15" fmla="*/ 223 h 1090"/>
              <a:gd name="T16" fmla="*/ 1457 w 2301"/>
              <a:gd name="T17" fmla="*/ 173 h 1090"/>
              <a:gd name="T18" fmla="*/ 1879 w 2301"/>
              <a:gd name="T19" fmla="*/ 484 h 1090"/>
              <a:gd name="T20" fmla="*/ 1988 w 2301"/>
              <a:gd name="T21" fmla="*/ 464 h 1090"/>
              <a:gd name="T22" fmla="*/ 2301 w 2301"/>
              <a:gd name="T23" fmla="*/ 777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01" h="1090">
                <a:moveTo>
                  <a:pt x="2301" y="777"/>
                </a:moveTo>
                <a:cubicBezTo>
                  <a:pt x="2301" y="950"/>
                  <a:pt x="2162" y="1090"/>
                  <a:pt x="1988" y="1090"/>
                </a:cubicBezTo>
                <a:cubicBezTo>
                  <a:pt x="1970" y="1090"/>
                  <a:pt x="1952" y="1088"/>
                  <a:pt x="1935" y="1086"/>
                </a:cubicBezTo>
                <a:cubicBezTo>
                  <a:pt x="275" y="1081"/>
                  <a:pt x="275" y="1081"/>
                  <a:pt x="275" y="1081"/>
                </a:cubicBezTo>
                <a:cubicBezTo>
                  <a:pt x="123" y="1081"/>
                  <a:pt x="0" y="957"/>
                  <a:pt x="0" y="805"/>
                </a:cubicBezTo>
                <a:cubicBezTo>
                  <a:pt x="0" y="653"/>
                  <a:pt x="123" y="531"/>
                  <a:pt x="275" y="531"/>
                </a:cubicBezTo>
                <a:cubicBezTo>
                  <a:pt x="280" y="237"/>
                  <a:pt x="520" y="0"/>
                  <a:pt x="816" y="0"/>
                </a:cubicBezTo>
                <a:cubicBezTo>
                  <a:pt x="996" y="0"/>
                  <a:pt x="1155" y="87"/>
                  <a:pt x="1253" y="223"/>
                </a:cubicBezTo>
                <a:cubicBezTo>
                  <a:pt x="1314" y="191"/>
                  <a:pt x="1384" y="173"/>
                  <a:pt x="1457" y="173"/>
                </a:cubicBezTo>
                <a:cubicBezTo>
                  <a:pt x="1655" y="173"/>
                  <a:pt x="1823" y="304"/>
                  <a:pt x="1879" y="484"/>
                </a:cubicBezTo>
                <a:cubicBezTo>
                  <a:pt x="1913" y="471"/>
                  <a:pt x="1950" y="464"/>
                  <a:pt x="1988" y="464"/>
                </a:cubicBezTo>
                <a:cubicBezTo>
                  <a:pt x="2162" y="464"/>
                  <a:pt x="2301" y="604"/>
                  <a:pt x="2301" y="777"/>
                </a:cubicBezTo>
                <a:close/>
              </a:path>
            </a:pathLst>
          </a:custGeom>
          <a:solidFill>
            <a:srgbClr val="47ADB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Freeform 9"/>
          <p:cNvSpPr/>
          <p:nvPr userDrawn="1"/>
        </p:nvSpPr>
        <p:spPr bwMode="auto">
          <a:xfrm>
            <a:off x="1611462" y="924315"/>
            <a:ext cx="1671638" cy="750888"/>
          </a:xfrm>
          <a:custGeom>
            <a:avLst/>
            <a:gdLst>
              <a:gd name="T0" fmla="*/ 1536 w 1536"/>
              <a:gd name="T1" fmla="*/ 519 h 728"/>
              <a:gd name="T2" fmla="*/ 1328 w 1536"/>
              <a:gd name="T3" fmla="*/ 728 h 728"/>
              <a:gd name="T4" fmla="*/ 1292 w 1536"/>
              <a:gd name="T5" fmla="*/ 725 h 728"/>
              <a:gd name="T6" fmla="*/ 184 w 1536"/>
              <a:gd name="T7" fmla="*/ 722 h 728"/>
              <a:gd name="T8" fmla="*/ 0 w 1536"/>
              <a:gd name="T9" fmla="*/ 538 h 728"/>
              <a:gd name="T10" fmla="*/ 184 w 1536"/>
              <a:gd name="T11" fmla="*/ 354 h 728"/>
              <a:gd name="T12" fmla="*/ 545 w 1536"/>
              <a:gd name="T13" fmla="*/ 0 h 728"/>
              <a:gd name="T14" fmla="*/ 837 w 1536"/>
              <a:gd name="T15" fmla="*/ 149 h 728"/>
              <a:gd name="T16" fmla="*/ 972 w 1536"/>
              <a:gd name="T17" fmla="*/ 116 h 728"/>
              <a:gd name="T18" fmla="*/ 1255 w 1536"/>
              <a:gd name="T19" fmla="*/ 323 h 728"/>
              <a:gd name="T20" fmla="*/ 1328 w 1536"/>
              <a:gd name="T21" fmla="*/ 310 h 728"/>
              <a:gd name="T22" fmla="*/ 1536 w 1536"/>
              <a:gd name="T23" fmla="*/ 51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36" h="728">
                <a:moveTo>
                  <a:pt x="1536" y="519"/>
                </a:moveTo>
                <a:cubicBezTo>
                  <a:pt x="1536" y="635"/>
                  <a:pt x="1443" y="728"/>
                  <a:pt x="1328" y="728"/>
                </a:cubicBezTo>
                <a:cubicBezTo>
                  <a:pt x="1315" y="728"/>
                  <a:pt x="1303" y="727"/>
                  <a:pt x="1292" y="725"/>
                </a:cubicBezTo>
                <a:cubicBezTo>
                  <a:pt x="184" y="722"/>
                  <a:pt x="184" y="722"/>
                  <a:pt x="184" y="722"/>
                </a:cubicBezTo>
                <a:cubicBezTo>
                  <a:pt x="82" y="722"/>
                  <a:pt x="0" y="639"/>
                  <a:pt x="0" y="538"/>
                </a:cubicBezTo>
                <a:cubicBezTo>
                  <a:pt x="0" y="436"/>
                  <a:pt x="82" y="354"/>
                  <a:pt x="184" y="354"/>
                </a:cubicBezTo>
                <a:cubicBezTo>
                  <a:pt x="187" y="158"/>
                  <a:pt x="347" y="0"/>
                  <a:pt x="545" y="0"/>
                </a:cubicBezTo>
                <a:cubicBezTo>
                  <a:pt x="665" y="0"/>
                  <a:pt x="771" y="59"/>
                  <a:pt x="837" y="149"/>
                </a:cubicBezTo>
                <a:cubicBezTo>
                  <a:pt x="877" y="128"/>
                  <a:pt x="924" y="116"/>
                  <a:pt x="972" y="116"/>
                </a:cubicBezTo>
                <a:cubicBezTo>
                  <a:pt x="1105" y="116"/>
                  <a:pt x="1217" y="203"/>
                  <a:pt x="1255" y="323"/>
                </a:cubicBezTo>
                <a:cubicBezTo>
                  <a:pt x="1277" y="315"/>
                  <a:pt x="1302" y="310"/>
                  <a:pt x="1328" y="310"/>
                </a:cubicBezTo>
                <a:cubicBezTo>
                  <a:pt x="1443" y="310"/>
                  <a:pt x="1536" y="404"/>
                  <a:pt x="1536" y="519"/>
                </a:cubicBezTo>
                <a:close/>
              </a:path>
            </a:pathLst>
          </a:custGeom>
          <a:solidFill>
            <a:srgbClr val="F2CAC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22121" y="4882550"/>
            <a:ext cx="998810" cy="928906"/>
          </a:xfrm>
          <a:prstGeom prst="rect">
            <a:avLst/>
          </a:prstGeom>
        </p:spPr>
      </p:pic>
      <p:sp>
        <p:nvSpPr>
          <p:cNvPr id="21" name="Freeform 7"/>
          <p:cNvSpPr/>
          <p:nvPr userDrawn="1"/>
        </p:nvSpPr>
        <p:spPr bwMode="auto">
          <a:xfrm>
            <a:off x="10771427" y="0"/>
            <a:ext cx="2392482" cy="1189670"/>
          </a:xfrm>
          <a:custGeom>
            <a:avLst/>
            <a:gdLst>
              <a:gd name="T0" fmla="*/ 709 w 1098"/>
              <a:gd name="T1" fmla="*/ 0 h 520"/>
              <a:gd name="T2" fmla="*/ 500 w 1098"/>
              <a:gd name="T3" fmla="*/ 106 h 520"/>
              <a:gd name="T4" fmla="*/ 403 w 1098"/>
              <a:gd name="T5" fmla="*/ 82 h 520"/>
              <a:gd name="T6" fmla="*/ 201 w 1098"/>
              <a:gd name="T7" fmla="*/ 231 h 520"/>
              <a:gd name="T8" fmla="*/ 149 w 1098"/>
              <a:gd name="T9" fmla="*/ 221 h 520"/>
              <a:gd name="T10" fmla="*/ 0 w 1098"/>
              <a:gd name="T11" fmla="*/ 371 h 520"/>
              <a:gd name="T12" fmla="*/ 149 w 1098"/>
              <a:gd name="T13" fmla="*/ 520 h 520"/>
              <a:gd name="T14" fmla="*/ 175 w 1098"/>
              <a:gd name="T15" fmla="*/ 518 h 520"/>
              <a:gd name="T16" fmla="*/ 967 w 1098"/>
              <a:gd name="T17" fmla="*/ 516 h 520"/>
              <a:gd name="T18" fmla="*/ 1098 w 1098"/>
              <a:gd name="T19" fmla="*/ 384 h 520"/>
              <a:gd name="T20" fmla="*/ 967 w 1098"/>
              <a:gd name="T21" fmla="*/ 253 h 520"/>
              <a:gd name="T22" fmla="*/ 709 w 1098"/>
              <a:gd name="T2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98" h="520">
                <a:moveTo>
                  <a:pt x="709" y="0"/>
                </a:moveTo>
                <a:cubicBezTo>
                  <a:pt x="623" y="0"/>
                  <a:pt x="547" y="42"/>
                  <a:pt x="500" y="106"/>
                </a:cubicBezTo>
                <a:cubicBezTo>
                  <a:pt x="471" y="91"/>
                  <a:pt x="438" y="82"/>
                  <a:pt x="403" y="82"/>
                </a:cubicBezTo>
                <a:cubicBezTo>
                  <a:pt x="308" y="82"/>
                  <a:pt x="228" y="145"/>
                  <a:pt x="201" y="231"/>
                </a:cubicBezTo>
                <a:cubicBezTo>
                  <a:pt x="185" y="225"/>
                  <a:pt x="168" y="221"/>
                  <a:pt x="149" y="221"/>
                </a:cubicBezTo>
                <a:cubicBezTo>
                  <a:pt x="67" y="221"/>
                  <a:pt x="0" y="288"/>
                  <a:pt x="0" y="371"/>
                </a:cubicBezTo>
                <a:cubicBezTo>
                  <a:pt x="0" y="453"/>
                  <a:pt x="67" y="520"/>
                  <a:pt x="149" y="520"/>
                </a:cubicBezTo>
                <a:cubicBezTo>
                  <a:pt x="158" y="520"/>
                  <a:pt x="167" y="519"/>
                  <a:pt x="175" y="518"/>
                </a:cubicBezTo>
                <a:cubicBezTo>
                  <a:pt x="967" y="516"/>
                  <a:pt x="967" y="516"/>
                  <a:pt x="967" y="516"/>
                </a:cubicBezTo>
                <a:cubicBezTo>
                  <a:pt x="1040" y="516"/>
                  <a:pt x="1098" y="457"/>
                  <a:pt x="1098" y="384"/>
                </a:cubicBezTo>
                <a:cubicBezTo>
                  <a:pt x="1098" y="312"/>
                  <a:pt x="1040" y="253"/>
                  <a:pt x="967" y="253"/>
                </a:cubicBezTo>
                <a:cubicBezTo>
                  <a:pt x="965" y="113"/>
                  <a:pt x="850" y="0"/>
                  <a:pt x="709" y="0"/>
                </a:cubicBezTo>
              </a:path>
            </a:pathLst>
          </a:custGeom>
          <a:solidFill>
            <a:srgbClr val="47ADB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Freeform 9"/>
          <p:cNvSpPr/>
          <p:nvPr userDrawn="1"/>
        </p:nvSpPr>
        <p:spPr bwMode="auto">
          <a:xfrm>
            <a:off x="9509185" y="107577"/>
            <a:ext cx="2682815" cy="1318486"/>
          </a:xfrm>
          <a:custGeom>
            <a:avLst/>
            <a:gdLst>
              <a:gd name="T0" fmla="*/ 1536 w 1536"/>
              <a:gd name="T1" fmla="*/ 519 h 728"/>
              <a:gd name="T2" fmla="*/ 1328 w 1536"/>
              <a:gd name="T3" fmla="*/ 728 h 728"/>
              <a:gd name="T4" fmla="*/ 1292 w 1536"/>
              <a:gd name="T5" fmla="*/ 725 h 728"/>
              <a:gd name="T6" fmla="*/ 184 w 1536"/>
              <a:gd name="T7" fmla="*/ 722 h 728"/>
              <a:gd name="T8" fmla="*/ 0 w 1536"/>
              <a:gd name="T9" fmla="*/ 538 h 728"/>
              <a:gd name="T10" fmla="*/ 184 w 1536"/>
              <a:gd name="T11" fmla="*/ 354 h 728"/>
              <a:gd name="T12" fmla="*/ 545 w 1536"/>
              <a:gd name="T13" fmla="*/ 0 h 728"/>
              <a:gd name="T14" fmla="*/ 837 w 1536"/>
              <a:gd name="T15" fmla="*/ 149 h 728"/>
              <a:gd name="T16" fmla="*/ 972 w 1536"/>
              <a:gd name="T17" fmla="*/ 116 h 728"/>
              <a:gd name="T18" fmla="*/ 1255 w 1536"/>
              <a:gd name="T19" fmla="*/ 323 h 728"/>
              <a:gd name="T20" fmla="*/ 1328 w 1536"/>
              <a:gd name="T21" fmla="*/ 310 h 728"/>
              <a:gd name="T22" fmla="*/ 1536 w 1536"/>
              <a:gd name="T23" fmla="*/ 519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36" h="728">
                <a:moveTo>
                  <a:pt x="1536" y="519"/>
                </a:moveTo>
                <a:cubicBezTo>
                  <a:pt x="1536" y="635"/>
                  <a:pt x="1443" y="728"/>
                  <a:pt x="1328" y="728"/>
                </a:cubicBezTo>
                <a:cubicBezTo>
                  <a:pt x="1315" y="728"/>
                  <a:pt x="1303" y="727"/>
                  <a:pt x="1292" y="725"/>
                </a:cubicBezTo>
                <a:cubicBezTo>
                  <a:pt x="184" y="722"/>
                  <a:pt x="184" y="722"/>
                  <a:pt x="184" y="722"/>
                </a:cubicBezTo>
                <a:cubicBezTo>
                  <a:pt x="82" y="722"/>
                  <a:pt x="0" y="639"/>
                  <a:pt x="0" y="538"/>
                </a:cubicBezTo>
                <a:cubicBezTo>
                  <a:pt x="0" y="436"/>
                  <a:pt x="82" y="354"/>
                  <a:pt x="184" y="354"/>
                </a:cubicBezTo>
                <a:cubicBezTo>
                  <a:pt x="187" y="158"/>
                  <a:pt x="347" y="0"/>
                  <a:pt x="545" y="0"/>
                </a:cubicBezTo>
                <a:cubicBezTo>
                  <a:pt x="665" y="0"/>
                  <a:pt x="771" y="59"/>
                  <a:pt x="837" y="149"/>
                </a:cubicBezTo>
                <a:cubicBezTo>
                  <a:pt x="877" y="128"/>
                  <a:pt x="924" y="116"/>
                  <a:pt x="972" y="116"/>
                </a:cubicBezTo>
                <a:cubicBezTo>
                  <a:pt x="1105" y="116"/>
                  <a:pt x="1217" y="203"/>
                  <a:pt x="1255" y="323"/>
                </a:cubicBezTo>
                <a:cubicBezTo>
                  <a:pt x="1277" y="315"/>
                  <a:pt x="1302" y="310"/>
                  <a:pt x="1328" y="310"/>
                </a:cubicBezTo>
                <a:cubicBezTo>
                  <a:pt x="1443" y="310"/>
                  <a:pt x="1536" y="404"/>
                  <a:pt x="1536" y="519"/>
                </a:cubicBezTo>
                <a:close/>
              </a:path>
            </a:pathLst>
          </a:custGeom>
          <a:solidFill>
            <a:srgbClr val="F2CAC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/>
          </a:p>
        </p:txBody>
      </p:sp>
      <p:sp>
        <p:nvSpPr>
          <p:cNvPr id="25" name="Freeform 5"/>
          <p:cNvSpPr/>
          <p:nvPr userDrawn="1"/>
        </p:nvSpPr>
        <p:spPr bwMode="auto">
          <a:xfrm>
            <a:off x="7646894" y="242048"/>
            <a:ext cx="1586753" cy="876034"/>
          </a:xfrm>
          <a:custGeom>
            <a:avLst/>
            <a:gdLst>
              <a:gd name="T0" fmla="*/ 2301 w 2301"/>
              <a:gd name="T1" fmla="*/ 777 h 1090"/>
              <a:gd name="T2" fmla="*/ 1988 w 2301"/>
              <a:gd name="T3" fmla="*/ 1090 h 1090"/>
              <a:gd name="T4" fmla="*/ 1935 w 2301"/>
              <a:gd name="T5" fmla="*/ 1086 h 1090"/>
              <a:gd name="T6" fmla="*/ 275 w 2301"/>
              <a:gd name="T7" fmla="*/ 1081 h 1090"/>
              <a:gd name="T8" fmla="*/ 0 w 2301"/>
              <a:gd name="T9" fmla="*/ 805 h 1090"/>
              <a:gd name="T10" fmla="*/ 275 w 2301"/>
              <a:gd name="T11" fmla="*/ 531 h 1090"/>
              <a:gd name="T12" fmla="*/ 816 w 2301"/>
              <a:gd name="T13" fmla="*/ 0 h 1090"/>
              <a:gd name="T14" fmla="*/ 1253 w 2301"/>
              <a:gd name="T15" fmla="*/ 223 h 1090"/>
              <a:gd name="T16" fmla="*/ 1457 w 2301"/>
              <a:gd name="T17" fmla="*/ 173 h 1090"/>
              <a:gd name="T18" fmla="*/ 1879 w 2301"/>
              <a:gd name="T19" fmla="*/ 484 h 1090"/>
              <a:gd name="T20" fmla="*/ 1988 w 2301"/>
              <a:gd name="T21" fmla="*/ 464 h 1090"/>
              <a:gd name="T22" fmla="*/ 2301 w 2301"/>
              <a:gd name="T23" fmla="*/ 777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01" h="1090">
                <a:moveTo>
                  <a:pt x="2301" y="777"/>
                </a:moveTo>
                <a:cubicBezTo>
                  <a:pt x="2301" y="950"/>
                  <a:pt x="2162" y="1090"/>
                  <a:pt x="1988" y="1090"/>
                </a:cubicBezTo>
                <a:cubicBezTo>
                  <a:pt x="1970" y="1090"/>
                  <a:pt x="1952" y="1088"/>
                  <a:pt x="1935" y="1086"/>
                </a:cubicBezTo>
                <a:cubicBezTo>
                  <a:pt x="275" y="1081"/>
                  <a:pt x="275" y="1081"/>
                  <a:pt x="275" y="1081"/>
                </a:cubicBezTo>
                <a:cubicBezTo>
                  <a:pt x="123" y="1081"/>
                  <a:pt x="0" y="957"/>
                  <a:pt x="0" y="805"/>
                </a:cubicBezTo>
                <a:cubicBezTo>
                  <a:pt x="0" y="653"/>
                  <a:pt x="123" y="531"/>
                  <a:pt x="275" y="531"/>
                </a:cubicBezTo>
                <a:cubicBezTo>
                  <a:pt x="280" y="237"/>
                  <a:pt x="520" y="0"/>
                  <a:pt x="816" y="0"/>
                </a:cubicBezTo>
                <a:cubicBezTo>
                  <a:pt x="996" y="0"/>
                  <a:pt x="1155" y="87"/>
                  <a:pt x="1253" y="223"/>
                </a:cubicBezTo>
                <a:cubicBezTo>
                  <a:pt x="1314" y="191"/>
                  <a:pt x="1384" y="173"/>
                  <a:pt x="1457" y="173"/>
                </a:cubicBezTo>
                <a:cubicBezTo>
                  <a:pt x="1655" y="173"/>
                  <a:pt x="1823" y="304"/>
                  <a:pt x="1879" y="484"/>
                </a:cubicBezTo>
                <a:cubicBezTo>
                  <a:pt x="1913" y="471"/>
                  <a:pt x="1950" y="464"/>
                  <a:pt x="1988" y="464"/>
                </a:cubicBezTo>
                <a:cubicBezTo>
                  <a:pt x="2162" y="464"/>
                  <a:pt x="2301" y="604"/>
                  <a:pt x="2301" y="777"/>
                </a:cubicBezTo>
                <a:close/>
              </a:path>
            </a:pathLst>
          </a:custGeom>
          <a:solidFill>
            <a:srgbClr val="47ADBB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CF1C2B-022F-497C-9B77-122F5FC9B886}"/>
              </a:ext>
            </a:extLst>
          </p:cNvPr>
          <p:cNvSpPr txBox="1"/>
          <p:nvPr userDrawn="1"/>
        </p:nvSpPr>
        <p:spPr>
          <a:xfrm>
            <a:off x="10667565" y="88740"/>
            <a:ext cx="166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Cry Uncial" pitchFamily="2" charset="0"/>
              </a:rPr>
              <a:t>MĂNG NON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1" grpId="0" animBg="1"/>
      <p:bldP spid="12" grpId="0" animBg="1"/>
      <p:bldP spid="25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778" y="183524"/>
            <a:ext cx="2924355" cy="1484251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67482" y="759993"/>
            <a:ext cx="2924355" cy="1484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449bef45-1a50-439a-8a2a-2f56931756b5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/>
          <p:cNvGrpSpPr>
            <a:grpSpLocks noChangeAspect="1"/>
          </p:cNvGrpSpPr>
          <p:nvPr userDrawn="1">
            <p:custDataLst>
              <p:tags r:id="rId1"/>
            </p:custDataLst>
          </p:nvPr>
        </p:nvGrpSpPr>
        <p:grpSpPr>
          <a:xfrm>
            <a:off x="1997410" y="-321967"/>
            <a:ext cx="5432606" cy="6970512"/>
            <a:chOff x="4126391" y="959744"/>
            <a:chExt cx="3928112" cy="5040112"/>
          </a:xfrm>
        </p:grpSpPr>
        <p:sp>
          <p:nvSpPr>
            <p:cNvPr id="3" name="ïŝ1íḋê"/>
            <p:cNvSpPr/>
            <p:nvPr userDrawn="1"/>
          </p:nvSpPr>
          <p:spPr bwMode="auto">
            <a:xfrm>
              <a:off x="5054831" y="959744"/>
              <a:ext cx="8290" cy="5922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" name="îṡlidé"/>
            <p:cNvSpPr/>
            <p:nvPr userDrawn="1"/>
          </p:nvSpPr>
          <p:spPr bwMode="auto">
            <a:xfrm>
              <a:off x="6158539" y="2449514"/>
              <a:ext cx="510406" cy="207242"/>
            </a:xfrm>
            <a:custGeom>
              <a:avLst/>
              <a:gdLst>
                <a:gd name="T0" fmla="*/ 431 w 431"/>
                <a:gd name="T1" fmla="*/ 73 h 175"/>
                <a:gd name="T2" fmla="*/ 34 w 431"/>
                <a:gd name="T3" fmla="*/ 0 h 175"/>
                <a:gd name="T4" fmla="*/ 0 w 431"/>
                <a:gd name="T5" fmla="*/ 94 h 175"/>
                <a:gd name="T6" fmla="*/ 427 w 431"/>
                <a:gd name="T7" fmla="*/ 175 h 175"/>
                <a:gd name="T8" fmla="*/ 431 w 431"/>
                <a:gd name="T9" fmla="*/ 7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175">
                  <a:moveTo>
                    <a:pt x="431" y="73"/>
                  </a:moveTo>
                  <a:lnTo>
                    <a:pt x="34" y="0"/>
                  </a:lnTo>
                  <a:lnTo>
                    <a:pt x="0" y="94"/>
                  </a:lnTo>
                  <a:lnTo>
                    <a:pt x="427" y="175"/>
                  </a:lnTo>
                  <a:lnTo>
                    <a:pt x="431" y="73"/>
                  </a:lnTo>
                  <a:close/>
                </a:path>
              </a:pathLst>
            </a:custGeom>
            <a:solidFill>
              <a:srgbClr val="5D4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" name="îŝ1îďe"/>
            <p:cNvSpPr/>
            <p:nvPr userDrawn="1"/>
          </p:nvSpPr>
          <p:spPr bwMode="auto">
            <a:xfrm>
              <a:off x="6465256" y="2558464"/>
              <a:ext cx="316192" cy="118424"/>
            </a:xfrm>
            <a:custGeom>
              <a:avLst/>
              <a:gdLst>
                <a:gd name="T0" fmla="*/ 0 w 154"/>
                <a:gd name="T1" fmla="*/ 29 h 58"/>
                <a:gd name="T2" fmla="*/ 85 w 154"/>
                <a:gd name="T3" fmla="*/ 0 h 58"/>
                <a:gd name="T4" fmla="*/ 154 w 154"/>
                <a:gd name="T5" fmla="*/ 58 h 58"/>
                <a:gd name="T6" fmla="*/ 0 w 154"/>
                <a:gd name="T7" fmla="*/ 2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" h="58">
                  <a:moveTo>
                    <a:pt x="0" y="29"/>
                  </a:moveTo>
                  <a:cubicBezTo>
                    <a:pt x="30" y="35"/>
                    <a:pt x="66" y="23"/>
                    <a:pt x="85" y="0"/>
                  </a:cubicBezTo>
                  <a:cubicBezTo>
                    <a:pt x="94" y="28"/>
                    <a:pt x="124" y="53"/>
                    <a:pt x="154" y="58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íṩlïḋé"/>
            <p:cNvSpPr/>
            <p:nvPr userDrawn="1"/>
          </p:nvSpPr>
          <p:spPr bwMode="auto">
            <a:xfrm>
              <a:off x="6041300" y="2479120"/>
              <a:ext cx="317375" cy="120792"/>
            </a:xfrm>
            <a:custGeom>
              <a:avLst/>
              <a:gdLst>
                <a:gd name="T0" fmla="*/ 0 w 155"/>
                <a:gd name="T1" fmla="*/ 30 h 59"/>
                <a:gd name="T2" fmla="*/ 86 w 155"/>
                <a:gd name="T3" fmla="*/ 0 h 59"/>
                <a:gd name="T4" fmla="*/ 155 w 155"/>
                <a:gd name="T5" fmla="*/ 59 h 59"/>
                <a:gd name="T6" fmla="*/ 0 w 155"/>
                <a:gd name="T7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5" h="59">
                  <a:moveTo>
                    <a:pt x="0" y="30"/>
                  </a:moveTo>
                  <a:cubicBezTo>
                    <a:pt x="30" y="35"/>
                    <a:pt x="67" y="23"/>
                    <a:pt x="86" y="0"/>
                  </a:cubicBezTo>
                  <a:cubicBezTo>
                    <a:pt x="95" y="28"/>
                    <a:pt x="125" y="53"/>
                    <a:pt x="155" y="5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" name="íslíḍè"/>
            <p:cNvSpPr/>
            <p:nvPr userDrawn="1"/>
          </p:nvSpPr>
          <p:spPr bwMode="auto">
            <a:xfrm>
              <a:off x="6082749" y="2556095"/>
              <a:ext cx="611066" cy="241584"/>
            </a:xfrm>
            <a:custGeom>
              <a:avLst/>
              <a:gdLst>
                <a:gd name="T0" fmla="*/ 516 w 516"/>
                <a:gd name="T1" fmla="*/ 88 h 204"/>
                <a:gd name="T2" fmla="*/ 39 w 516"/>
                <a:gd name="T3" fmla="*/ 0 h 204"/>
                <a:gd name="T4" fmla="*/ 0 w 516"/>
                <a:gd name="T5" fmla="*/ 109 h 204"/>
                <a:gd name="T6" fmla="*/ 512 w 516"/>
                <a:gd name="T7" fmla="*/ 204 h 204"/>
                <a:gd name="T8" fmla="*/ 516 w 516"/>
                <a:gd name="T9" fmla="*/ 8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6" h="204">
                  <a:moveTo>
                    <a:pt x="516" y="88"/>
                  </a:moveTo>
                  <a:lnTo>
                    <a:pt x="39" y="0"/>
                  </a:lnTo>
                  <a:lnTo>
                    <a:pt x="0" y="109"/>
                  </a:lnTo>
                  <a:lnTo>
                    <a:pt x="512" y="204"/>
                  </a:lnTo>
                  <a:lnTo>
                    <a:pt x="516" y="88"/>
                  </a:lnTo>
                  <a:close/>
                </a:path>
              </a:pathLst>
            </a:custGeom>
            <a:solidFill>
              <a:srgbClr val="5D4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ïś1iḋê"/>
            <p:cNvSpPr/>
            <p:nvPr userDrawn="1"/>
          </p:nvSpPr>
          <p:spPr bwMode="auto">
            <a:xfrm>
              <a:off x="6035379" y="2539516"/>
              <a:ext cx="703437" cy="266454"/>
            </a:xfrm>
            <a:custGeom>
              <a:avLst/>
              <a:gdLst>
                <a:gd name="T0" fmla="*/ 0 w 343"/>
                <a:gd name="T1" fmla="*/ 66 h 130"/>
                <a:gd name="T2" fmla="*/ 190 w 343"/>
                <a:gd name="T3" fmla="*/ 0 h 130"/>
                <a:gd name="T4" fmla="*/ 343 w 343"/>
                <a:gd name="T5" fmla="*/ 130 h 130"/>
                <a:gd name="T6" fmla="*/ 0 w 343"/>
                <a:gd name="T7" fmla="*/ 6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3" h="130">
                  <a:moveTo>
                    <a:pt x="0" y="66"/>
                  </a:moveTo>
                  <a:cubicBezTo>
                    <a:pt x="67" y="79"/>
                    <a:pt x="148" y="51"/>
                    <a:pt x="190" y="0"/>
                  </a:cubicBezTo>
                  <a:cubicBezTo>
                    <a:pt x="210" y="63"/>
                    <a:pt x="276" y="118"/>
                    <a:pt x="343" y="130"/>
                  </a:cubicBezTo>
                  <a:lnTo>
                    <a:pt x="0" y="66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îs1ïḍê"/>
            <p:cNvSpPr/>
            <p:nvPr userDrawn="1"/>
          </p:nvSpPr>
          <p:spPr bwMode="auto">
            <a:xfrm>
              <a:off x="6207094" y="2575043"/>
              <a:ext cx="364745" cy="182372"/>
            </a:xfrm>
            <a:custGeom>
              <a:avLst/>
              <a:gdLst>
                <a:gd name="T0" fmla="*/ 0 w 178"/>
                <a:gd name="T1" fmla="*/ 55 h 89"/>
                <a:gd name="T2" fmla="*/ 178 w 178"/>
                <a:gd name="T3" fmla="*/ 89 h 89"/>
                <a:gd name="T4" fmla="*/ 159 w 178"/>
                <a:gd name="T5" fmla="*/ 74 h 89"/>
                <a:gd name="T6" fmla="*/ 121 w 178"/>
                <a:gd name="T7" fmla="*/ 33 h 89"/>
                <a:gd name="T8" fmla="*/ 102 w 178"/>
                <a:gd name="T9" fmla="*/ 0 h 89"/>
                <a:gd name="T10" fmla="*/ 73 w 178"/>
                <a:gd name="T11" fmla="*/ 24 h 89"/>
                <a:gd name="T12" fmla="*/ 23 w 178"/>
                <a:gd name="T13" fmla="*/ 49 h 89"/>
                <a:gd name="T14" fmla="*/ 0 w 178"/>
                <a:gd name="T15" fmla="*/ 5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89">
                  <a:moveTo>
                    <a:pt x="0" y="55"/>
                  </a:moveTo>
                  <a:cubicBezTo>
                    <a:pt x="178" y="89"/>
                    <a:pt x="178" y="89"/>
                    <a:pt x="178" y="89"/>
                  </a:cubicBezTo>
                  <a:cubicBezTo>
                    <a:pt x="172" y="84"/>
                    <a:pt x="165" y="79"/>
                    <a:pt x="159" y="74"/>
                  </a:cubicBezTo>
                  <a:cubicBezTo>
                    <a:pt x="144" y="62"/>
                    <a:pt x="132" y="48"/>
                    <a:pt x="121" y="33"/>
                  </a:cubicBezTo>
                  <a:cubicBezTo>
                    <a:pt x="114" y="23"/>
                    <a:pt x="107" y="12"/>
                    <a:pt x="102" y="0"/>
                  </a:cubicBezTo>
                  <a:cubicBezTo>
                    <a:pt x="94" y="9"/>
                    <a:pt x="84" y="17"/>
                    <a:pt x="73" y="24"/>
                  </a:cubicBezTo>
                  <a:cubicBezTo>
                    <a:pt x="58" y="34"/>
                    <a:pt x="41" y="43"/>
                    <a:pt x="23" y="49"/>
                  </a:cubicBezTo>
                  <a:cubicBezTo>
                    <a:pt x="16" y="51"/>
                    <a:pt x="8" y="54"/>
                    <a:pt x="0" y="55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ïṣ1îḓé"/>
            <p:cNvSpPr/>
            <p:nvPr userDrawn="1"/>
          </p:nvSpPr>
          <p:spPr bwMode="auto">
            <a:xfrm>
              <a:off x="6461704" y="2241088"/>
              <a:ext cx="26053" cy="49738"/>
            </a:xfrm>
            <a:custGeom>
              <a:avLst/>
              <a:gdLst>
                <a:gd name="T0" fmla="*/ 22 w 22"/>
                <a:gd name="T1" fmla="*/ 4 h 42"/>
                <a:gd name="T2" fmla="*/ 7 w 22"/>
                <a:gd name="T3" fmla="*/ 0 h 42"/>
                <a:gd name="T4" fmla="*/ 0 w 22"/>
                <a:gd name="T5" fmla="*/ 38 h 42"/>
                <a:gd name="T6" fmla="*/ 15 w 22"/>
                <a:gd name="T7" fmla="*/ 42 h 42"/>
                <a:gd name="T8" fmla="*/ 22 w 22"/>
                <a:gd name="T9" fmla="*/ 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2">
                  <a:moveTo>
                    <a:pt x="22" y="4"/>
                  </a:moveTo>
                  <a:lnTo>
                    <a:pt x="7" y="0"/>
                  </a:lnTo>
                  <a:lnTo>
                    <a:pt x="0" y="38"/>
                  </a:lnTo>
                  <a:lnTo>
                    <a:pt x="15" y="42"/>
                  </a:lnTo>
                  <a:lnTo>
                    <a:pt x="22" y="4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i$1îdê"/>
            <p:cNvSpPr/>
            <p:nvPr userDrawn="1"/>
          </p:nvSpPr>
          <p:spPr bwMode="auto">
            <a:xfrm>
              <a:off x="6459337" y="2210298"/>
              <a:ext cx="45001" cy="45001"/>
            </a:xfrm>
            <a:custGeom>
              <a:avLst/>
              <a:gdLst>
                <a:gd name="T0" fmla="*/ 21 w 22"/>
                <a:gd name="T1" fmla="*/ 12 h 22"/>
                <a:gd name="T2" fmla="*/ 9 w 22"/>
                <a:gd name="T3" fmla="*/ 21 h 22"/>
                <a:gd name="T4" fmla="*/ 1 w 22"/>
                <a:gd name="T5" fmla="*/ 9 h 22"/>
                <a:gd name="T6" fmla="*/ 13 w 22"/>
                <a:gd name="T7" fmla="*/ 1 h 22"/>
                <a:gd name="T8" fmla="*/ 21 w 22"/>
                <a:gd name="T9" fmla="*/ 1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21" y="12"/>
                  </a:moveTo>
                  <a:cubicBezTo>
                    <a:pt x="20" y="18"/>
                    <a:pt x="15" y="22"/>
                    <a:pt x="9" y="21"/>
                  </a:cubicBezTo>
                  <a:cubicBezTo>
                    <a:pt x="4" y="20"/>
                    <a:pt x="0" y="14"/>
                    <a:pt x="1" y="9"/>
                  </a:cubicBezTo>
                  <a:cubicBezTo>
                    <a:pt x="2" y="3"/>
                    <a:pt x="7" y="0"/>
                    <a:pt x="13" y="1"/>
                  </a:cubicBezTo>
                  <a:cubicBezTo>
                    <a:pt x="18" y="2"/>
                    <a:pt x="22" y="7"/>
                    <a:pt x="21" y="12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" name="î$ľîḓe"/>
            <p:cNvSpPr/>
            <p:nvPr userDrawn="1"/>
          </p:nvSpPr>
          <p:spPr bwMode="auto">
            <a:xfrm>
              <a:off x="6295912" y="2319248"/>
              <a:ext cx="23685" cy="39080"/>
            </a:xfrm>
            <a:custGeom>
              <a:avLst/>
              <a:gdLst>
                <a:gd name="T0" fmla="*/ 20 w 20"/>
                <a:gd name="T1" fmla="*/ 3 h 33"/>
                <a:gd name="T2" fmla="*/ 5 w 20"/>
                <a:gd name="T3" fmla="*/ 0 h 33"/>
                <a:gd name="T4" fmla="*/ 0 w 20"/>
                <a:gd name="T5" fmla="*/ 31 h 33"/>
                <a:gd name="T6" fmla="*/ 15 w 20"/>
                <a:gd name="T7" fmla="*/ 33 h 33"/>
                <a:gd name="T8" fmla="*/ 20 w 20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3">
                  <a:moveTo>
                    <a:pt x="20" y="3"/>
                  </a:moveTo>
                  <a:lnTo>
                    <a:pt x="5" y="0"/>
                  </a:lnTo>
                  <a:lnTo>
                    <a:pt x="0" y="31"/>
                  </a:lnTo>
                  <a:lnTo>
                    <a:pt x="15" y="33"/>
                  </a:lnTo>
                  <a:lnTo>
                    <a:pt x="20" y="3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" name="íś1ïḍê"/>
            <p:cNvSpPr/>
            <p:nvPr userDrawn="1"/>
          </p:nvSpPr>
          <p:spPr bwMode="auto">
            <a:xfrm>
              <a:off x="6293542" y="2294379"/>
              <a:ext cx="39080" cy="36712"/>
            </a:xfrm>
            <a:custGeom>
              <a:avLst/>
              <a:gdLst>
                <a:gd name="T0" fmla="*/ 18 w 19"/>
                <a:gd name="T1" fmla="*/ 11 h 18"/>
                <a:gd name="T2" fmla="*/ 8 w 19"/>
                <a:gd name="T3" fmla="*/ 17 h 18"/>
                <a:gd name="T4" fmla="*/ 1 w 19"/>
                <a:gd name="T5" fmla="*/ 8 h 18"/>
                <a:gd name="T6" fmla="*/ 11 w 19"/>
                <a:gd name="T7" fmla="*/ 1 h 18"/>
                <a:gd name="T8" fmla="*/ 18 w 19"/>
                <a:gd name="T9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18" y="11"/>
                  </a:moveTo>
                  <a:cubicBezTo>
                    <a:pt x="17" y="15"/>
                    <a:pt x="12" y="18"/>
                    <a:pt x="8" y="17"/>
                  </a:cubicBezTo>
                  <a:cubicBezTo>
                    <a:pt x="3" y="17"/>
                    <a:pt x="0" y="12"/>
                    <a:pt x="1" y="8"/>
                  </a:cubicBezTo>
                  <a:cubicBezTo>
                    <a:pt x="2" y="3"/>
                    <a:pt x="6" y="0"/>
                    <a:pt x="11" y="1"/>
                  </a:cubicBezTo>
                  <a:cubicBezTo>
                    <a:pt x="16" y="2"/>
                    <a:pt x="19" y="6"/>
                    <a:pt x="18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íṩľidê"/>
            <p:cNvSpPr/>
            <p:nvPr userDrawn="1"/>
          </p:nvSpPr>
          <p:spPr bwMode="auto">
            <a:xfrm>
              <a:off x="6593155" y="2373723"/>
              <a:ext cx="23685" cy="41449"/>
            </a:xfrm>
            <a:custGeom>
              <a:avLst/>
              <a:gdLst>
                <a:gd name="T0" fmla="*/ 20 w 20"/>
                <a:gd name="T1" fmla="*/ 4 h 35"/>
                <a:gd name="T2" fmla="*/ 5 w 20"/>
                <a:gd name="T3" fmla="*/ 0 h 35"/>
                <a:gd name="T4" fmla="*/ 0 w 20"/>
                <a:gd name="T5" fmla="*/ 32 h 35"/>
                <a:gd name="T6" fmla="*/ 15 w 20"/>
                <a:gd name="T7" fmla="*/ 35 h 35"/>
                <a:gd name="T8" fmla="*/ 20 w 20"/>
                <a:gd name="T9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5">
                  <a:moveTo>
                    <a:pt x="20" y="4"/>
                  </a:moveTo>
                  <a:lnTo>
                    <a:pt x="5" y="0"/>
                  </a:lnTo>
                  <a:lnTo>
                    <a:pt x="0" y="32"/>
                  </a:lnTo>
                  <a:lnTo>
                    <a:pt x="15" y="35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ïṥḻîďé"/>
            <p:cNvSpPr/>
            <p:nvPr userDrawn="1"/>
          </p:nvSpPr>
          <p:spPr bwMode="auto">
            <a:xfrm>
              <a:off x="6593155" y="2350038"/>
              <a:ext cx="36712" cy="36712"/>
            </a:xfrm>
            <a:custGeom>
              <a:avLst/>
              <a:gdLst>
                <a:gd name="T0" fmla="*/ 17 w 18"/>
                <a:gd name="T1" fmla="*/ 11 h 18"/>
                <a:gd name="T2" fmla="*/ 7 w 18"/>
                <a:gd name="T3" fmla="*/ 18 h 18"/>
                <a:gd name="T4" fmla="*/ 1 w 18"/>
                <a:gd name="T5" fmla="*/ 8 h 18"/>
                <a:gd name="T6" fmla="*/ 10 w 18"/>
                <a:gd name="T7" fmla="*/ 1 h 18"/>
                <a:gd name="T8" fmla="*/ 17 w 18"/>
                <a:gd name="T9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7" y="11"/>
                  </a:moveTo>
                  <a:cubicBezTo>
                    <a:pt x="16" y="15"/>
                    <a:pt x="12" y="18"/>
                    <a:pt x="7" y="18"/>
                  </a:cubicBezTo>
                  <a:cubicBezTo>
                    <a:pt x="3" y="17"/>
                    <a:pt x="0" y="12"/>
                    <a:pt x="1" y="8"/>
                  </a:cubicBezTo>
                  <a:cubicBezTo>
                    <a:pt x="1" y="3"/>
                    <a:pt x="6" y="0"/>
                    <a:pt x="10" y="1"/>
                  </a:cubicBezTo>
                  <a:cubicBezTo>
                    <a:pt x="15" y="2"/>
                    <a:pt x="18" y="6"/>
                    <a:pt x="17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íşlîḋe"/>
            <p:cNvSpPr/>
            <p:nvPr userDrawn="1"/>
          </p:nvSpPr>
          <p:spPr bwMode="auto">
            <a:xfrm>
              <a:off x="6078011" y="2274247"/>
              <a:ext cx="703437" cy="298428"/>
            </a:xfrm>
            <a:custGeom>
              <a:avLst/>
              <a:gdLst>
                <a:gd name="T0" fmla="*/ 106 w 343"/>
                <a:gd name="T1" fmla="*/ 40 h 146"/>
                <a:gd name="T2" fmla="*/ 0 w 343"/>
                <a:gd name="T3" fmla="*/ 81 h 146"/>
                <a:gd name="T4" fmla="*/ 343 w 343"/>
                <a:gd name="T5" fmla="*/ 146 h 146"/>
                <a:gd name="T6" fmla="*/ 260 w 343"/>
                <a:gd name="T7" fmla="*/ 69 h 146"/>
                <a:gd name="T8" fmla="*/ 193 w 343"/>
                <a:gd name="T9" fmla="*/ 0 h 146"/>
                <a:gd name="T10" fmla="*/ 106 w 343"/>
                <a:gd name="T11" fmla="*/ 4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3" h="146">
                  <a:moveTo>
                    <a:pt x="106" y="40"/>
                  </a:moveTo>
                  <a:cubicBezTo>
                    <a:pt x="106" y="40"/>
                    <a:pt x="43" y="89"/>
                    <a:pt x="0" y="81"/>
                  </a:cubicBezTo>
                  <a:cubicBezTo>
                    <a:pt x="343" y="146"/>
                    <a:pt x="343" y="146"/>
                    <a:pt x="343" y="146"/>
                  </a:cubicBezTo>
                  <a:cubicBezTo>
                    <a:pt x="300" y="137"/>
                    <a:pt x="260" y="69"/>
                    <a:pt x="260" y="69"/>
                  </a:cubicBezTo>
                  <a:cubicBezTo>
                    <a:pt x="241" y="65"/>
                    <a:pt x="202" y="28"/>
                    <a:pt x="193" y="0"/>
                  </a:cubicBezTo>
                  <a:cubicBezTo>
                    <a:pt x="174" y="23"/>
                    <a:pt x="125" y="43"/>
                    <a:pt x="106" y="4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i$líḑe"/>
            <p:cNvSpPr/>
            <p:nvPr userDrawn="1"/>
          </p:nvSpPr>
          <p:spPr bwMode="auto">
            <a:xfrm>
              <a:off x="6204724" y="2392670"/>
              <a:ext cx="33159" cy="75791"/>
            </a:xfrm>
            <a:custGeom>
              <a:avLst/>
              <a:gdLst>
                <a:gd name="T0" fmla="*/ 6 w 16"/>
                <a:gd name="T1" fmla="*/ 6 h 37"/>
                <a:gd name="T2" fmla="*/ 0 w 16"/>
                <a:gd name="T3" fmla="*/ 35 h 37"/>
                <a:gd name="T4" fmla="*/ 9 w 16"/>
                <a:gd name="T5" fmla="*/ 37 h 37"/>
                <a:gd name="T6" fmla="*/ 16 w 16"/>
                <a:gd name="T7" fmla="*/ 0 h 37"/>
                <a:gd name="T8" fmla="*/ 6 w 16"/>
                <a:gd name="T9" fmla="*/ 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37">
                  <a:moveTo>
                    <a:pt x="6" y="6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2"/>
                    <a:pt x="9" y="4"/>
                    <a:pt x="6" y="6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íSliḋe"/>
            <p:cNvSpPr/>
            <p:nvPr userDrawn="1"/>
          </p:nvSpPr>
          <p:spPr bwMode="auto">
            <a:xfrm>
              <a:off x="6243804" y="2364249"/>
              <a:ext cx="39080" cy="110134"/>
            </a:xfrm>
            <a:custGeom>
              <a:avLst/>
              <a:gdLst>
                <a:gd name="T0" fmla="*/ 8 w 19"/>
                <a:gd name="T1" fmla="*/ 8 h 54"/>
                <a:gd name="T2" fmla="*/ 0 w 19"/>
                <a:gd name="T3" fmla="*/ 52 h 54"/>
                <a:gd name="T4" fmla="*/ 9 w 19"/>
                <a:gd name="T5" fmla="*/ 54 h 54"/>
                <a:gd name="T6" fmla="*/ 19 w 19"/>
                <a:gd name="T7" fmla="*/ 0 h 54"/>
                <a:gd name="T8" fmla="*/ 8 w 19"/>
                <a:gd name="T9" fmla="*/ 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54">
                  <a:moveTo>
                    <a:pt x="8" y="8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6" y="2"/>
                    <a:pt x="12" y="5"/>
                    <a:pt x="8" y="8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ïšlídè"/>
            <p:cNvSpPr/>
            <p:nvPr userDrawn="1"/>
          </p:nvSpPr>
          <p:spPr bwMode="auto">
            <a:xfrm>
              <a:off x="6223673" y="2380828"/>
              <a:ext cx="36712" cy="90002"/>
            </a:xfrm>
            <a:custGeom>
              <a:avLst/>
              <a:gdLst>
                <a:gd name="T0" fmla="*/ 7 w 18"/>
                <a:gd name="T1" fmla="*/ 6 h 44"/>
                <a:gd name="T2" fmla="*/ 0 w 18"/>
                <a:gd name="T3" fmla="*/ 43 h 44"/>
                <a:gd name="T4" fmla="*/ 10 w 18"/>
                <a:gd name="T5" fmla="*/ 44 h 44"/>
                <a:gd name="T6" fmla="*/ 18 w 18"/>
                <a:gd name="T7" fmla="*/ 0 h 44"/>
                <a:gd name="T8" fmla="*/ 7 w 18"/>
                <a:gd name="T9" fmla="*/ 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7" y="6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5" y="2"/>
                    <a:pt x="11" y="4"/>
                    <a:pt x="7" y="6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iş1íḓé"/>
            <p:cNvSpPr/>
            <p:nvPr userDrawn="1"/>
          </p:nvSpPr>
          <p:spPr bwMode="auto">
            <a:xfrm>
              <a:off x="6078011" y="2434119"/>
              <a:ext cx="75791" cy="20132"/>
            </a:xfrm>
            <a:custGeom>
              <a:avLst/>
              <a:gdLst>
                <a:gd name="T0" fmla="*/ 0 w 37"/>
                <a:gd name="T1" fmla="*/ 3 h 10"/>
                <a:gd name="T2" fmla="*/ 35 w 37"/>
                <a:gd name="T3" fmla="*/ 10 h 10"/>
                <a:gd name="T4" fmla="*/ 37 w 37"/>
                <a:gd name="T5" fmla="*/ 0 h 10"/>
                <a:gd name="T6" fmla="*/ 0 w 37"/>
                <a:gd name="T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10">
                  <a:moveTo>
                    <a:pt x="0" y="3"/>
                  </a:moveTo>
                  <a:cubicBezTo>
                    <a:pt x="35" y="10"/>
                    <a:pt x="35" y="10"/>
                    <a:pt x="35" y="1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24" y="4"/>
                    <a:pt x="12" y="5"/>
                    <a:pt x="0" y="3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ïslîḋê"/>
            <p:cNvSpPr/>
            <p:nvPr userDrawn="1"/>
          </p:nvSpPr>
          <p:spPr bwMode="auto">
            <a:xfrm>
              <a:off x="6150249" y="2425829"/>
              <a:ext cx="23685" cy="31975"/>
            </a:xfrm>
            <a:custGeom>
              <a:avLst/>
              <a:gdLst>
                <a:gd name="T0" fmla="*/ 2 w 12"/>
                <a:gd name="T1" fmla="*/ 4 h 16"/>
                <a:gd name="T2" fmla="*/ 0 w 12"/>
                <a:gd name="T3" fmla="*/ 14 h 16"/>
                <a:gd name="T4" fmla="*/ 9 w 12"/>
                <a:gd name="T5" fmla="*/ 16 h 16"/>
                <a:gd name="T6" fmla="*/ 12 w 12"/>
                <a:gd name="T7" fmla="*/ 0 h 16"/>
                <a:gd name="T8" fmla="*/ 2 w 12"/>
                <a:gd name="T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2" y="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9" y="1"/>
                    <a:pt x="5" y="3"/>
                    <a:pt x="2" y="4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ïṧ1ïḓe"/>
            <p:cNvSpPr/>
            <p:nvPr userDrawn="1"/>
          </p:nvSpPr>
          <p:spPr bwMode="auto">
            <a:xfrm>
              <a:off x="6168013" y="2417540"/>
              <a:ext cx="27238" cy="42633"/>
            </a:xfrm>
            <a:custGeom>
              <a:avLst/>
              <a:gdLst>
                <a:gd name="T0" fmla="*/ 3 w 13"/>
                <a:gd name="T1" fmla="*/ 4 h 21"/>
                <a:gd name="T2" fmla="*/ 0 w 13"/>
                <a:gd name="T3" fmla="*/ 20 h 21"/>
                <a:gd name="T4" fmla="*/ 9 w 13"/>
                <a:gd name="T5" fmla="*/ 21 h 21"/>
                <a:gd name="T6" fmla="*/ 13 w 13"/>
                <a:gd name="T7" fmla="*/ 0 h 21"/>
                <a:gd name="T8" fmla="*/ 3 w 13"/>
                <a:gd name="T9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1">
                  <a:moveTo>
                    <a:pt x="3" y="4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0" y="1"/>
                    <a:pt x="6" y="3"/>
                    <a:pt x="3" y="4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îsḻíḓe"/>
            <p:cNvSpPr/>
            <p:nvPr userDrawn="1"/>
          </p:nvSpPr>
          <p:spPr bwMode="auto">
            <a:xfrm>
              <a:off x="6186961" y="2404513"/>
              <a:ext cx="30790" cy="59212"/>
            </a:xfrm>
            <a:custGeom>
              <a:avLst/>
              <a:gdLst>
                <a:gd name="T0" fmla="*/ 4 w 15"/>
                <a:gd name="T1" fmla="*/ 6 h 29"/>
                <a:gd name="T2" fmla="*/ 0 w 15"/>
                <a:gd name="T3" fmla="*/ 27 h 29"/>
                <a:gd name="T4" fmla="*/ 9 w 15"/>
                <a:gd name="T5" fmla="*/ 29 h 29"/>
                <a:gd name="T6" fmla="*/ 15 w 15"/>
                <a:gd name="T7" fmla="*/ 0 h 29"/>
                <a:gd name="T8" fmla="*/ 4 w 15"/>
                <a:gd name="T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9">
                  <a:moveTo>
                    <a:pt x="4" y="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1" y="2"/>
                    <a:pt x="8" y="4"/>
                    <a:pt x="4" y="6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îşlïḓe"/>
            <p:cNvSpPr/>
            <p:nvPr userDrawn="1"/>
          </p:nvSpPr>
          <p:spPr bwMode="auto">
            <a:xfrm>
              <a:off x="6336175" y="2367802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1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íSḷïḑè"/>
            <p:cNvSpPr/>
            <p:nvPr userDrawn="1"/>
          </p:nvSpPr>
          <p:spPr bwMode="auto">
            <a:xfrm>
              <a:off x="6580129" y="2412803"/>
              <a:ext cx="39080" cy="125529"/>
            </a:xfrm>
            <a:custGeom>
              <a:avLst/>
              <a:gdLst>
                <a:gd name="T0" fmla="*/ 15 w 19"/>
                <a:gd name="T1" fmla="*/ 1 h 61"/>
                <a:gd name="T2" fmla="*/ 11 w 19"/>
                <a:gd name="T3" fmla="*/ 0 h 61"/>
                <a:gd name="T4" fmla="*/ 0 w 19"/>
                <a:gd name="T5" fmla="*/ 59 h 61"/>
                <a:gd name="T6" fmla="*/ 9 w 19"/>
                <a:gd name="T7" fmla="*/ 61 h 61"/>
                <a:gd name="T8" fmla="*/ 19 w 19"/>
                <a:gd name="T9" fmla="*/ 7 h 61"/>
                <a:gd name="T10" fmla="*/ 15 w 19"/>
                <a:gd name="T11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61">
                  <a:moveTo>
                    <a:pt x="15" y="1"/>
                  </a:moveTo>
                  <a:cubicBezTo>
                    <a:pt x="14" y="0"/>
                    <a:pt x="13" y="0"/>
                    <a:pt x="11" y="0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6" y="3"/>
                    <a:pt x="15" y="1"/>
                    <a:pt x="15" y="1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" name="işļîḍè"/>
            <p:cNvSpPr/>
            <p:nvPr userDrawn="1"/>
          </p:nvSpPr>
          <p:spPr bwMode="auto">
            <a:xfrm>
              <a:off x="6616839" y="2449514"/>
              <a:ext cx="33159" cy="94739"/>
            </a:xfrm>
            <a:custGeom>
              <a:avLst/>
              <a:gdLst>
                <a:gd name="T0" fmla="*/ 8 w 16"/>
                <a:gd name="T1" fmla="*/ 0 h 46"/>
                <a:gd name="T2" fmla="*/ 0 w 16"/>
                <a:gd name="T3" fmla="*/ 45 h 46"/>
                <a:gd name="T4" fmla="*/ 9 w 16"/>
                <a:gd name="T5" fmla="*/ 46 h 46"/>
                <a:gd name="T6" fmla="*/ 16 w 16"/>
                <a:gd name="T7" fmla="*/ 10 h 46"/>
                <a:gd name="T8" fmla="*/ 8 w 16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6">
                  <a:moveTo>
                    <a:pt x="8" y="0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3" y="6"/>
                    <a:pt x="11" y="3"/>
                    <a:pt x="8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" name="ïŝḻídé"/>
            <p:cNvSpPr/>
            <p:nvPr userDrawn="1"/>
          </p:nvSpPr>
          <p:spPr bwMode="auto">
            <a:xfrm>
              <a:off x="6562364" y="2409250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" name="išliḑe"/>
            <p:cNvSpPr/>
            <p:nvPr userDrawn="1"/>
          </p:nvSpPr>
          <p:spPr bwMode="auto">
            <a:xfrm>
              <a:off x="6262752" y="2355959"/>
              <a:ext cx="41449" cy="123161"/>
            </a:xfrm>
            <a:custGeom>
              <a:avLst/>
              <a:gdLst>
                <a:gd name="T0" fmla="*/ 16 w 20"/>
                <a:gd name="T1" fmla="*/ 0 h 60"/>
                <a:gd name="T2" fmla="*/ 10 w 20"/>
                <a:gd name="T3" fmla="*/ 4 h 60"/>
                <a:gd name="T4" fmla="*/ 0 w 20"/>
                <a:gd name="T5" fmla="*/ 58 h 60"/>
                <a:gd name="T6" fmla="*/ 9 w 20"/>
                <a:gd name="T7" fmla="*/ 60 h 60"/>
                <a:gd name="T8" fmla="*/ 20 w 20"/>
                <a:gd name="T9" fmla="*/ 0 h 60"/>
                <a:gd name="T10" fmla="*/ 16 w 20"/>
                <a:gd name="T1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60">
                  <a:moveTo>
                    <a:pt x="16" y="0"/>
                  </a:moveTo>
                  <a:cubicBezTo>
                    <a:pt x="16" y="0"/>
                    <a:pt x="14" y="1"/>
                    <a:pt x="10" y="4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8" y="0"/>
                    <a:pt x="17" y="0"/>
                    <a:pt x="16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" name="îŝliḓé"/>
            <p:cNvSpPr/>
            <p:nvPr userDrawn="1"/>
          </p:nvSpPr>
          <p:spPr bwMode="auto">
            <a:xfrm>
              <a:off x="6504337" y="2398592"/>
              <a:ext cx="43817" cy="125529"/>
            </a:xfrm>
            <a:custGeom>
              <a:avLst/>
              <a:gdLst>
                <a:gd name="T0" fmla="*/ 11 w 21"/>
                <a:gd name="T1" fmla="*/ 0 h 61"/>
                <a:gd name="T2" fmla="*/ 0 w 21"/>
                <a:gd name="T3" fmla="*/ 59 h 61"/>
                <a:gd name="T4" fmla="*/ 9 w 21"/>
                <a:gd name="T5" fmla="*/ 61 h 61"/>
                <a:gd name="T6" fmla="*/ 21 w 21"/>
                <a:gd name="T7" fmla="*/ 2 h 61"/>
                <a:gd name="T8" fmla="*/ 11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1"/>
                    <a:pt x="15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" name="íSľiḍe"/>
            <p:cNvSpPr/>
            <p:nvPr userDrawn="1"/>
          </p:nvSpPr>
          <p:spPr bwMode="auto">
            <a:xfrm>
              <a:off x="6543417" y="2404513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2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" name="işlîďé"/>
            <p:cNvSpPr/>
            <p:nvPr userDrawn="1"/>
          </p:nvSpPr>
          <p:spPr bwMode="auto">
            <a:xfrm>
              <a:off x="6523284" y="2403329"/>
              <a:ext cx="42633" cy="124345"/>
            </a:xfrm>
            <a:custGeom>
              <a:avLst/>
              <a:gdLst>
                <a:gd name="T0" fmla="*/ 12 w 21"/>
                <a:gd name="T1" fmla="*/ 0 h 61"/>
                <a:gd name="T2" fmla="*/ 0 w 21"/>
                <a:gd name="T3" fmla="*/ 59 h 61"/>
                <a:gd name="T4" fmla="*/ 10 w 21"/>
                <a:gd name="T5" fmla="*/ 61 h 61"/>
                <a:gd name="T6" fmla="*/ 21 w 21"/>
                <a:gd name="T7" fmla="*/ 1 h 61"/>
                <a:gd name="T8" fmla="*/ 12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2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8" y="1"/>
                    <a:pt x="15" y="0"/>
                    <a:pt x="12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" name="îSḷíḑe"/>
            <p:cNvSpPr/>
            <p:nvPr userDrawn="1"/>
          </p:nvSpPr>
          <p:spPr bwMode="auto">
            <a:xfrm>
              <a:off x="6693814" y="2524121"/>
              <a:ext cx="22501" cy="34343"/>
            </a:xfrm>
            <a:custGeom>
              <a:avLst/>
              <a:gdLst>
                <a:gd name="T0" fmla="*/ 11 w 11"/>
                <a:gd name="T1" fmla="*/ 7 h 17"/>
                <a:gd name="T2" fmla="*/ 2 w 11"/>
                <a:gd name="T3" fmla="*/ 0 h 17"/>
                <a:gd name="T4" fmla="*/ 0 w 11"/>
                <a:gd name="T5" fmla="*/ 15 h 17"/>
                <a:gd name="T6" fmla="*/ 9 w 11"/>
                <a:gd name="T7" fmla="*/ 17 h 17"/>
                <a:gd name="T8" fmla="*/ 11 w 11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7">
                  <a:moveTo>
                    <a:pt x="11" y="7"/>
                  </a:moveTo>
                  <a:cubicBezTo>
                    <a:pt x="8" y="5"/>
                    <a:pt x="5" y="2"/>
                    <a:pt x="2" y="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9" y="17"/>
                    <a:pt x="9" y="17"/>
                    <a:pt x="9" y="1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" name="isḷîḑê"/>
            <p:cNvSpPr/>
            <p:nvPr userDrawn="1"/>
          </p:nvSpPr>
          <p:spPr bwMode="auto">
            <a:xfrm>
              <a:off x="6635788" y="2470830"/>
              <a:ext cx="30790" cy="76976"/>
            </a:xfrm>
            <a:custGeom>
              <a:avLst/>
              <a:gdLst>
                <a:gd name="T0" fmla="*/ 7 w 15"/>
                <a:gd name="T1" fmla="*/ 0 h 38"/>
                <a:gd name="T2" fmla="*/ 0 w 15"/>
                <a:gd name="T3" fmla="*/ 36 h 38"/>
                <a:gd name="T4" fmla="*/ 9 w 15"/>
                <a:gd name="T5" fmla="*/ 38 h 38"/>
                <a:gd name="T6" fmla="*/ 15 w 15"/>
                <a:gd name="T7" fmla="*/ 9 h 38"/>
                <a:gd name="T8" fmla="*/ 7 w 15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38">
                  <a:moveTo>
                    <a:pt x="7" y="0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2" y="6"/>
                    <a:pt x="9" y="3"/>
                    <a:pt x="7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" name="ï$ľîḍê"/>
            <p:cNvSpPr/>
            <p:nvPr userDrawn="1"/>
          </p:nvSpPr>
          <p:spPr bwMode="auto">
            <a:xfrm>
              <a:off x="6711578" y="2538332"/>
              <a:ext cx="69870" cy="34343"/>
            </a:xfrm>
            <a:custGeom>
              <a:avLst/>
              <a:gdLst>
                <a:gd name="T0" fmla="*/ 34 w 34"/>
                <a:gd name="T1" fmla="*/ 17 h 17"/>
                <a:gd name="T2" fmla="*/ 2 w 34"/>
                <a:gd name="T3" fmla="*/ 0 h 17"/>
                <a:gd name="T4" fmla="*/ 0 w 34"/>
                <a:gd name="T5" fmla="*/ 10 h 17"/>
                <a:gd name="T6" fmla="*/ 34 w 34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7">
                  <a:moveTo>
                    <a:pt x="34" y="17"/>
                  </a:moveTo>
                  <a:cubicBezTo>
                    <a:pt x="23" y="14"/>
                    <a:pt x="12" y="8"/>
                    <a:pt x="2" y="0"/>
                  </a:cubicBezTo>
                  <a:cubicBezTo>
                    <a:pt x="0" y="10"/>
                    <a:pt x="0" y="10"/>
                    <a:pt x="0" y="10"/>
                  </a:cubicBezTo>
                  <a:lnTo>
                    <a:pt x="34" y="17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" name="işlïḋè"/>
            <p:cNvSpPr/>
            <p:nvPr userDrawn="1"/>
          </p:nvSpPr>
          <p:spPr bwMode="auto">
            <a:xfrm>
              <a:off x="6672498" y="2507542"/>
              <a:ext cx="24869" cy="47369"/>
            </a:xfrm>
            <a:custGeom>
              <a:avLst/>
              <a:gdLst>
                <a:gd name="T0" fmla="*/ 4 w 12"/>
                <a:gd name="T1" fmla="*/ 0 h 23"/>
                <a:gd name="T2" fmla="*/ 0 w 12"/>
                <a:gd name="T3" fmla="*/ 22 h 23"/>
                <a:gd name="T4" fmla="*/ 10 w 12"/>
                <a:gd name="T5" fmla="*/ 23 h 23"/>
                <a:gd name="T6" fmla="*/ 12 w 12"/>
                <a:gd name="T7" fmla="*/ 8 h 23"/>
                <a:gd name="T8" fmla="*/ 4 w 1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3">
                  <a:moveTo>
                    <a:pt x="4" y="0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0" y="5"/>
                    <a:pt x="7" y="3"/>
                    <a:pt x="4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" name="iṣľïḋe"/>
            <p:cNvSpPr/>
            <p:nvPr userDrawn="1"/>
          </p:nvSpPr>
          <p:spPr bwMode="auto">
            <a:xfrm>
              <a:off x="6654734" y="2488594"/>
              <a:ext cx="26053" cy="63949"/>
            </a:xfrm>
            <a:custGeom>
              <a:avLst/>
              <a:gdLst>
                <a:gd name="T0" fmla="*/ 6 w 13"/>
                <a:gd name="T1" fmla="*/ 0 h 31"/>
                <a:gd name="T2" fmla="*/ 0 w 13"/>
                <a:gd name="T3" fmla="*/ 29 h 31"/>
                <a:gd name="T4" fmla="*/ 9 w 13"/>
                <a:gd name="T5" fmla="*/ 31 h 31"/>
                <a:gd name="T6" fmla="*/ 13 w 13"/>
                <a:gd name="T7" fmla="*/ 9 h 31"/>
                <a:gd name="T8" fmla="*/ 6 w 13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1">
                  <a:moveTo>
                    <a:pt x="6" y="0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1" y="6"/>
                    <a:pt x="8" y="3"/>
                    <a:pt x="6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" name="íṩ1íḑé"/>
            <p:cNvSpPr/>
            <p:nvPr userDrawn="1"/>
          </p:nvSpPr>
          <p:spPr bwMode="auto">
            <a:xfrm>
              <a:off x="6599076" y="2427014"/>
              <a:ext cx="34343" cy="114871"/>
            </a:xfrm>
            <a:custGeom>
              <a:avLst/>
              <a:gdLst>
                <a:gd name="T0" fmla="*/ 10 w 17"/>
                <a:gd name="T1" fmla="*/ 0 h 56"/>
                <a:gd name="T2" fmla="*/ 0 w 17"/>
                <a:gd name="T3" fmla="*/ 54 h 56"/>
                <a:gd name="T4" fmla="*/ 9 w 17"/>
                <a:gd name="T5" fmla="*/ 56 h 56"/>
                <a:gd name="T6" fmla="*/ 17 w 17"/>
                <a:gd name="T7" fmla="*/ 11 h 56"/>
                <a:gd name="T8" fmla="*/ 10 w 17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56">
                  <a:moveTo>
                    <a:pt x="10" y="0"/>
                  </a:moveTo>
                  <a:cubicBezTo>
                    <a:pt x="0" y="54"/>
                    <a:pt x="0" y="54"/>
                    <a:pt x="0" y="54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4" y="7"/>
                    <a:pt x="12" y="3"/>
                    <a:pt x="10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" name="ís1iďé"/>
            <p:cNvSpPr/>
            <p:nvPr userDrawn="1"/>
          </p:nvSpPr>
          <p:spPr bwMode="auto">
            <a:xfrm>
              <a:off x="6372887" y="2373723"/>
              <a:ext cx="43817" cy="125529"/>
            </a:xfrm>
            <a:custGeom>
              <a:avLst/>
              <a:gdLst>
                <a:gd name="T0" fmla="*/ 12 w 21"/>
                <a:gd name="T1" fmla="*/ 0 h 61"/>
                <a:gd name="T2" fmla="*/ 0 w 21"/>
                <a:gd name="T3" fmla="*/ 59 h 61"/>
                <a:gd name="T4" fmla="*/ 10 w 21"/>
                <a:gd name="T5" fmla="*/ 61 h 61"/>
                <a:gd name="T6" fmla="*/ 21 w 21"/>
                <a:gd name="T7" fmla="*/ 2 h 61"/>
                <a:gd name="T8" fmla="*/ 12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2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10" y="61"/>
                    <a:pt x="10" y="61"/>
                    <a:pt x="10" y="6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8" y="1"/>
                    <a:pt x="15" y="1"/>
                    <a:pt x="12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" name="ïŝľîḋe"/>
            <p:cNvSpPr/>
            <p:nvPr userDrawn="1"/>
          </p:nvSpPr>
          <p:spPr bwMode="auto">
            <a:xfrm>
              <a:off x="6318411" y="2364249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" name="îṡļíḓê"/>
            <p:cNvSpPr/>
            <p:nvPr userDrawn="1"/>
          </p:nvSpPr>
          <p:spPr bwMode="auto">
            <a:xfrm>
              <a:off x="6355123" y="2370170"/>
              <a:ext cx="42633" cy="124345"/>
            </a:xfrm>
            <a:custGeom>
              <a:avLst/>
              <a:gdLst>
                <a:gd name="T0" fmla="*/ 11 w 21"/>
                <a:gd name="T1" fmla="*/ 0 h 61"/>
                <a:gd name="T2" fmla="*/ 0 w 21"/>
                <a:gd name="T3" fmla="*/ 60 h 61"/>
                <a:gd name="T4" fmla="*/ 9 w 21"/>
                <a:gd name="T5" fmla="*/ 61 h 61"/>
                <a:gd name="T6" fmla="*/ 21 w 21"/>
                <a:gd name="T7" fmla="*/ 2 h 61"/>
                <a:gd name="T8" fmla="*/ 11 w 21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" name="íṧḻíḋê"/>
            <p:cNvSpPr/>
            <p:nvPr userDrawn="1"/>
          </p:nvSpPr>
          <p:spPr bwMode="auto">
            <a:xfrm>
              <a:off x="6299463" y="2359512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" name="îṡḻîḋe"/>
            <p:cNvSpPr/>
            <p:nvPr userDrawn="1"/>
          </p:nvSpPr>
          <p:spPr bwMode="auto">
            <a:xfrm>
              <a:off x="6486573" y="2395039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" name="ïṡļïḍè"/>
            <p:cNvSpPr/>
            <p:nvPr userDrawn="1"/>
          </p:nvSpPr>
          <p:spPr bwMode="auto">
            <a:xfrm>
              <a:off x="6281701" y="2355959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6" y="2"/>
                    <a:pt x="13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" name="îṧ1îďè"/>
            <p:cNvSpPr/>
            <p:nvPr userDrawn="1"/>
          </p:nvSpPr>
          <p:spPr bwMode="auto">
            <a:xfrm>
              <a:off x="6394203" y="2378460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1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" name="ïṥlidê"/>
            <p:cNvSpPr/>
            <p:nvPr userDrawn="1"/>
          </p:nvSpPr>
          <p:spPr bwMode="auto">
            <a:xfrm>
              <a:off x="6449862" y="2389118"/>
              <a:ext cx="40264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" name="îSḷiďé"/>
            <p:cNvSpPr/>
            <p:nvPr userDrawn="1"/>
          </p:nvSpPr>
          <p:spPr bwMode="auto">
            <a:xfrm>
              <a:off x="6467625" y="2392670"/>
              <a:ext cx="41449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1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7" y="1"/>
                    <a:pt x="14" y="0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" name="îşḻiḑè"/>
            <p:cNvSpPr/>
            <p:nvPr userDrawn="1"/>
          </p:nvSpPr>
          <p:spPr bwMode="auto">
            <a:xfrm>
              <a:off x="6411966" y="2380828"/>
              <a:ext cx="41449" cy="124345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60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60"/>
                    <a:pt x="0" y="60"/>
                    <a:pt x="0" y="60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2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" name="îśľíḓê"/>
            <p:cNvSpPr/>
            <p:nvPr userDrawn="1"/>
          </p:nvSpPr>
          <p:spPr bwMode="auto">
            <a:xfrm>
              <a:off x="6430915" y="2384381"/>
              <a:ext cx="41449" cy="125529"/>
            </a:xfrm>
            <a:custGeom>
              <a:avLst/>
              <a:gdLst>
                <a:gd name="T0" fmla="*/ 11 w 20"/>
                <a:gd name="T1" fmla="*/ 0 h 61"/>
                <a:gd name="T2" fmla="*/ 0 w 20"/>
                <a:gd name="T3" fmla="*/ 59 h 61"/>
                <a:gd name="T4" fmla="*/ 9 w 20"/>
                <a:gd name="T5" fmla="*/ 61 h 61"/>
                <a:gd name="T6" fmla="*/ 20 w 20"/>
                <a:gd name="T7" fmla="*/ 2 h 61"/>
                <a:gd name="T8" fmla="*/ 11 w 20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1">
                  <a:moveTo>
                    <a:pt x="11" y="0"/>
                  </a:moveTo>
                  <a:cubicBezTo>
                    <a:pt x="0" y="59"/>
                    <a:pt x="0" y="59"/>
                    <a:pt x="0" y="59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1"/>
                    <a:pt x="14" y="1"/>
                    <a:pt x="11" y="0"/>
                  </a:cubicBez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" name="îŝḻíḑê"/>
            <p:cNvSpPr/>
            <p:nvPr userDrawn="1"/>
          </p:nvSpPr>
          <p:spPr bwMode="auto">
            <a:xfrm>
              <a:off x="5985641" y="2676887"/>
              <a:ext cx="750806" cy="285401"/>
            </a:xfrm>
            <a:custGeom>
              <a:avLst/>
              <a:gdLst>
                <a:gd name="T0" fmla="*/ 634 w 634"/>
                <a:gd name="T1" fmla="*/ 111 h 241"/>
                <a:gd name="T2" fmla="*/ 42 w 634"/>
                <a:gd name="T3" fmla="*/ 0 h 241"/>
                <a:gd name="T4" fmla="*/ 0 w 634"/>
                <a:gd name="T5" fmla="*/ 123 h 241"/>
                <a:gd name="T6" fmla="*/ 629 w 634"/>
                <a:gd name="T7" fmla="*/ 241 h 241"/>
                <a:gd name="T8" fmla="*/ 634 w 634"/>
                <a:gd name="T9" fmla="*/ 11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4" h="241">
                  <a:moveTo>
                    <a:pt x="634" y="111"/>
                  </a:moveTo>
                  <a:lnTo>
                    <a:pt x="42" y="0"/>
                  </a:lnTo>
                  <a:lnTo>
                    <a:pt x="0" y="123"/>
                  </a:lnTo>
                  <a:lnTo>
                    <a:pt x="629" y="241"/>
                  </a:lnTo>
                  <a:lnTo>
                    <a:pt x="634" y="111"/>
                  </a:lnTo>
                  <a:close/>
                </a:path>
              </a:pathLst>
            </a:custGeom>
            <a:solidFill>
              <a:srgbClr val="5D4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" name="îšḻíḑé"/>
            <p:cNvSpPr/>
            <p:nvPr userDrawn="1"/>
          </p:nvSpPr>
          <p:spPr bwMode="auto">
            <a:xfrm>
              <a:off x="6604996" y="2826101"/>
              <a:ext cx="24869" cy="18948"/>
            </a:xfrm>
            <a:custGeom>
              <a:avLst/>
              <a:gdLst>
                <a:gd name="T0" fmla="*/ 19 w 21"/>
                <a:gd name="T1" fmla="*/ 16 h 16"/>
                <a:gd name="T2" fmla="*/ 0 w 21"/>
                <a:gd name="T3" fmla="*/ 13 h 16"/>
                <a:gd name="T4" fmla="*/ 2 w 21"/>
                <a:gd name="T5" fmla="*/ 0 h 16"/>
                <a:gd name="T6" fmla="*/ 21 w 21"/>
                <a:gd name="T7" fmla="*/ 4 h 16"/>
                <a:gd name="T8" fmla="*/ 19 w 2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9" y="16"/>
                  </a:moveTo>
                  <a:lnTo>
                    <a:pt x="0" y="13"/>
                  </a:lnTo>
                  <a:lnTo>
                    <a:pt x="2" y="0"/>
                  </a:lnTo>
                  <a:lnTo>
                    <a:pt x="21" y="4"/>
                  </a:lnTo>
                  <a:lnTo>
                    <a:pt x="19" y="16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" name="îṩliďe"/>
            <p:cNvSpPr/>
            <p:nvPr userDrawn="1"/>
          </p:nvSpPr>
          <p:spPr bwMode="auto">
            <a:xfrm>
              <a:off x="6590787" y="2841496"/>
              <a:ext cx="33159" cy="95924"/>
            </a:xfrm>
            <a:custGeom>
              <a:avLst/>
              <a:gdLst>
                <a:gd name="T0" fmla="*/ 14 w 28"/>
                <a:gd name="T1" fmla="*/ 81 h 81"/>
                <a:gd name="T2" fmla="*/ 0 w 28"/>
                <a:gd name="T3" fmla="*/ 77 h 81"/>
                <a:gd name="T4" fmla="*/ 16 w 28"/>
                <a:gd name="T5" fmla="*/ 0 h 81"/>
                <a:gd name="T6" fmla="*/ 28 w 28"/>
                <a:gd name="T7" fmla="*/ 3 h 81"/>
                <a:gd name="T8" fmla="*/ 14 w 2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1">
                  <a:moveTo>
                    <a:pt x="14" y="81"/>
                  </a:moveTo>
                  <a:lnTo>
                    <a:pt x="0" y="77"/>
                  </a:lnTo>
                  <a:lnTo>
                    <a:pt x="16" y="0"/>
                  </a:lnTo>
                  <a:lnTo>
                    <a:pt x="28" y="3"/>
                  </a:lnTo>
                  <a:lnTo>
                    <a:pt x="14" y="81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" name="íṣľïḋè"/>
            <p:cNvSpPr/>
            <p:nvPr userDrawn="1"/>
          </p:nvSpPr>
          <p:spPr bwMode="auto">
            <a:xfrm>
              <a:off x="6601444" y="2802416"/>
              <a:ext cx="39080" cy="39080"/>
            </a:xfrm>
            <a:custGeom>
              <a:avLst/>
              <a:gdLst>
                <a:gd name="T0" fmla="*/ 18 w 19"/>
                <a:gd name="T1" fmla="*/ 11 h 19"/>
                <a:gd name="T2" fmla="*/ 8 w 19"/>
                <a:gd name="T3" fmla="*/ 18 h 19"/>
                <a:gd name="T4" fmla="*/ 1 w 19"/>
                <a:gd name="T5" fmla="*/ 8 h 19"/>
                <a:gd name="T6" fmla="*/ 11 w 19"/>
                <a:gd name="T7" fmla="*/ 1 h 19"/>
                <a:gd name="T8" fmla="*/ 18 w 19"/>
                <a:gd name="T9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9">
                  <a:moveTo>
                    <a:pt x="18" y="11"/>
                  </a:moveTo>
                  <a:cubicBezTo>
                    <a:pt x="17" y="16"/>
                    <a:pt x="13" y="19"/>
                    <a:pt x="8" y="18"/>
                  </a:cubicBezTo>
                  <a:cubicBezTo>
                    <a:pt x="3" y="17"/>
                    <a:pt x="0" y="13"/>
                    <a:pt x="1" y="8"/>
                  </a:cubicBezTo>
                  <a:cubicBezTo>
                    <a:pt x="2" y="3"/>
                    <a:pt x="6" y="0"/>
                    <a:pt x="11" y="1"/>
                  </a:cubicBezTo>
                  <a:cubicBezTo>
                    <a:pt x="16" y="2"/>
                    <a:pt x="19" y="7"/>
                    <a:pt x="18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íṩlîďé"/>
            <p:cNvSpPr/>
            <p:nvPr userDrawn="1"/>
          </p:nvSpPr>
          <p:spPr bwMode="auto">
            <a:xfrm>
              <a:off x="6024720" y="2675703"/>
              <a:ext cx="714095" cy="163425"/>
            </a:xfrm>
            <a:custGeom>
              <a:avLst/>
              <a:gdLst>
                <a:gd name="T0" fmla="*/ 601 w 603"/>
                <a:gd name="T1" fmla="*/ 138 h 138"/>
                <a:gd name="T2" fmla="*/ 603 w 603"/>
                <a:gd name="T3" fmla="*/ 110 h 138"/>
                <a:gd name="T4" fmla="*/ 9 w 603"/>
                <a:gd name="T5" fmla="*/ 0 h 138"/>
                <a:gd name="T6" fmla="*/ 0 w 603"/>
                <a:gd name="T7" fmla="*/ 25 h 138"/>
                <a:gd name="T8" fmla="*/ 601 w 603"/>
                <a:gd name="T9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138">
                  <a:moveTo>
                    <a:pt x="601" y="138"/>
                  </a:moveTo>
                  <a:lnTo>
                    <a:pt x="603" y="110"/>
                  </a:lnTo>
                  <a:lnTo>
                    <a:pt x="9" y="0"/>
                  </a:lnTo>
                  <a:lnTo>
                    <a:pt x="0" y="25"/>
                  </a:lnTo>
                  <a:lnTo>
                    <a:pt x="601" y="138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4" name="ïṣḻíḑè"/>
            <p:cNvSpPr/>
            <p:nvPr userDrawn="1"/>
          </p:nvSpPr>
          <p:spPr bwMode="auto">
            <a:xfrm>
              <a:off x="6321964" y="2796495"/>
              <a:ext cx="90002" cy="99476"/>
            </a:xfrm>
            <a:custGeom>
              <a:avLst/>
              <a:gdLst>
                <a:gd name="T0" fmla="*/ 62 w 76"/>
                <a:gd name="T1" fmla="*/ 84 h 84"/>
                <a:gd name="T2" fmla="*/ 0 w 76"/>
                <a:gd name="T3" fmla="*/ 74 h 84"/>
                <a:gd name="T4" fmla="*/ 14 w 76"/>
                <a:gd name="T5" fmla="*/ 0 h 84"/>
                <a:gd name="T6" fmla="*/ 76 w 76"/>
                <a:gd name="T7" fmla="*/ 12 h 84"/>
                <a:gd name="T8" fmla="*/ 62 w 76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84">
                  <a:moveTo>
                    <a:pt x="62" y="84"/>
                  </a:moveTo>
                  <a:lnTo>
                    <a:pt x="0" y="74"/>
                  </a:lnTo>
                  <a:lnTo>
                    <a:pt x="14" y="0"/>
                  </a:lnTo>
                  <a:lnTo>
                    <a:pt x="76" y="12"/>
                  </a:lnTo>
                  <a:lnTo>
                    <a:pt x="62" y="84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5" name="ïṡľïḍe"/>
            <p:cNvSpPr/>
            <p:nvPr userDrawn="1"/>
          </p:nvSpPr>
          <p:spPr bwMode="auto">
            <a:xfrm>
              <a:off x="6288805" y="2757415"/>
              <a:ext cx="181189" cy="46186"/>
            </a:xfrm>
            <a:custGeom>
              <a:avLst/>
              <a:gdLst>
                <a:gd name="T0" fmla="*/ 149 w 153"/>
                <a:gd name="T1" fmla="*/ 39 h 39"/>
                <a:gd name="T2" fmla="*/ 0 w 153"/>
                <a:gd name="T3" fmla="*/ 12 h 39"/>
                <a:gd name="T4" fmla="*/ 2 w 153"/>
                <a:gd name="T5" fmla="*/ 0 h 39"/>
                <a:gd name="T6" fmla="*/ 153 w 153"/>
                <a:gd name="T7" fmla="*/ 27 h 39"/>
                <a:gd name="T8" fmla="*/ 149 w 153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39">
                  <a:moveTo>
                    <a:pt x="149" y="39"/>
                  </a:moveTo>
                  <a:lnTo>
                    <a:pt x="0" y="12"/>
                  </a:lnTo>
                  <a:lnTo>
                    <a:pt x="2" y="0"/>
                  </a:lnTo>
                  <a:lnTo>
                    <a:pt x="153" y="27"/>
                  </a:lnTo>
                  <a:lnTo>
                    <a:pt x="149" y="39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6" name="ï$ľiḑe"/>
            <p:cNvSpPr/>
            <p:nvPr userDrawn="1"/>
          </p:nvSpPr>
          <p:spPr bwMode="auto">
            <a:xfrm>
              <a:off x="6319596" y="2777548"/>
              <a:ext cx="113687" cy="36712"/>
            </a:xfrm>
            <a:custGeom>
              <a:avLst/>
              <a:gdLst>
                <a:gd name="T0" fmla="*/ 94 w 96"/>
                <a:gd name="T1" fmla="*/ 31 h 31"/>
                <a:gd name="T2" fmla="*/ 0 w 96"/>
                <a:gd name="T3" fmla="*/ 14 h 31"/>
                <a:gd name="T4" fmla="*/ 2 w 96"/>
                <a:gd name="T5" fmla="*/ 0 h 31"/>
                <a:gd name="T6" fmla="*/ 96 w 96"/>
                <a:gd name="T7" fmla="*/ 17 h 31"/>
                <a:gd name="T8" fmla="*/ 94 w 96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31">
                  <a:moveTo>
                    <a:pt x="94" y="31"/>
                  </a:moveTo>
                  <a:lnTo>
                    <a:pt x="0" y="14"/>
                  </a:lnTo>
                  <a:lnTo>
                    <a:pt x="2" y="0"/>
                  </a:lnTo>
                  <a:lnTo>
                    <a:pt x="96" y="17"/>
                  </a:lnTo>
                  <a:lnTo>
                    <a:pt x="94" y="31"/>
                  </a:lnTo>
                  <a:close/>
                </a:path>
              </a:pathLst>
            </a:custGeom>
            <a:solidFill>
              <a:srgbClr val="AF9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7" name="iṣliḓe"/>
            <p:cNvSpPr/>
            <p:nvPr userDrawn="1"/>
          </p:nvSpPr>
          <p:spPr bwMode="auto">
            <a:xfrm>
              <a:off x="6123012" y="2736099"/>
              <a:ext cx="27238" cy="18948"/>
            </a:xfrm>
            <a:custGeom>
              <a:avLst/>
              <a:gdLst>
                <a:gd name="T0" fmla="*/ 21 w 23"/>
                <a:gd name="T1" fmla="*/ 16 h 16"/>
                <a:gd name="T2" fmla="*/ 0 w 23"/>
                <a:gd name="T3" fmla="*/ 13 h 16"/>
                <a:gd name="T4" fmla="*/ 2 w 23"/>
                <a:gd name="T5" fmla="*/ 0 h 16"/>
                <a:gd name="T6" fmla="*/ 23 w 23"/>
                <a:gd name="T7" fmla="*/ 6 h 16"/>
                <a:gd name="T8" fmla="*/ 21 w 23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6">
                  <a:moveTo>
                    <a:pt x="21" y="16"/>
                  </a:moveTo>
                  <a:lnTo>
                    <a:pt x="0" y="13"/>
                  </a:lnTo>
                  <a:lnTo>
                    <a:pt x="2" y="0"/>
                  </a:lnTo>
                  <a:lnTo>
                    <a:pt x="23" y="6"/>
                  </a:lnTo>
                  <a:lnTo>
                    <a:pt x="21" y="16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îṣľîďe"/>
            <p:cNvSpPr/>
            <p:nvPr userDrawn="1"/>
          </p:nvSpPr>
          <p:spPr bwMode="auto">
            <a:xfrm>
              <a:off x="6111170" y="2751494"/>
              <a:ext cx="33159" cy="95924"/>
            </a:xfrm>
            <a:custGeom>
              <a:avLst/>
              <a:gdLst>
                <a:gd name="T0" fmla="*/ 12 w 28"/>
                <a:gd name="T1" fmla="*/ 81 h 81"/>
                <a:gd name="T2" fmla="*/ 0 w 28"/>
                <a:gd name="T3" fmla="*/ 77 h 81"/>
                <a:gd name="T4" fmla="*/ 14 w 28"/>
                <a:gd name="T5" fmla="*/ 0 h 81"/>
                <a:gd name="T6" fmla="*/ 28 w 28"/>
                <a:gd name="T7" fmla="*/ 3 h 81"/>
                <a:gd name="T8" fmla="*/ 12 w 2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1">
                  <a:moveTo>
                    <a:pt x="12" y="81"/>
                  </a:moveTo>
                  <a:lnTo>
                    <a:pt x="0" y="77"/>
                  </a:lnTo>
                  <a:lnTo>
                    <a:pt x="14" y="0"/>
                  </a:lnTo>
                  <a:lnTo>
                    <a:pt x="28" y="3"/>
                  </a:lnTo>
                  <a:lnTo>
                    <a:pt x="12" y="81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9" name="îşḻiḍê"/>
            <p:cNvSpPr/>
            <p:nvPr userDrawn="1"/>
          </p:nvSpPr>
          <p:spPr bwMode="auto">
            <a:xfrm>
              <a:off x="6120644" y="2713599"/>
              <a:ext cx="37896" cy="37896"/>
            </a:xfrm>
            <a:custGeom>
              <a:avLst/>
              <a:gdLst>
                <a:gd name="T0" fmla="*/ 17 w 18"/>
                <a:gd name="T1" fmla="*/ 10 h 18"/>
                <a:gd name="T2" fmla="*/ 7 w 18"/>
                <a:gd name="T3" fmla="*/ 17 h 18"/>
                <a:gd name="T4" fmla="*/ 0 w 18"/>
                <a:gd name="T5" fmla="*/ 7 h 18"/>
                <a:gd name="T6" fmla="*/ 10 w 18"/>
                <a:gd name="T7" fmla="*/ 0 h 18"/>
                <a:gd name="T8" fmla="*/ 17 w 18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7" y="10"/>
                  </a:moveTo>
                  <a:cubicBezTo>
                    <a:pt x="16" y="15"/>
                    <a:pt x="12" y="18"/>
                    <a:pt x="7" y="17"/>
                  </a:cubicBezTo>
                  <a:cubicBezTo>
                    <a:pt x="3" y="16"/>
                    <a:pt x="0" y="12"/>
                    <a:pt x="0" y="7"/>
                  </a:cubicBezTo>
                  <a:cubicBezTo>
                    <a:pt x="1" y="3"/>
                    <a:pt x="6" y="0"/>
                    <a:pt x="10" y="0"/>
                  </a:cubicBezTo>
                  <a:cubicBezTo>
                    <a:pt x="15" y="1"/>
                    <a:pt x="18" y="6"/>
                    <a:pt x="17" y="1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ïśḻïdé"/>
            <p:cNvSpPr/>
            <p:nvPr userDrawn="1"/>
          </p:nvSpPr>
          <p:spPr bwMode="auto">
            <a:xfrm>
              <a:off x="6274595" y="2765705"/>
              <a:ext cx="27238" cy="17764"/>
            </a:xfrm>
            <a:custGeom>
              <a:avLst/>
              <a:gdLst>
                <a:gd name="T0" fmla="*/ 21 w 23"/>
                <a:gd name="T1" fmla="*/ 15 h 15"/>
                <a:gd name="T2" fmla="*/ 0 w 23"/>
                <a:gd name="T3" fmla="*/ 12 h 15"/>
                <a:gd name="T4" fmla="*/ 4 w 23"/>
                <a:gd name="T5" fmla="*/ 0 h 15"/>
                <a:gd name="T6" fmla="*/ 23 w 23"/>
                <a:gd name="T7" fmla="*/ 3 h 15"/>
                <a:gd name="T8" fmla="*/ 21 w 23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5">
                  <a:moveTo>
                    <a:pt x="21" y="15"/>
                  </a:moveTo>
                  <a:lnTo>
                    <a:pt x="0" y="12"/>
                  </a:lnTo>
                  <a:lnTo>
                    <a:pt x="4" y="0"/>
                  </a:lnTo>
                  <a:lnTo>
                    <a:pt x="23" y="3"/>
                  </a:lnTo>
                  <a:lnTo>
                    <a:pt x="21" y="15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1" name="ïŝ1íde"/>
            <p:cNvSpPr/>
            <p:nvPr userDrawn="1"/>
          </p:nvSpPr>
          <p:spPr bwMode="auto">
            <a:xfrm>
              <a:off x="6262752" y="2779916"/>
              <a:ext cx="33159" cy="95924"/>
            </a:xfrm>
            <a:custGeom>
              <a:avLst/>
              <a:gdLst>
                <a:gd name="T0" fmla="*/ 12 w 28"/>
                <a:gd name="T1" fmla="*/ 81 h 81"/>
                <a:gd name="T2" fmla="*/ 0 w 28"/>
                <a:gd name="T3" fmla="*/ 77 h 81"/>
                <a:gd name="T4" fmla="*/ 14 w 28"/>
                <a:gd name="T5" fmla="*/ 0 h 81"/>
                <a:gd name="T6" fmla="*/ 28 w 28"/>
                <a:gd name="T7" fmla="*/ 3 h 81"/>
                <a:gd name="T8" fmla="*/ 12 w 28"/>
                <a:gd name="T9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1">
                  <a:moveTo>
                    <a:pt x="12" y="81"/>
                  </a:moveTo>
                  <a:lnTo>
                    <a:pt x="0" y="77"/>
                  </a:lnTo>
                  <a:lnTo>
                    <a:pt x="14" y="0"/>
                  </a:lnTo>
                  <a:lnTo>
                    <a:pt x="28" y="3"/>
                  </a:lnTo>
                  <a:lnTo>
                    <a:pt x="12" y="81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2" name="ïśḻiḑè"/>
            <p:cNvSpPr/>
            <p:nvPr userDrawn="1"/>
          </p:nvSpPr>
          <p:spPr bwMode="auto">
            <a:xfrm>
              <a:off x="6273411" y="2740836"/>
              <a:ext cx="36712" cy="39080"/>
            </a:xfrm>
            <a:custGeom>
              <a:avLst/>
              <a:gdLst>
                <a:gd name="T0" fmla="*/ 17 w 18"/>
                <a:gd name="T1" fmla="*/ 11 h 19"/>
                <a:gd name="T2" fmla="*/ 7 w 18"/>
                <a:gd name="T3" fmla="*/ 18 h 19"/>
                <a:gd name="T4" fmla="*/ 1 w 18"/>
                <a:gd name="T5" fmla="*/ 8 h 19"/>
                <a:gd name="T6" fmla="*/ 11 w 18"/>
                <a:gd name="T7" fmla="*/ 1 h 19"/>
                <a:gd name="T8" fmla="*/ 17 w 18"/>
                <a:gd name="T9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9">
                  <a:moveTo>
                    <a:pt x="17" y="11"/>
                  </a:moveTo>
                  <a:cubicBezTo>
                    <a:pt x="16" y="16"/>
                    <a:pt x="12" y="19"/>
                    <a:pt x="7" y="18"/>
                  </a:cubicBezTo>
                  <a:cubicBezTo>
                    <a:pt x="3" y="17"/>
                    <a:pt x="0" y="13"/>
                    <a:pt x="1" y="8"/>
                  </a:cubicBezTo>
                  <a:cubicBezTo>
                    <a:pt x="1" y="3"/>
                    <a:pt x="6" y="0"/>
                    <a:pt x="11" y="1"/>
                  </a:cubicBezTo>
                  <a:cubicBezTo>
                    <a:pt x="15" y="2"/>
                    <a:pt x="18" y="7"/>
                    <a:pt x="17" y="11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3" name="íŝḷïďê"/>
            <p:cNvSpPr/>
            <p:nvPr userDrawn="1"/>
          </p:nvSpPr>
          <p:spPr bwMode="auto">
            <a:xfrm>
              <a:off x="6453414" y="2797679"/>
              <a:ext cx="24869" cy="18948"/>
            </a:xfrm>
            <a:custGeom>
              <a:avLst/>
              <a:gdLst>
                <a:gd name="T0" fmla="*/ 19 w 21"/>
                <a:gd name="T1" fmla="*/ 16 h 16"/>
                <a:gd name="T2" fmla="*/ 0 w 21"/>
                <a:gd name="T3" fmla="*/ 12 h 16"/>
                <a:gd name="T4" fmla="*/ 2 w 21"/>
                <a:gd name="T5" fmla="*/ 0 h 16"/>
                <a:gd name="T6" fmla="*/ 21 w 21"/>
                <a:gd name="T7" fmla="*/ 5 h 16"/>
                <a:gd name="T8" fmla="*/ 19 w 2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6">
                  <a:moveTo>
                    <a:pt x="19" y="16"/>
                  </a:moveTo>
                  <a:lnTo>
                    <a:pt x="0" y="12"/>
                  </a:lnTo>
                  <a:lnTo>
                    <a:pt x="2" y="0"/>
                  </a:lnTo>
                  <a:lnTo>
                    <a:pt x="21" y="5"/>
                  </a:lnTo>
                  <a:lnTo>
                    <a:pt x="19" y="16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4" name="iśľidé"/>
            <p:cNvSpPr/>
            <p:nvPr userDrawn="1"/>
          </p:nvSpPr>
          <p:spPr bwMode="auto">
            <a:xfrm>
              <a:off x="6439203" y="2811890"/>
              <a:ext cx="33159" cy="97107"/>
            </a:xfrm>
            <a:custGeom>
              <a:avLst/>
              <a:gdLst>
                <a:gd name="T0" fmla="*/ 14 w 28"/>
                <a:gd name="T1" fmla="*/ 82 h 82"/>
                <a:gd name="T2" fmla="*/ 0 w 28"/>
                <a:gd name="T3" fmla="*/ 78 h 82"/>
                <a:gd name="T4" fmla="*/ 15 w 28"/>
                <a:gd name="T5" fmla="*/ 0 h 82"/>
                <a:gd name="T6" fmla="*/ 28 w 28"/>
                <a:gd name="T7" fmla="*/ 4 h 82"/>
                <a:gd name="T8" fmla="*/ 14 w 28"/>
                <a:gd name="T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82">
                  <a:moveTo>
                    <a:pt x="14" y="82"/>
                  </a:moveTo>
                  <a:lnTo>
                    <a:pt x="0" y="78"/>
                  </a:lnTo>
                  <a:lnTo>
                    <a:pt x="15" y="0"/>
                  </a:lnTo>
                  <a:lnTo>
                    <a:pt x="28" y="4"/>
                  </a:lnTo>
                  <a:lnTo>
                    <a:pt x="14" y="82"/>
                  </a:ln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5" name="íṣḷîḋe"/>
            <p:cNvSpPr/>
            <p:nvPr userDrawn="1"/>
          </p:nvSpPr>
          <p:spPr bwMode="auto">
            <a:xfrm>
              <a:off x="6449862" y="2775179"/>
              <a:ext cx="37896" cy="36712"/>
            </a:xfrm>
            <a:custGeom>
              <a:avLst/>
              <a:gdLst>
                <a:gd name="T0" fmla="*/ 18 w 19"/>
                <a:gd name="T1" fmla="*/ 10 h 18"/>
                <a:gd name="T2" fmla="*/ 8 w 19"/>
                <a:gd name="T3" fmla="*/ 17 h 18"/>
                <a:gd name="T4" fmla="*/ 1 w 19"/>
                <a:gd name="T5" fmla="*/ 7 h 18"/>
                <a:gd name="T6" fmla="*/ 11 w 19"/>
                <a:gd name="T7" fmla="*/ 0 h 18"/>
                <a:gd name="T8" fmla="*/ 18 w 19"/>
                <a:gd name="T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8">
                  <a:moveTo>
                    <a:pt x="18" y="10"/>
                  </a:moveTo>
                  <a:cubicBezTo>
                    <a:pt x="17" y="15"/>
                    <a:pt x="12" y="18"/>
                    <a:pt x="8" y="17"/>
                  </a:cubicBezTo>
                  <a:cubicBezTo>
                    <a:pt x="3" y="16"/>
                    <a:pt x="0" y="12"/>
                    <a:pt x="1" y="7"/>
                  </a:cubicBezTo>
                  <a:cubicBezTo>
                    <a:pt x="2" y="3"/>
                    <a:pt x="6" y="0"/>
                    <a:pt x="11" y="0"/>
                  </a:cubicBezTo>
                  <a:cubicBezTo>
                    <a:pt x="16" y="1"/>
                    <a:pt x="19" y="6"/>
                    <a:pt x="18" y="10"/>
                  </a:cubicBezTo>
                  <a:close/>
                </a:path>
              </a:pathLst>
            </a:custGeom>
            <a:solidFill>
              <a:srgbClr val="907D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6" name="iṡļïḍe"/>
            <p:cNvSpPr/>
            <p:nvPr userDrawn="1"/>
          </p:nvSpPr>
          <p:spPr bwMode="auto">
            <a:xfrm>
              <a:off x="6223673" y="2681624"/>
              <a:ext cx="316192" cy="120792"/>
            </a:xfrm>
            <a:custGeom>
              <a:avLst/>
              <a:gdLst>
                <a:gd name="T0" fmla="*/ 0 w 154"/>
                <a:gd name="T1" fmla="*/ 30 h 59"/>
                <a:gd name="T2" fmla="*/ 85 w 154"/>
                <a:gd name="T3" fmla="*/ 0 h 59"/>
                <a:gd name="T4" fmla="*/ 154 w 154"/>
                <a:gd name="T5" fmla="*/ 59 h 59"/>
                <a:gd name="T6" fmla="*/ 0 w 154"/>
                <a:gd name="T7" fmla="*/ 3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" h="59">
                  <a:moveTo>
                    <a:pt x="0" y="30"/>
                  </a:moveTo>
                  <a:cubicBezTo>
                    <a:pt x="29" y="36"/>
                    <a:pt x="66" y="23"/>
                    <a:pt x="85" y="0"/>
                  </a:cubicBezTo>
                  <a:cubicBezTo>
                    <a:pt x="94" y="28"/>
                    <a:pt x="124" y="53"/>
                    <a:pt x="154" y="59"/>
                  </a:cubicBezTo>
                  <a:lnTo>
                    <a:pt x="0" y="30"/>
                  </a:lnTo>
                  <a:close/>
                </a:path>
              </a:pathLst>
            </a:custGeom>
            <a:solidFill>
              <a:srgbClr val="7465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7" name="ï$ļíḑé"/>
            <p:cNvSpPr/>
            <p:nvPr userDrawn="1"/>
          </p:nvSpPr>
          <p:spPr bwMode="auto">
            <a:xfrm>
              <a:off x="5738135" y="2636623"/>
              <a:ext cx="65133" cy="200136"/>
            </a:xfrm>
            <a:custGeom>
              <a:avLst/>
              <a:gdLst>
                <a:gd name="T0" fmla="*/ 55 w 55"/>
                <a:gd name="T1" fmla="*/ 166 h 169"/>
                <a:gd name="T2" fmla="*/ 24 w 55"/>
                <a:gd name="T3" fmla="*/ 169 h 169"/>
                <a:gd name="T4" fmla="*/ 0 w 55"/>
                <a:gd name="T5" fmla="*/ 5 h 169"/>
                <a:gd name="T6" fmla="*/ 31 w 55"/>
                <a:gd name="T7" fmla="*/ 0 h 169"/>
                <a:gd name="T8" fmla="*/ 55 w 55"/>
                <a:gd name="T9" fmla="*/ 166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69">
                  <a:moveTo>
                    <a:pt x="55" y="166"/>
                  </a:moveTo>
                  <a:lnTo>
                    <a:pt x="24" y="169"/>
                  </a:lnTo>
                  <a:lnTo>
                    <a:pt x="0" y="5"/>
                  </a:lnTo>
                  <a:lnTo>
                    <a:pt x="31" y="0"/>
                  </a:lnTo>
                  <a:lnTo>
                    <a:pt x="55" y="166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8" name="iṥľîďé"/>
            <p:cNvSpPr/>
            <p:nvPr userDrawn="1"/>
          </p:nvSpPr>
          <p:spPr bwMode="auto">
            <a:xfrm>
              <a:off x="5924061" y="2609386"/>
              <a:ext cx="63949" cy="201320"/>
            </a:xfrm>
            <a:custGeom>
              <a:avLst/>
              <a:gdLst>
                <a:gd name="T0" fmla="*/ 54 w 54"/>
                <a:gd name="T1" fmla="*/ 166 h 170"/>
                <a:gd name="T2" fmla="*/ 25 w 54"/>
                <a:gd name="T3" fmla="*/ 170 h 170"/>
                <a:gd name="T4" fmla="*/ 0 w 54"/>
                <a:gd name="T5" fmla="*/ 5 h 170"/>
                <a:gd name="T6" fmla="*/ 30 w 54"/>
                <a:gd name="T7" fmla="*/ 0 h 170"/>
                <a:gd name="T8" fmla="*/ 54 w 54"/>
                <a:gd name="T9" fmla="*/ 16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70">
                  <a:moveTo>
                    <a:pt x="54" y="166"/>
                  </a:moveTo>
                  <a:lnTo>
                    <a:pt x="25" y="170"/>
                  </a:lnTo>
                  <a:lnTo>
                    <a:pt x="0" y="5"/>
                  </a:lnTo>
                  <a:lnTo>
                    <a:pt x="30" y="0"/>
                  </a:lnTo>
                  <a:lnTo>
                    <a:pt x="54" y="166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iSľïḓê"/>
            <p:cNvSpPr/>
            <p:nvPr userDrawn="1"/>
          </p:nvSpPr>
          <p:spPr bwMode="auto">
            <a:xfrm>
              <a:off x="5732215" y="2599912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9 h 36"/>
                <a:gd name="T4" fmla="*/ 0 w 199"/>
                <a:gd name="T5" fmla="*/ 36 h 36"/>
                <a:gd name="T6" fmla="*/ 199 w 199"/>
                <a:gd name="T7" fmla="*/ 8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9"/>
                  </a:lnTo>
                  <a:lnTo>
                    <a:pt x="0" y="36"/>
                  </a:lnTo>
                  <a:lnTo>
                    <a:pt x="199" y="8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0" name="iṣļîďè"/>
            <p:cNvSpPr/>
            <p:nvPr userDrawn="1"/>
          </p:nvSpPr>
          <p:spPr bwMode="auto">
            <a:xfrm>
              <a:off x="5727477" y="2569122"/>
              <a:ext cx="233295" cy="42633"/>
            </a:xfrm>
            <a:custGeom>
              <a:avLst/>
              <a:gdLst>
                <a:gd name="T0" fmla="*/ 197 w 197"/>
                <a:gd name="T1" fmla="*/ 0 h 36"/>
                <a:gd name="T2" fmla="*/ 0 w 197"/>
                <a:gd name="T3" fmla="*/ 29 h 36"/>
                <a:gd name="T4" fmla="*/ 0 w 197"/>
                <a:gd name="T5" fmla="*/ 36 h 36"/>
                <a:gd name="T6" fmla="*/ 197 w 197"/>
                <a:gd name="T7" fmla="*/ 8 h 36"/>
                <a:gd name="T8" fmla="*/ 197 w 197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36">
                  <a:moveTo>
                    <a:pt x="197" y="0"/>
                  </a:moveTo>
                  <a:lnTo>
                    <a:pt x="0" y="29"/>
                  </a:lnTo>
                  <a:lnTo>
                    <a:pt x="0" y="36"/>
                  </a:lnTo>
                  <a:lnTo>
                    <a:pt x="197" y="8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1" name="iṡḻîďe"/>
            <p:cNvSpPr/>
            <p:nvPr userDrawn="1"/>
          </p:nvSpPr>
          <p:spPr bwMode="auto">
            <a:xfrm>
              <a:off x="5733398" y="2578596"/>
              <a:ext cx="226190" cy="53291"/>
            </a:xfrm>
            <a:custGeom>
              <a:avLst/>
              <a:gdLst>
                <a:gd name="T0" fmla="*/ 191 w 191"/>
                <a:gd name="T1" fmla="*/ 18 h 45"/>
                <a:gd name="T2" fmla="*/ 2 w 191"/>
                <a:gd name="T3" fmla="*/ 45 h 45"/>
                <a:gd name="T4" fmla="*/ 0 w 191"/>
                <a:gd name="T5" fmla="*/ 28 h 45"/>
                <a:gd name="T6" fmla="*/ 189 w 191"/>
                <a:gd name="T7" fmla="*/ 0 h 45"/>
                <a:gd name="T8" fmla="*/ 191 w 191"/>
                <a:gd name="T9" fmla="*/ 1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1" h="45">
                  <a:moveTo>
                    <a:pt x="191" y="18"/>
                  </a:moveTo>
                  <a:lnTo>
                    <a:pt x="2" y="45"/>
                  </a:lnTo>
                  <a:lnTo>
                    <a:pt x="0" y="28"/>
                  </a:lnTo>
                  <a:lnTo>
                    <a:pt x="189" y="0"/>
                  </a:lnTo>
                  <a:lnTo>
                    <a:pt x="191" y="18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2" name="ïṥľîḓé"/>
            <p:cNvSpPr/>
            <p:nvPr userDrawn="1"/>
          </p:nvSpPr>
          <p:spPr bwMode="auto">
            <a:xfrm>
              <a:off x="5774847" y="2615307"/>
              <a:ext cx="178820" cy="217900"/>
            </a:xfrm>
            <a:custGeom>
              <a:avLst/>
              <a:gdLst>
                <a:gd name="T0" fmla="*/ 126 w 151"/>
                <a:gd name="T1" fmla="*/ 0 h 184"/>
                <a:gd name="T2" fmla="*/ 0 w 151"/>
                <a:gd name="T3" fmla="*/ 18 h 184"/>
                <a:gd name="T4" fmla="*/ 24 w 151"/>
                <a:gd name="T5" fmla="*/ 184 h 184"/>
                <a:gd name="T6" fmla="*/ 151 w 151"/>
                <a:gd name="T7" fmla="*/ 165 h 184"/>
                <a:gd name="T8" fmla="*/ 126 w 151"/>
                <a:gd name="T9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" h="184">
                  <a:moveTo>
                    <a:pt x="126" y="0"/>
                  </a:moveTo>
                  <a:lnTo>
                    <a:pt x="0" y="18"/>
                  </a:lnTo>
                  <a:lnTo>
                    <a:pt x="24" y="184"/>
                  </a:lnTo>
                  <a:lnTo>
                    <a:pt x="151" y="16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3" name="íŝḷïďé"/>
            <p:cNvSpPr/>
            <p:nvPr userDrawn="1"/>
          </p:nvSpPr>
          <p:spPr bwMode="auto">
            <a:xfrm>
              <a:off x="5710898" y="2443593"/>
              <a:ext cx="58028" cy="157504"/>
            </a:xfrm>
            <a:custGeom>
              <a:avLst/>
              <a:gdLst>
                <a:gd name="T0" fmla="*/ 49 w 49"/>
                <a:gd name="T1" fmla="*/ 130 h 133"/>
                <a:gd name="T2" fmla="*/ 19 w 49"/>
                <a:gd name="T3" fmla="*/ 133 h 133"/>
                <a:gd name="T4" fmla="*/ 0 w 49"/>
                <a:gd name="T5" fmla="*/ 4 h 133"/>
                <a:gd name="T6" fmla="*/ 30 w 49"/>
                <a:gd name="T7" fmla="*/ 0 h 133"/>
                <a:gd name="T8" fmla="*/ 49 w 49"/>
                <a:gd name="T9" fmla="*/ 13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33">
                  <a:moveTo>
                    <a:pt x="49" y="130"/>
                  </a:moveTo>
                  <a:lnTo>
                    <a:pt x="19" y="133"/>
                  </a:lnTo>
                  <a:lnTo>
                    <a:pt x="0" y="4"/>
                  </a:lnTo>
                  <a:lnTo>
                    <a:pt x="30" y="0"/>
                  </a:lnTo>
                  <a:lnTo>
                    <a:pt x="49" y="13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4" name="iṧḷiḍe"/>
            <p:cNvSpPr/>
            <p:nvPr userDrawn="1"/>
          </p:nvSpPr>
          <p:spPr bwMode="auto">
            <a:xfrm>
              <a:off x="5895640" y="2417540"/>
              <a:ext cx="59212" cy="157504"/>
            </a:xfrm>
            <a:custGeom>
              <a:avLst/>
              <a:gdLst>
                <a:gd name="T0" fmla="*/ 50 w 50"/>
                <a:gd name="T1" fmla="*/ 129 h 133"/>
                <a:gd name="T2" fmla="*/ 19 w 50"/>
                <a:gd name="T3" fmla="*/ 133 h 133"/>
                <a:gd name="T4" fmla="*/ 0 w 50"/>
                <a:gd name="T5" fmla="*/ 3 h 133"/>
                <a:gd name="T6" fmla="*/ 31 w 50"/>
                <a:gd name="T7" fmla="*/ 0 h 133"/>
                <a:gd name="T8" fmla="*/ 50 w 50"/>
                <a:gd name="T9" fmla="*/ 12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3">
                  <a:moveTo>
                    <a:pt x="50" y="129"/>
                  </a:moveTo>
                  <a:lnTo>
                    <a:pt x="19" y="133"/>
                  </a:lnTo>
                  <a:lnTo>
                    <a:pt x="0" y="3"/>
                  </a:lnTo>
                  <a:lnTo>
                    <a:pt x="31" y="0"/>
                  </a:lnTo>
                  <a:lnTo>
                    <a:pt x="50" y="129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5" name="ïśḷîḓê"/>
            <p:cNvSpPr/>
            <p:nvPr userDrawn="1"/>
          </p:nvSpPr>
          <p:spPr bwMode="auto">
            <a:xfrm>
              <a:off x="5702608" y="2406881"/>
              <a:ext cx="235664" cy="42633"/>
            </a:xfrm>
            <a:custGeom>
              <a:avLst/>
              <a:gdLst>
                <a:gd name="T0" fmla="*/ 198 w 199"/>
                <a:gd name="T1" fmla="*/ 0 h 36"/>
                <a:gd name="T2" fmla="*/ 0 w 199"/>
                <a:gd name="T3" fmla="*/ 28 h 36"/>
                <a:gd name="T4" fmla="*/ 2 w 199"/>
                <a:gd name="T5" fmla="*/ 36 h 36"/>
                <a:gd name="T6" fmla="*/ 199 w 199"/>
                <a:gd name="T7" fmla="*/ 7 h 36"/>
                <a:gd name="T8" fmla="*/ 198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8" y="0"/>
                  </a:moveTo>
                  <a:lnTo>
                    <a:pt x="0" y="28"/>
                  </a:lnTo>
                  <a:lnTo>
                    <a:pt x="2" y="36"/>
                  </a:lnTo>
                  <a:lnTo>
                    <a:pt x="199" y="7"/>
                  </a:lnTo>
                  <a:lnTo>
                    <a:pt x="198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6" name="îślide"/>
            <p:cNvSpPr/>
            <p:nvPr userDrawn="1"/>
          </p:nvSpPr>
          <p:spPr bwMode="auto">
            <a:xfrm>
              <a:off x="5699056" y="2376091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8 h 36"/>
                <a:gd name="T4" fmla="*/ 0 w 199"/>
                <a:gd name="T5" fmla="*/ 36 h 36"/>
                <a:gd name="T6" fmla="*/ 199 w 199"/>
                <a:gd name="T7" fmla="*/ 7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8"/>
                  </a:lnTo>
                  <a:lnTo>
                    <a:pt x="0" y="36"/>
                  </a:lnTo>
                  <a:lnTo>
                    <a:pt x="199" y="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7" name="îṥļíḓè"/>
            <p:cNvSpPr/>
            <p:nvPr userDrawn="1"/>
          </p:nvSpPr>
          <p:spPr bwMode="auto">
            <a:xfrm>
              <a:off x="5704976" y="2386750"/>
              <a:ext cx="225005" cy="53291"/>
            </a:xfrm>
            <a:custGeom>
              <a:avLst/>
              <a:gdLst>
                <a:gd name="T0" fmla="*/ 190 w 190"/>
                <a:gd name="T1" fmla="*/ 17 h 45"/>
                <a:gd name="T2" fmla="*/ 3 w 190"/>
                <a:gd name="T3" fmla="*/ 45 h 45"/>
                <a:gd name="T4" fmla="*/ 0 w 190"/>
                <a:gd name="T5" fmla="*/ 26 h 45"/>
                <a:gd name="T6" fmla="*/ 189 w 190"/>
                <a:gd name="T7" fmla="*/ 0 h 45"/>
                <a:gd name="T8" fmla="*/ 190 w 190"/>
                <a:gd name="T9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45">
                  <a:moveTo>
                    <a:pt x="190" y="17"/>
                  </a:moveTo>
                  <a:lnTo>
                    <a:pt x="3" y="45"/>
                  </a:lnTo>
                  <a:lnTo>
                    <a:pt x="0" y="26"/>
                  </a:lnTo>
                  <a:lnTo>
                    <a:pt x="189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8" name="íṡlïḑe"/>
            <p:cNvSpPr/>
            <p:nvPr userDrawn="1"/>
          </p:nvSpPr>
          <p:spPr bwMode="auto">
            <a:xfrm>
              <a:off x="5746425" y="2421092"/>
              <a:ext cx="171715" cy="176452"/>
            </a:xfrm>
            <a:custGeom>
              <a:avLst/>
              <a:gdLst>
                <a:gd name="T0" fmla="*/ 126 w 145"/>
                <a:gd name="T1" fmla="*/ 0 h 149"/>
                <a:gd name="T2" fmla="*/ 0 w 145"/>
                <a:gd name="T3" fmla="*/ 19 h 149"/>
                <a:gd name="T4" fmla="*/ 19 w 145"/>
                <a:gd name="T5" fmla="*/ 149 h 149"/>
                <a:gd name="T6" fmla="*/ 145 w 145"/>
                <a:gd name="T7" fmla="*/ 130 h 149"/>
                <a:gd name="T8" fmla="*/ 126 w 145"/>
                <a:gd name="T9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149">
                  <a:moveTo>
                    <a:pt x="126" y="0"/>
                  </a:moveTo>
                  <a:lnTo>
                    <a:pt x="0" y="19"/>
                  </a:lnTo>
                  <a:lnTo>
                    <a:pt x="19" y="149"/>
                  </a:lnTo>
                  <a:lnTo>
                    <a:pt x="145" y="13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79" name="i$ļïḑe"/>
            <p:cNvSpPr/>
            <p:nvPr userDrawn="1"/>
          </p:nvSpPr>
          <p:spPr bwMode="auto">
            <a:xfrm>
              <a:off x="5682477" y="2247010"/>
              <a:ext cx="59212" cy="162241"/>
            </a:xfrm>
            <a:custGeom>
              <a:avLst/>
              <a:gdLst>
                <a:gd name="T0" fmla="*/ 50 w 50"/>
                <a:gd name="T1" fmla="*/ 132 h 137"/>
                <a:gd name="T2" fmla="*/ 19 w 50"/>
                <a:gd name="T3" fmla="*/ 137 h 137"/>
                <a:gd name="T4" fmla="*/ 0 w 50"/>
                <a:gd name="T5" fmla="*/ 4 h 137"/>
                <a:gd name="T6" fmla="*/ 29 w 50"/>
                <a:gd name="T7" fmla="*/ 0 h 137"/>
                <a:gd name="T8" fmla="*/ 50 w 50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7">
                  <a:moveTo>
                    <a:pt x="50" y="132"/>
                  </a:moveTo>
                  <a:lnTo>
                    <a:pt x="19" y="137"/>
                  </a:lnTo>
                  <a:lnTo>
                    <a:pt x="0" y="4"/>
                  </a:lnTo>
                  <a:lnTo>
                    <a:pt x="29" y="0"/>
                  </a:lnTo>
                  <a:lnTo>
                    <a:pt x="50" y="132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0" name="îsḻïďé"/>
            <p:cNvSpPr/>
            <p:nvPr userDrawn="1"/>
          </p:nvSpPr>
          <p:spPr bwMode="auto">
            <a:xfrm>
              <a:off x="5867217" y="2220956"/>
              <a:ext cx="59212" cy="161056"/>
            </a:xfrm>
            <a:custGeom>
              <a:avLst/>
              <a:gdLst>
                <a:gd name="T0" fmla="*/ 50 w 50"/>
                <a:gd name="T1" fmla="*/ 131 h 136"/>
                <a:gd name="T2" fmla="*/ 19 w 50"/>
                <a:gd name="T3" fmla="*/ 136 h 136"/>
                <a:gd name="T4" fmla="*/ 0 w 50"/>
                <a:gd name="T5" fmla="*/ 3 h 136"/>
                <a:gd name="T6" fmla="*/ 31 w 50"/>
                <a:gd name="T7" fmla="*/ 0 h 136"/>
                <a:gd name="T8" fmla="*/ 50 w 50"/>
                <a:gd name="T9" fmla="*/ 131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6">
                  <a:moveTo>
                    <a:pt x="50" y="131"/>
                  </a:moveTo>
                  <a:lnTo>
                    <a:pt x="19" y="136"/>
                  </a:lnTo>
                  <a:lnTo>
                    <a:pt x="0" y="3"/>
                  </a:lnTo>
                  <a:lnTo>
                    <a:pt x="31" y="0"/>
                  </a:lnTo>
                  <a:lnTo>
                    <a:pt x="50" y="131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1" name="ísḻîdè"/>
            <p:cNvSpPr/>
            <p:nvPr userDrawn="1"/>
          </p:nvSpPr>
          <p:spPr bwMode="auto">
            <a:xfrm>
              <a:off x="5674186" y="2210298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8 h 36"/>
                <a:gd name="T4" fmla="*/ 2 w 199"/>
                <a:gd name="T5" fmla="*/ 36 h 36"/>
                <a:gd name="T6" fmla="*/ 199 w 199"/>
                <a:gd name="T7" fmla="*/ 7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8"/>
                  </a:lnTo>
                  <a:lnTo>
                    <a:pt x="2" y="36"/>
                  </a:lnTo>
                  <a:lnTo>
                    <a:pt x="199" y="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2" name="í$ļíḋè"/>
            <p:cNvSpPr/>
            <p:nvPr userDrawn="1"/>
          </p:nvSpPr>
          <p:spPr bwMode="auto">
            <a:xfrm>
              <a:off x="5670634" y="2179508"/>
              <a:ext cx="235664" cy="42633"/>
            </a:xfrm>
            <a:custGeom>
              <a:avLst/>
              <a:gdLst>
                <a:gd name="T0" fmla="*/ 197 w 199"/>
                <a:gd name="T1" fmla="*/ 0 h 36"/>
                <a:gd name="T2" fmla="*/ 0 w 199"/>
                <a:gd name="T3" fmla="*/ 28 h 36"/>
                <a:gd name="T4" fmla="*/ 0 w 199"/>
                <a:gd name="T5" fmla="*/ 36 h 36"/>
                <a:gd name="T6" fmla="*/ 199 w 199"/>
                <a:gd name="T7" fmla="*/ 7 h 36"/>
                <a:gd name="T8" fmla="*/ 197 w 19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36">
                  <a:moveTo>
                    <a:pt x="197" y="0"/>
                  </a:moveTo>
                  <a:lnTo>
                    <a:pt x="0" y="28"/>
                  </a:lnTo>
                  <a:lnTo>
                    <a:pt x="0" y="36"/>
                  </a:lnTo>
                  <a:lnTo>
                    <a:pt x="199" y="7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3" name="ïṧ1îḓe"/>
            <p:cNvSpPr/>
            <p:nvPr userDrawn="1"/>
          </p:nvSpPr>
          <p:spPr bwMode="auto">
            <a:xfrm>
              <a:off x="5676555" y="2190166"/>
              <a:ext cx="225005" cy="53291"/>
            </a:xfrm>
            <a:custGeom>
              <a:avLst/>
              <a:gdLst>
                <a:gd name="T0" fmla="*/ 190 w 190"/>
                <a:gd name="T1" fmla="*/ 17 h 45"/>
                <a:gd name="T2" fmla="*/ 3 w 190"/>
                <a:gd name="T3" fmla="*/ 45 h 45"/>
                <a:gd name="T4" fmla="*/ 0 w 190"/>
                <a:gd name="T5" fmla="*/ 27 h 45"/>
                <a:gd name="T6" fmla="*/ 188 w 190"/>
                <a:gd name="T7" fmla="*/ 0 h 45"/>
                <a:gd name="T8" fmla="*/ 190 w 190"/>
                <a:gd name="T9" fmla="*/ 1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45">
                  <a:moveTo>
                    <a:pt x="190" y="17"/>
                  </a:moveTo>
                  <a:lnTo>
                    <a:pt x="3" y="45"/>
                  </a:lnTo>
                  <a:lnTo>
                    <a:pt x="0" y="27"/>
                  </a:lnTo>
                  <a:lnTo>
                    <a:pt x="188" y="0"/>
                  </a:lnTo>
                  <a:lnTo>
                    <a:pt x="190" y="1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4" name="ïşḷîḑè"/>
            <p:cNvSpPr/>
            <p:nvPr userDrawn="1"/>
          </p:nvSpPr>
          <p:spPr bwMode="auto">
            <a:xfrm>
              <a:off x="5716819" y="2224509"/>
              <a:ext cx="172899" cy="178820"/>
            </a:xfrm>
            <a:custGeom>
              <a:avLst/>
              <a:gdLst>
                <a:gd name="T0" fmla="*/ 127 w 146"/>
                <a:gd name="T1" fmla="*/ 0 h 151"/>
                <a:gd name="T2" fmla="*/ 0 w 146"/>
                <a:gd name="T3" fmla="*/ 19 h 151"/>
                <a:gd name="T4" fmla="*/ 21 w 146"/>
                <a:gd name="T5" fmla="*/ 151 h 151"/>
                <a:gd name="T6" fmla="*/ 146 w 146"/>
                <a:gd name="T7" fmla="*/ 133 h 151"/>
                <a:gd name="T8" fmla="*/ 127 w 146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51">
                  <a:moveTo>
                    <a:pt x="127" y="0"/>
                  </a:moveTo>
                  <a:lnTo>
                    <a:pt x="0" y="19"/>
                  </a:lnTo>
                  <a:lnTo>
                    <a:pt x="21" y="151"/>
                  </a:lnTo>
                  <a:lnTo>
                    <a:pt x="146" y="133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5" name="iṣḷiḑê"/>
            <p:cNvSpPr/>
            <p:nvPr userDrawn="1"/>
          </p:nvSpPr>
          <p:spPr bwMode="auto">
            <a:xfrm>
              <a:off x="5668265" y="2148718"/>
              <a:ext cx="230927" cy="63949"/>
            </a:xfrm>
            <a:custGeom>
              <a:avLst/>
              <a:gdLst>
                <a:gd name="T0" fmla="*/ 192 w 195"/>
                <a:gd name="T1" fmla="*/ 0 h 54"/>
                <a:gd name="T2" fmla="*/ 0 w 195"/>
                <a:gd name="T3" fmla="*/ 28 h 54"/>
                <a:gd name="T4" fmla="*/ 5 w 195"/>
                <a:gd name="T5" fmla="*/ 54 h 54"/>
                <a:gd name="T6" fmla="*/ 195 w 195"/>
                <a:gd name="T7" fmla="*/ 26 h 54"/>
                <a:gd name="T8" fmla="*/ 192 w 195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54">
                  <a:moveTo>
                    <a:pt x="192" y="0"/>
                  </a:moveTo>
                  <a:lnTo>
                    <a:pt x="0" y="28"/>
                  </a:lnTo>
                  <a:lnTo>
                    <a:pt x="5" y="54"/>
                  </a:lnTo>
                  <a:lnTo>
                    <a:pt x="195" y="26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6" name="íṧļïďé"/>
            <p:cNvSpPr/>
            <p:nvPr userDrawn="1"/>
          </p:nvSpPr>
          <p:spPr bwMode="auto">
            <a:xfrm>
              <a:off x="5657608" y="2134507"/>
              <a:ext cx="246321" cy="49738"/>
            </a:xfrm>
            <a:custGeom>
              <a:avLst/>
              <a:gdLst>
                <a:gd name="T0" fmla="*/ 208 w 208"/>
                <a:gd name="T1" fmla="*/ 11 h 42"/>
                <a:gd name="T2" fmla="*/ 2 w 208"/>
                <a:gd name="T3" fmla="*/ 42 h 42"/>
                <a:gd name="T4" fmla="*/ 0 w 208"/>
                <a:gd name="T5" fmla="*/ 31 h 42"/>
                <a:gd name="T6" fmla="*/ 206 w 208"/>
                <a:gd name="T7" fmla="*/ 0 h 42"/>
                <a:gd name="T8" fmla="*/ 208 w 208"/>
                <a:gd name="T9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42">
                  <a:moveTo>
                    <a:pt x="208" y="11"/>
                  </a:moveTo>
                  <a:lnTo>
                    <a:pt x="2" y="42"/>
                  </a:lnTo>
                  <a:lnTo>
                    <a:pt x="0" y="31"/>
                  </a:lnTo>
                  <a:lnTo>
                    <a:pt x="206" y="0"/>
                  </a:lnTo>
                  <a:lnTo>
                    <a:pt x="208" y="11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7" name="íṧlïḍè"/>
            <p:cNvSpPr/>
            <p:nvPr userDrawn="1"/>
          </p:nvSpPr>
          <p:spPr bwMode="auto">
            <a:xfrm>
              <a:off x="5635107" y="1974635"/>
              <a:ext cx="243953" cy="47369"/>
            </a:xfrm>
            <a:custGeom>
              <a:avLst/>
              <a:gdLst>
                <a:gd name="T0" fmla="*/ 206 w 206"/>
                <a:gd name="T1" fmla="*/ 11 h 40"/>
                <a:gd name="T2" fmla="*/ 2 w 206"/>
                <a:gd name="T3" fmla="*/ 40 h 40"/>
                <a:gd name="T4" fmla="*/ 0 w 206"/>
                <a:gd name="T5" fmla="*/ 30 h 40"/>
                <a:gd name="T6" fmla="*/ 206 w 206"/>
                <a:gd name="T7" fmla="*/ 0 h 40"/>
                <a:gd name="T8" fmla="*/ 206 w 206"/>
                <a:gd name="T9" fmla="*/ 1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40">
                  <a:moveTo>
                    <a:pt x="206" y="11"/>
                  </a:moveTo>
                  <a:lnTo>
                    <a:pt x="2" y="40"/>
                  </a:lnTo>
                  <a:lnTo>
                    <a:pt x="0" y="30"/>
                  </a:lnTo>
                  <a:lnTo>
                    <a:pt x="206" y="0"/>
                  </a:lnTo>
                  <a:lnTo>
                    <a:pt x="206" y="11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8" name="íŝḻiďê"/>
            <p:cNvSpPr/>
            <p:nvPr userDrawn="1"/>
          </p:nvSpPr>
          <p:spPr bwMode="auto">
            <a:xfrm>
              <a:off x="5648133" y="2016083"/>
              <a:ext cx="56843" cy="153951"/>
            </a:xfrm>
            <a:custGeom>
              <a:avLst/>
              <a:gdLst>
                <a:gd name="T0" fmla="*/ 48 w 48"/>
                <a:gd name="T1" fmla="*/ 124 h 130"/>
                <a:gd name="T2" fmla="*/ 19 w 48"/>
                <a:gd name="T3" fmla="*/ 130 h 130"/>
                <a:gd name="T4" fmla="*/ 0 w 48"/>
                <a:gd name="T5" fmla="*/ 5 h 130"/>
                <a:gd name="T6" fmla="*/ 31 w 48"/>
                <a:gd name="T7" fmla="*/ 0 h 130"/>
                <a:gd name="T8" fmla="*/ 48 w 48"/>
                <a:gd name="T9" fmla="*/ 124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30">
                  <a:moveTo>
                    <a:pt x="48" y="124"/>
                  </a:moveTo>
                  <a:lnTo>
                    <a:pt x="19" y="130"/>
                  </a:lnTo>
                  <a:lnTo>
                    <a:pt x="0" y="5"/>
                  </a:lnTo>
                  <a:lnTo>
                    <a:pt x="31" y="0"/>
                  </a:lnTo>
                  <a:lnTo>
                    <a:pt x="48" y="124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9" name="isľïḓê"/>
            <p:cNvSpPr/>
            <p:nvPr userDrawn="1"/>
          </p:nvSpPr>
          <p:spPr bwMode="auto">
            <a:xfrm>
              <a:off x="5831691" y="1988846"/>
              <a:ext cx="60396" cy="153951"/>
            </a:xfrm>
            <a:custGeom>
              <a:avLst/>
              <a:gdLst>
                <a:gd name="T0" fmla="*/ 51 w 51"/>
                <a:gd name="T1" fmla="*/ 125 h 130"/>
                <a:gd name="T2" fmla="*/ 19 w 51"/>
                <a:gd name="T3" fmla="*/ 130 h 130"/>
                <a:gd name="T4" fmla="*/ 0 w 51"/>
                <a:gd name="T5" fmla="*/ 4 h 130"/>
                <a:gd name="T6" fmla="*/ 32 w 51"/>
                <a:gd name="T7" fmla="*/ 0 h 130"/>
                <a:gd name="T8" fmla="*/ 51 w 51"/>
                <a:gd name="T9" fmla="*/ 12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30">
                  <a:moveTo>
                    <a:pt x="51" y="125"/>
                  </a:moveTo>
                  <a:lnTo>
                    <a:pt x="19" y="130"/>
                  </a:lnTo>
                  <a:lnTo>
                    <a:pt x="0" y="4"/>
                  </a:lnTo>
                  <a:lnTo>
                    <a:pt x="32" y="0"/>
                  </a:lnTo>
                  <a:lnTo>
                    <a:pt x="51" y="125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0" name="ïṧļíḍé"/>
            <p:cNvSpPr/>
            <p:nvPr userDrawn="1"/>
          </p:nvSpPr>
          <p:spPr bwMode="auto">
            <a:xfrm>
              <a:off x="5684845" y="1993583"/>
              <a:ext cx="169346" cy="169346"/>
            </a:xfrm>
            <a:custGeom>
              <a:avLst/>
              <a:gdLst>
                <a:gd name="T0" fmla="*/ 124 w 143"/>
                <a:gd name="T1" fmla="*/ 0 h 143"/>
                <a:gd name="T2" fmla="*/ 0 w 143"/>
                <a:gd name="T3" fmla="*/ 19 h 143"/>
                <a:gd name="T4" fmla="*/ 17 w 143"/>
                <a:gd name="T5" fmla="*/ 143 h 143"/>
                <a:gd name="T6" fmla="*/ 143 w 143"/>
                <a:gd name="T7" fmla="*/ 126 h 143"/>
                <a:gd name="T8" fmla="*/ 124 w 143"/>
                <a:gd name="T9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43">
                  <a:moveTo>
                    <a:pt x="124" y="0"/>
                  </a:moveTo>
                  <a:lnTo>
                    <a:pt x="0" y="19"/>
                  </a:lnTo>
                  <a:lnTo>
                    <a:pt x="17" y="143"/>
                  </a:lnTo>
                  <a:lnTo>
                    <a:pt x="143" y="126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1" name="îṡļîdè"/>
            <p:cNvSpPr/>
            <p:nvPr userDrawn="1"/>
          </p:nvSpPr>
          <p:spPr bwMode="auto">
            <a:xfrm>
              <a:off x="5701424" y="2011346"/>
              <a:ext cx="137371" cy="136188"/>
            </a:xfrm>
            <a:custGeom>
              <a:avLst/>
              <a:gdLst>
                <a:gd name="T0" fmla="*/ 64 w 67"/>
                <a:gd name="T1" fmla="*/ 28 h 66"/>
                <a:gd name="T2" fmla="*/ 38 w 67"/>
                <a:gd name="T3" fmla="*/ 64 h 66"/>
                <a:gd name="T4" fmla="*/ 3 w 67"/>
                <a:gd name="T5" fmla="*/ 37 h 66"/>
                <a:gd name="T6" fmla="*/ 29 w 67"/>
                <a:gd name="T7" fmla="*/ 2 h 66"/>
                <a:gd name="T8" fmla="*/ 64 w 67"/>
                <a:gd name="T9" fmla="*/ 2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6">
                  <a:moveTo>
                    <a:pt x="64" y="28"/>
                  </a:moveTo>
                  <a:cubicBezTo>
                    <a:pt x="67" y="45"/>
                    <a:pt x="55" y="61"/>
                    <a:pt x="38" y="64"/>
                  </a:cubicBezTo>
                  <a:cubicBezTo>
                    <a:pt x="21" y="66"/>
                    <a:pt x="5" y="54"/>
                    <a:pt x="3" y="37"/>
                  </a:cubicBezTo>
                  <a:cubicBezTo>
                    <a:pt x="0" y="20"/>
                    <a:pt x="12" y="5"/>
                    <a:pt x="29" y="2"/>
                  </a:cubicBezTo>
                  <a:cubicBezTo>
                    <a:pt x="46" y="0"/>
                    <a:pt x="62" y="11"/>
                    <a:pt x="64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2" name="ïSḻîdê"/>
            <p:cNvSpPr/>
            <p:nvPr userDrawn="1"/>
          </p:nvSpPr>
          <p:spPr bwMode="auto">
            <a:xfrm>
              <a:off x="5668265" y="1928450"/>
              <a:ext cx="168162" cy="75791"/>
            </a:xfrm>
            <a:custGeom>
              <a:avLst/>
              <a:gdLst>
                <a:gd name="T0" fmla="*/ 137 w 142"/>
                <a:gd name="T1" fmla="*/ 0 h 64"/>
                <a:gd name="T2" fmla="*/ 0 w 142"/>
                <a:gd name="T3" fmla="*/ 19 h 64"/>
                <a:gd name="T4" fmla="*/ 7 w 142"/>
                <a:gd name="T5" fmla="*/ 64 h 64"/>
                <a:gd name="T6" fmla="*/ 142 w 142"/>
                <a:gd name="T7" fmla="*/ 45 h 64"/>
                <a:gd name="T8" fmla="*/ 137 w 142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64">
                  <a:moveTo>
                    <a:pt x="137" y="0"/>
                  </a:moveTo>
                  <a:lnTo>
                    <a:pt x="0" y="19"/>
                  </a:lnTo>
                  <a:lnTo>
                    <a:pt x="7" y="64"/>
                  </a:lnTo>
                  <a:lnTo>
                    <a:pt x="142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3" name="ï$ľíḋê"/>
            <p:cNvSpPr/>
            <p:nvPr userDrawn="1"/>
          </p:nvSpPr>
          <p:spPr bwMode="auto">
            <a:xfrm>
              <a:off x="5665897" y="1836079"/>
              <a:ext cx="159872" cy="98292"/>
            </a:xfrm>
            <a:custGeom>
              <a:avLst/>
              <a:gdLst>
                <a:gd name="T0" fmla="*/ 97 w 135"/>
                <a:gd name="T1" fmla="*/ 0 h 83"/>
                <a:gd name="T2" fmla="*/ 19 w 135"/>
                <a:gd name="T3" fmla="*/ 12 h 83"/>
                <a:gd name="T4" fmla="*/ 0 w 135"/>
                <a:gd name="T5" fmla="*/ 83 h 83"/>
                <a:gd name="T6" fmla="*/ 135 w 135"/>
                <a:gd name="T7" fmla="*/ 62 h 83"/>
                <a:gd name="T8" fmla="*/ 97 w 135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83">
                  <a:moveTo>
                    <a:pt x="97" y="0"/>
                  </a:moveTo>
                  <a:lnTo>
                    <a:pt x="19" y="12"/>
                  </a:lnTo>
                  <a:lnTo>
                    <a:pt x="0" y="83"/>
                  </a:lnTo>
                  <a:lnTo>
                    <a:pt x="135" y="6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6B6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4" name="íšļïďé"/>
            <p:cNvSpPr/>
            <p:nvPr userDrawn="1"/>
          </p:nvSpPr>
          <p:spPr bwMode="auto">
            <a:xfrm>
              <a:off x="5659976" y="1909502"/>
              <a:ext cx="174083" cy="42633"/>
            </a:xfrm>
            <a:custGeom>
              <a:avLst/>
              <a:gdLst>
                <a:gd name="T0" fmla="*/ 147 w 147"/>
                <a:gd name="T1" fmla="*/ 14 h 36"/>
                <a:gd name="T2" fmla="*/ 2 w 147"/>
                <a:gd name="T3" fmla="*/ 36 h 36"/>
                <a:gd name="T4" fmla="*/ 0 w 147"/>
                <a:gd name="T5" fmla="*/ 21 h 36"/>
                <a:gd name="T6" fmla="*/ 145 w 147"/>
                <a:gd name="T7" fmla="*/ 0 h 36"/>
                <a:gd name="T8" fmla="*/ 147 w 147"/>
                <a:gd name="T9" fmla="*/ 1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36">
                  <a:moveTo>
                    <a:pt x="147" y="14"/>
                  </a:moveTo>
                  <a:lnTo>
                    <a:pt x="2" y="36"/>
                  </a:lnTo>
                  <a:lnTo>
                    <a:pt x="0" y="21"/>
                  </a:lnTo>
                  <a:lnTo>
                    <a:pt x="145" y="0"/>
                  </a:lnTo>
                  <a:lnTo>
                    <a:pt x="147" y="14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5" name="îṥ1îďe"/>
            <p:cNvSpPr/>
            <p:nvPr userDrawn="1"/>
          </p:nvSpPr>
          <p:spPr bwMode="auto">
            <a:xfrm>
              <a:off x="5674186" y="1741340"/>
              <a:ext cx="106581" cy="108950"/>
            </a:xfrm>
            <a:custGeom>
              <a:avLst/>
              <a:gdLst>
                <a:gd name="T0" fmla="*/ 80 w 90"/>
                <a:gd name="T1" fmla="*/ 0 h 92"/>
                <a:gd name="T2" fmla="*/ 0 w 90"/>
                <a:gd name="T3" fmla="*/ 11 h 92"/>
                <a:gd name="T4" fmla="*/ 12 w 90"/>
                <a:gd name="T5" fmla="*/ 92 h 92"/>
                <a:gd name="T6" fmla="*/ 90 w 90"/>
                <a:gd name="T7" fmla="*/ 80 h 92"/>
                <a:gd name="T8" fmla="*/ 80 w 90"/>
                <a:gd name="T9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2">
                  <a:moveTo>
                    <a:pt x="80" y="0"/>
                  </a:moveTo>
                  <a:lnTo>
                    <a:pt x="0" y="11"/>
                  </a:lnTo>
                  <a:lnTo>
                    <a:pt x="12" y="92"/>
                  </a:lnTo>
                  <a:lnTo>
                    <a:pt x="90" y="8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6" name="ïşlïde"/>
            <p:cNvSpPr/>
            <p:nvPr userDrawn="1"/>
          </p:nvSpPr>
          <p:spPr bwMode="auto">
            <a:xfrm>
              <a:off x="5680108" y="1664365"/>
              <a:ext cx="81713" cy="90002"/>
            </a:xfrm>
            <a:custGeom>
              <a:avLst/>
              <a:gdLst>
                <a:gd name="T0" fmla="*/ 69 w 69"/>
                <a:gd name="T1" fmla="*/ 65 h 76"/>
                <a:gd name="T2" fmla="*/ 0 w 69"/>
                <a:gd name="T3" fmla="*/ 76 h 76"/>
                <a:gd name="T4" fmla="*/ 18 w 69"/>
                <a:gd name="T5" fmla="*/ 1 h 76"/>
                <a:gd name="T6" fmla="*/ 30 w 69"/>
                <a:gd name="T7" fmla="*/ 0 h 76"/>
                <a:gd name="T8" fmla="*/ 69 w 69"/>
                <a:gd name="T9" fmla="*/ 6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6">
                  <a:moveTo>
                    <a:pt x="69" y="65"/>
                  </a:moveTo>
                  <a:lnTo>
                    <a:pt x="0" y="76"/>
                  </a:lnTo>
                  <a:lnTo>
                    <a:pt x="18" y="1"/>
                  </a:lnTo>
                  <a:lnTo>
                    <a:pt x="30" y="0"/>
                  </a:lnTo>
                  <a:lnTo>
                    <a:pt x="69" y="65"/>
                  </a:lnTo>
                  <a:close/>
                </a:path>
              </a:pathLst>
            </a:custGeom>
            <a:solidFill>
              <a:srgbClr val="6B6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7" name="ïṧļîḋê"/>
            <p:cNvSpPr/>
            <p:nvPr userDrawn="1"/>
          </p:nvSpPr>
          <p:spPr bwMode="auto">
            <a:xfrm>
              <a:off x="5755899" y="2022005"/>
              <a:ext cx="55660" cy="63949"/>
            </a:xfrm>
            <a:custGeom>
              <a:avLst/>
              <a:gdLst>
                <a:gd name="T0" fmla="*/ 6 w 27"/>
                <a:gd name="T1" fmla="*/ 31 h 31"/>
                <a:gd name="T2" fmla="*/ 5 w 27"/>
                <a:gd name="T3" fmla="*/ 30 h 31"/>
                <a:gd name="T4" fmla="*/ 3 w 27"/>
                <a:gd name="T5" fmla="*/ 28 h 31"/>
                <a:gd name="T6" fmla="*/ 0 w 27"/>
                <a:gd name="T7" fmla="*/ 4 h 31"/>
                <a:gd name="T8" fmla="*/ 2 w 27"/>
                <a:gd name="T9" fmla="*/ 0 h 31"/>
                <a:gd name="T10" fmla="*/ 6 w 27"/>
                <a:gd name="T11" fmla="*/ 3 h 31"/>
                <a:gd name="T12" fmla="*/ 9 w 27"/>
                <a:gd name="T13" fmla="*/ 24 h 31"/>
                <a:gd name="T14" fmla="*/ 23 w 27"/>
                <a:gd name="T15" fmla="*/ 22 h 31"/>
                <a:gd name="T16" fmla="*/ 26 w 27"/>
                <a:gd name="T17" fmla="*/ 25 h 31"/>
                <a:gd name="T18" fmla="*/ 24 w 27"/>
                <a:gd name="T19" fmla="*/ 28 h 31"/>
                <a:gd name="T20" fmla="*/ 7 w 27"/>
                <a:gd name="T21" fmla="*/ 31 h 31"/>
                <a:gd name="T22" fmla="*/ 6 w 27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31">
                  <a:moveTo>
                    <a:pt x="6" y="31"/>
                  </a:moveTo>
                  <a:cubicBezTo>
                    <a:pt x="6" y="31"/>
                    <a:pt x="5" y="31"/>
                    <a:pt x="5" y="30"/>
                  </a:cubicBezTo>
                  <a:cubicBezTo>
                    <a:pt x="4" y="30"/>
                    <a:pt x="4" y="29"/>
                    <a:pt x="3" y="2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1"/>
                    <a:pt x="6" y="3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5" y="22"/>
                    <a:pt x="26" y="23"/>
                    <a:pt x="26" y="25"/>
                  </a:cubicBezTo>
                  <a:cubicBezTo>
                    <a:pt x="27" y="27"/>
                    <a:pt x="26" y="28"/>
                    <a:pt x="24" y="28"/>
                  </a:cubicBezTo>
                  <a:cubicBezTo>
                    <a:pt x="7" y="31"/>
                    <a:pt x="7" y="31"/>
                    <a:pt x="7" y="31"/>
                  </a:cubicBezTo>
                  <a:lnTo>
                    <a:pt x="6" y="31"/>
                  </a:lnTo>
                  <a:close/>
                </a:path>
              </a:pathLst>
            </a:custGeom>
            <a:solidFill>
              <a:srgbClr val="424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8" name="ïṣḻídé"/>
            <p:cNvSpPr/>
            <p:nvPr userDrawn="1"/>
          </p:nvSpPr>
          <p:spPr bwMode="auto">
            <a:xfrm>
              <a:off x="6725789" y="2847417"/>
              <a:ext cx="350534" cy="284217"/>
            </a:xfrm>
            <a:custGeom>
              <a:avLst/>
              <a:gdLst>
                <a:gd name="T0" fmla="*/ 296 w 296"/>
                <a:gd name="T1" fmla="*/ 97 h 240"/>
                <a:gd name="T2" fmla="*/ 61 w 296"/>
                <a:gd name="T3" fmla="*/ 0 h 240"/>
                <a:gd name="T4" fmla="*/ 0 w 296"/>
                <a:gd name="T5" fmla="*/ 143 h 240"/>
                <a:gd name="T6" fmla="*/ 237 w 296"/>
                <a:gd name="T7" fmla="*/ 240 h 240"/>
                <a:gd name="T8" fmla="*/ 296 w 296"/>
                <a:gd name="T9" fmla="*/ 97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240">
                  <a:moveTo>
                    <a:pt x="296" y="97"/>
                  </a:moveTo>
                  <a:lnTo>
                    <a:pt x="61" y="0"/>
                  </a:lnTo>
                  <a:lnTo>
                    <a:pt x="0" y="143"/>
                  </a:lnTo>
                  <a:lnTo>
                    <a:pt x="237" y="240"/>
                  </a:lnTo>
                  <a:lnTo>
                    <a:pt x="296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9" name="îṣľïďé"/>
            <p:cNvSpPr/>
            <p:nvPr userDrawn="1"/>
          </p:nvSpPr>
          <p:spPr bwMode="auto">
            <a:xfrm>
              <a:off x="6806318" y="2695835"/>
              <a:ext cx="331586" cy="243953"/>
            </a:xfrm>
            <a:custGeom>
              <a:avLst/>
              <a:gdLst>
                <a:gd name="T0" fmla="*/ 280 w 280"/>
                <a:gd name="T1" fmla="*/ 97 h 206"/>
                <a:gd name="T2" fmla="*/ 45 w 280"/>
                <a:gd name="T3" fmla="*/ 0 h 206"/>
                <a:gd name="T4" fmla="*/ 0 w 280"/>
                <a:gd name="T5" fmla="*/ 109 h 206"/>
                <a:gd name="T6" fmla="*/ 235 w 280"/>
                <a:gd name="T7" fmla="*/ 206 h 206"/>
                <a:gd name="T8" fmla="*/ 280 w 280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06">
                  <a:moveTo>
                    <a:pt x="280" y="97"/>
                  </a:moveTo>
                  <a:lnTo>
                    <a:pt x="45" y="0"/>
                  </a:lnTo>
                  <a:lnTo>
                    <a:pt x="0" y="109"/>
                  </a:lnTo>
                  <a:lnTo>
                    <a:pt x="235" y="206"/>
                  </a:lnTo>
                  <a:lnTo>
                    <a:pt x="280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0" name="ïṧļidé"/>
            <p:cNvSpPr/>
            <p:nvPr userDrawn="1"/>
          </p:nvSpPr>
          <p:spPr bwMode="auto">
            <a:xfrm>
              <a:off x="6783817" y="2818996"/>
              <a:ext cx="315007" cy="149214"/>
            </a:xfrm>
            <a:custGeom>
              <a:avLst/>
              <a:gdLst>
                <a:gd name="T0" fmla="*/ 259 w 266"/>
                <a:gd name="T1" fmla="*/ 126 h 126"/>
                <a:gd name="T2" fmla="*/ 0 w 266"/>
                <a:gd name="T3" fmla="*/ 19 h 126"/>
                <a:gd name="T4" fmla="*/ 7 w 266"/>
                <a:gd name="T5" fmla="*/ 0 h 126"/>
                <a:gd name="T6" fmla="*/ 266 w 266"/>
                <a:gd name="T7" fmla="*/ 107 h 126"/>
                <a:gd name="T8" fmla="*/ 259 w 266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6" h="126">
                  <a:moveTo>
                    <a:pt x="259" y="126"/>
                  </a:moveTo>
                  <a:lnTo>
                    <a:pt x="0" y="19"/>
                  </a:lnTo>
                  <a:lnTo>
                    <a:pt x="7" y="0"/>
                  </a:lnTo>
                  <a:lnTo>
                    <a:pt x="266" y="107"/>
                  </a:lnTo>
                  <a:lnTo>
                    <a:pt x="259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1" name="íś1ïḑe"/>
            <p:cNvSpPr/>
            <p:nvPr userDrawn="1"/>
          </p:nvSpPr>
          <p:spPr bwMode="auto">
            <a:xfrm>
              <a:off x="6750658" y="2894787"/>
              <a:ext cx="92370" cy="149214"/>
            </a:xfrm>
            <a:custGeom>
              <a:avLst/>
              <a:gdLst>
                <a:gd name="T0" fmla="*/ 43 w 45"/>
                <a:gd name="T1" fmla="*/ 16 h 73"/>
                <a:gd name="T2" fmla="*/ 37 w 45"/>
                <a:gd name="T3" fmla="*/ 2 h 73"/>
                <a:gd name="T4" fmla="*/ 24 w 45"/>
                <a:gd name="T5" fmla="*/ 8 h 73"/>
                <a:gd name="T6" fmla="*/ 0 w 45"/>
                <a:gd name="T7" fmla="*/ 65 h 73"/>
                <a:gd name="T8" fmla="*/ 19 w 45"/>
                <a:gd name="T9" fmla="*/ 73 h 73"/>
                <a:gd name="T10" fmla="*/ 43 w 45"/>
                <a:gd name="T11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73">
                  <a:moveTo>
                    <a:pt x="43" y="16"/>
                  </a:moveTo>
                  <a:cubicBezTo>
                    <a:pt x="45" y="10"/>
                    <a:pt x="43" y="4"/>
                    <a:pt x="37" y="2"/>
                  </a:cubicBezTo>
                  <a:cubicBezTo>
                    <a:pt x="32" y="0"/>
                    <a:pt x="26" y="3"/>
                    <a:pt x="24" y="8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3"/>
                    <a:pt x="19" y="73"/>
                    <a:pt x="19" y="73"/>
                  </a:cubicBezTo>
                  <a:lnTo>
                    <a:pt x="43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2" name="îSlíḑè"/>
            <p:cNvSpPr/>
            <p:nvPr userDrawn="1"/>
          </p:nvSpPr>
          <p:spPr bwMode="auto">
            <a:xfrm>
              <a:off x="6814608" y="2920840"/>
              <a:ext cx="92370" cy="149214"/>
            </a:xfrm>
            <a:custGeom>
              <a:avLst/>
              <a:gdLst>
                <a:gd name="T0" fmla="*/ 43 w 45"/>
                <a:gd name="T1" fmla="*/ 15 h 73"/>
                <a:gd name="T2" fmla="*/ 37 w 45"/>
                <a:gd name="T3" fmla="*/ 2 h 73"/>
                <a:gd name="T4" fmla="*/ 24 w 45"/>
                <a:gd name="T5" fmla="*/ 8 h 73"/>
                <a:gd name="T6" fmla="*/ 0 w 45"/>
                <a:gd name="T7" fmla="*/ 65 h 73"/>
                <a:gd name="T8" fmla="*/ 19 w 45"/>
                <a:gd name="T9" fmla="*/ 73 h 73"/>
                <a:gd name="T10" fmla="*/ 43 w 45"/>
                <a:gd name="T11" fmla="*/ 1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73">
                  <a:moveTo>
                    <a:pt x="43" y="15"/>
                  </a:moveTo>
                  <a:cubicBezTo>
                    <a:pt x="45" y="10"/>
                    <a:pt x="43" y="4"/>
                    <a:pt x="37" y="2"/>
                  </a:cubicBezTo>
                  <a:cubicBezTo>
                    <a:pt x="32" y="0"/>
                    <a:pt x="26" y="2"/>
                    <a:pt x="24" y="8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3"/>
                    <a:pt x="19" y="73"/>
                    <a:pt x="19" y="73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3" name="işļîde"/>
            <p:cNvSpPr/>
            <p:nvPr userDrawn="1"/>
          </p:nvSpPr>
          <p:spPr bwMode="auto">
            <a:xfrm>
              <a:off x="6879740" y="2946893"/>
              <a:ext cx="90002" cy="148030"/>
            </a:xfrm>
            <a:custGeom>
              <a:avLst/>
              <a:gdLst>
                <a:gd name="T0" fmla="*/ 42 w 44"/>
                <a:gd name="T1" fmla="*/ 15 h 72"/>
                <a:gd name="T2" fmla="*/ 36 w 44"/>
                <a:gd name="T3" fmla="*/ 2 h 72"/>
                <a:gd name="T4" fmla="*/ 23 w 44"/>
                <a:gd name="T5" fmla="*/ 7 h 72"/>
                <a:gd name="T6" fmla="*/ 0 w 44"/>
                <a:gd name="T7" fmla="*/ 65 h 72"/>
                <a:gd name="T8" fmla="*/ 19 w 44"/>
                <a:gd name="T9" fmla="*/ 72 h 72"/>
                <a:gd name="T10" fmla="*/ 42 w 44"/>
                <a:gd name="T11" fmla="*/ 1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2">
                  <a:moveTo>
                    <a:pt x="42" y="15"/>
                  </a:moveTo>
                  <a:cubicBezTo>
                    <a:pt x="44" y="10"/>
                    <a:pt x="42" y="4"/>
                    <a:pt x="36" y="2"/>
                  </a:cubicBezTo>
                  <a:cubicBezTo>
                    <a:pt x="31" y="0"/>
                    <a:pt x="25" y="2"/>
                    <a:pt x="23" y="7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2"/>
                    <a:pt x="19" y="72"/>
                    <a:pt x="19" y="72"/>
                  </a:cubicBezTo>
                  <a:lnTo>
                    <a:pt x="42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4" name="îsļídè"/>
            <p:cNvSpPr/>
            <p:nvPr userDrawn="1"/>
          </p:nvSpPr>
          <p:spPr bwMode="auto">
            <a:xfrm>
              <a:off x="6943689" y="2971762"/>
              <a:ext cx="90002" cy="149214"/>
            </a:xfrm>
            <a:custGeom>
              <a:avLst/>
              <a:gdLst>
                <a:gd name="T0" fmla="*/ 42 w 44"/>
                <a:gd name="T1" fmla="*/ 16 h 73"/>
                <a:gd name="T2" fmla="*/ 37 w 44"/>
                <a:gd name="T3" fmla="*/ 2 h 73"/>
                <a:gd name="T4" fmla="*/ 23 w 44"/>
                <a:gd name="T5" fmla="*/ 8 h 73"/>
                <a:gd name="T6" fmla="*/ 0 w 44"/>
                <a:gd name="T7" fmla="*/ 65 h 73"/>
                <a:gd name="T8" fmla="*/ 19 w 44"/>
                <a:gd name="T9" fmla="*/ 73 h 73"/>
                <a:gd name="T10" fmla="*/ 42 w 44"/>
                <a:gd name="T11" fmla="*/ 1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73">
                  <a:moveTo>
                    <a:pt x="42" y="16"/>
                  </a:moveTo>
                  <a:cubicBezTo>
                    <a:pt x="44" y="11"/>
                    <a:pt x="42" y="5"/>
                    <a:pt x="37" y="2"/>
                  </a:cubicBezTo>
                  <a:cubicBezTo>
                    <a:pt x="31" y="0"/>
                    <a:pt x="25" y="3"/>
                    <a:pt x="23" y="8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9" y="73"/>
                    <a:pt x="19" y="73"/>
                    <a:pt x="19" y="73"/>
                  </a:cubicBezTo>
                  <a:lnTo>
                    <a:pt x="42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5" name="îSḻîďe"/>
            <p:cNvSpPr/>
            <p:nvPr userDrawn="1"/>
          </p:nvSpPr>
          <p:spPr bwMode="auto">
            <a:xfrm>
              <a:off x="6831187" y="2740836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6" name="îŝḷide"/>
            <p:cNvSpPr/>
            <p:nvPr userDrawn="1"/>
          </p:nvSpPr>
          <p:spPr bwMode="auto">
            <a:xfrm>
              <a:off x="6893951" y="2766889"/>
              <a:ext cx="75791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8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6" y="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7" name="ïSḻïḓê"/>
            <p:cNvSpPr/>
            <p:nvPr userDrawn="1"/>
          </p:nvSpPr>
          <p:spPr bwMode="auto">
            <a:xfrm>
              <a:off x="6957900" y="2794127"/>
              <a:ext cx="75791" cy="107766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2"/>
                    <a:pt x="16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8" name="ís1iḑe"/>
            <p:cNvSpPr/>
            <p:nvPr userDrawn="1"/>
          </p:nvSpPr>
          <p:spPr bwMode="auto">
            <a:xfrm>
              <a:off x="7021849" y="2818996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1"/>
                    <a:pt x="35" y="5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9" name="i$ḷíḑê"/>
            <p:cNvSpPr/>
            <p:nvPr userDrawn="1"/>
          </p:nvSpPr>
          <p:spPr bwMode="auto">
            <a:xfrm>
              <a:off x="6869082" y="2544253"/>
              <a:ext cx="332771" cy="243953"/>
            </a:xfrm>
            <a:custGeom>
              <a:avLst/>
              <a:gdLst>
                <a:gd name="T0" fmla="*/ 281 w 281"/>
                <a:gd name="T1" fmla="*/ 97 h 206"/>
                <a:gd name="T2" fmla="*/ 44 w 281"/>
                <a:gd name="T3" fmla="*/ 0 h 206"/>
                <a:gd name="T4" fmla="*/ 0 w 281"/>
                <a:gd name="T5" fmla="*/ 109 h 206"/>
                <a:gd name="T6" fmla="*/ 236 w 281"/>
                <a:gd name="T7" fmla="*/ 206 h 206"/>
                <a:gd name="T8" fmla="*/ 281 w 281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06">
                  <a:moveTo>
                    <a:pt x="281" y="97"/>
                  </a:moveTo>
                  <a:lnTo>
                    <a:pt x="44" y="0"/>
                  </a:lnTo>
                  <a:lnTo>
                    <a:pt x="0" y="109"/>
                  </a:lnTo>
                  <a:lnTo>
                    <a:pt x="236" y="206"/>
                  </a:lnTo>
                  <a:lnTo>
                    <a:pt x="281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0" name="iSlïḋé"/>
            <p:cNvSpPr/>
            <p:nvPr userDrawn="1"/>
          </p:nvSpPr>
          <p:spPr bwMode="auto">
            <a:xfrm>
              <a:off x="6845398" y="2667413"/>
              <a:ext cx="317375" cy="149214"/>
            </a:xfrm>
            <a:custGeom>
              <a:avLst/>
              <a:gdLst>
                <a:gd name="T0" fmla="*/ 259 w 268"/>
                <a:gd name="T1" fmla="*/ 126 h 126"/>
                <a:gd name="T2" fmla="*/ 0 w 268"/>
                <a:gd name="T3" fmla="*/ 19 h 126"/>
                <a:gd name="T4" fmla="*/ 8 w 268"/>
                <a:gd name="T5" fmla="*/ 0 h 126"/>
                <a:gd name="T6" fmla="*/ 268 w 268"/>
                <a:gd name="T7" fmla="*/ 105 h 126"/>
                <a:gd name="T8" fmla="*/ 259 w 268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26">
                  <a:moveTo>
                    <a:pt x="259" y="126"/>
                  </a:moveTo>
                  <a:lnTo>
                    <a:pt x="0" y="19"/>
                  </a:lnTo>
                  <a:lnTo>
                    <a:pt x="8" y="0"/>
                  </a:lnTo>
                  <a:lnTo>
                    <a:pt x="268" y="105"/>
                  </a:lnTo>
                  <a:lnTo>
                    <a:pt x="259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1" name="işliďê"/>
            <p:cNvSpPr/>
            <p:nvPr userDrawn="1"/>
          </p:nvSpPr>
          <p:spPr bwMode="auto">
            <a:xfrm>
              <a:off x="6893951" y="2589254"/>
              <a:ext cx="74607" cy="108950"/>
            </a:xfrm>
            <a:custGeom>
              <a:avLst/>
              <a:gdLst>
                <a:gd name="T0" fmla="*/ 34 w 36"/>
                <a:gd name="T1" fmla="*/ 15 h 53"/>
                <a:gd name="T2" fmla="*/ 29 w 36"/>
                <a:gd name="T3" fmla="*/ 2 h 53"/>
                <a:gd name="T4" fmla="*/ 15 w 36"/>
                <a:gd name="T5" fmla="*/ 8 h 53"/>
                <a:gd name="T6" fmla="*/ 0 w 36"/>
                <a:gd name="T7" fmla="*/ 45 h 53"/>
                <a:gd name="T8" fmla="*/ 19 w 36"/>
                <a:gd name="T9" fmla="*/ 53 h 53"/>
                <a:gd name="T10" fmla="*/ 34 w 36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34" y="15"/>
                  </a:moveTo>
                  <a:cubicBezTo>
                    <a:pt x="36" y="10"/>
                    <a:pt x="34" y="4"/>
                    <a:pt x="29" y="2"/>
                  </a:cubicBezTo>
                  <a:cubicBezTo>
                    <a:pt x="23" y="0"/>
                    <a:pt x="17" y="2"/>
                    <a:pt x="15" y="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2" name="î$ḷîďe"/>
            <p:cNvSpPr/>
            <p:nvPr userDrawn="1"/>
          </p:nvSpPr>
          <p:spPr bwMode="auto">
            <a:xfrm>
              <a:off x="6957900" y="2615307"/>
              <a:ext cx="73423" cy="108950"/>
            </a:xfrm>
            <a:custGeom>
              <a:avLst/>
              <a:gdLst>
                <a:gd name="T0" fmla="*/ 34 w 36"/>
                <a:gd name="T1" fmla="*/ 15 h 53"/>
                <a:gd name="T2" fmla="*/ 29 w 36"/>
                <a:gd name="T3" fmla="*/ 2 h 53"/>
                <a:gd name="T4" fmla="*/ 15 w 36"/>
                <a:gd name="T5" fmla="*/ 7 h 53"/>
                <a:gd name="T6" fmla="*/ 0 w 36"/>
                <a:gd name="T7" fmla="*/ 45 h 53"/>
                <a:gd name="T8" fmla="*/ 19 w 36"/>
                <a:gd name="T9" fmla="*/ 53 h 53"/>
                <a:gd name="T10" fmla="*/ 34 w 36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34" y="15"/>
                  </a:moveTo>
                  <a:cubicBezTo>
                    <a:pt x="36" y="10"/>
                    <a:pt x="34" y="4"/>
                    <a:pt x="29" y="2"/>
                  </a:cubicBezTo>
                  <a:cubicBezTo>
                    <a:pt x="23" y="0"/>
                    <a:pt x="17" y="2"/>
                    <a:pt x="15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3" name="íŝľîďê"/>
            <p:cNvSpPr/>
            <p:nvPr userDrawn="1"/>
          </p:nvSpPr>
          <p:spPr bwMode="auto">
            <a:xfrm>
              <a:off x="7021849" y="2640176"/>
              <a:ext cx="75791" cy="111318"/>
            </a:xfrm>
            <a:custGeom>
              <a:avLst/>
              <a:gdLst>
                <a:gd name="T0" fmla="*/ 34 w 37"/>
                <a:gd name="T1" fmla="*/ 16 h 54"/>
                <a:gd name="T2" fmla="*/ 29 w 37"/>
                <a:gd name="T3" fmla="*/ 2 h 54"/>
                <a:gd name="T4" fmla="*/ 15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4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4" y="16"/>
                  </a:moveTo>
                  <a:cubicBezTo>
                    <a:pt x="37" y="11"/>
                    <a:pt x="34" y="5"/>
                    <a:pt x="29" y="2"/>
                  </a:cubicBezTo>
                  <a:cubicBezTo>
                    <a:pt x="24" y="0"/>
                    <a:pt x="18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4" name="iṥľïḑé"/>
            <p:cNvSpPr/>
            <p:nvPr userDrawn="1"/>
          </p:nvSpPr>
          <p:spPr bwMode="auto">
            <a:xfrm>
              <a:off x="7084613" y="2667413"/>
              <a:ext cx="75791" cy="110134"/>
            </a:xfrm>
            <a:custGeom>
              <a:avLst/>
              <a:gdLst>
                <a:gd name="T0" fmla="*/ 34 w 37"/>
                <a:gd name="T1" fmla="*/ 16 h 54"/>
                <a:gd name="T2" fmla="*/ 29 w 37"/>
                <a:gd name="T3" fmla="*/ 2 h 54"/>
                <a:gd name="T4" fmla="*/ 15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4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4" y="16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5" name="í$lïďe"/>
            <p:cNvSpPr/>
            <p:nvPr userDrawn="1"/>
          </p:nvSpPr>
          <p:spPr bwMode="auto">
            <a:xfrm>
              <a:off x="6930663" y="2390302"/>
              <a:ext cx="332771" cy="243953"/>
            </a:xfrm>
            <a:custGeom>
              <a:avLst/>
              <a:gdLst>
                <a:gd name="T0" fmla="*/ 281 w 281"/>
                <a:gd name="T1" fmla="*/ 97 h 206"/>
                <a:gd name="T2" fmla="*/ 45 w 281"/>
                <a:gd name="T3" fmla="*/ 0 h 206"/>
                <a:gd name="T4" fmla="*/ 0 w 281"/>
                <a:gd name="T5" fmla="*/ 109 h 206"/>
                <a:gd name="T6" fmla="*/ 236 w 281"/>
                <a:gd name="T7" fmla="*/ 206 h 206"/>
                <a:gd name="T8" fmla="*/ 281 w 281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06">
                  <a:moveTo>
                    <a:pt x="281" y="97"/>
                  </a:moveTo>
                  <a:lnTo>
                    <a:pt x="45" y="0"/>
                  </a:lnTo>
                  <a:lnTo>
                    <a:pt x="0" y="109"/>
                  </a:lnTo>
                  <a:lnTo>
                    <a:pt x="236" y="206"/>
                  </a:lnTo>
                  <a:lnTo>
                    <a:pt x="281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6" name="ïSḷíḑê"/>
            <p:cNvSpPr/>
            <p:nvPr userDrawn="1"/>
          </p:nvSpPr>
          <p:spPr bwMode="auto">
            <a:xfrm>
              <a:off x="6908162" y="2515831"/>
              <a:ext cx="316192" cy="146845"/>
            </a:xfrm>
            <a:custGeom>
              <a:avLst/>
              <a:gdLst>
                <a:gd name="T0" fmla="*/ 260 w 267"/>
                <a:gd name="T1" fmla="*/ 124 h 124"/>
                <a:gd name="T2" fmla="*/ 0 w 267"/>
                <a:gd name="T3" fmla="*/ 19 h 124"/>
                <a:gd name="T4" fmla="*/ 7 w 267"/>
                <a:gd name="T5" fmla="*/ 0 h 124"/>
                <a:gd name="T6" fmla="*/ 267 w 267"/>
                <a:gd name="T7" fmla="*/ 105 h 124"/>
                <a:gd name="T8" fmla="*/ 260 w 267"/>
                <a:gd name="T9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24">
                  <a:moveTo>
                    <a:pt x="260" y="124"/>
                  </a:moveTo>
                  <a:lnTo>
                    <a:pt x="0" y="19"/>
                  </a:lnTo>
                  <a:lnTo>
                    <a:pt x="7" y="0"/>
                  </a:lnTo>
                  <a:lnTo>
                    <a:pt x="267" y="105"/>
                  </a:lnTo>
                  <a:lnTo>
                    <a:pt x="260" y="124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7" name="ïṡlíḋè"/>
            <p:cNvSpPr/>
            <p:nvPr userDrawn="1"/>
          </p:nvSpPr>
          <p:spPr bwMode="auto">
            <a:xfrm>
              <a:off x="6955530" y="2437671"/>
              <a:ext cx="75791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6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8" name="iṥľîdê"/>
            <p:cNvSpPr/>
            <p:nvPr userDrawn="1"/>
          </p:nvSpPr>
          <p:spPr bwMode="auto">
            <a:xfrm>
              <a:off x="7019479" y="2462541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1"/>
                    <a:pt x="34" y="5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9" name="îṩ1íḑê"/>
            <p:cNvSpPr/>
            <p:nvPr userDrawn="1"/>
          </p:nvSpPr>
          <p:spPr bwMode="auto">
            <a:xfrm>
              <a:off x="7083428" y="2488594"/>
              <a:ext cx="75791" cy="111318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0" name="i$ľîḑé"/>
            <p:cNvSpPr/>
            <p:nvPr userDrawn="1"/>
          </p:nvSpPr>
          <p:spPr bwMode="auto">
            <a:xfrm>
              <a:off x="7146194" y="2515831"/>
              <a:ext cx="75791" cy="107766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8 h 53"/>
                <a:gd name="T6" fmla="*/ 0 w 37"/>
                <a:gd name="T7" fmla="*/ 46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2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1" name="îṧlîḓê"/>
            <p:cNvSpPr/>
            <p:nvPr userDrawn="1"/>
          </p:nvSpPr>
          <p:spPr bwMode="auto">
            <a:xfrm>
              <a:off x="6994612" y="2238720"/>
              <a:ext cx="332771" cy="243953"/>
            </a:xfrm>
            <a:custGeom>
              <a:avLst/>
              <a:gdLst>
                <a:gd name="T0" fmla="*/ 281 w 281"/>
                <a:gd name="T1" fmla="*/ 97 h 206"/>
                <a:gd name="T2" fmla="*/ 43 w 281"/>
                <a:gd name="T3" fmla="*/ 0 h 206"/>
                <a:gd name="T4" fmla="*/ 0 w 281"/>
                <a:gd name="T5" fmla="*/ 109 h 206"/>
                <a:gd name="T6" fmla="*/ 236 w 281"/>
                <a:gd name="T7" fmla="*/ 206 h 206"/>
                <a:gd name="T8" fmla="*/ 281 w 281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" h="206">
                  <a:moveTo>
                    <a:pt x="281" y="97"/>
                  </a:moveTo>
                  <a:lnTo>
                    <a:pt x="43" y="0"/>
                  </a:lnTo>
                  <a:lnTo>
                    <a:pt x="0" y="109"/>
                  </a:lnTo>
                  <a:lnTo>
                    <a:pt x="236" y="206"/>
                  </a:lnTo>
                  <a:lnTo>
                    <a:pt x="281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2" name="íş1îḓé"/>
            <p:cNvSpPr/>
            <p:nvPr userDrawn="1"/>
          </p:nvSpPr>
          <p:spPr bwMode="auto">
            <a:xfrm>
              <a:off x="6969741" y="2361880"/>
              <a:ext cx="318560" cy="149214"/>
            </a:xfrm>
            <a:custGeom>
              <a:avLst/>
              <a:gdLst>
                <a:gd name="T0" fmla="*/ 260 w 269"/>
                <a:gd name="T1" fmla="*/ 126 h 126"/>
                <a:gd name="T2" fmla="*/ 0 w 269"/>
                <a:gd name="T3" fmla="*/ 21 h 126"/>
                <a:gd name="T4" fmla="*/ 9 w 269"/>
                <a:gd name="T5" fmla="*/ 0 h 126"/>
                <a:gd name="T6" fmla="*/ 269 w 269"/>
                <a:gd name="T7" fmla="*/ 107 h 126"/>
                <a:gd name="T8" fmla="*/ 260 w 269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9" h="126">
                  <a:moveTo>
                    <a:pt x="260" y="126"/>
                  </a:moveTo>
                  <a:lnTo>
                    <a:pt x="0" y="21"/>
                  </a:lnTo>
                  <a:lnTo>
                    <a:pt x="9" y="0"/>
                  </a:lnTo>
                  <a:lnTo>
                    <a:pt x="269" y="107"/>
                  </a:lnTo>
                  <a:lnTo>
                    <a:pt x="260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3" name="îšlïḓe"/>
            <p:cNvSpPr/>
            <p:nvPr userDrawn="1"/>
          </p:nvSpPr>
          <p:spPr bwMode="auto">
            <a:xfrm>
              <a:off x="7019479" y="2283721"/>
              <a:ext cx="73423" cy="111318"/>
            </a:xfrm>
            <a:custGeom>
              <a:avLst/>
              <a:gdLst>
                <a:gd name="T0" fmla="*/ 34 w 36"/>
                <a:gd name="T1" fmla="*/ 16 h 54"/>
                <a:gd name="T2" fmla="*/ 29 w 36"/>
                <a:gd name="T3" fmla="*/ 3 h 54"/>
                <a:gd name="T4" fmla="*/ 15 w 36"/>
                <a:gd name="T5" fmla="*/ 8 h 54"/>
                <a:gd name="T6" fmla="*/ 0 w 36"/>
                <a:gd name="T7" fmla="*/ 46 h 54"/>
                <a:gd name="T8" fmla="*/ 19 w 36"/>
                <a:gd name="T9" fmla="*/ 54 h 54"/>
                <a:gd name="T10" fmla="*/ 34 w 36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4">
                  <a:moveTo>
                    <a:pt x="34" y="16"/>
                  </a:moveTo>
                  <a:cubicBezTo>
                    <a:pt x="36" y="11"/>
                    <a:pt x="34" y="5"/>
                    <a:pt x="29" y="3"/>
                  </a:cubicBezTo>
                  <a:cubicBezTo>
                    <a:pt x="23" y="0"/>
                    <a:pt x="17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4" name="íṧlíḍè"/>
            <p:cNvSpPr/>
            <p:nvPr userDrawn="1"/>
          </p:nvSpPr>
          <p:spPr bwMode="auto">
            <a:xfrm>
              <a:off x="7083428" y="2310958"/>
              <a:ext cx="73423" cy="110134"/>
            </a:xfrm>
            <a:custGeom>
              <a:avLst/>
              <a:gdLst>
                <a:gd name="T0" fmla="*/ 34 w 36"/>
                <a:gd name="T1" fmla="*/ 16 h 54"/>
                <a:gd name="T2" fmla="*/ 29 w 36"/>
                <a:gd name="T3" fmla="*/ 2 h 54"/>
                <a:gd name="T4" fmla="*/ 15 w 36"/>
                <a:gd name="T5" fmla="*/ 8 h 54"/>
                <a:gd name="T6" fmla="*/ 0 w 36"/>
                <a:gd name="T7" fmla="*/ 46 h 54"/>
                <a:gd name="T8" fmla="*/ 19 w 36"/>
                <a:gd name="T9" fmla="*/ 54 h 54"/>
                <a:gd name="T10" fmla="*/ 34 w 36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4">
                  <a:moveTo>
                    <a:pt x="34" y="16"/>
                  </a:moveTo>
                  <a:cubicBezTo>
                    <a:pt x="36" y="10"/>
                    <a:pt x="34" y="4"/>
                    <a:pt x="29" y="2"/>
                  </a:cubicBezTo>
                  <a:cubicBezTo>
                    <a:pt x="23" y="0"/>
                    <a:pt x="17" y="3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4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5" name="iṥľïdè"/>
            <p:cNvSpPr/>
            <p:nvPr userDrawn="1"/>
          </p:nvSpPr>
          <p:spPr bwMode="auto">
            <a:xfrm>
              <a:off x="7146194" y="2337012"/>
              <a:ext cx="75791" cy="108950"/>
            </a:xfrm>
            <a:custGeom>
              <a:avLst/>
              <a:gdLst>
                <a:gd name="T0" fmla="*/ 34 w 37"/>
                <a:gd name="T1" fmla="*/ 15 h 53"/>
                <a:gd name="T2" fmla="*/ 29 w 37"/>
                <a:gd name="T3" fmla="*/ 2 h 53"/>
                <a:gd name="T4" fmla="*/ 15 w 37"/>
                <a:gd name="T5" fmla="*/ 8 h 53"/>
                <a:gd name="T6" fmla="*/ 0 w 37"/>
                <a:gd name="T7" fmla="*/ 46 h 53"/>
                <a:gd name="T8" fmla="*/ 19 w 37"/>
                <a:gd name="T9" fmla="*/ 53 h 53"/>
                <a:gd name="T10" fmla="*/ 34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4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5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6" name="í$ḻîḓé"/>
            <p:cNvSpPr/>
            <p:nvPr userDrawn="1"/>
          </p:nvSpPr>
          <p:spPr bwMode="auto">
            <a:xfrm>
              <a:off x="7210143" y="2364249"/>
              <a:ext cx="75791" cy="107766"/>
            </a:xfrm>
            <a:custGeom>
              <a:avLst/>
              <a:gdLst>
                <a:gd name="T0" fmla="*/ 34 w 37"/>
                <a:gd name="T1" fmla="*/ 15 h 53"/>
                <a:gd name="T2" fmla="*/ 29 w 37"/>
                <a:gd name="T3" fmla="*/ 2 h 53"/>
                <a:gd name="T4" fmla="*/ 15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4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4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5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4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7" name="íṩḷîḋe"/>
            <p:cNvSpPr/>
            <p:nvPr userDrawn="1"/>
          </p:nvSpPr>
          <p:spPr bwMode="auto">
            <a:xfrm>
              <a:off x="7056191" y="2087137"/>
              <a:ext cx="331586" cy="243953"/>
            </a:xfrm>
            <a:custGeom>
              <a:avLst/>
              <a:gdLst>
                <a:gd name="T0" fmla="*/ 280 w 280"/>
                <a:gd name="T1" fmla="*/ 97 h 206"/>
                <a:gd name="T2" fmla="*/ 45 w 280"/>
                <a:gd name="T3" fmla="*/ 0 h 206"/>
                <a:gd name="T4" fmla="*/ 0 w 280"/>
                <a:gd name="T5" fmla="*/ 109 h 206"/>
                <a:gd name="T6" fmla="*/ 235 w 280"/>
                <a:gd name="T7" fmla="*/ 206 h 206"/>
                <a:gd name="T8" fmla="*/ 280 w 280"/>
                <a:gd name="T9" fmla="*/ 9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206">
                  <a:moveTo>
                    <a:pt x="280" y="97"/>
                  </a:moveTo>
                  <a:lnTo>
                    <a:pt x="45" y="0"/>
                  </a:lnTo>
                  <a:lnTo>
                    <a:pt x="0" y="109"/>
                  </a:lnTo>
                  <a:lnTo>
                    <a:pt x="235" y="206"/>
                  </a:lnTo>
                  <a:lnTo>
                    <a:pt x="280" y="97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8" name="îşḷíḑé"/>
            <p:cNvSpPr/>
            <p:nvPr userDrawn="1"/>
          </p:nvSpPr>
          <p:spPr bwMode="auto">
            <a:xfrm>
              <a:off x="7033690" y="2210298"/>
              <a:ext cx="316192" cy="149214"/>
            </a:xfrm>
            <a:custGeom>
              <a:avLst/>
              <a:gdLst>
                <a:gd name="T0" fmla="*/ 260 w 267"/>
                <a:gd name="T1" fmla="*/ 126 h 126"/>
                <a:gd name="T2" fmla="*/ 0 w 267"/>
                <a:gd name="T3" fmla="*/ 19 h 126"/>
                <a:gd name="T4" fmla="*/ 7 w 267"/>
                <a:gd name="T5" fmla="*/ 0 h 126"/>
                <a:gd name="T6" fmla="*/ 267 w 267"/>
                <a:gd name="T7" fmla="*/ 107 h 126"/>
                <a:gd name="T8" fmla="*/ 260 w 267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7" h="126">
                  <a:moveTo>
                    <a:pt x="260" y="126"/>
                  </a:moveTo>
                  <a:lnTo>
                    <a:pt x="0" y="19"/>
                  </a:lnTo>
                  <a:lnTo>
                    <a:pt x="7" y="0"/>
                  </a:lnTo>
                  <a:lnTo>
                    <a:pt x="267" y="107"/>
                  </a:lnTo>
                  <a:lnTo>
                    <a:pt x="260" y="12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29" name="îśľiḋé"/>
            <p:cNvSpPr/>
            <p:nvPr userDrawn="1"/>
          </p:nvSpPr>
          <p:spPr bwMode="auto">
            <a:xfrm>
              <a:off x="7081060" y="2132138"/>
              <a:ext cx="75791" cy="111318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2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0" name="ísľîḑe"/>
            <p:cNvSpPr/>
            <p:nvPr userDrawn="1"/>
          </p:nvSpPr>
          <p:spPr bwMode="auto">
            <a:xfrm>
              <a:off x="7143824" y="2159376"/>
              <a:ext cx="76976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8 h 53"/>
                <a:gd name="T6" fmla="*/ 0 w 37"/>
                <a:gd name="T7" fmla="*/ 46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4" y="4"/>
                    <a:pt x="29" y="2"/>
                  </a:cubicBezTo>
                  <a:cubicBezTo>
                    <a:pt x="24" y="0"/>
                    <a:pt x="18" y="2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1" name="íṡḷîdé"/>
            <p:cNvSpPr/>
            <p:nvPr userDrawn="1"/>
          </p:nvSpPr>
          <p:spPr bwMode="auto">
            <a:xfrm>
              <a:off x="7207773" y="2185429"/>
              <a:ext cx="75791" cy="108950"/>
            </a:xfrm>
            <a:custGeom>
              <a:avLst/>
              <a:gdLst>
                <a:gd name="T0" fmla="*/ 35 w 37"/>
                <a:gd name="T1" fmla="*/ 15 h 53"/>
                <a:gd name="T2" fmla="*/ 29 w 37"/>
                <a:gd name="T3" fmla="*/ 2 h 53"/>
                <a:gd name="T4" fmla="*/ 16 w 37"/>
                <a:gd name="T5" fmla="*/ 7 h 53"/>
                <a:gd name="T6" fmla="*/ 0 w 37"/>
                <a:gd name="T7" fmla="*/ 45 h 53"/>
                <a:gd name="T8" fmla="*/ 19 w 37"/>
                <a:gd name="T9" fmla="*/ 53 h 53"/>
                <a:gd name="T10" fmla="*/ 35 w 37"/>
                <a:gd name="T11" fmla="*/ 15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3">
                  <a:moveTo>
                    <a:pt x="35" y="15"/>
                  </a:moveTo>
                  <a:cubicBezTo>
                    <a:pt x="37" y="10"/>
                    <a:pt x="35" y="4"/>
                    <a:pt x="29" y="2"/>
                  </a:cubicBezTo>
                  <a:cubicBezTo>
                    <a:pt x="24" y="0"/>
                    <a:pt x="18" y="2"/>
                    <a:pt x="16" y="7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9" y="53"/>
                    <a:pt x="19" y="53"/>
                    <a:pt x="19" y="53"/>
                  </a:cubicBezTo>
                  <a:lnTo>
                    <a:pt x="35" y="15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2" name="îs1îḓè"/>
            <p:cNvSpPr/>
            <p:nvPr userDrawn="1"/>
          </p:nvSpPr>
          <p:spPr bwMode="auto">
            <a:xfrm>
              <a:off x="7271722" y="2210298"/>
              <a:ext cx="75791" cy="110134"/>
            </a:xfrm>
            <a:custGeom>
              <a:avLst/>
              <a:gdLst>
                <a:gd name="T0" fmla="*/ 35 w 37"/>
                <a:gd name="T1" fmla="*/ 16 h 54"/>
                <a:gd name="T2" fmla="*/ 29 w 37"/>
                <a:gd name="T3" fmla="*/ 3 h 54"/>
                <a:gd name="T4" fmla="*/ 16 w 37"/>
                <a:gd name="T5" fmla="*/ 8 h 54"/>
                <a:gd name="T6" fmla="*/ 0 w 37"/>
                <a:gd name="T7" fmla="*/ 46 h 54"/>
                <a:gd name="T8" fmla="*/ 19 w 37"/>
                <a:gd name="T9" fmla="*/ 54 h 54"/>
                <a:gd name="T10" fmla="*/ 35 w 37"/>
                <a:gd name="T11" fmla="*/ 1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4">
                  <a:moveTo>
                    <a:pt x="35" y="16"/>
                  </a:moveTo>
                  <a:cubicBezTo>
                    <a:pt x="37" y="11"/>
                    <a:pt x="35" y="5"/>
                    <a:pt x="29" y="3"/>
                  </a:cubicBezTo>
                  <a:cubicBezTo>
                    <a:pt x="24" y="0"/>
                    <a:pt x="18" y="3"/>
                    <a:pt x="16" y="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54"/>
                    <a:pt x="19" y="54"/>
                    <a:pt x="19" y="54"/>
                  </a:cubicBezTo>
                  <a:lnTo>
                    <a:pt x="35" y="16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3" name="íṣľiḓè"/>
            <p:cNvSpPr/>
            <p:nvPr userDrawn="1"/>
          </p:nvSpPr>
          <p:spPr bwMode="auto">
            <a:xfrm>
              <a:off x="7152115" y="2036216"/>
              <a:ext cx="221453" cy="148030"/>
            </a:xfrm>
            <a:custGeom>
              <a:avLst/>
              <a:gdLst>
                <a:gd name="T0" fmla="*/ 187 w 187"/>
                <a:gd name="T1" fmla="*/ 66 h 125"/>
                <a:gd name="T2" fmla="*/ 25 w 187"/>
                <a:gd name="T3" fmla="*/ 0 h 125"/>
                <a:gd name="T4" fmla="*/ 0 w 187"/>
                <a:gd name="T5" fmla="*/ 59 h 125"/>
                <a:gd name="T6" fmla="*/ 163 w 187"/>
                <a:gd name="T7" fmla="*/ 125 h 125"/>
                <a:gd name="T8" fmla="*/ 187 w 187"/>
                <a:gd name="T9" fmla="*/ 6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125">
                  <a:moveTo>
                    <a:pt x="187" y="66"/>
                  </a:moveTo>
                  <a:lnTo>
                    <a:pt x="25" y="0"/>
                  </a:lnTo>
                  <a:lnTo>
                    <a:pt x="0" y="59"/>
                  </a:lnTo>
                  <a:lnTo>
                    <a:pt x="163" y="125"/>
                  </a:lnTo>
                  <a:lnTo>
                    <a:pt x="187" y="66"/>
                  </a:lnTo>
                  <a:close/>
                </a:path>
              </a:pathLst>
            </a:custGeom>
            <a:solidFill>
              <a:srgbClr val="E2AE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4" name="ïṣ1ïḍê"/>
            <p:cNvSpPr/>
            <p:nvPr userDrawn="1"/>
          </p:nvSpPr>
          <p:spPr bwMode="auto">
            <a:xfrm>
              <a:off x="5208781" y="2631886"/>
              <a:ext cx="361193" cy="188294"/>
            </a:xfrm>
            <a:custGeom>
              <a:avLst/>
              <a:gdLst>
                <a:gd name="T0" fmla="*/ 0 w 305"/>
                <a:gd name="T1" fmla="*/ 159 h 159"/>
                <a:gd name="T2" fmla="*/ 305 w 305"/>
                <a:gd name="T3" fmla="*/ 35 h 159"/>
                <a:gd name="T4" fmla="*/ 265 w 305"/>
                <a:gd name="T5" fmla="*/ 0 h 159"/>
                <a:gd name="T6" fmla="*/ 7 w 305"/>
                <a:gd name="T7" fmla="*/ 106 h 159"/>
                <a:gd name="T8" fmla="*/ 0 w 305"/>
                <a:gd name="T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159">
                  <a:moveTo>
                    <a:pt x="0" y="159"/>
                  </a:moveTo>
                  <a:lnTo>
                    <a:pt x="305" y="35"/>
                  </a:lnTo>
                  <a:lnTo>
                    <a:pt x="265" y="0"/>
                  </a:lnTo>
                  <a:lnTo>
                    <a:pt x="7" y="106"/>
                  </a:lnTo>
                  <a:lnTo>
                    <a:pt x="0" y="159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5" name="i$ḻidé"/>
            <p:cNvSpPr/>
            <p:nvPr userDrawn="1"/>
          </p:nvSpPr>
          <p:spPr bwMode="auto">
            <a:xfrm>
              <a:off x="5227729" y="2681624"/>
              <a:ext cx="393167" cy="286585"/>
            </a:xfrm>
            <a:custGeom>
              <a:avLst/>
              <a:gdLst>
                <a:gd name="T0" fmla="*/ 158 w 192"/>
                <a:gd name="T1" fmla="*/ 0 h 140"/>
                <a:gd name="T2" fmla="*/ 79 w 192"/>
                <a:gd name="T3" fmla="*/ 32 h 140"/>
                <a:gd name="T4" fmla="*/ 0 w 192"/>
                <a:gd name="T5" fmla="*/ 64 h 140"/>
                <a:gd name="T6" fmla="*/ 27 w 192"/>
                <a:gd name="T7" fmla="*/ 140 h 140"/>
                <a:gd name="T8" fmla="*/ 83 w 192"/>
                <a:gd name="T9" fmla="*/ 41 h 140"/>
                <a:gd name="T10" fmla="*/ 192 w 192"/>
                <a:gd name="T11" fmla="*/ 72 h 140"/>
                <a:gd name="T12" fmla="*/ 158 w 192"/>
                <a:gd name="T13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140">
                  <a:moveTo>
                    <a:pt x="158" y="0"/>
                  </a:moveTo>
                  <a:cubicBezTo>
                    <a:pt x="79" y="32"/>
                    <a:pt x="79" y="32"/>
                    <a:pt x="79" y="32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7" y="140"/>
                    <a:pt x="27" y="140"/>
                    <a:pt x="27" y="140"/>
                  </a:cubicBezTo>
                  <a:cubicBezTo>
                    <a:pt x="27" y="140"/>
                    <a:pt x="27" y="63"/>
                    <a:pt x="83" y="41"/>
                  </a:cubicBezTo>
                  <a:cubicBezTo>
                    <a:pt x="138" y="18"/>
                    <a:pt x="192" y="72"/>
                    <a:pt x="192" y="72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6" name="iṥḷîḋê"/>
            <p:cNvSpPr/>
            <p:nvPr userDrawn="1"/>
          </p:nvSpPr>
          <p:spPr bwMode="auto">
            <a:xfrm>
              <a:off x="5211150" y="2396223"/>
              <a:ext cx="146845" cy="127898"/>
            </a:xfrm>
            <a:custGeom>
              <a:avLst/>
              <a:gdLst>
                <a:gd name="T0" fmla="*/ 0 w 124"/>
                <a:gd name="T1" fmla="*/ 108 h 108"/>
                <a:gd name="T2" fmla="*/ 124 w 124"/>
                <a:gd name="T3" fmla="*/ 57 h 108"/>
                <a:gd name="T4" fmla="*/ 86 w 124"/>
                <a:gd name="T5" fmla="*/ 0 h 108"/>
                <a:gd name="T6" fmla="*/ 3 w 124"/>
                <a:gd name="T7" fmla="*/ 33 h 108"/>
                <a:gd name="T8" fmla="*/ 0 w 124"/>
                <a:gd name="T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08">
                  <a:moveTo>
                    <a:pt x="0" y="108"/>
                  </a:moveTo>
                  <a:lnTo>
                    <a:pt x="124" y="57"/>
                  </a:lnTo>
                  <a:lnTo>
                    <a:pt x="86" y="0"/>
                  </a:lnTo>
                  <a:lnTo>
                    <a:pt x="3" y="33"/>
                  </a:lnTo>
                  <a:lnTo>
                    <a:pt x="0" y="108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7" name="íşḻiḓè"/>
            <p:cNvSpPr/>
            <p:nvPr userDrawn="1"/>
          </p:nvSpPr>
          <p:spPr bwMode="auto">
            <a:xfrm>
              <a:off x="5127069" y="2109638"/>
              <a:ext cx="162241" cy="307902"/>
            </a:xfrm>
            <a:custGeom>
              <a:avLst/>
              <a:gdLst>
                <a:gd name="T0" fmla="*/ 137 w 137"/>
                <a:gd name="T1" fmla="*/ 239 h 260"/>
                <a:gd name="T2" fmla="*/ 83 w 137"/>
                <a:gd name="T3" fmla="*/ 260 h 260"/>
                <a:gd name="T4" fmla="*/ 0 w 137"/>
                <a:gd name="T5" fmla="*/ 0 h 260"/>
                <a:gd name="T6" fmla="*/ 137 w 137"/>
                <a:gd name="T7" fmla="*/ 23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" h="260">
                  <a:moveTo>
                    <a:pt x="137" y="239"/>
                  </a:moveTo>
                  <a:lnTo>
                    <a:pt x="83" y="260"/>
                  </a:lnTo>
                  <a:lnTo>
                    <a:pt x="0" y="0"/>
                  </a:lnTo>
                  <a:lnTo>
                    <a:pt x="137" y="239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8" name="îšļïďé"/>
            <p:cNvSpPr/>
            <p:nvPr userDrawn="1"/>
          </p:nvSpPr>
          <p:spPr bwMode="auto">
            <a:xfrm>
              <a:off x="5052462" y="1960424"/>
              <a:ext cx="722384" cy="1115551"/>
            </a:xfrm>
            <a:custGeom>
              <a:avLst/>
              <a:gdLst>
                <a:gd name="T0" fmla="*/ 197 w 352"/>
                <a:gd name="T1" fmla="*/ 298 h 545"/>
                <a:gd name="T2" fmla="*/ 71 w 352"/>
                <a:gd name="T3" fmla="*/ 117 h 545"/>
                <a:gd name="T4" fmla="*/ 18 w 352"/>
                <a:gd name="T5" fmla="*/ 0 h 545"/>
                <a:gd name="T6" fmla="*/ 9 w 352"/>
                <a:gd name="T7" fmla="*/ 4 h 545"/>
                <a:gd name="T8" fmla="*/ 0 w 352"/>
                <a:gd name="T9" fmla="*/ 7 h 545"/>
                <a:gd name="T10" fmla="*/ 44 w 352"/>
                <a:gd name="T11" fmla="*/ 127 h 545"/>
                <a:gd name="T12" fmla="*/ 81 w 352"/>
                <a:gd name="T13" fmla="*/ 345 h 545"/>
                <a:gd name="T14" fmla="*/ 59 w 352"/>
                <a:gd name="T15" fmla="*/ 545 h 545"/>
                <a:gd name="T16" fmla="*/ 110 w 352"/>
                <a:gd name="T17" fmla="*/ 524 h 545"/>
                <a:gd name="T18" fmla="*/ 115 w 352"/>
                <a:gd name="T19" fmla="*/ 328 h 545"/>
                <a:gd name="T20" fmla="*/ 55 w 352"/>
                <a:gd name="T21" fmla="*/ 116 h 545"/>
                <a:gd name="T22" fmla="*/ 160 w 352"/>
                <a:gd name="T23" fmla="*/ 309 h 545"/>
                <a:gd name="T24" fmla="*/ 301 w 352"/>
                <a:gd name="T25" fmla="*/ 446 h 545"/>
                <a:gd name="T26" fmla="*/ 352 w 352"/>
                <a:gd name="T27" fmla="*/ 425 h 545"/>
                <a:gd name="T28" fmla="*/ 197 w 352"/>
                <a:gd name="T29" fmla="*/ 29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2" h="545">
                  <a:moveTo>
                    <a:pt x="197" y="298"/>
                  </a:moveTo>
                  <a:cubicBezTo>
                    <a:pt x="138" y="239"/>
                    <a:pt x="98" y="171"/>
                    <a:pt x="71" y="117"/>
                  </a:cubicBezTo>
                  <a:cubicBezTo>
                    <a:pt x="48" y="71"/>
                    <a:pt x="18" y="0"/>
                    <a:pt x="18" y="0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9" y="78"/>
                    <a:pt x="44" y="127"/>
                  </a:cubicBezTo>
                  <a:cubicBezTo>
                    <a:pt x="63" y="186"/>
                    <a:pt x="81" y="262"/>
                    <a:pt x="81" y="345"/>
                  </a:cubicBezTo>
                  <a:cubicBezTo>
                    <a:pt x="81" y="404"/>
                    <a:pt x="59" y="545"/>
                    <a:pt x="59" y="545"/>
                  </a:cubicBezTo>
                  <a:cubicBezTo>
                    <a:pt x="110" y="524"/>
                    <a:pt x="110" y="524"/>
                    <a:pt x="110" y="524"/>
                  </a:cubicBezTo>
                  <a:cubicBezTo>
                    <a:pt x="110" y="524"/>
                    <a:pt x="120" y="379"/>
                    <a:pt x="115" y="328"/>
                  </a:cubicBezTo>
                  <a:cubicBezTo>
                    <a:pt x="105" y="239"/>
                    <a:pt x="55" y="116"/>
                    <a:pt x="55" y="116"/>
                  </a:cubicBezTo>
                  <a:cubicBezTo>
                    <a:pt x="55" y="116"/>
                    <a:pt x="105" y="239"/>
                    <a:pt x="160" y="309"/>
                  </a:cubicBezTo>
                  <a:cubicBezTo>
                    <a:pt x="192" y="349"/>
                    <a:pt x="301" y="446"/>
                    <a:pt x="301" y="446"/>
                  </a:cubicBezTo>
                  <a:cubicBezTo>
                    <a:pt x="352" y="425"/>
                    <a:pt x="352" y="425"/>
                    <a:pt x="352" y="425"/>
                  </a:cubicBezTo>
                  <a:cubicBezTo>
                    <a:pt x="352" y="425"/>
                    <a:pt x="238" y="341"/>
                    <a:pt x="197" y="298"/>
                  </a:cubicBez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39" name="íṩľïďe"/>
            <p:cNvSpPr/>
            <p:nvPr userDrawn="1"/>
          </p:nvSpPr>
          <p:spPr bwMode="auto">
            <a:xfrm>
              <a:off x="5200491" y="2591622"/>
              <a:ext cx="322112" cy="165793"/>
            </a:xfrm>
            <a:custGeom>
              <a:avLst/>
              <a:gdLst>
                <a:gd name="T0" fmla="*/ 272 w 272"/>
                <a:gd name="T1" fmla="*/ 34 h 140"/>
                <a:gd name="T2" fmla="*/ 14 w 272"/>
                <a:gd name="T3" fmla="*/ 140 h 140"/>
                <a:gd name="T4" fmla="*/ 0 w 272"/>
                <a:gd name="T5" fmla="*/ 105 h 140"/>
                <a:gd name="T6" fmla="*/ 258 w 272"/>
                <a:gd name="T7" fmla="*/ 0 h 140"/>
                <a:gd name="T8" fmla="*/ 272 w 272"/>
                <a:gd name="T9" fmla="*/ 3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40">
                  <a:moveTo>
                    <a:pt x="272" y="34"/>
                  </a:moveTo>
                  <a:lnTo>
                    <a:pt x="14" y="140"/>
                  </a:lnTo>
                  <a:lnTo>
                    <a:pt x="0" y="105"/>
                  </a:lnTo>
                  <a:lnTo>
                    <a:pt x="258" y="0"/>
                  </a:lnTo>
                  <a:lnTo>
                    <a:pt x="272" y="34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0" name="iṩḻïḑê"/>
            <p:cNvSpPr/>
            <p:nvPr userDrawn="1"/>
          </p:nvSpPr>
          <p:spPr bwMode="auto">
            <a:xfrm>
              <a:off x="5180360" y="2378460"/>
              <a:ext cx="151582" cy="81713"/>
            </a:xfrm>
            <a:custGeom>
              <a:avLst/>
              <a:gdLst>
                <a:gd name="T0" fmla="*/ 128 w 128"/>
                <a:gd name="T1" fmla="*/ 19 h 69"/>
                <a:gd name="T2" fmla="*/ 7 w 128"/>
                <a:gd name="T3" fmla="*/ 69 h 69"/>
                <a:gd name="T4" fmla="*/ 0 w 128"/>
                <a:gd name="T5" fmla="*/ 50 h 69"/>
                <a:gd name="T6" fmla="*/ 121 w 128"/>
                <a:gd name="T7" fmla="*/ 0 h 69"/>
                <a:gd name="T8" fmla="*/ 128 w 128"/>
                <a:gd name="T9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9">
                  <a:moveTo>
                    <a:pt x="128" y="19"/>
                  </a:moveTo>
                  <a:lnTo>
                    <a:pt x="7" y="69"/>
                  </a:lnTo>
                  <a:lnTo>
                    <a:pt x="0" y="50"/>
                  </a:lnTo>
                  <a:lnTo>
                    <a:pt x="121" y="0"/>
                  </a:lnTo>
                  <a:lnTo>
                    <a:pt x="128" y="19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1" name="ïṥḻîḑe"/>
            <p:cNvSpPr/>
            <p:nvPr userDrawn="1"/>
          </p:nvSpPr>
          <p:spPr bwMode="auto">
            <a:xfrm>
              <a:off x="5026409" y="1926081"/>
              <a:ext cx="73423" cy="55659"/>
            </a:xfrm>
            <a:custGeom>
              <a:avLst/>
              <a:gdLst>
                <a:gd name="T0" fmla="*/ 62 w 62"/>
                <a:gd name="T1" fmla="*/ 26 h 47"/>
                <a:gd name="T2" fmla="*/ 10 w 62"/>
                <a:gd name="T3" fmla="*/ 47 h 47"/>
                <a:gd name="T4" fmla="*/ 0 w 62"/>
                <a:gd name="T5" fmla="*/ 21 h 47"/>
                <a:gd name="T6" fmla="*/ 52 w 62"/>
                <a:gd name="T7" fmla="*/ 0 h 47"/>
                <a:gd name="T8" fmla="*/ 62 w 62"/>
                <a:gd name="T9" fmla="*/ 2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47">
                  <a:moveTo>
                    <a:pt x="62" y="26"/>
                  </a:moveTo>
                  <a:lnTo>
                    <a:pt x="10" y="47"/>
                  </a:lnTo>
                  <a:lnTo>
                    <a:pt x="0" y="21"/>
                  </a:lnTo>
                  <a:lnTo>
                    <a:pt x="52" y="0"/>
                  </a:lnTo>
                  <a:lnTo>
                    <a:pt x="62" y="26"/>
                  </a:lnTo>
                  <a:close/>
                </a:path>
              </a:pathLst>
            </a:custGeom>
            <a:solidFill>
              <a:srgbClr val="686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2" name="îṧľîḓê"/>
            <p:cNvSpPr/>
            <p:nvPr userDrawn="1"/>
          </p:nvSpPr>
          <p:spPr bwMode="auto">
            <a:xfrm>
              <a:off x="5028777" y="1901213"/>
              <a:ext cx="46186" cy="45001"/>
            </a:xfrm>
            <a:custGeom>
              <a:avLst/>
              <a:gdLst>
                <a:gd name="T0" fmla="*/ 39 w 39"/>
                <a:gd name="T1" fmla="*/ 26 h 38"/>
                <a:gd name="T2" fmla="*/ 10 w 39"/>
                <a:gd name="T3" fmla="*/ 38 h 38"/>
                <a:gd name="T4" fmla="*/ 0 w 39"/>
                <a:gd name="T5" fmla="*/ 12 h 38"/>
                <a:gd name="T6" fmla="*/ 29 w 39"/>
                <a:gd name="T7" fmla="*/ 0 h 38"/>
                <a:gd name="T8" fmla="*/ 39 w 39"/>
                <a:gd name="T9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38">
                  <a:moveTo>
                    <a:pt x="39" y="26"/>
                  </a:moveTo>
                  <a:lnTo>
                    <a:pt x="10" y="38"/>
                  </a:lnTo>
                  <a:lnTo>
                    <a:pt x="0" y="12"/>
                  </a:lnTo>
                  <a:lnTo>
                    <a:pt x="29" y="0"/>
                  </a:lnTo>
                  <a:lnTo>
                    <a:pt x="39" y="26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3" name="îṧḷîḋé"/>
            <p:cNvSpPr/>
            <p:nvPr userDrawn="1"/>
          </p:nvSpPr>
          <p:spPr bwMode="auto">
            <a:xfrm>
              <a:off x="5020487" y="1853843"/>
              <a:ext cx="28422" cy="55659"/>
            </a:xfrm>
            <a:custGeom>
              <a:avLst/>
              <a:gdLst>
                <a:gd name="T0" fmla="*/ 0 w 24"/>
                <a:gd name="T1" fmla="*/ 2 h 47"/>
                <a:gd name="T2" fmla="*/ 5 w 24"/>
                <a:gd name="T3" fmla="*/ 0 h 47"/>
                <a:gd name="T4" fmla="*/ 24 w 24"/>
                <a:gd name="T5" fmla="*/ 45 h 47"/>
                <a:gd name="T6" fmla="*/ 19 w 24"/>
                <a:gd name="T7" fmla="*/ 47 h 47"/>
                <a:gd name="T8" fmla="*/ 0 w 24"/>
                <a:gd name="T9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7">
                  <a:moveTo>
                    <a:pt x="0" y="2"/>
                  </a:moveTo>
                  <a:lnTo>
                    <a:pt x="5" y="0"/>
                  </a:lnTo>
                  <a:lnTo>
                    <a:pt x="24" y="45"/>
                  </a:lnTo>
                  <a:lnTo>
                    <a:pt x="19" y="47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4" name="ísľiďé"/>
            <p:cNvSpPr/>
            <p:nvPr userDrawn="1"/>
          </p:nvSpPr>
          <p:spPr bwMode="auto">
            <a:xfrm>
              <a:off x="5063120" y="1977004"/>
              <a:ext cx="33159" cy="81713"/>
            </a:xfrm>
            <a:custGeom>
              <a:avLst/>
              <a:gdLst>
                <a:gd name="T0" fmla="*/ 0 w 16"/>
                <a:gd name="T1" fmla="*/ 1 h 40"/>
                <a:gd name="T2" fmla="*/ 15 w 16"/>
                <a:gd name="T3" fmla="*/ 40 h 40"/>
                <a:gd name="T4" fmla="*/ 16 w 16"/>
                <a:gd name="T5" fmla="*/ 39 h 40"/>
                <a:gd name="T6" fmla="*/ 1 w 16"/>
                <a:gd name="T7" fmla="*/ 0 h 40"/>
                <a:gd name="T8" fmla="*/ 0 w 16"/>
                <a:gd name="T9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0" y="1"/>
                  </a:moveTo>
                  <a:cubicBezTo>
                    <a:pt x="5" y="14"/>
                    <a:pt x="9" y="27"/>
                    <a:pt x="15" y="40"/>
                  </a:cubicBezTo>
                  <a:cubicBezTo>
                    <a:pt x="15" y="40"/>
                    <a:pt x="16" y="40"/>
                    <a:pt x="16" y="39"/>
                  </a:cubicBezTo>
                  <a:cubicBezTo>
                    <a:pt x="11" y="26"/>
                    <a:pt x="6" y="13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5" name="í$ḷîḍê"/>
            <p:cNvSpPr/>
            <p:nvPr userDrawn="1"/>
          </p:nvSpPr>
          <p:spPr bwMode="auto">
            <a:xfrm>
              <a:off x="5136543" y="2177139"/>
              <a:ext cx="63949" cy="229742"/>
            </a:xfrm>
            <a:custGeom>
              <a:avLst/>
              <a:gdLst>
                <a:gd name="T0" fmla="*/ 0 w 31"/>
                <a:gd name="T1" fmla="*/ 0 h 112"/>
                <a:gd name="T2" fmla="*/ 31 w 31"/>
                <a:gd name="T3" fmla="*/ 112 h 112"/>
                <a:gd name="T4" fmla="*/ 31 w 31"/>
                <a:gd name="T5" fmla="*/ 112 h 112"/>
                <a:gd name="T6" fmla="*/ 0 w 31"/>
                <a:gd name="T7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112">
                  <a:moveTo>
                    <a:pt x="0" y="0"/>
                  </a:moveTo>
                  <a:cubicBezTo>
                    <a:pt x="14" y="37"/>
                    <a:pt x="23" y="74"/>
                    <a:pt x="31" y="112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27" y="74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6" name="ïṩľiḋe"/>
            <p:cNvSpPr/>
            <p:nvPr userDrawn="1"/>
          </p:nvSpPr>
          <p:spPr bwMode="auto">
            <a:xfrm>
              <a:off x="5214702" y="2463725"/>
              <a:ext cx="28422" cy="241584"/>
            </a:xfrm>
            <a:custGeom>
              <a:avLst/>
              <a:gdLst>
                <a:gd name="T0" fmla="*/ 0 w 14"/>
                <a:gd name="T1" fmla="*/ 0 h 118"/>
                <a:gd name="T2" fmla="*/ 7 w 14"/>
                <a:gd name="T3" fmla="*/ 118 h 118"/>
                <a:gd name="T4" fmla="*/ 7 w 14"/>
                <a:gd name="T5" fmla="*/ 118 h 118"/>
                <a:gd name="T6" fmla="*/ 0 w 14"/>
                <a:gd name="T7" fmla="*/ 0 h 118"/>
                <a:gd name="T8" fmla="*/ 0 w 14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18">
                  <a:moveTo>
                    <a:pt x="0" y="0"/>
                  </a:moveTo>
                  <a:cubicBezTo>
                    <a:pt x="8" y="40"/>
                    <a:pt x="10" y="77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14" y="79"/>
                    <a:pt x="11" y="3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7" name="íSľíḍe"/>
            <p:cNvSpPr/>
            <p:nvPr userDrawn="1"/>
          </p:nvSpPr>
          <p:spPr bwMode="auto">
            <a:xfrm>
              <a:off x="5202860" y="2758600"/>
              <a:ext cx="24869" cy="203689"/>
            </a:xfrm>
            <a:custGeom>
              <a:avLst/>
              <a:gdLst>
                <a:gd name="T0" fmla="*/ 11 w 12"/>
                <a:gd name="T1" fmla="*/ 0 h 99"/>
                <a:gd name="T2" fmla="*/ 0 w 12"/>
                <a:gd name="T3" fmla="*/ 99 h 99"/>
                <a:gd name="T4" fmla="*/ 1 w 12"/>
                <a:gd name="T5" fmla="*/ 99 h 99"/>
                <a:gd name="T6" fmla="*/ 12 w 12"/>
                <a:gd name="T7" fmla="*/ 0 h 99"/>
                <a:gd name="T8" fmla="*/ 11 w 12"/>
                <a:gd name="T9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9">
                  <a:moveTo>
                    <a:pt x="11" y="0"/>
                  </a:moveTo>
                  <a:cubicBezTo>
                    <a:pt x="6" y="33"/>
                    <a:pt x="3" y="66"/>
                    <a:pt x="0" y="99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6" y="67"/>
                    <a:pt x="10" y="33"/>
                    <a:pt x="12" y="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8" name="íŝḷîḍe"/>
            <p:cNvSpPr/>
            <p:nvPr userDrawn="1"/>
          </p:nvSpPr>
          <p:spPr bwMode="auto">
            <a:xfrm>
              <a:off x="5256151" y="2923208"/>
              <a:ext cx="17764" cy="45001"/>
            </a:xfrm>
            <a:custGeom>
              <a:avLst/>
              <a:gdLst>
                <a:gd name="T0" fmla="*/ 3 w 9"/>
                <a:gd name="T1" fmla="*/ 4 h 22"/>
                <a:gd name="T2" fmla="*/ 3 w 9"/>
                <a:gd name="T3" fmla="*/ 20 h 22"/>
                <a:gd name="T4" fmla="*/ 4 w 9"/>
                <a:gd name="T5" fmla="*/ 21 h 22"/>
                <a:gd name="T6" fmla="*/ 6 w 9"/>
                <a:gd name="T7" fmla="*/ 22 h 22"/>
                <a:gd name="T8" fmla="*/ 8 w 9"/>
                <a:gd name="T9" fmla="*/ 20 h 22"/>
                <a:gd name="T10" fmla="*/ 9 w 9"/>
                <a:gd name="T11" fmla="*/ 13 h 22"/>
                <a:gd name="T12" fmla="*/ 8 w 9"/>
                <a:gd name="T13" fmla="*/ 2 h 22"/>
                <a:gd name="T14" fmla="*/ 7 w 9"/>
                <a:gd name="T15" fmla="*/ 0 h 22"/>
                <a:gd name="T16" fmla="*/ 4 w 9"/>
                <a:gd name="T17" fmla="*/ 1 h 22"/>
                <a:gd name="T18" fmla="*/ 1 w 9"/>
                <a:gd name="T19" fmla="*/ 13 h 22"/>
                <a:gd name="T20" fmla="*/ 1 w 9"/>
                <a:gd name="T21" fmla="*/ 18 h 22"/>
                <a:gd name="T22" fmla="*/ 3 w 9"/>
                <a:gd name="T23" fmla="*/ 21 h 22"/>
                <a:gd name="T24" fmla="*/ 7 w 9"/>
                <a:gd name="T25" fmla="*/ 21 h 22"/>
                <a:gd name="T26" fmla="*/ 8 w 9"/>
                <a:gd name="T27" fmla="*/ 19 h 22"/>
                <a:gd name="T28" fmla="*/ 9 w 9"/>
                <a:gd name="T29" fmla="*/ 4 h 22"/>
                <a:gd name="T30" fmla="*/ 8 w 9"/>
                <a:gd name="T3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" h="22">
                  <a:moveTo>
                    <a:pt x="3" y="4"/>
                  </a:moveTo>
                  <a:cubicBezTo>
                    <a:pt x="2" y="9"/>
                    <a:pt x="2" y="14"/>
                    <a:pt x="3" y="20"/>
                  </a:cubicBezTo>
                  <a:cubicBezTo>
                    <a:pt x="3" y="20"/>
                    <a:pt x="4" y="21"/>
                    <a:pt x="4" y="21"/>
                  </a:cubicBezTo>
                  <a:cubicBezTo>
                    <a:pt x="5" y="22"/>
                    <a:pt x="6" y="22"/>
                    <a:pt x="6" y="22"/>
                  </a:cubicBezTo>
                  <a:cubicBezTo>
                    <a:pt x="7" y="21"/>
                    <a:pt x="8" y="20"/>
                    <a:pt x="8" y="20"/>
                  </a:cubicBezTo>
                  <a:cubicBezTo>
                    <a:pt x="9" y="18"/>
                    <a:pt x="9" y="15"/>
                    <a:pt x="9" y="13"/>
                  </a:cubicBezTo>
                  <a:cubicBezTo>
                    <a:pt x="9" y="10"/>
                    <a:pt x="9" y="6"/>
                    <a:pt x="8" y="2"/>
                  </a:cubicBezTo>
                  <a:cubicBezTo>
                    <a:pt x="8" y="1"/>
                    <a:pt x="7" y="1"/>
                    <a:pt x="7" y="0"/>
                  </a:cubicBezTo>
                  <a:cubicBezTo>
                    <a:pt x="6" y="0"/>
                    <a:pt x="5" y="1"/>
                    <a:pt x="4" y="1"/>
                  </a:cubicBezTo>
                  <a:cubicBezTo>
                    <a:pt x="1" y="5"/>
                    <a:pt x="1" y="9"/>
                    <a:pt x="1" y="13"/>
                  </a:cubicBezTo>
                  <a:cubicBezTo>
                    <a:pt x="0" y="15"/>
                    <a:pt x="0" y="16"/>
                    <a:pt x="1" y="18"/>
                  </a:cubicBezTo>
                  <a:cubicBezTo>
                    <a:pt x="1" y="19"/>
                    <a:pt x="2" y="21"/>
                    <a:pt x="3" y="21"/>
                  </a:cubicBezTo>
                  <a:cubicBezTo>
                    <a:pt x="4" y="22"/>
                    <a:pt x="6" y="22"/>
                    <a:pt x="7" y="21"/>
                  </a:cubicBezTo>
                  <a:cubicBezTo>
                    <a:pt x="8" y="21"/>
                    <a:pt x="8" y="20"/>
                    <a:pt x="8" y="19"/>
                  </a:cubicBezTo>
                  <a:cubicBezTo>
                    <a:pt x="9" y="14"/>
                    <a:pt x="9" y="9"/>
                    <a:pt x="9" y="4"/>
                  </a:cubicBezTo>
                  <a:cubicBezTo>
                    <a:pt x="9" y="3"/>
                    <a:pt x="9" y="2"/>
                    <a:pt x="8" y="1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9" name="íṥlíḑé"/>
            <p:cNvSpPr/>
            <p:nvPr userDrawn="1"/>
          </p:nvSpPr>
          <p:spPr bwMode="auto">
            <a:xfrm>
              <a:off x="5245492" y="2917288"/>
              <a:ext cx="36712" cy="54475"/>
            </a:xfrm>
            <a:custGeom>
              <a:avLst/>
              <a:gdLst>
                <a:gd name="T0" fmla="*/ 8 w 18"/>
                <a:gd name="T1" fmla="*/ 7 h 27"/>
                <a:gd name="T2" fmla="*/ 7 w 18"/>
                <a:gd name="T3" fmla="*/ 16 h 27"/>
                <a:gd name="T4" fmla="*/ 8 w 18"/>
                <a:gd name="T5" fmla="*/ 24 h 27"/>
                <a:gd name="T6" fmla="*/ 14 w 18"/>
                <a:gd name="T7" fmla="*/ 23 h 27"/>
                <a:gd name="T8" fmla="*/ 15 w 18"/>
                <a:gd name="T9" fmla="*/ 6 h 27"/>
                <a:gd name="T10" fmla="*/ 8 w 18"/>
                <a:gd name="T11" fmla="*/ 3 h 27"/>
                <a:gd name="T12" fmla="*/ 10 w 18"/>
                <a:gd name="T13" fmla="*/ 27 h 27"/>
                <a:gd name="T14" fmla="*/ 16 w 18"/>
                <a:gd name="T15" fmla="*/ 18 h 27"/>
                <a:gd name="T16" fmla="*/ 13 w 18"/>
                <a:gd name="T17" fmla="*/ 3 h 27"/>
                <a:gd name="T18" fmla="*/ 12 w 18"/>
                <a:gd name="T19" fmla="*/ 5 h 27"/>
                <a:gd name="T20" fmla="*/ 12 w 18"/>
                <a:gd name="T21" fmla="*/ 20 h 27"/>
                <a:gd name="T22" fmla="*/ 11 w 18"/>
                <a:gd name="T23" fmla="*/ 22 h 27"/>
                <a:gd name="T24" fmla="*/ 7 w 18"/>
                <a:gd name="T25" fmla="*/ 19 h 27"/>
                <a:gd name="T26" fmla="*/ 7 w 18"/>
                <a:gd name="T27" fmla="*/ 15 h 27"/>
                <a:gd name="T28" fmla="*/ 9 w 18"/>
                <a:gd name="T29" fmla="*/ 7 h 27"/>
                <a:gd name="T30" fmla="*/ 11 w 18"/>
                <a:gd name="T31" fmla="*/ 7 h 27"/>
                <a:gd name="T32" fmla="*/ 12 w 18"/>
                <a:gd name="T33" fmla="*/ 9 h 27"/>
                <a:gd name="T34" fmla="*/ 13 w 18"/>
                <a:gd name="T35" fmla="*/ 13 h 27"/>
                <a:gd name="T36" fmla="*/ 9 w 18"/>
                <a:gd name="T37" fmla="*/ 22 h 27"/>
                <a:gd name="T38" fmla="*/ 8 w 18"/>
                <a:gd name="T39" fmla="*/ 14 h 27"/>
                <a:gd name="T40" fmla="*/ 8 w 18"/>
                <a:gd name="T41" fmla="*/ 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27">
                  <a:moveTo>
                    <a:pt x="8" y="7"/>
                  </a:moveTo>
                  <a:cubicBezTo>
                    <a:pt x="7" y="9"/>
                    <a:pt x="7" y="13"/>
                    <a:pt x="7" y="16"/>
                  </a:cubicBezTo>
                  <a:cubicBezTo>
                    <a:pt x="7" y="18"/>
                    <a:pt x="7" y="22"/>
                    <a:pt x="8" y="24"/>
                  </a:cubicBezTo>
                  <a:cubicBezTo>
                    <a:pt x="9" y="27"/>
                    <a:pt x="12" y="26"/>
                    <a:pt x="14" y="23"/>
                  </a:cubicBezTo>
                  <a:cubicBezTo>
                    <a:pt x="17" y="19"/>
                    <a:pt x="16" y="11"/>
                    <a:pt x="15" y="6"/>
                  </a:cubicBezTo>
                  <a:cubicBezTo>
                    <a:pt x="14" y="3"/>
                    <a:pt x="12" y="0"/>
                    <a:pt x="8" y="3"/>
                  </a:cubicBezTo>
                  <a:cubicBezTo>
                    <a:pt x="3" y="8"/>
                    <a:pt x="0" y="27"/>
                    <a:pt x="10" y="27"/>
                  </a:cubicBezTo>
                  <a:cubicBezTo>
                    <a:pt x="15" y="27"/>
                    <a:pt x="15" y="21"/>
                    <a:pt x="16" y="18"/>
                  </a:cubicBezTo>
                  <a:cubicBezTo>
                    <a:pt x="16" y="14"/>
                    <a:pt x="18" y="5"/>
                    <a:pt x="13" y="3"/>
                  </a:cubicBezTo>
                  <a:cubicBezTo>
                    <a:pt x="13" y="3"/>
                    <a:pt x="12" y="4"/>
                    <a:pt x="12" y="5"/>
                  </a:cubicBezTo>
                  <a:cubicBezTo>
                    <a:pt x="13" y="9"/>
                    <a:pt x="13" y="15"/>
                    <a:pt x="12" y="20"/>
                  </a:cubicBezTo>
                  <a:cubicBezTo>
                    <a:pt x="12" y="21"/>
                    <a:pt x="12" y="21"/>
                    <a:pt x="11" y="22"/>
                  </a:cubicBezTo>
                  <a:cubicBezTo>
                    <a:pt x="8" y="22"/>
                    <a:pt x="7" y="21"/>
                    <a:pt x="7" y="19"/>
                  </a:cubicBezTo>
                  <a:cubicBezTo>
                    <a:pt x="7" y="18"/>
                    <a:pt x="7" y="16"/>
                    <a:pt x="7" y="15"/>
                  </a:cubicBezTo>
                  <a:cubicBezTo>
                    <a:pt x="8" y="13"/>
                    <a:pt x="8" y="9"/>
                    <a:pt x="9" y="7"/>
                  </a:cubicBezTo>
                  <a:cubicBezTo>
                    <a:pt x="9" y="6"/>
                    <a:pt x="10" y="6"/>
                    <a:pt x="11" y="7"/>
                  </a:cubicBezTo>
                  <a:cubicBezTo>
                    <a:pt x="12" y="7"/>
                    <a:pt x="12" y="7"/>
                    <a:pt x="12" y="9"/>
                  </a:cubicBezTo>
                  <a:cubicBezTo>
                    <a:pt x="12" y="10"/>
                    <a:pt x="12" y="11"/>
                    <a:pt x="13" y="13"/>
                  </a:cubicBezTo>
                  <a:cubicBezTo>
                    <a:pt x="13" y="13"/>
                    <a:pt x="14" y="25"/>
                    <a:pt x="9" y="22"/>
                  </a:cubicBezTo>
                  <a:cubicBezTo>
                    <a:pt x="8" y="22"/>
                    <a:pt x="8" y="15"/>
                    <a:pt x="8" y="14"/>
                  </a:cubicBezTo>
                  <a:cubicBezTo>
                    <a:pt x="8" y="12"/>
                    <a:pt x="9" y="9"/>
                    <a:pt x="8" y="7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0" name="íṣḷíḋè"/>
            <p:cNvSpPr/>
            <p:nvPr userDrawn="1"/>
          </p:nvSpPr>
          <p:spPr bwMode="auto">
            <a:xfrm>
              <a:off x="5276283" y="2908998"/>
              <a:ext cx="5922" cy="11842"/>
            </a:xfrm>
            <a:custGeom>
              <a:avLst/>
              <a:gdLst>
                <a:gd name="T0" fmla="*/ 1 w 3"/>
                <a:gd name="T1" fmla="*/ 2 h 6"/>
                <a:gd name="T2" fmla="*/ 1 w 3"/>
                <a:gd name="T3" fmla="*/ 6 h 6"/>
                <a:gd name="T4" fmla="*/ 2 w 3"/>
                <a:gd name="T5" fmla="*/ 6 h 6"/>
                <a:gd name="T6" fmla="*/ 2 w 3"/>
                <a:gd name="T7" fmla="*/ 5 h 6"/>
                <a:gd name="T8" fmla="*/ 2 w 3"/>
                <a:gd name="T9" fmla="*/ 1 h 6"/>
                <a:gd name="T10" fmla="*/ 1 w 3"/>
                <a:gd name="T11" fmla="*/ 0 h 6"/>
                <a:gd name="T12" fmla="*/ 1 w 3"/>
                <a:gd name="T13" fmla="*/ 1 h 6"/>
                <a:gd name="T14" fmla="*/ 1 w 3"/>
                <a:gd name="T1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6">
                  <a:moveTo>
                    <a:pt x="1" y="2"/>
                  </a:moveTo>
                  <a:cubicBezTo>
                    <a:pt x="0" y="4"/>
                    <a:pt x="1" y="5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4"/>
                    <a:pt x="3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4"/>
                    <a:pt x="1" y="5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1" name="íšľîḑè"/>
            <p:cNvSpPr/>
            <p:nvPr userDrawn="1"/>
          </p:nvSpPr>
          <p:spPr bwMode="auto">
            <a:xfrm>
              <a:off x="5273914" y="2904261"/>
              <a:ext cx="10659" cy="18948"/>
            </a:xfrm>
            <a:custGeom>
              <a:avLst/>
              <a:gdLst>
                <a:gd name="T0" fmla="*/ 1 w 5"/>
                <a:gd name="T1" fmla="*/ 4 h 9"/>
                <a:gd name="T2" fmla="*/ 3 w 5"/>
                <a:gd name="T3" fmla="*/ 9 h 9"/>
                <a:gd name="T4" fmla="*/ 5 w 5"/>
                <a:gd name="T5" fmla="*/ 4 h 9"/>
                <a:gd name="T6" fmla="*/ 1 w 5"/>
                <a:gd name="T7" fmla="*/ 2 h 9"/>
                <a:gd name="T8" fmla="*/ 2 w 5"/>
                <a:gd name="T9" fmla="*/ 8 h 9"/>
                <a:gd name="T10" fmla="*/ 3 w 5"/>
                <a:gd name="T11" fmla="*/ 7 h 9"/>
                <a:gd name="T12" fmla="*/ 3 w 5"/>
                <a:gd name="T13" fmla="*/ 6 h 9"/>
                <a:gd name="T14" fmla="*/ 3 w 5"/>
                <a:gd name="T15" fmla="*/ 3 h 9"/>
                <a:gd name="T16" fmla="*/ 2 w 5"/>
                <a:gd name="T17" fmla="*/ 4 h 9"/>
                <a:gd name="T18" fmla="*/ 2 w 5"/>
                <a:gd name="T19" fmla="*/ 5 h 9"/>
                <a:gd name="T20" fmla="*/ 2 w 5"/>
                <a:gd name="T21" fmla="*/ 7 h 9"/>
                <a:gd name="T22" fmla="*/ 3 w 5"/>
                <a:gd name="T23" fmla="*/ 7 h 9"/>
                <a:gd name="T24" fmla="*/ 2 w 5"/>
                <a:gd name="T25" fmla="*/ 5 h 9"/>
                <a:gd name="T26" fmla="*/ 1 w 5"/>
                <a:gd name="T2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" h="9">
                  <a:moveTo>
                    <a:pt x="1" y="4"/>
                  </a:moveTo>
                  <a:cubicBezTo>
                    <a:pt x="1" y="6"/>
                    <a:pt x="0" y="9"/>
                    <a:pt x="3" y="9"/>
                  </a:cubicBezTo>
                  <a:cubicBezTo>
                    <a:pt x="5" y="9"/>
                    <a:pt x="5" y="5"/>
                    <a:pt x="5" y="4"/>
                  </a:cubicBezTo>
                  <a:cubicBezTo>
                    <a:pt x="4" y="2"/>
                    <a:pt x="3" y="0"/>
                    <a:pt x="1" y="2"/>
                  </a:cubicBezTo>
                  <a:cubicBezTo>
                    <a:pt x="0" y="3"/>
                    <a:pt x="0" y="6"/>
                    <a:pt x="2" y="8"/>
                  </a:cubicBezTo>
                  <a:cubicBezTo>
                    <a:pt x="2" y="8"/>
                    <a:pt x="3" y="8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3" y="6"/>
                    <a:pt x="2" y="5"/>
                    <a:pt x="2" y="5"/>
                  </a:cubicBezTo>
                  <a:cubicBezTo>
                    <a:pt x="3" y="4"/>
                    <a:pt x="1" y="3"/>
                    <a:pt x="1" y="4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2" name="íṥļîḋe"/>
            <p:cNvSpPr/>
            <p:nvPr userDrawn="1"/>
          </p:nvSpPr>
          <p:spPr bwMode="auto">
            <a:xfrm>
              <a:off x="5262072" y="2898340"/>
              <a:ext cx="8290" cy="16579"/>
            </a:xfrm>
            <a:custGeom>
              <a:avLst/>
              <a:gdLst>
                <a:gd name="T0" fmla="*/ 1 w 4"/>
                <a:gd name="T1" fmla="*/ 2 h 8"/>
                <a:gd name="T2" fmla="*/ 0 w 4"/>
                <a:gd name="T3" fmla="*/ 5 h 8"/>
                <a:gd name="T4" fmla="*/ 0 w 4"/>
                <a:gd name="T5" fmla="*/ 7 h 8"/>
                <a:gd name="T6" fmla="*/ 2 w 4"/>
                <a:gd name="T7" fmla="*/ 8 h 8"/>
                <a:gd name="T8" fmla="*/ 3 w 4"/>
                <a:gd name="T9" fmla="*/ 6 h 8"/>
                <a:gd name="T10" fmla="*/ 3 w 4"/>
                <a:gd name="T11" fmla="*/ 1 h 8"/>
                <a:gd name="T12" fmla="*/ 2 w 4"/>
                <a:gd name="T13" fmla="*/ 0 h 8"/>
                <a:gd name="T14" fmla="*/ 1 w 4"/>
                <a:gd name="T15" fmla="*/ 2 h 8"/>
                <a:gd name="T16" fmla="*/ 0 w 4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8">
                  <a:moveTo>
                    <a:pt x="1" y="2"/>
                  </a:move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7"/>
                    <a:pt x="1" y="8"/>
                    <a:pt x="2" y="8"/>
                  </a:cubicBezTo>
                  <a:cubicBezTo>
                    <a:pt x="3" y="8"/>
                    <a:pt x="3" y="7"/>
                    <a:pt x="3" y="6"/>
                  </a:cubicBezTo>
                  <a:cubicBezTo>
                    <a:pt x="4" y="4"/>
                    <a:pt x="4" y="3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1"/>
                    <a:pt x="1" y="2"/>
                  </a:cubicBezTo>
                  <a:cubicBezTo>
                    <a:pt x="0" y="4"/>
                    <a:pt x="0" y="6"/>
                    <a:pt x="0" y="8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3" name="išḷíďe"/>
            <p:cNvSpPr/>
            <p:nvPr userDrawn="1"/>
          </p:nvSpPr>
          <p:spPr bwMode="auto">
            <a:xfrm>
              <a:off x="5258519" y="2894787"/>
              <a:ext cx="14211" cy="23685"/>
            </a:xfrm>
            <a:custGeom>
              <a:avLst/>
              <a:gdLst>
                <a:gd name="T0" fmla="*/ 2 w 7"/>
                <a:gd name="T1" fmla="*/ 3 h 12"/>
                <a:gd name="T2" fmla="*/ 2 w 7"/>
                <a:gd name="T3" fmla="*/ 10 h 12"/>
                <a:gd name="T4" fmla="*/ 7 w 7"/>
                <a:gd name="T5" fmla="*/ 6 h 12"/>
                <a:gd name="T6" fmla="*/ 3 w 7"/>
                <a:gd name="T7" fmla="*/ 2 h 12"/>
                <a:gd name="T8" fmla="*/ 1 w 7"/>
                <a:gd name="T9" fmla="*/ 10 h 12"/>
                <a:gd name="T10" fmla="*/ 2 w 7"/>
                <a:gd name="T11" fmla="*/ 10 h 12"/>
                <a:gd name="T12" fmla="*/ 4 w 7"/>
                <a:gd name="T13" fmla="*/ 4 h 12"/>
                <a:gd name="T14" fmla="*/ 4 w 7"/>
                <a:gd name="T15" fmla="*/ 8 h 12"/>
                <a:gd name="T16" fmla="*/ 3 w 7"/>
                <a:gd name="T17" fmla="*/ 7 h 12"/>
                <a:gd name="T18" fmla="*/ 3 w 7"/>
                <a:gd name="T19" fmla="*/ 6 h 12"/>
                <a:gd name="T20" fmla="*/ 3 w 7"/>
                <a:gd name="T21" fmla="*/ 4 h 12"/>
                <a:gd name="T22" fmla="*/ 2 w 7"/>
                <a:gd name="T2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2">
                  <a:moveTo>
                    <a:pt x="2" y="3"/>
                  </a:moveTo>
                  <a:cubicBezTo>
                    <a:pt x="1" y="5"/>
                    <a:pt x="0" y="9"/>
                    <a:pt x="2" y="10"/>
                  </a:cubicBezTo>
                  <a:cubicBezTo>
                    <a:pt x="5" y="12"/>
                    <a:pt x="6" y="8"/>
                    <a:pt x="7" y="6"/>
                  </a:cubicBezTo>
                  <a:cubicBezTo>
                    <a:pt x="7" y="4"/>
                    <a:pt x="6" y="0"/>
                    <a:pt x="3" y="2"/>
                  </a:cubicBezTo>
                  <a:cubicBezTo>
                    <a:pt x="1" y="3"/>
                    <a:pt x="1" y="8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4" y="4"/>
                    <a:pt x="4" y="4"/>
                  </a:cubicBezTo>
                  <a:cubicBezTo>
                    <a:pt x="5" y="4"/>
                    <a:pt x="5" y="7"/>
                    <a:pt x="4" y="8"/>
                  </a:cubicBezTo>
                  <a:cubicBezTo>
                    <a:pt x="4" y="8"/>
                    <a:pt x="4" y="8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4"/>
                    <a:pt x="3" y="4"/>
                  </a:cubicBezTo>
                  <a:cubicBezTo>
                    <a:pt x="4" y="3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4" name="ïṧḷîḍê"/>
            <p:cNvSpPr/>
            <p:nvPr userDrawn="1"/>
          </p:nvSpPr>
          <p:spPr bwMode="auto">
            <a:xfrm>
              <a:off x="5202860" y="2252930"/>
              <a:ext cx="28422" cy="41449"/>
            </a:xfrm>
            <a:custGeom>
              <a:avLst/>
              <a:gdLst>
                <a:gd name="T0" fmla="*/ 1 w 14"/>
                <a:gd name="T1" fmla="*/ 1 h 20"/>
                <a:gd name="T2" fmla="*/ 11 w 14"/>
                <a:gd name="T3" fmla="*/ 18 h 20"/>
                <a:gd name="T4" fmla="*/ 14 w 14"/>
                <a:gd name="T5" fmla="*/ 19 h 20"/>
                <a:gd name="T6" fmla="*/ 14 w 14"/>
                <a:gd name="T7" fmla="*/ 18 h 20"/>
                <a:gd name="T8" fmla="*/ 6 w 14"/>
                <a:gd name="T9" fmla="*/ 3 h 20"/>
                <a:gd name="T10" fmla="*/ 1 w 14"/>
                <a:gd name="T11" fmla="*/ 1 h 20"/>
                <a:gd name="T12" fmla="*/ 1 w 14"/>
                <a:gd name="T13" fmla="*/ 5 h 20"/>
                <a:gd name="T14" fmla="*/ 11 w 14"/>
                <a:gd name="T15" fmla="*/ 19 h 20"/>
                <a:gd name="T16" fmla="*/ 9 w 14"/>
                <a:gd name="T17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0">
                  <a:moveTo>
                    <a:pt x="1" y="1"/>
                  </a:moveTo>
                  <a:cubicBezTo>
                    <a:pt x="3" y="7"/>
                    <a:pt x="7" y="13"/>
                    <a:pt x="11" y="18"/>
                  </a:cubicBezTo>
                  <a:cubicBezTo>
                    <a:pt x="12" y="19"/>
                    <a:pt x="13" y="20"/>
                    <a:pt x="14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2"/>
                    <a:pt x="10" y="7"/>
                    <a:pt x="6" y="3"/>
                  </a:cubicBezTo>
                  <a:cubicBezTo>
                    <a:pt x="5" y="1"/>
                    <a:pt x="3" y="0"/>
                    <a:pt x="1" y="1"/>
                  </a:cubicBezTo>
                  <a:cubicBezTo>
                    <a:pt x="0" y="2"/>
                    <a:pt x="0" y="4"/>
                    <a:pt x="1" y="5"/>
                  </a:cubicBezTo>
                  <a:cubicBezTo>
                    <a:pt x="3" y="11"/>
                    <a:pt x="7" y="16"/>
                    <a:pt x="11" y="19"/>
                  </a:cubicBezTo>
                  <a:cubicBezTo>
                    <a:pt x="12" y="15"/>
                    <a:pt x="11" y="11"/>
                    <a:pt x="9" y="7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5" name="îṣḷïḑé"/>
            <p:cNvSpPr/>
            <p:nvPr userDrawn="1"/>
          </p:nvSpPr>
          <p:spPr bwMode="auto">
            <a:xfrm>
              <a:off x="5198123" y="2251747"/>
              <a:ext cx="35527" cy="46186"/>
            </a:xfrm>
            <a:custGeom>
              <a:avLst/>
              <a:gdLst>
                <a:gd name="T0" fmla="*/ 3 w 17"/>
                <a:gd name="T1" fmla="*/ 2 h 23"/>
                <a:gd name="T2" fmla="*/ 8 w 17"/>
                <a:gd name="T3" fmla="*/ 14 h 23"/>
                <a:gd name="T4" fmla="*/ 14 w 17"/>
                <a:gd name="T5" fmla="*/ 21 h 23"/>
                <a:gd name="T6" fmla="*/ 17 w 17"/>
                <a:gd name="T7" fmla="*/ 17 h 23"/>
                <a:gd name="T8" fmla="*/ 12 w 17"/>
                <a:gd name="T9" fmla="*/ 7 h 23"/>
                <a:gd name="T10" fmla="*/ 5 w 17"/>
                <a:gd name="T11" fmla="*/ 0 h 23"/>
                <a:gd name="T12" fmla="*/ 1 w 17"/>
                <a:gd name="T13" fmla="*/ 3 h 23"/>
                <a:gd name="T14" fmla="*/ 4 w 17"/>
                <a:gd name="T15" fmla="*/ 13 h 23"/>
                <a:gd name="T16" fmla="*/ 12 w 17"/>
                <a:gd name="T17" fmla="*/ 22 h 23"/>
                <a:gd name="T18" fmla="*/ 15 w 17"/>
                <a:gd name="T19" fmla="*/ 20 h 23"/>
                <a:gd name="T20" fmla="*/ 11 w 17"/>
                <a:gd name="T21" fmla="*/ 8 h 23"/>
                <a:gd name="T22" fmla="*/ 10 w 17"/>
                <a:gd name="T23" fmla="*/ 9 h 23"/>
                <a:gd name="T24" fmla="*/ 12 w 17"/>
                <a:gd name="T25" fmla="*/ 20 h 23"/>
                <a:gd name="T26" fmla="*/ 15 w 17"/>
                <a:gd name="T27" fmla="*/ 19 h 23"/>
                <a:gd name="T28" fmla="*/ 5 w 17"/>
                <a:gd name="T29" fmla="*/ 8 h 23"/>
                <a:gd name="T30" fmla="*/ 4 w 17"/>
                <a:gd name="T31" fmla="*/ 5 h 23"/>
                <a:gd name="T32" fmla="*/ 7 w 17"/>
                <a:gd name="T33" fmla="*/ 5 h 23"/>
                <a:gd name="T34" fmla="*/ 11 w 17"/>
                <a:gd name="T35" fmla="*/ 10 h 23"/>
                <a:gd name="T36" fmla="*/ 15 w 17"/>
                <a:gd name="T37" fmla="*/ 18 h 23"/>
                <a:gd name="T38" fmla="*/ 11 w 17"/>
                <a:gd name="T39" fmla="*/ 14 h 23"/>
                <a:gd name="T40" fmla="*/ 3 w 17"/>
                <a:gd name="T41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23">
                  <a:moveTo>
                    <a:pt x="3" y="2"/>
                  </a:moveTo>
                  <a:cubicBezTo>
                    <a:pt x="3" y="6"/>
                    <a:pt x="6" y="10"/>
                    <a:pt x="8" y="14"/>
                  </a:cubicBezTo>
                  <a:cubicBezTo>
                    <a:pt x="9" y="16"/>
                    <a:pt x="11" y="21"/>
                    <a:pt x="14" y="21"/>
                  </a:cubicBezTo>
                  <a:cubicBezTo>
                    <a:pt x="17" y="22"/>
                    <a:pt x="17" y="19"/>
                    <a:pt x="17" y="17"/>
                  </a:cubicBezTo>
                  <a:cubicBezTo>
                    <a:pt x="17" y="13"/>
                    <a:pt x="15" y="10"/>
                    <a:pt x="12" y="7"/>
                  </a:cubicBezTo>
                  <a:cubicBezTo>
                    <a:pt x="11" y="4"/>
                    <a:pt x="8" y="1"/>
                    <a:pt x="5" y="0"/>
                  </a:cubicBezTo>
                  <a:cubicBezTo>
                    <a:pt x="3" y="0"/>
                    <a:pt x="1" y="1"/>
                    <a:pt x="1" y="3"/>
                  </a:cubicBezTo>
                  <a:cubicBezTo>
                    <a:pt x="0" y="6"/>
                    <a:pt x="2" y="10"/>
                    <a:pt x="4" y="13"/>
                  </a:cubicBezTo>
                  <a:cubicBezTo>
                    <a:pt x="6" y="16"/>
                    <a:pt x="9" y="19"/>
                    <a:pt x="12" y="22"/>
                  </a:cubicBezTo>
                  <a:cubicBezTo>
                    <a:pt x="14" y="23"/>
                    <a:pt x="15" y="22"/>
                    <a:pt x="15" y="20"/>
                  </a:cubicBezTo>
                  <a:cubicBezTo>
                    <a:pt x="16" y="15"/>
                    <a:pt x="15" y="11"/>
                    <a:pt x="11" y="8"/>
                  </a:cubicBezTo>
                  <a:cubicBezTo>
                    <a:pt x="11" y="7"/>
                    <a:pt x="9" y="8"/>
                    <a:pt x="10" y="9"/>
                  </a:cubicBezTo>
                  <a:cubicBezTo>
                    <a:pt x="11" y="12"/>
                    <a:pt x="12" y="16"/>
                    <a:pt x="12" y="20"/>
                  </a:cubicBezTo>
                  <a:cubicBezTo>
                    <a:pt x="13" y="20"/>
                    <a:pt x="14" y="19"/>
                    <a:pt x="15" y="19"/>
                  </a:cubicBezTo>
                  <a:cubicBezTo>
                    <a:pt x="11" y="16"/>
                    <a:pt x="7" y="12"/>
                    <a:pt x="5" y="8"/>
                  </a:cubicBezTo>
                  <a:cubicBezTo>
                    <a:pt x="5" y="7"/>
                    <a:pt x="4" y="6"/>
                    <a:pt x="4" y="5"/>
                  </a:cubicBezTo>
                  <a:cubicBezTo>
                    <a:pt x="4" y="3"/>
                    <a:pt x="6" y="3"/>
                    <a:pt x="7" y="5"/>
                  </a:cubicBezTo>
                  <a:cubicBezTo>
                    <a:pt x="9" y="6"/>
                    <a:pt x="10" y="8"/>
                    <a:pt x="11" y="10"/>
                  </a:cubicBezTo>
                  <a:cubicBezTo>
                    <a:pt x="12" y="11"/>
                    <a:pt x="16" y="16"/>
                    <a:pt x="15" y="18"/>
                  </a:cubicBezTo>
                  <a:cubicBezTo>
                    <a:pt x="13" y="19"/>
                    <a:pt x="11" y="15"/>
                    <a:pt x="11" y="14"/>
                  </a:cubicBezTo>
                  <a:cubicBezTo>
                    <a:pt x="8" y="10"/>
                    <a:pt x="6" y="6"/>
                    <a:pt x="3" y="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6" name="îsḷidé"/>
            <p:cNvSpPr/>
            <p:nvPr userDrawn="1"/>
          </p:nvSpPr>
          <p:spPr bwMode="auto">
            <a:xfrm>
              <a:off x="5239572" y="2296748"/>
              <a:ext cx="14211" cy="14211"/>
            </a:xfrm>
            <a:custGeom>
              <a:avLst/>
              <a:gdLst>
                <a:gd name="T0" fmla="*/ 0 w 7"/>
                <a:gd name="T1" fmla="*/ 0 h 7"/>
                <a:gd name="T2" fmla="*/ 7 w 7"/>
                <a:gd name="T3" fmla="*/ 7 h 7"/>
                <a:gd name="T4" fmla="*/ 0 w 7"/>
                <a:gd name="T5" fmla="*/ 0 h 7"/>
                <a:gd name="T6" fmla="*/ 3 w 7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0" y="0"/>
                  </a:moveTo>
                  <a:cubicBezTo>
                    <a:pt x="0" y="4"/>
                    <a:pt x="3" y="7"/>
                    <a:pt x="7" y="7"/>
                  </a:cubicBezTo>
                  <a:cubicBezTo>
                    <a:pt x="5" y="4"/>
                    <a:pt x="3" y="1"/>
                    <a:pt x="0" y="0"/>
                  </a:cubicBezTo>
                  <a:cubicBezTo>
                    <a:pt x="0" y="2"/>
                    <a:pt x="1" y="4"/>
                    <a:pt x="3" y="5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7" name="îṧlídê"/>
            <p:cNvSpPr/>
            <p:nvPr userDrawn="1"/>
          </p:nvSpPr>
          <p:spPr bwMode="auto">
            <a:xfrm>
              <a:off x="5236019" y="2292011"/>
              <a:ext cx="20132" cy="21316"/>
            </a:xfrm>
            <a:custGeom>
              <a:avLst/>
              <a:gdLst>
                <a:gd name="T0" fmla="*/ 1 w 10"/>
                <a:gd name="T1" fmla="*/ 2 h 10"/>
                <a:gd name="T2" fmla="*/ 8 w 10"/>
                <a:gd name="T3" fmla="*/ 10 h 10"/>
                <a:gd name="T4" fmla="*/ 10 w 10"/>
                <a:gd name="T5" fmla="*/ 8 h 10"/>
                <a:gd name="T6" fmla="*/ 3 w 10"/>
                <a:gd name="T7" fmla="*/ 1 h 10"/>
                <a:gd name="T8" fmla="*/ 0 w 10"/>
                <a:gd name="T9" fmla="*/ 2 h 10"/>
                <a:gd name="T10" fmla="*/ 5 w 10"/>
                <a:gd name="T11" fmla="*/ 8 h 10"/>
                <a:gd name="T12" fmla="*/ 6 w 10"/>
                <a:gd name="T13" fmla="*/ 7 h 10"/>
                <a:gd name="T14" fmla="*/ 4 w 10"/>
                <a:gd name="T15" fmla="*/ 2 h 10"/>
                <a:gd name="T16" fmla="*/ 1 w 10"/>
                <a:gd name="T17" fmla="*/ 4 h 10"/>
                <a:gd name="T18" fmla="*/ 7 w 10"/>
                <a:gd name="T19" fmla="*/ 9 h 10"/>
                <a:gd name="T20" fmla="*/ 9 w 10"/>
                <a:gd name="T21" fmla="*/ 7 h 10"/>
                <a:gd name="T22" fmla="*/ 2 w 10"/>
                <a:gd name="T23" fmla="*/ 2 h 10"/>
                <a:gd name="T24" fmla="*/ 1 w 10"/>
                <a:gd name="T2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10">
                  <a:moveTo>
                    <a:pt x="1" y="2"/>
                  </a:moveTo>
                  <a:cubicBezTo>
                    <a:pt x="0" y="7"/>
                    <a:pt x="5" y="10"/>
                    <a:pt x="8" y="10"/>
                  </a:cubicBezTo>
                  <a:cubicBezTo>
                    <a:pt x="10" y="10"/>
                    <a:pt x="10" y="9"/>
                    <a:pt x="10" y="8"/>
                  </a:cubicBezTo>
                  <a:cubicBezTo>
                    <a:pt x="9" y="5"/>
                    <a:pt x="6" y="2"/>
                    <a:pt x="3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1" y="5"/>
                    <a:pt x="2" y="8"/>
                    <a:pt x="5" y="8"/>
                  </a:cubicBezTo>
                  <a:cubicBezTo>
                    <a:pt x="5" y="9"/>
                    <a:pt x="6" y="8"/>
                    <a:pt x="6" y="7"/>
                  </a:cubicBezTo>
                  <a:cubicBezTo>
                    <a:pt x="5" y="5"/>
                    <a:pt x="4" y="4"/>
                    <a:pt x="4" y="2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4" y="5"/>
                    <a:pt x="6" y="7"/>
                    <a:pt x="7" y="9"/>
                  </a:cubicBezTo>
                  <a:cubicBezTo>
                    <a:pt x="8" y="9"/>
                    <a:pt x="8" y="8"/>
                    <a:pt x="9" y="7"/>
                  </a:cubicBezTo>
                  <a:cubicBezTo>
                    <a:pt x="5" y="7"/>
                    <a:pt x="4" y="5"/>
                    <a:pt x="2" y="2"/>
                  </a:cubicBezTo>
                  <a:cubicBezTo>
                    <a:pt x="2" y="1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8" name="îṣlïḋé"/>
            <p:cNvSpPr/>
            <p:nvPr userDrawn="1"/>
          </p:nvSpPr>
          <p:spPr bwMode="auto">
            <a:xfrm>
              <a:off x="5206413" y="224108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9" name="ïsḷîḋè"/>
            <p:cNvSpPr/>
            <p:nvPr userDrawn="1"/>
          </p:nvSpPr>
          <p:spPr bwMode="auto">
            <a:xfrm>
              <a:off x="5206413" y="224108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0" name="îṧľîďê"/>
            <p:cNvSpPr/>
            <p:nvPr userDrawn="1"/>
          </p:nvSpPr>
          <p:spPr bwMode="auto">
            <a:xfrm>
              <a:off x="5206413" y="22410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1" name="íṣḻïde"/>
            <p:cNvSpPr/>
            <p:nvPr userDrawn="1"/>
          </p:nvSpPr>
          <p:spPr bwMode="auto">
            <a:xfrm>
              <a:off x="5202860" y="2238720"/>
              <a:ext cx="5922" cy="7105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0 h 3"/>
                <a:gd name="T4" fmla="*/ 2 w 3"/>
                <a:gd name="T5" fmla="*/ 3 h 3"/>
                <a:gd name="T6" fmla="*/ 2 w 3"/>
                <a:gd name="T7" fmla="*/ 1 h 3"/>
                <a:gd name="T8" fmla="*/ 0 w 3"/>
                <a:gd name="T9" fmla="*/ 1 h 3"/>
                <a:gd name="T10" fmla="*/ 1 w 3"/>
                <a:gd name="T11" fmla="*/ 1 h 3"/>
                <a:gd name="T12" fmla="*/ 1 w 3"/>
                <a:gd name="T1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1"/>
                    <a:pt x="1" y="2"/>
                    <a:pt x="2" y="3"/>
                  </a:cubicBezTo>
                  <a:cubicBezTo>
                    <a:pt x="3" y="2"/>
                    <a:pt x="3" y="1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1"/>
                    <a:pt x="1" y="2"/>
                    <a:pt x="1" y="1"/>
                  </a:cubicBezTo>
                  <a:cubicBezTo>
                    <a:pt x="2" y="1"/>
                    <a:pt x="1" y="0"/>
                    <a:pt x="1" y="1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2" name="ísḷiḓe"/>
            <p:cNvSpPr/>
            <p:nvPr userDrawn="1"/>
          </p:nvSpPr>
          <p:spPr bwMode="auto">
            <a:xfrm>
              <a:off x="5198123" y="2235167"/>
              <a:ext cx="13027" cy="14211"/>
            </a:xfrm>
            <a:custGeom>
              <a:avLst/>
              <a:gdLst>
                <a:gd name="T0" fmla="*/ 3 w 6"/>
                <a:gd name="T1" fmla="*/ 3 h 7"/>
                <a:gd name="T2" fmla="*/ 3 w 6"/>
                <a:gd name="T3" fmla="*/ 3 h 7"/>
                <a:gd name="T4" fmla="*/ 2 w 6"/>
                <a:gd name="T5" fmla="*/ 2 h 7"/>
                <a:gd name="T6" fmla="*/ 2 w 6"/>
                <a:gd name="T7" fmla="*/ 2 h 7"/>
                <a:gd name="T8" fmla="*/ 1 w 6"/>
                <a:gd name="T9" fmla="*/ 3 h 7"/>
                <a:gd name="T10" fmla="*/ 3 w 6"/>
                <a:gd name="T11" fmla="*/ 6 h 7"/>
                <a:gd name="T12" fmla="*/ 6 w 6"/>
                <a:gd name="T13" fmla="*/ 5 h 7"/>
                <a:gd name="T14" fmla="*/ 4 w 6"/>
                <a:gd name="T15" fmla="*/ 1 h 7"/>
                <a:gd name="T16" fmla="*/ 0 w 6"/>
                <a:gd name="T17" fmla="*/ 3 h 7"/>
                <a:gd name="T18" fmla="*/ 4 w 6"/>
                <a:gd name="T19" fmla="*/ 5 h 7"/>
                <a:gd name="T20" fmla="*/ 3 w 6"/>
                <a:gd name="T21" fmla="*/ 1 h 7"/>
                <a:gd name="T22" fmla="*/ 2 w 6"/>
                <a:gd name="T23" fmla="*/ 3 h 7"/>
                <a:gd name="T24" fmla="*/ 2 w 6"/>
                <a:gd name="T25" fmla="*/ 4 h 7"/>
                <a:gd name="T26" fmla="*/ 2 w 6"/>
                <a:gd name="T27" fmla="*/ 3 h 7"/>
                <a:gd name="T28" fmla="*/ 3 w 6"/>
                <a:gd name="T29" fmla="*/ 4 h 7"/>
                <a:gd name="T30" fmla="*/ 5 w 6"/>
                <a:gd name="T31" fmla="*/ 3 h 7"/>
                <a:gd name="T32" fmla="*/ 3 w 6"/>
                <a:gd name="T33" fmla="*/ 2 h 7"/>
                <a:gd name="T34" fmla="*/ 3 w 6"/>
                <a:gd name="T35" fmla="*/ 3 h 7"/>
                <a:gd name="T36" fmla="*/ 3 w 6"/>
                <a:gd name="T37" fmla="*/ 4 h 7"/>
                <a:gd name="T38" fmla="*/ 3 w 6"/>
                <a:gd name="T3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" h="7"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2" y="4"/>
                    <a:pt x="2" y="5"/>
                    <a:pt x="3" y="6"/>
                  </a:cubicBezTo>
                  <a:cubicBezTo>
                    <a:pt x="4" y="7"/>
                    <a:pt x="5" y="6"/>
                    <a:pt x="6" y="5"/>
                  </a:cubicBezTo>
                  <a:cubicBezTo>
                    <a:pt x="6" y="3"/>
                    <a:pt x="6" y="1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1" y="5"/>
                    <a:pt x="3" y="6"/>
                    <a:pt x="4" y="5"/>
                  </a:cubicBezTo>
                  <a:cubicBezTo>
                    <a:pt x="6" y="4"/>
                    <a:pt x="5" y="1"/>
                    <a:pt x="3" y="1"/>
                  </a:cubicBezTo>
                  <a:cubicBezTo>
                    <a:pt x="2" y="1"/>
                    <a:pt x="1" y="2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4"/>
                    <a:pt x="3" y="4"/>
                  </a:cubicBezTo>
                  <a:cubicBezTo>
                    <a:pt x="4" y="4"/>
                    <a:pt x="4" y="4"/>
                    <a:pt x="5" y="3"/>
                  </a:cubicBezTo>
                  <a:cubicBezTo>
                    <a:pt x="4" y="3"/>
                    <a:pt x="4" y="2"/>
                    <a:pt x="3" y="2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lnTo>
                    <a:pt x="3" y="3"/>
                  </a:ln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3" name="ïṥḷïdê"/>
            <p:cNvSpPr/>
            <p:nvPr userDrawn="1"/>
          </p:nvSpPr>
          <p:spPr bwMode="auto">
            <a:xfrm>
              <a:off x="5227729" y="2306221"/>
              <a:ext cx="3553" cy="2368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C6C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4" name="îṣľiďè"/>
            <p:cNvSpPr/>
            <p:nvPr userDrawn="1"/>
          </p:nvSpPr>
          <p:spPr bwMode="auto">
            <a:xfrm>
              <a:off x="5225361" y="2305037"/>
              <a:ext cx="8290" cy="8290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0 h 4"/>
                <a:gd name="T4" fmla="*/ 0 w 4"/>
                <a:gd name="T5" fmla="*/ 1 h 4"/>
                <a:gd name="T6" fmla="*/ 2 w 4"/>
                <a:gd name="T7" fmla="*/ 4 h 4"/>
                <a:gd name="T8" fmla="*/ 3 w 4"/>
                <a:gd name="T9" fmla="*/ 1 h 4"/>
                <a:gd name="T10" fmla="*/ 3 w 4"/>
                <a:gd name="T11" fmla="*/ 1 h 4"/>
                <a:gd name="T12" fmla="*/ 2 w 4"/>
                <a:gd name="T13" fmla="*/ 2 h 4"/>
                <a:gd name="T14" fmla="*/ 2 w 4"/>
                <a:gd name="T15" fmla="*/ 2 h 4"/>
                <a:gd name="T16" fmla="*/ 4 w 4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2" y="4"/>
                  </a:cubicBezTo>
                  <a:cubicBezTo>
                    <a:pt x="3" y="4"/>
                    <a:pt x="4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4" y="3"/>
                    <a:pt x="4" y="2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5" name="ïSḷíḑe"/>
            <p:cNvSpPr/>
            <p:nvPr userDrawn="1"/>
          </p:nvSpPr>
          <p:spPr bwMode="auto">
            <a:xfrm>
              <a:off x="4624952" y="3811386"/>
              <a:ext cx="7105" cy="5922"/>
            </a:xfrm>
            <a:custGeom>
              <a:avLst/>
              <a:gdLst>
                <a:gd name="T0" fmla="*/ 2 w 4"/>
                <a:gd name="T1" fmla="*/ 3 h 3"/>
                <a:gd name="T2" fmla="*/ 2 w 4"/>
                <a:gd name="T3" fmla="*/ 0 h 3"/>
                <a:gd name="T4" fmla="*/ 2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4" y="3"/>
                    <a:pt x="4" y="0"/>
                    <a:pt x="2" y="0"/>
                  </a:cubicBezTo>
                  <a:cubicBezTo>
                    <a:pt x="0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3D2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6" name="iSḻídè"/>
            <p:cNvSpPr/>
            <p:nvPr userDrawn="1"/>
          </p:nvSpPr>
          <p:spPr bwMode="auto">
            <a:xfrm>
              <a:off x="5365101" y="3319928"/>
              <a:ext cx="23685" cy="24869"/>
            </a:xfrm>
            <a:custGeom>
              <a:avLst/>
              <a:gdLst>
                <a:gd name="T0" fmla="*/ 12 w 12"/>
                <a:gd name="T1" fmla="*/ 6 h 12"/>
                <a:gd name="T2" fmla="*/ 12 w 12"/>
                <a:gd name="T3" fmla="*/ 4 h 12"/>
                <a:gd name="T4" fmla="*/ 9 w 12"/>
                <a:gd name="T5" fmla="*/ 0 h 12"/>
                <a:gd name="T6" fmla="*/ 7 w 12"/>
                <a:gd name="T7" fmla="*/ 0 h 12"/>
                <a:gd name="T8" fmla="*/ 3 w 12"/>
                <a:gd name="T9" fmla="*/ 9 h 12"/>
                <a:gd name="T10" fmla="*/ 12 w 12"/>
                <a:gd name="T11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5"/>
                    <a:pt x="12" y="4"/>
                    <a:pt x="12" y="4"/>
                  </a:cubicBezTo>
                  <a:cubicBezTo>
                    <a:pt x="12" y="2"/>
                    <a:pt x="10" y="0"/>
                    <a:pt x="9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2" y="0"/>
                    <a:pt x="0" y="6"/>
                    <a:pt x="3" y="9"/>
                  </a:cubicBezTo>
                  <a:cubicBezTo>
                    <a:pt x="6" y="12"/>
                    <a:pt x="12" y="10"/>
                    <a:pt x="12" y="6"/>
                  </a:cubicBezTo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7" name="ïŝļiḑe"/>
            <p:cNvSpPr/>
            <p:nvPr userDrawn="1"/>
          </p:nvSpPr>
          <p:spPr bwMode="auto">
            <a:xfrm>
              <a:off x="6114722" y="3106765"/>
              <a:ext cx="21316" cy="16579"/>
            </a:xfrm>
            <a:custGeom>
              <a:avLst/>
              <a:gdLst>
                <a:gd name="T0" fmla="*/ 5 w 10"/>
                <a:gd name="T1" fmla="*/ 8 h 8"/>
                <a:gd name="T2" fmla="*/ 5 w 10"/>
                <a:gd name="T3" fmla="*/ 0 h 8"/>
                <a:gd name="T4" fmla="*/ 5 w 10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5" y="8"/>
                  </a:moveTo>
                  <a:cubicBezTo>
                    <a:pt x="10" y="8"/>
                    <a:pt x="10" y="0"/>
                    <a:pt x="5" y="0"/>
                  </a:cubicBezTo>
                  <a:cubicBezTo>
                    <a:pt x="0" y="0"/>
                    <a:pt x="0" y="8"/>
                    <a:pt x="5" y="8"/>
                  </a:cubicBezTo>
                  <a:close/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8" name="ïŝlîḑê"/>
            <p:cNvSpPr/>
            <p:nvPr userDrawn="1"/>
          </p:nvSpPr>
          <p:spPr bwMode="auto">
            <a:xfrm>
              <a:off x="5029961" y="2468462"/>
              <a:ext cx="16579" cy="16579"/>
            </a:xfrm>
            <a:custGeom>
              <a:avLst/>
              <a:gdLst>
                <a:gd name="T0" fmla="*/ 4 w 8"/>
                <a:gd name="T1" fmla="*/ 8 h 8"/>
                <a:gd name="T2" fmla="*/ 0 w 8"/>
                <a:gd name="T3" fmla="*/ 4 h 8"/>
                <a:gd name="T4" fmla="*/ 2 w 8"/>
                <a:gd name="T5" fmla="*/ 3 h 8"/>
                <a:gd name="T6" fmla="*/ 2 w 8"/>
                <a:gd name="T7" fmla="*/ 1 h 8"/>
                <a:gd name="T8" fmla="*/ 5 w 8"/>
                <a:gd name="T9" fmla="*/ 2 h 8"/>
                <a:gd name="T10" fmla="*/ 6 w 8"/>
                <a:gd name="T11" fmla="*/ 0 h 8"/>
                <a:gd name="T12" fmla="*/ 7 w 8"/>
                <a:gd name="T1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4" y="8"/>
                    <a:pt x="0" y="5"/>
                    <a:pt x="0" y="4"/>
                  </a:cubicBezTo>
                  <a:cubicBezTo>
                    <a:pt x="0" y="3"/>
                    <a:pt x="2" y="5"/>
                    <a:pt x="2" y="3"/>
                  </a:cubicBezTo>
                  <a:cubicBezTo>
                    <a:pt x="2" y="2"/>
                    <a:pt x="1" y="1"/>
                    <a:pt x="2" y="1"/>
                  </a:cubicBezTo>
                  <a:cubicBezTo>
                    <a:pt x="4" y="1"/>
                    <a:pt x="4" y="3"/>
                    <a:pt x="5" y="2"/>
                  </a:cubicBezTo>
                  <a:cubicBezTo>
                    <a:pt x="5" y="2"/>
                    <a:pt x="5" y="0"/>
                    <a:pt x="6" y="0"/>
                  </a:cubicBezTo>
                  <a:cubicBezTo>
                    <a:pt x="7" y="1"/>
                    <a:pt x="8" y="6"/>
                    <a:pt x="7" y="7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9" name="îṥḷîdè"/>
            <p:cNvSpPr/>
            <p:nvPr userDrawn="1"/>
          </p:nvSpPr>
          <p:spPr bwMode="auto">
            <a:xfrm>
              <a:off x="5037067" y="2479120"/>
              <a:ext cx="9474" cy="5922"/>
            </a:xfrm>
            <a:custGeom>
              <a:avLst/>
              <a:gdLst>
                <a:gd name="T0" fmla="*/ 0 w 5"/>
                <a:gd name="T1" fmla="*/ 3 h 3"/>
                <a:gd name="T2" fmla="*/ 1 w 5"/>
                <a:gd name="T3" fmla="*/ 3 h 3"/>
                <a:gd name="T4" fmla="*/ 4 w 5"/>
                <a:gd name="T5" fmla="*/ 2 h 3"/>
                <a:gd name="T6" fmla="*/ 4 w 5"/>
                <a:gd name="T7" fmla="*/ 0 h 3"/>
                <a:gd name="T8" fmla="*/ 0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0" y="3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5" y="1"/>
                    <a:pt x="4" y="0"/>
                  </a:cubicBezTo>
                  <a:cubicBezTo>
                    <a:pt x="2" y="0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0" name="îṡḷîďe"/>
            <p:cNvSpPr/>
            <p:nvPr userDrawn="1"/>
          </p:nvSpPr>
          <p:spPr bwMode="auto">
            <a:xfrm>
              <a:off x="5032330" y="2476752"/>
              <a:ext cx="47369" cy="53291"/>
            </a:xfrm>
            <a:custGeom>
              <a:avLst/>
              <a:gdLst>
                <a:gd name="T0" fmla="*/ 20 w 23"/>
                <a:gd name="T1" fmla="*/ 10 h 26"/>
                <a:gd name="T2" fmla="*/ 17 w 23"/>
                <a:gd name="T3" fmla="*/ 24 h 26"/>
                <a:gd name="T4" fmla="*/ 3 w 23"/>
                <a:gd name="T5" fmla="*/ 20 h 26"/>
                <a:gd name="T6" fmla="*/ 5 w 23"/>
                <a:gd name="T7" fmla="*/ 3 h 26"/>
                <a:gd name="T8" fmla="*/ 20 w 23"/>
                <a:gd name="T9" fmla="*/ 1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6">
                  <a:moveTo>
                    <a:pt x="20" y="10"/>
                  </a:moveTo>
                  <a:cubicBezTo>
                    <a:pt x="23" y="15"/>
                    <a:pt x="21" y="21"/>
                    <a:pt x="17" y="24"/>
                  </a:cubicBezTo>
                  <a:cubicBezTo>
                    <a:pt x="12" y="26"/>
                    <a:pt x="6" y="25"/>
                    <a:pt x="3" y="20"/>
                  </a:cubicBezTo>
                  <a:cubicBezTo>
                    <a:pt x="1" y="15"/>
                    <a:pt x="0" y="5"/>
                    <a:pt x="5" y="3"/>
                  </a:cubicBezTo>
                  <a:cubicBezTo>
                    <a:pt x="9" y="0"/>
                    <a:pt x="18" y="6"/>
                    <a:pt x="20" y="10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1" name="íSļîďê"/>
            <p:cNvSpPr/>
            <p:nvPr userDrawn="1"/>
          </p:nvSpPr>
          <p:spPr bwMode="auto">
            <a:xfrm>
              <a:off x="4886669" y="2550174"/>
              <a:ext cx="16579" cy="18948"/>
            </a:xfrm>
            <a:custGeom>
              <a:avLst/>
              <a:gdLst>
                <a:gd name="T0" fmla="*/ 4 w 8"/>
                <a:gd name="T1" fmla="*/ 9 h 9"/>
                <a:gd name="T2" fmla="*/ 0 w 8"/>
                <a:gd name="T3" fmla="*/ 4 h 9"/>
                <a:gd name="T4" fmla="*/ 2 w 8"/>
                <a:gd name="T5" fmla="*/ 4 h 9"/>
                <a:gd name="T6" fmla="*/ 3 w 8"/>
                <a:gd name="T7" fmla="*/ 1 h 9"/>
                <a:gd name="T8" fmla="*/ 5 w 8"/>
                <a:gd name="T9" fmla="*/ 3 h 9"/>
                <a:gd name="T10" fmla="*/ 6 w 8"/>
                <a:gd name="T11" fmla="*/ 1 h 9"/>
                <a:gd name="T12" fmla="*/ 8 w 8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4" y="9"/>
                    <a:pt x="0" y="6"/>
                    <a:pt x="0" y="4"/>
                  </a:cubicBezTo>
                  <a:cubicBezTo>
                    <a:pt x="0" y="3"/>
                    <a:pt x="2" y="5"/>
                    <a:pt x="2" y="4"/>
                  </a:cubicBezTo>
                  <a:cubicBezTo>
                    <a:pt x="2" y="2"/>
                    <a:pt x="1" y="1"/>
                    <a:pt x="3" y="1"/>
                  </a:cubicBezTo>
                  <a:cubicBezTo>
                    <a:pt x="4" y="1"/>
                    <a:pt x="4" y="3"/>
                    <a:pt x="5" y="3"/>
                  </a:cubicBezTo>
                  <a:cubicBezTo>
                    <a:pt x="6" y="2"/>
                    <a:pt x="5" y="0"/>
                    <a:pt x="6" y="1"/>
                  </a:cubicBezTo>
                  <a:cubicBezTo>
                    <a:pt x="8" y="1"/>
                    <a:pt x="8" y="6"/>
                    <a:pt x="8" y="7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2" name="íŝľídè"/>
            <p:cNvSpPr/>
            <p:nvPr userDrawn="1"/>
          </p:nvSpPr>
          <p:spPr bwMode="auto">
            <a:xfrm>
              <a:off x="4892590" y="2560832"/>
              <a:ext cx="10659" cy="8290"/>
            </a:xfrm>
            <a:custGeom>
              <a:avLst/>
              <a:gdLst>
                <a:gd name="T0" fmla="*/ 0 w 5"/>
                <a:gd name="T1" fmla="*/ 3 h 4"/>
                <a:gd name="T2" fmla="*/ 1 w 5"/>
                <a:gd name="T3" fmla="*/ 4 h 4"/>
                <a:gd name="T4" fmla="*/ 5 w 5"/>
                <a:gd name="T5" fmla="*/ 2 h 4"/>
                <a:gd name="T6" fmla="*/ 5 w 5"/>
                <a:gd name="T7" fmla="*/ 0 h 4"/>
                <a:gd name="T8" fmla="*/ 0 w 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3" name="iś1íde"/>
            <p:cNvSpPr/>
            <p:nvPr userDrawn="1"/>
          </p:nvSpPr>
          <p:spPr bwMode="auto">
            <a:xfrm>
              <a:off x="4889038" y="2558464"/>
              <a:ext cx="47369" cy="55659"/>
            </a:xfrm>
            <a:custGeom>
              <a:avLst/>
              <a:gdLst>
                <a:gd name="T0" fmla="*/ 21 w 23"/>
                <a:gd name="T1" fmla="*/ 11 h 27"/>
                <a:gd name="T2" fmla="*/ 17 w 23"/>
                <a:gd name="T3" fmla="*/ 24 h 27"/>
                <a:gd name="T4" fmla="*/ 4 w 23"/>
                <a:gd name="T5" fmla="*/ 20 h 27"/>
                <a:gd name="T6" fmla="*/ 5 w 23"/>
                <a:gd name="T7" fmla="*/ 3 h 27"/>
                <a:gd name="T8" fmla="*/ 21 w 23"/>
                <a:gd name="T9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7">
                  <a:moveTo>
                    <a:pt x="21" y="11"/>
                  </a:moveTo>
                  <a:cubicBezTo>
                    <a:pt x="23" y="15"/>
                    <a:pt x="22" y="21"/>
                    <a:pt x="17" y="24"/>
                  </a:cubicBezTo>
                  <a:cubicBezTo>
                    <a:pt x="12" y="27"/>
                    <a:pt x="6" y="25"/>
                    <a:pt x="4" y="20"/>
                  </a:cubicBezTo>
                  <a:cubicBezTo>
                    <a:pt x="1" y="16"/>
                    <a:pt x="0" y="5"/>
                    <a:pt x="5" y="3"/>
                  </a:cubicBezTo>
                  <a:cubicBezTo>
                    <a:pt x="9" y="0"/>
                    <a:pt x="18" y="6"/>
                    <a:pt x="21" y="11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4" name="iṩľïḑê"/>
            <p:cNvSpPr/>
            <p:nvPr userDrawn="1"/>
          </p:nvSpPr>
          <p:spPr bwMode="auto">
            <a:xfrm>
              <a:off x="4816799" y="2468462"/>
              <a:ext cx="84081" cy="92370"/>
            </a:xfrm>
            <a:custGeom>
              <a:avLst/>
              <a:gdLst>
                <a:gd name="T0" fmla="*/ 70 w 71"/>
                <a:gd name="T1" fmla="*/ 78 h 78"/>
                <a:gd name="T2" fmla="*/ 0 w 71"/>
                <a:gd name="T3" fmla="*/ 2 h 78"/>
                <a:gd name="T4" fmla="*/ 0 w 71"/>
                <a:gd name="T5" fmla="*/ 0 h 78"/>
                <a:gd name="T6" fmla="*/ 71 w 71"/>
                <a:gd name="T7" fmla="*/ 78 h 78"/>
                <a:gd name="T8" fmla="*/ 70 w 71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78">
                  <a:moveTo>
                    <a:pt x="70" y="78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71" y="78"/>
                  </a:lnTo>
                  <a:lnTo>
                    <a:pt x="70" y="78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5" name="íṥḻîḓé"/>
            <p:cNvSpPr/>
            <p:nvPr userDrawn="1"/>
          </p:nvSpPr>
          <p:spPr bwMode="auto">
            <a:xfrm>
              <a:off x="4874827" y="2435303"/>
              <a:ext cx="75791" cy="98292"/>
            </a:xfrm>
            <a:custGeom>
              <a:avLst/>
              <a:gdLst>
                <a:gd name="T0" fmla="*/ 62 w 64"/>
                <a:gd name="T1" fmla="*/ 83 h 83"/>
                <a:gd name="T2" fmla="*/ 0 w 64"/>
                <a:gd name="T3" fmla="*/ 2 h 83"/>
                <a:gd name="T4" fmla="*/ 2 w 64"/>
                <a:gd name="T5" fmla="*/ 0 h 83"/>
                <a:gd name="T6" fmla="*/ 64 w 64"/>
                <a:gd name="T7" fmla="*/ 82 h 83"/>
                <a:gd name="T8" fmla="*/ 62 w 64"/>
                <a:gd name="T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83">
                  <a:moveTo>
                    <a:pt x="62" y="8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64" y="82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6" name="îṡḷîďé"/>
            <p:cNvSpPr/>
            <p:nvPr userDrawn="1"/>
          </p:nvSpPr>
          <p:spPr bwMode="auto">
            <a:xfrm>
              <a:off x="4942328" y="2398592"/>
              <a:ext cx="47369" cy="111318"/>
            </a:xfrm>
            <a:custGeom>
              <a:avLst/>
              <a:gdLst>
                <a:gd name="T0" fmla="*/ 40 w 40"/>
                <a:gd name="T1" fmla="*/ 94 h 94"/>
                <a:gd name="T2" fmla="*/ 40 w 40"/>
                <a:gd name="T3" fmla="*/ 94 h 94"/>
                <a:gd name="T4" fmla="*/ 0 w 40"/>
                <a:gd name="T5" fmla="*/ 0 h 94"/>
                <a:gd name="T6" fmla="*/ 0 w 40"/>
                <a:gd name="T7" fmla="*/ 0 h 94"/>
                <a:gd name="T8" fmla="*/ 40 w 40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4">
                  <a:moveTo>
                    <a:pt x="40" y="94"/>
                  </a:moveTo>
                  <a:lnTo>
                    <a:pt x="40" y="94"/>
                  </a:lnTo>
                  <a:lnTo>
                    <a:pt x="0" y="0"/>
                  </a:lnTo>
                  <a:lnTo>
                    <a:pt x="0" y="0"/>
                  </a:lnTo>
                  <a:lnTo>
                    <a:pt x="40" y="94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7" name="îśḷîḋê"/>
            <p:cNvSpPr/>
            <p:nvPr userDrawn="1"/>
          </p:nvSpPr>
          <p:spPr bwMode="auto">
            <a:xfrm>
              <a:off x="4999171" y="2364249"/>
              <a:ext cx="39080" cy="118424"/>
            </a:xfrm>
            <a:custGeom>
              <a:avLst/>
              <a:gdLst>
                <a:gd name="T0" fmla="*/ 33 w 33"/>
                <a:gd name="T1" fmla="*/ 98 h 100"/>
                <a:gd name="T2" fmla="*/ 32 w 33"/>
                <a:gd name="T3" fmla="*/ 100 h 100"/>
                <a:gd name="T4" fmla="*/ 0 w 33"/>
                <a:gd name="T5" fmla="*/ 0 h 100"/>
                <a:gd name="T6" fmla="*/ 2 w 33"/>
                <a:gd name="T7" fmla="*/ 0 h 100"/>
                <a:gd name="T8" fmla="*/ 33 w 33"/>
                <a:gd name="T9" fmla="*/ 98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00">
                  <a:moveTo>
                    <a:pt x="33" y="98"/>
                  </a:moveTo>
                  <a:lnTo>
                    <a:pt x="32" y="100"/>
                  </a:lnTo>
                  <a:lnTo>
                    <a:pt x="0" y="0"/>
                  </a:lnTo>
                  <a:lnTo>
                    <a:pt x="2" y="0"/>
                  </a:lnTo>
                  <a:lnTo>
                    <a:pt x="33" y="98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8" name="íṡļíḍê"/>
            <p:cNvSpPr/>
            <p:nvPr userDrawn="1"/>
          </p:nvSpPr>
          <p:spPr bwMode="auto">
            <a:xfrm>
              <a:off x="4482844" y="1876343"/>
              <a:ext cx="541197" cy="580276"/>
            </a:xfrm>
            <a:custGeom>
              <a:avLst/>
              <a:gdLst>
                <a:gd name="T0" fmla="*/ 252 w 264"/>
                <a:gd name="T1" fmla="*/ 225 h 283"/>
                <a:gd name="T2" fmla="*/ 233 w 264"/>
                <a:gd name="T3" fmla="*/ 75 h 283"/>
                <a:gd name="T4" fmla="*/ 74 w 264"/>
                <a:gd name="T5" fmla="*/ 32 h 283"/>
                <a:gd name="T6" fmla="*/ 32 w 264"/>
                <a:gd name="T7" fmla="*/ 191 h 283"/>
                <a:gd name="T8" fmla="*/ 153 w 264"/>
                <a:gd name="T9" fmla="*/ 283 h 283"/>
                <a:gd name="T10" fmla="*/ 252 w 264"/>
                <a:gd name="T11" fmla="*/ 225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4" h="283">
                  <a:moveTo>
                    <a:pt x="252" y="225"/>
                  </a:moveTo>
                  <a:cubicBezTo>
                    <a:pt x="264" y="177"/>
                    <a:pt x="254" y="112"/>
                    <a:pt x="233" y="75"/>
                  </a:cubicBezTo>
                  <a:cubicBezTo>
                    <a:pt x="201" y="19"/>
                    <a:pt x="130" y="0"/>
                    <a:pt x="74" y="32"/>
                  </a:cubicBezTo>
                  <a:cubicBezTo>
                    <a:pt x="19" y="64"/>
                    <a:pt x="0" y="135"/>
                    <a:pt x="32" y="191"/>
                  </a:cubicBezTo>
                  <a:cubicBezTo>
                    <a:pt x="53" y="228"/>
                    <a:pt x="104" y="270"/>
                    <a:pt x="153" y="283"/>
                  </a:cubicBezTo>
                  <a:lnTo>
                    <a:pt x="252" y="225"/>
                  </a:lnTo>
                  <a:close/>
                </a:path>
              </a:pathLst>
            </a:custGeom>
            <a:solidFill>
              <a:srgbClr val="EA7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9" name="iślíḍè"/>
            <p:cNvSpPr/>
            <p:nvPr userDrawn="1"/>
          </p:nvSpPr>
          <p:spPr bwMode="auto">
            <a:xfrm>
              <a:off x="4518371" y="1889370"/>
              <a:ext cx="477248" cy="556591"/>
            </a:xfrm>
            <a:custGeom>
              <a:avLst/>
              <a:gdLst>
                <a:gd name="T0" fmla="*/ 226 w 233"/>
                <a:gd name="T1" fmla="*/ 225 h 272"/>
                <a:gd name="T2" fmla="*/ 198 w 233"/>
                <a:gd name="T3" fmla="*/ 79 h 272"/>
                <a:gd name="T4" fmla="*/ 57 w 233"/>
                <a:gd name="T5" fmla="*/ 26 h 272"/>
                <a:gd name="T6" fmla="*/ 32 w 233"/>
                <a:gd name="T7" fmla="*/ 174 h 272"/>
                <a:gd name="T8" fmla="*/ 144 w 233"/>
                <a:gd name="T9" fmla="*/ 272 h 272"/>
                <a:gd name="T10" fmla="*/ 226 w 233"/>
                <a:gd name="T11" fmla="*/ 22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3" h="272">
                  <a:moveTo>
                    <a:pt x="226" y="225"/>
                  </a:moveTo>
                  <a:cubicBezTo>
                    <a:pt x="233" y="179"/>
                    <a:pt x="219" y="116"/>
                    <a:pt x="198" y="79"/>
                  </a:cubicBezTo>
                  <a:cubicBezTo>
                    <a:pt x="166" y="23"/>
                    <a:pt x="103" y="0"/>
                    <a:pt x="57" y="26"/>
                  </a:cubicBezTo>
                  <a:cubicBezTo>
                    <a:pt x="11" y="52"/>
                    <a:pt x="0" y="119"/>
                    <a:pt x="32" y="174"/>
                  </a:cubicBezTo>
                  <a:cubicBezTo>
                    <a:pt x="54" y="212"/>
                    <a:pt x="102" y="255"/>
                    <a:pt x="144" y="272"/>
                  </a:cubicBezTo>
                  <a:lnTo>
                    <a:pt x="226" y="2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0" name="îśľîḋè"/>
            <p:cNvSpPr/>
            <p:nvPr userDrawn="1"/>
          </p:nvSpPr>
          <p:spPr bwMode="auto">
            <a:xfrm>
              <a:off x="4569294" y="1905949"/>
              <a:ext cx="384877" cy="523433"/>
            </a:xfrm>
            <a:custGeom>
              <a:avLst/>
              <a:gdLst>
                <a:gd name="T0" fmla="*/ 188 w 188"/>
                <a:gd name="T1" fmla="*/ 224 h 256"/>
                <a:gd name="T2" fmla="*/ 148 w 188"/>
                <a:gd name="T3" fmla="*/ 85 h 256"/>
                <a:gd name="T4" fmla="*/ 32 w 188"/>
                <a:gd name="T5" fmla="*/ 18 h 256"/>
                <a:gd name="T6" fmla="*/ 33 w 188"/>
                <a:gd name="T7" fmla="*/ 152 h 256"/>
                <a:gd name="T8" fmla="*/ 132 w 188"/>
                <a:gd name="T9" fmla="*/ 256 h 256"/>
                <a:gd name="T10" fmla="*/ 188 w 188"/>
                <a:gd name="T11" fmla="*/ 22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56">
                  <a:moveTo>
                    <a:pt x="188" y="224"/>
                  </a:moveTo>
                  <a:cubicBezTo>
                    <a:pt x="188" y="183"/>
                    <a:pt x="169" y="123"/>
                    <a:pt x="148" y="85"/>
                  </a:cubicBezTo>
                  <a:cubicBezTo>
                    <a:pt x="116" y="30"/>
                    <a:pt x="64" y="0"/>
                    <a:pt x="32" y="18"/>
                  </a:cubicBezTo>
                  <a:cubicBezTo>
                    <a:pt x="0" y="36"/>
                    <a:pt x="1" y="96"/>
                    <a:pt x="33" y="152"/>
                  </a:cubicBezTo>
                  <a:cubicBezTo>
                    <a:pt x="54" y="189"/>
                    <a:pt x="97" y="236"/>
                    <a:pt x="132" y="256"/>
                  </a:cubicBezTo>
                  <a:lnTo>
                    <a:pt x="188" y="224"/>
                  </a:lnTo>
                  <a:close/>
                </a:path>
              </a:pathLst>
            </a:custGeom>
            <a:solidFill>
              <a:srgbClr val="EA70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1" name="ïṣḻïḑé"/>
            <p:cNvSpPr/>
            <p:nvPr userDrawn="1"/>
          </p:nvSpPr>
          <p:spPr bwMode="auto">
            <a:xfrm>
              <a:off x="4609558" y="1928450"/>
              <a:ext cx="310270" cy="480800"/>
            </a:xfrm>
            <a:custGeom>
              <a:avLst/>
              <a:gdLst>
                <a:gd name="T0" fmla="*/ 151 w 151"/>
                <a:gd name="T1" fmla="*/ 223 h 235"/>
                <a:gd name="T2" fmla="*/ 91 w 151"/>
                <a:gd name="T3" fmla="*/ 95 h 235"/>
                <a:gd name="T4" fmla="*/ 12 w 151"/>
                <a:gd name="T5" fmla="*/ 7 h 235"/>
                <a:gd name="T6" fmla="*/ 49 w 151"/>
                <a:gd name="T7" fmla="*/ 120 h 235"/>
                <a:gd name="T8" fmla="*/ 130 w 151"/>
                <a:gd name="T9" fmla="*/ 235 h 235"/>
                <a:gd name="T10" fmla="*/ 151 w 151"/>
                <a:gd name="T11" fmla="*/ 22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235">
                  <a:moveTo>
                    <a:pt x="151" y="223"/>
                  </a:moveTo>
                  <a:cubicBezTo>
                    <a:pt x="139" y="189"/>
                    <a:pt x="113" y="133"/>
                    <a:pt x="91" y="95"/>
                  </a:cubicBezTo>
                  <a:cubicBezTo>
                    <a:pt x="59" y="40"/>
                    <a:pt x="24" y="0"/>
                    <a:pt x="12" y="7"/>
                  </a:cubicBezTo>
                  <a:cubicBezTo>
                    <a:pt x="0" y="14"/>
                    <a:pt x="17" y="64"/>
                    <a:pt x="49" y="120"/>
                  </a:cubicBezTo>
                  <a:cubicBezTo>
                    <a:pt x="71" y="157"/>
                    <a:pt x="106" y="208"/>
                    <a:pt x="130" y="235"/>
                  </a:cubicBezTo>
                  <a:lnTo>
                    <a:pt x="151" y="2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2" name="îṥľîḓê"/>
            <p:cNvSpPr/>
            <p:nvPr userDrawn="1"/>
          </p:nvSpPr>
          <p:spPr bwMode="auto">
            <a:xfrm>
              <a:off x="4786009" y="2327538"/>
              <a:ext cx="217900" cy="144477"/>
            </a:xfrm>
            <a:custGeom>
              <a:avLst/>
              <a:gdLst>
                <a:gd name="T0" fmla="*/ 182 w 184"/>
                <a:gd name="T1" fmla="*/ 0 h 122"/>
                <a:gd name="T2" fmla="*/ 0 w 184"/>
                <a:gd name="T3" fmla="*/ 105 h 122"/>
                <a:gd name="T4" fmla="*/ 25 w 184"/>
                <a:gd name="T5" fmla="*/ 122 h 122"/>
                <a:gd name="T6" fmla="*/ 184 w 184"/>
                <a:gd name="T7" fmla="*/ 31 h 122"/>
                <a:gd name="T8" fmla="*/ 182 w 184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122">
                  <a:moveTo>
                    <a:pt x="182" y="0"/>
                  </a:moveTo>
                  <a:lnTo>
                    <a:pt x="0" y="105"/>
                  </a:lnTo>
                  <a:lnTo>
                    <a:pt x="25" y="122"/>
                  </a:lnTo>
                  <a:lnTo>
                    <a:pt x="184" y="31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rgbClr val="D14E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3" name="íṣ1îḑè"/>
            <p:cNvSpPr/>
            <p:nvPr userDrawn="1"/>
          </p:nvSpPr>
          <p:spPr bwMode="auto">
            <a:xfrm>
              <a:off x="4808509" y="2355959"/>
              <a:ext cx="195399" cy="116055"/>
            </a:xfrm>
            <a:custGeom>
              <a:avLst/>
              <a:gdLst>
                <a:gd name="T0" fmla="*/ 6 w 165"/>
                <a:gd name="T1" fmla="*/ 98 h 98"/>
                <a:gd name="T2" fmla="*/ 165 w 165"/>
                <a:gd name="T3" fmla="*/ 7 h 98"/>
                <a:gd name="T4" fmla="*/ 165 w 165"/>
                <a:gd name="T5" fmla="*/ 0 h 98"/>
                <a:gd name="T6" fmla="*/ 0 w 165"/>
                <a:gd name="T7" fmla="*/ 95 h 98"/>
                <a:gd name="T8" fmla="*/ 6 w 165"/>
                <a:gd name="T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" h="98">
                  <a:moveTo>
                    <a:pt x="6" y="98"/>
                  </a:moveTo>
                  <a:lnTo>
                    <a:pt x="165" y="7"/>
                  </a:lnTo>
                  <a:lnTo>
                    <a:pt x="165" y="0"/>
                  </a:lnTo>
                  <a:lnTo>
                    <a:pt x="0" y="95"/>
                  </a:lnTo>
                  <a:lnTo>
                    <a:pt x="6" y="98"/>
                  </a:lnTo>
                  <a:close/>
                </a:path>
              </a:pathLst>
            </a:custGeom>
            <a:solidFill>
              <a:srgbClr val="F4A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4" name="íS1iḍè"/>
            <p:cNvSpPr/>
            <p:nvPr userDrawn="1"/>
          </p:nvSpPr>
          <p:spPr bwMode="auto">
            <a:xfrm>
              <a:off x="4891406" y="2463725"/>
              <a:ext cx="176452" cy="153951"/>
            </a:xfrm>
            <a:custGeom>
              <a:avLst/>
              <a:gdLst>
                <a:gd name="T0" fmla="*/ 84 w 86"/>
                <a:gd name="T1" fmla="*/ 30 h 75"/>
                <a:gd name="T2" fmla="*/ 80 w 86"/>
                <a:gd name="T3" fmla="*/ 43 h 75"/>
                <a:gd name="T4" fmla="*/ 31 w 86"/>
                <a:gd name="T5" fmla="*/ 72 h 75"/>
                <a:gd name="T6" fmla="*/ 17 w 86"/>
                <a:gd name="T7" fmla="*/ 68 h 75"/>
                <a:gd name="T8" fmla="*/ 3 w 86"/>
                <a:gd name="T9" fmla="*/ 43 h 75"/>
                <a:gd name="T10" fmla="*/ 8 w 86"/>
                <a:gd name="T11" fmla="*/ 34 h 75"/>
                <a:gd name="T12" fmla="*/ 58 w 86"/>
                <a:gd name="T13" fmla="*/ 5 h 75"/>
                <a:gd name="T14" fmla="*/ 69 w 86"/>
                <a:gd name="T15" fmla="*/ 5 h 75"/>
                <a:gd name="T16" fmla="*/ 84 w 86"/>
                <a:gd name="T17" fmla="*/ 3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6" h="75">
                  <a:moveTo>
                    <a:pt x="84" y="30"/>
                  </a:moveTo>
                  <a:cubicBezTo>
                    <a:pt x="86" y="34"/>
                    <a:pt x="85" y="41"/>
                    <a:pt x="80" y="43"/>
                  </a:cubicBezTo>
                  <a:cubicBezTo>
                    <a:pt x="31" y="72"/>
                    <a:pt x="31" y="72"/>
                    <a:pt x="31" y="72"/>
                  </a:cubicBezTo>
                  <a:cubicBezTo>
                    <a:pt x="26" y="75"/>
                    <a:pt x="20" y="73"/>
                    <a:pt x="17" y="68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0" y="39"/>
                    <a:pt x="4" y="36"/>
                    <a:pt x="8" y="34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63" y="2"/>
                    <a:pt x="67" y="0"/>
                    <a:pt x="69" y="5"/>
                  </a:cubicBezTo>
                  <a:lnTo>
                    <a:pt x="84" y="30"/>
                  </a:lnTo>
                  <a:close/>
                </a:path>
              </a:pathLst>
            </a:custGeom>
            <a:solidFill>
              <a:srgbClr val="A86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5" name="íś1ídé"/>
            <p:cNvSpPr/>
            <p:nvPr userDrawn="1"/>
          </p:nvSpPr>
          <p:spPr bwMode="auto">
            <a:xfrm>
              <a:off x="4880747" y="2457804"/>
              <a:ext cx="163425" cy="106581"/>
            </a:xfrm>
            <a:custGeom>
              <a:avLst/>
              <a:gdLst>
                <a:gd name="T0" fmla="*/ 79 w 80"/>
                <a:gd name="T1" fmla="*/ 4 h 52"/>
                <a:gd name="T2" fmla="*/ 76 w 80"/>
                <a:gd name="T3" fmla="*/ 12 h 52"/>
                <a:gd name="T4" fmla="*/ 10 w 80"/>
                <a:gd name="T5" fmla="*/ 50 h 52"/>
                <a:gd name="T6" fmla="*/ 2 w 80"/>
                <a:gd name="T7" fmla="*/ 48 h 52"/>
                <a:gd name="T8" fmla="*/ 4 w 80"/>
                <a:gd name="T9" fmla="*/ 40 h 52"/>
                <a:gd name="T10" fmla="*/ 71 w 80"/>
                <a:gd name="T11" fmla="*/ 1 h 52"/>
                <a:gd name="T12" fmla="*/ 79 w 80"/>
                <a:gd name="T13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52">
                  <a:moveTo>
                    <a:pt x="79" y="4"/>
                  </a:moveTo>
                  <a:cubicBezTo>
                    <a:pt x="80" y="6"/>
                    <a:pt x="79" y="10"/>
                    <a:pt x="76" y="12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7" y="52"/>
                    <a:pt x="3" y="51"/>
                    <a:pt x="2" y="48"/>
                  </a:cubicBezTo>
                  <a:cubicBezTo>
                    <a:pt x="0" y="45"/>
                    <a:pt x="1" y="41"/>
                    <a:pt x="4" y="40"/>
                  </a:cubicBezTo>
                  <a:cubicBezTo>
                    <a:pt x="71" y="1"/>
                    <a:pt x="71" y="1"/>
                    <a:pt x="71" y="1"/>
                  </a:cubicBezTo>
                  <a:cubicBezTo>
                    <a:pt x="73" y="0"/>
                    <a:pt x="77" y="1"/>
                    <a:pt x="79" y="4"/>
                  </a:cubicBezTo>
                  <a:close/>
                </a:path>
              </a:pathLst>
            </a:custGeom>
            <a:solidFill>
              <a:srgbClr val="904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6" name="iş1íḓé"/>
            <p:cNvSpPr/>
            <p:nvPr userDrawn="1"/>
          </p:nvSpPr>
          <p:spPr bwMode="auto">
            <a:xfrm>
              <a:off x="4958907" y="2509910"/>
              <a:ext cx="16579" cy="17764"/>
            </a:xfrm>
            <a:custGeom>
              <a:avLst/>
              <a:gdLst>
                <a:gd name="T0" fmla="*/ 4 w 8"/>
                <a:gd name="T1" fmla="*/ 9 h 9"/>
                <a:gd name="T2" fmla="*/ 0 w 8"/>
                <a:gd name="T3" fmla="*/ 4 h 9"/>
                <a:gd name="T4" fmla="*/ 2 w 8"/>
                <a:gd name="T5" fmla="*/ 4 h 9"/>
                <a:gd name="T6" fmla="*/ 3 w 8"/>
                <a:gd name="T7" fmla="*/ 1 h 9"/>
                <a:gd name="T8" fmla="*/ 5 w 8"/>
                <a:gd name="T9" fmla="*/ 3 h 9"/>
                <a:gd name="T10" fmla="*/ 6 w 8"/>
                <a:gd name="T11" fmla="*/ 0 h 9"/>
                <a:gd name="T12" fmla="*/ 7 w 8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9">
                  <a:moveTo>
                    <a:pt x="4" y="9"/>
                  </a:moveTo>
                  <a:cubicBezTo>
                    <a:pt x="4" y="9"/>
                    <a:pt x="0" y="5"/>
                    <a:pt x="0" y="4"/>
                  </a:cubicBezTo>
                  <a:cubicBezTo>
                    <a:pt x="0" y="3"/>
                    <a:pt x="2" y="5"/>
                    <a:pt x="2" y="4"/>
                  </a:cubicBezTo>
                  <a:cubicBezTo>
                    <a:pt x="2" y="2"/>
                    <a:pt x="1" y="1"/>
                    <a:pt x="3" y="1"/>
                  </a:cubicBezTo>
                  <a:cubicBezTo>
                    <a:pt x="4" y="1"/>
                    <a:pt x="4" y="3"/>
                    <a:pt x="5" y="3"/>
                  </a:cubicBezTo>
                  <a:cubicBezTo>
                    <a:pt x="5" y="2"/>
                    <a:pt x="5" y="0"/>
                    <a:pt x="6" y="0"/>
                  </a:cubicBezTo>
                  <a:cubicBezTo>
                    <a:pt x="7" y="1"/>
                    <a:pt x="8" y="6"/>
                    <a:pt x="7" y="7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7" name="ïṥḷïḓê"/>
            <p:cNvSpPr/>
            <p:nvPr userDrawn="1"/>
          </p:nvSpPr>
          <p:spPr bwMode="auto">
            <a:xfrm>
              <a:off x="4964829" y="2519384"/>
              <a:ext cx="10659" cy="8290"/>
            </a:xfrm>
            <a:custGeom>
              <a:avLst/>
              <a:gdLst>
                <a:gd name="T0" fmla="*/ 0 w 5"/>
                <a:gd name="T1" fmla="*/ 3 h 4"/>
                <a:gd name="T2" fmla="*/ 1 w 5"/>
                <a:gd name="T3" fmla="*/ 4 h 4"/>
                <a:gd name="T4" fmla="*/ 4 w 5"/>
                <a:gd name="T5" fmla="*/ 2 h 4"/>
                <a:gd name="T6" fmla="*/ 5 w 5"/>
                <a:gd name="T7" fmla="*/ 0 h 4"/>
                <a:gd name="T8" fmla="*/ 0 w 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0" y="3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8" name="íṣļíďê"/>
            <p:cNvSpPr/>
            <p:nvPr userDrawn="1"/>
          </p:nvSpPr>
          <p:spPr bwMode="auto">
            <a:xfrm>
              <a:off x="4960092" y="2517016"/>
              <a:ext cx="47369" cy="55659"/>
            </a:xfrm>
            <a:custGeom>
              <a:avLst/>
              <a:gdLst>
                <a:gd name="T0" fmla="*/ 20 w 23"/>
                <a:gd name="T1" fmla="*/ 11 h 27"/>
                <a:gd name="T2" fmla="*/ 17 w 23"/>
                <a:gd name="T3" fmla="*/ 24 h 27"/>
                <a:gd name="T4" fmla="*/ 4 w 23"/>
                <a:gd name="T5" fmla="*/ 20 h 27"/>
                <a:gd name="T6" fmla="*/ 5 w 23"/>
                <a:gd name="T7" fmla="*/ 3 h 27"/>
                <a:gd name="T8" fmla="*/ 20 w 23"/>
                <a:gd name="T9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7">
                  <a:moveTo>
                    <a:pt x="20" y="11"/>
                  </a:moveTo>
                  <a:cubicBezTo>
                    <a:pt x="23" y="15"/>
                    <a:pt x="21" y="21"/>
                    <a:pt x="17" y="24"/>
                  </a:cubicBezTo>
                  <a:cubicBezTo>
                    <a:pt x="12" y="27"/>
                    <a:pt x="6" y="25"/>
                    <a:pt x="4" y="20"/>
                  </a:cubicBezTo>
                  <a:cubicBezTo>
                    <a:pt x="1" y="16"/>
                    <a:pt x="0" y="5"/>
                    <a:pt x="5" y="3"/>
                  </a:cubicBezTo>
                  <a:cubicBezTo>
                    <a:pt x="9" y="0"/>
                    <a:pt x="18" y="6"/>
                    <a:pt x="20" y="11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9" name="íSḷide"/>
            <p:cNvSpPr/>
            <p:nvPr userDrawn="1"/>
          </p:nvSpPr>
          <p:spPr bwMode="auto">
            <a:xfrm>
              <a:off x="4530213" y="2193719"/>
              <a:ext cx="16579" cy="35527"/>
            </a:xfrm>
            <a:custGeom>
              <a:avLst/>
              <a:gdLst>
                <a:gd name="T0" fmla="*/ 0 w 8"/>
                <a:gd name="T1" fmla="*/ 4 h 17"/>
                <a:gd name="T2" fmla="*/ 2 w 8"/>
                <a:gd name="T3" fmla="*/ 10 h 17"/>
                <a:gd name="T4" fmla="*/ 5 w 8"/>
                <a:gd name="T5" fmla="*/ 15 h 17"/>
                <a:gd name="T6" fmla="*/ 7 w 8"/>
                <a:gd name="T7" fmla="*/ 17 h 17"/>
                <a:gd name="T8" fmla="*/ 8 w 8"/>
                <a:gd name="T9" fmla="*/ 14 h 17"/>
                <a:gd name="T10" fmla="*/ 3 w 8"/>
                <a:gd name="T11" fmla="*/ 1 h 17"/>
                <a:gd name="T12" fmla="*/ 1 w 8"/>
                <a:gd name="T13" fmla="*/ 1 h 17"/>
                <a:gd name="T14" fmla="*/ 1 w 8"/>
                <a:gd name="T15" fmla="*/ 2 h 17"/>
                <a:gd name="T16" fmla="*/ 4 w 8"/>
                <a:gd name="T1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7">
                  <a:moveTo>
                    <a:pt x="0" y="4"/>
                  </a:moveTo>
                  <a:cubicBezTo>
                    <a:pt x="1" y="6"/>
                    <a:pt x="1" y="8"/>
                    <a:pt x="2" y="10"/>
                  </a:cubicBezTo>
                  <a:cubicBezTo>
                    <a:pt x="3" y="12"/>
                    <a:pt x="4" y="14"/>
                    <a:pt x="5" y="15"/>
                  </a:cubicBezTo>
                  <a:cubicBezTo>
                    <a:pt x="5" y="16"/>
                    <a:pt x="6" y="17"/>
                    <a:pt x="7" y="17"/>
                  </a:cubicBezTo>
                  <a:cubicBezTo>
                    <a:pt x="8" y="17"/>
                    <a:pt x="8" y="15"/>
                    <a:pt x="8" y="14"/>
                  </a:cubicBezTo>
                  <a:cubicBezTo>
                    <a:pt x="7" y="9"/>
                    <a:pt x="5" y="5"/>
                    <a:pt x="3" y="1"/>
                  </a:cubicBezTo>
                  <a:cubicBezTo>
                    <a:pt x="2" y="1"/>
                    <a:pt x="2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6"/>
                    <a:pt x="2" y="9"/>
                    <a:pt x="4" y="12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0" name="íṣlîḍè"/>
            <p:cNvSpPr/>
            <p:nvPr userDrawn="1"/>
          </p:nvSpPr>
          <p:spPr bwMode="auto">
            <a:xfrm>
              <a:off x="4524293" y="2184245"/>
              <a:ext cx="30790" cy="53291"/>
            </a:xfrm>
            <a:custGeom>
              <a:avLst/>
              <a:gdLst>
                <a:gd name="T0" fmla="*/ 2 w 15"/>
                <a:gd name="T1" fmla="*/ 9 h 26"/>
                <a:gd name="T2" fmla="*/ 4 w 15"/>
                <a:gd name="T3" fmla="*/ 18 h 26"/>
                <a:gd name="T4" fmla="*/ 8 w 15"/>
                <a:gd name="T5" fmla="*/ 24 h 26"/>
                <a:gd name="T6" fmla="*/ 12 w 15"/>
                <a:gd name="T7" fmla="*/ 12 h 26"/>
                <a:gd name="T8" fmla="*/ 2 w 15"/>
                <a:gd name="T9" fmla="*/ 4 h 26"/>
                <a:gd name="T10" fmla="*/ 2 w 15"/>
                <a:gd name="T11" fmla="*/ 11 h 26"/>
                <a:gd name="T12" fmla="*/ 7 w 15"/>
                <a:gd name="T13" fmla="*/ 18 h 26"/>
                <a:gd name="T14" fmla="*/ 8 w 15"/>
                <a:gd name="T15" fmla="*/ 17 h 26"/>
                <a:gd name="T16" fmla="*/ 7 w 15"/>
                <a:gd name="T17" fmla="*/ 12 h 26"/>
                <a:gd name="T18" fmla="*/ 6 w 15"/>
                <a:gd name="T19" fmla="*/ 7 h 26"/>
                <a:gd name="T20" fmla="*/ 4 w 15"/>
                <a:gd name="T21" fmla="*/ 8 h 26"/>
                <a:gd name="T22" fmla="*/ 7 w 15"/>
                <a:gd name="T23" fmla="*/ 14 h 26"/>
                <a:gd name="T24" fmla="*/ 8 w 15"/>
                <a:gd name="T25" fmla="*/ 17 h 26"/>
                <a:gd name="T26" fmla="*/ 8 w 15"/>
                <a:gd name="T27" fmla="*/ 19 h 26"/>
                <a:gd name="T28" fmla="*/ 10 w 15"/>
                <a:gd name="T29" fmla="*/ 19 h 26"/>
                <a:gd name="T30" fmla="*/ 7 w 15"/>
                <a:gd name="T31" fmla="*/ 13 h 26"/>
                <a:gd name="T32" fmla="*/ 4 w 15"/>
                <a:gd name="T33" fmla="*/ 9 h 26"/>
                <a:gd name="T34" fmla="*/ 2 w 15"/>
                <a:gd name="T35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" h="26">
                  <a:moveTo>
                    <a:pt x="2" y="9"/>
                  </a:moveTo>
                  <a:cubicBezTo>
                    <a:pt x="2" y="12"/>
                    <a:pt x="2" y="15"/>
                    <a:pt x="4" y="18"/>
                  </a:cubicBezTo>
                  <a:cubicBezTo>
                    <a:pt x="5" y="20"/>
                    <a:pt x="6" y="23"/>
                    <a:pt x="8" y="24"/>
                  </a:cubicBezTo>
                  <a:cubicBezTo>
                    <a:pt x="15" y="26"/>
                    <a:pt x="13" y="15"/>
                    <a:pt x="12" y="12"/>
                  </a:cubicBezTo>
                  <a:cubicBezTo>
                    <a:pt x="11" y="10"/>
                    <a:pt x="7" y="0"/>
                    <a:pt x="2" y="4"/>
                  </a:cubicBezTo>
                  <a:cubicBezTo>
                    <a:pt x="0" y="6"/>
                    <a:pt x="1" y="9"/>
                    <a:pt x="2" y="11"/>
                  </a:cubicBezTo>
                  <a:cubicBezTo>
                    <a:pt x="3" y="14"/>
                    <a:pt x="4" y="17"/>
                    <a:pt x="7" y="18"/>
                  </a:cubicBezTo>
                  <a:cubicBezTo>
                    <a:pt x="8" y="19"/>
                    <a:pt x="8" y="18"/>
                    <a:pt x="8" y="17"/>
                  </a:cubicBezTo>
                  <a:cubicBezTo>
                    <a:pt x="9" y="16"/>
                    <a:pt x="8" y="14"/>
                    <a:pt x="7" y="12"/>
                  </a:cubicBezTo>
                  <a:cubicBezTo>
                    <a:pt x="7" y="11"/>
                    <a:pt x="6" y="8"/>
                    <a:pt x="6" y="7"/>
                  </a:cubicBezTo>
                  <a:cubicBezTo>
                    <a:pt x="5" y="7"/>
                    <a:pt x="5" y="8"/>
                    <a:pt x="4" y="8"/>
                  </a:cubicBezTo>
                  <a:cubicBezTo>
                    <a:pt x="4" y="8"/>
                    <a:pt x="7" y="14"/>
                    <a:pt x="7" y="14"/>
                  </a:cubicBezTo>
                  <a:cubicBezTo>
                    <a:pt x="7" y="15"/>
                    <a:pt x="7" y="16"/>
                    <a:pt x="8" y="17"/>
                  </a:cubicBezTo>
                  <a:cubicBezTo>
                    <a:pt x="8" y="18"/>
                    <a:pt x="8" y="20"/>
                    <a:pt x="8" y="19"/>
                  </a:cubicBezTo>
                  <a:cubicBezTo>
                    <a:pt x="9" y="19"/>
                    <a:pt x="10" y="19"/>
                    <a:pt x="10" y="19"/>
                  </a:cubicBezTo>
                  <a:cubicBezTo>
                    <a:pt x="9" y="19"/>
                    <a:pt x="7" y="14"/>
                    <a:pt x="7" y="13"/>
                  </a:cubicBezTo>
                  <a:cubicBezTo>
                    <a:pt x="6" y="11"/>
                    <a:pt x="5" y="10"/>
                    <a:pt x="4" y="9"/>
                  </a:cubicBezTo>
                  <a:cubicBezTo>
                    <a:pt x="3" y="8"/>
                    <a:pt x="2" y="9"/>
                    <a:pt x="2" y="9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1" name="îṡļïḑé"/>
            <p:cNvSpPr/>
            <p:nvPr userDrawn="1"/>
          </p:nvSpPr>
          <p:spPr bwMode="auto">
            <a:xfrm>
              <a:off x="4538503" y="218424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2" name="îsḻîḑe"/>
            <p:cNvSpPr/>
            <p:nvPr userDrawn="1"/>
          </p:nvSpPr>
          <p:spPr bwMode="auto">
            <a:xfrm>
              <a:off x="4538503" y="218424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3" name="îṩlíďê"/>
            <p:cNvSpPr/>
            <p:nvPr userDrawn="1"/>
          </p:nvSpPr>
          <p:spPr bwMode="auto">
            <a:xfrm>
              <a:off x="4532582" y="2177139"/>
              <a:ext cx="11842" cy="13027"/>
            </a:xfrm>
            <a:custGeom>
              <a:avLst/>
              <a:gdLst>
                <a:gd name="T0" fmla="*/ 4 w 6"/>
                <a:gd name="T1" fmla="*/ 4 h 6"/>
                <a:gd name="T2" fmla="*/ 2 w 6"/>
                <a:gd name="T3" fmla="*/ 1 h 6"/>
                <a:gd name="T4" fmla="*/ 4 w 6"/>
                <a:gd name="T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4" y="4"/>
                  </a:moveTo>
                  <a:cubicBezTo>
                    <a:pt x="6" y="3"/>
                    <a:pt x="4" y="0"/>
                    <a:pt x="2" y="1"/>
                  </a:cubicBezTo>
                  <a:cubicBezTo>
                    <a:pt x="0" y="2"/>
                    <a:pt x="2" y="6"/>
                    <a:pt x="4" y="4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4" name="ïSľíďê"/>
            <p:cNvSpPr/>
            <p:nvPr userDrawn="1"/>
          </p:nvSpPr>
          <p:spPr bwMode="auto">
            <a:xfrm>
              <a:off x="4556267" y="2237536"/>
              <a:ext cx="4737" cy="5922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3 h 3"/>
                <a:gd name="T4" fmla="*/ 1 w 2"/>
                <a:gd name="T5" fmla="*/ 3 h 3"/>
                <a:gd name="T6" fmla="*/ 2 w 2"/>
                <a:gd name="T7" fmla="*/ 3 h 3"/>
                <a:gd name="T8" fmla="*/ 2 w 2"/>
                <a:gd name="T9" fmla="*/ 3 h 3"/>
                <a:gd name="T10" fmla="*/ 0 w 2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5" name="ïšḻïde"/>
            <p:cNvSpPr/>
            <p:nvPr userDrawn="1"/>
          </p:nvSpPr>
          <p:spPr bwMode="auto">
            <a:xfrm>
              <a:off x="4552714" y="2232799"/>
              <a:ext cx="16579" cy="16579"/>
            </a:xfrm>
            <a:custGeom>
              <a:avLst/>
              <a:gdLst>
                <a:gd name="T0" fmla="*/ 1 w 8"/>
                <a:gd name="T1" fmla="*/ 2 h 8"/>
                <a:gd name="T2" fmla="*/ 1 w 8"/>
                <a:gd name="T3" fmla="*/ 6 h 8"/>
                <a:gd name="T4" fmla="*/ 5 w 8"/>
                <a:gd name="T5" fmla="*/ 7 h 8"/>
                <a:gd name="T6" fmla="*/ 3 w 8"/>
                <a:gd name="T7" fmla="*/ 1 h 8"/>
                <a:gd name="T8" fmla="*/ 1 w 8"/>
                <a:gd name="T9" fmla="*/ 3 h 8"/>
                <a:gd name="T10" fmla="*/ 2 w 8"/>
                <a:gd name="T11" fmla="*/ 4 h 8"/>
                <a:gd name="T12" fmla="*/ 2 w 8"/>
                <a:gd name="T13" fmla="*/ 5 h 8"/>
                <a:gd name="T14" fmla="*/ 3 w 8"/>
                <a:gd name="T15" fmla="*/ 4 h 8"/>
                <a:gd name="T16" fmla="*/ 4 w 8"/>
                <a:gd name="T17" fmla="*/ 4 h 8"/>
                <a:gd name="T18" fmla="*/ 3 w 8"/>
                <a:gd name="T19" fmla="*/ 3 h 8"/>
                <a:gd name="T20" fmla="*/ 3 w 8"/>
                <a:gd name="T21" fmla="*/ 2 h 8"/>
                <a:gd name="T22" fmla="*/ 1 w 8"/>
                <a:gd name="T2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1" y="4"/>
                    <a:pt x="1" y="5"/>
                    <a:pt x="1" y="6"/>
                  </a:cubicBezTo>
                  <a:cubicBezTo>
                    <a:pt x="2" y="7"/>
                    <a:pt x="3" y="8"/>
                    <a:pt x="5" y="7"/>
                  </a:cubicBezTo>
                  <a:cubicBezTo>
                    <a:pt x="8" y="6"/>
                    <a:pt x="5" y="2"/>
                    <a:pt x="3" y="1"/>
                  </a:cubicBezTo>
                  <a:cubicBezTo>
                    <a:pt x="2" y="0"/>
                    <a:pt x="0" y="2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2"/>
                    <a:pt x="3" y="2"/>
                  </a:cubicBezTo>
                  <a:cubicBezTo>
                    <a:pt x="2" y="0"/>
                    <a:pt x="0" y="1"/>
                    <a:pt x="1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6" name="íṡ1íḍè"/>
            <p:cNvSpPr/>
            <p:nvPr userDrawn="1"/>
          </p:nvSpPr>
          <p:spPr bwMode="auto">
            <a:xfrm>
              <a:off x="4544424" y="2238720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7" name="íṥ1ïḓê"/>
            <p:cNvSpPr/>
            <p:nvPr userDrawn="1"/>
          </p:nvSpPr>
          <p:spPr bwMode="auto">
            <a:xfrm>
              <a:off x="4544424" y="2238720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8" name="ïšľîḑé"/>
            <p:cNvSpPr/>
            <p:nvPr userDrawn="1"/>
          </p:nvSpPr>
          <p:spPr bwMode="auto">
            <a:xfrm>
              <a:off x="4538503" y="2232799"/>
              <a:ext cx="14211" cy="14211"/>
            </a:xfrm>
            <a:custGeom>
              <a:avLst/>
              <a:gdLst>
                <a:gd name="T0" fmla="*/ 4 w 7"/>
                <a:gd name="T1" fmla="*/ 5 h 7"/>
                <a:gd name="T2" fmla="*/ 2 w 7"/>
                <a:gd name="T3" fmla="*/ 2 h 7"/>
                <a:gd name="T4" fmla="*/ 4 w 7"/>
                <a:gd name="T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7">
                  <a:moveTo>
                    <a:pt x="4" y="5"/>
                  </a:moveTo>
                  <a:cubicBezTo>
                    <a:pt x="7" y="4"/>
                    <a:pt x="5" y="0"/>
                    <a:pt x="2" y="2"/>
                  </a:cubicBezTo>
                  <a:cubicBezTo>
                    <a:pt x="0" y="3"/>
                    <a:pt x="2" y="7"/>
                    <a:pt x="4" y="5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9" name="ïSḷíḓè"/>
            <p:cNvSpPr/>
            <p:nvPr userDrawn="1"/>
          </p:nvSpPr>
          <p:spPr bwMode="auto">
            <a:xfrm>
              <a:off x="4815615" y="2024373"/>
              <a:ext cx="45001" cy="62765"/>
            </a:xfrm>
            <a:custGeom>
              <a:avLst/>
              <a:gdLst>
                <a:gd name="T0" fmla="*/ 0 w 22"/>
                <a:gd name="T1" fmla="*/ 0 h 31"/>
                <a:gd name="T2" fmla="*/ 22 w 22"/>
                <a:gd name="T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" h="31">
                  <a:moveTo>
                    <a:pt x="0" y="0"/>
                  </a:moveTo>
                  <a:cubicBezTo>
                    <a:pt x="10" y="8"/>
                    <a:pt x="17" y="19"/>
                    <a:pt x="22" y="31"/>
                  </a:cubicBezTo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0" name="ïśľîďé"/>
            <p:cNvSpPr/>
            <p:nvPr userDrawn="1"/>
          </p:nvSpPr>
          <p:spPr bwMode="auto">
            <a:xfrm>
              <a:off x="4815615" y="2024373"/>
              <a:ext cx="46186" cy="65133"/>
            </a:xfrm>
            <a:custGeom>
              <a:avLst/>
              <a:gdLst>
                <a:gd name="T0" fmla="*/ 0 w 23"/>
                <a:gd name="T1" fmla="*/ 0 h 32"/>
                <a:gd name="T2" fmla="*/ 12 w 23"/>
                <a:gd name="T3" fmla="*/ 15 h 32"/>
                <a:gd name="T4" fmla="*/ 21 w 23"/>
                <a:gd name="T5" fmla="*/ 31 h 32"/>
                <a:gd name="T6" fmla="*/ 23 w 23"/>
                <a:gd name="T7" fmla="*/ 30 h 32"/>
                <a:gd name="T8" fmla="*/ 0 w 2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2">
                  <a:moveTo>
                    <a:pt x="0" y="0"/>
                  </a:moveTo>
                  <a:cubicBezTo>
                    <a:pt x="3" y="5"/>
                    <a:pt x="8" y="10"/>
                    <a:pt x="12" y="15"/>
                  </a:cubicBezTo>
                  <a:cubicBezTo>
                    <a:pt x="15" y="20"/>
                    <a:pt x="18" y="26"/>
                    <a:pt x="21" y="31"/>
                  </a:cubicBezTo>
                  <a:cubicBezTo>
                    <a:pt x="22" y="32"/>
                    <a:pt x="23" y="32"/>
                    <a:pt x="23" y="30"/>
                  </a:cubicBezTo>
                  <a:cubicBezTo>
                    <a:pt x="20" y="19"/>
                    <a:pt x="11" y="5"/>
                    <a:pt x="0" y="0"/>
                  </a:cubicBez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1" name="ïŝ1ïde"/>
            <p:cNvSpPr/>
            <p:nvPr userDrawn="1"/>
          </p:nvSpPr>
          <p:spPr bwMode="auto">
            <a:xfrm>
              <a:off x="4981408" y="2147534"/>
              <a:ext cx="14211" cy="36712"/>
            </a:xfrm>
            <a:custGeom>
              <a:avLst/>
              <a:gdLst>
                <a:gd name="T0" fmla="*/ 0 w 7"/>
                <a:gd name="T1" fmla="*/ 3 h 18"/>
                <a:gd name="T2" fmla="*/ 1 w 7"/>
                <a:gd name="T3" fmla="*/ 9 h 18"/>
                <a:gd name="T4" fmla="*/ 4 w 7"/>
                <a:gd name="T5" fmla="*/ 16 h 18"/>
                <a:gd name="T6" fmla="*/ 6 w 7"/>
                <a:gd name="T7" fmla="*/ 17 h 18"/>
                <a:gd name="T8" fmla="*/ 7 w 7"/>
                <a:gd name="T9" fmla="*/ 15 h 18"/>
                <a:gd name="T10" fmla="*/ 2 w 7"/>
                <a:gd name="T11" fmla="*/ 0 h 18"/>
                <a:gd name="T12" fmla="*/ 1 w 7"/>
                <a:gd name="T13" fmla="*/ 1 h 18"/>
                <a:gd name="T14" fmla="*/ 1 w 7"/>
                <a:gd name="T15" fmla="*/ 3 h 18"/>
                <a:gd name="T16" fmla="*/ 1 w 7"/>
                <a:gd name="T1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8">
                  <a:moveTo>
                    <a:pt x="0" y="3"/>
                  </a:moveTo>
                  <a:cubicBezTo>
                    <a:pt x="0" y="5"/>
                    <a:pt x="1" y="7"/>
                    <a:pt x="1" y="9"/>
                  </a:cubicBezTo>
                  <a:cubicBezTo>
                    <a:pt x="2" y="12"/>
                    <a:pt x="3" y="14"/>
                    <a:pt x="4" y="16"/>
                  </a:cubicBezTo>
                  <a:cubicBezTo>
                    <a:pt x="5" y="17"/>
                    <a:pt x="5" y="18"/>
                    <a:pt x="6" y="17"/>
                  </a:cubicBezTo>
                  <a:cubicBezTo>
                    <a:pt x="7" y="17"/>
                    <a:pt x="7" y="16"/>
                    <a:pt x="7" y="15"/>
                  </a:cubicBezTo>
                  <a:cubicBezTo>
                    <a:pt x="7" y="10"/>
                    <a:pt x="5" y="5"/>
                    <a:pt x="2" y="0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5"/>
                    <a:pt x="1" y="7"/>
                    <a:pt x="1" y="9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2" name="i$1ïďè"/>
            <p:cNvSpPr/>
            <p:nvPr userDrawn="1"/>
          </p:nvSpPr>
          <p:spPr bwMode="auto">
            <a:xfrm>
              <a:off x="4975486" y="2142797"/>
              <a:ext cx="26053" cy="47369"/>
            </a:xfrm>
            <a:custGeom>
              <a:avLst/>
              <a:gdLst>
                <a:gd name="T0" fmla="*/ 2 w 13"/>
                <a:gd name="T1" fmla="*/ 5 h 23"/>
                <a:gd name="T2" fmla="*/ 10 w 13"/>
                <a:gd name="T3" fmla="*/ 21 h 23"/>
                <a:gd name="T4" fmla="*/ 11 w 13"/>
                <a:gd name="T5" fmla="*/ 14 h 23"/>
                <a:gd name="T6" fmla="*/ 7 w 13"/>
                <a:gd name="T7" fmla="*/ 1 h 23"/>
                <a:gd name="T8" fmla="*/ 5 w 13"/>
                <a:gd name="T9" fmla="*/ 0 h 23"/>
                <a:gd name="T10" fmla="*/ 4 w 13"/>
                <a:gd name="T11" fmla="*/ 12 h 23"/>
                <a:gd name="T12" fmla="*/ 5 w 13"/>
                <a:gd name="T13" fmla="*/ 11 h 23"/>
                <a:gd name="T14" fmla="*/ 6 w 13"/>
                <a:gd name="T15" fmla="*/ 4 h 23"/>
                <a:gd name="T16" fmla="*/ 4 w 13"/>
                <a:gd name="T17" fmla="*/ 3 h 23"/>
                <a:gd name="T18" fmla="*/ 7 w 13"/>
                <a:gd name="T19" fmla="*/ 11 h 23"/>
                <a:gd name="T20" fmla="*/ 8 w 13"/>
                <a:gd name="T21" fmla="*/ 15 h 23"/>
                <a:gd name="T22" fmla="*/ 8 w 13"/>
                <a:gd name="T23" fmla="*/ 16 h 23"/>
                <a:gd name="T24" fmla="*/ 7 w 13"/>
                <a:gd name="T25" fmla="*/ 13 h 23"/>
                <a:gd name="T26" fmla="*/ 6 w 13"/>
                <a:gd name="T27" fmla="*/ 9 h 23"/>
                <a:gd name="T28" fmla="*/ 3 w 13"/>
                <a:gd name="T29" fmla="*/ 5 h 23"/>
                <a:gd name="T30" fmla="*/ 2 w 13"/>
                <a:gd name="T31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23">
                  <a:moveTo>
                    <a:pt x="2" y="5"/>
                  </a:moveTo>
                  <a:cubicBezTo>
                    <a:pt x="0" y="8"/>
                    <a:pt x="3" y="23"/>
                    <a:pt x="10" y="21"/>
                  </a:cubicBezTo>
                  <a:cubicBezTo>
                    <a:pt x="13" y="20"/>
                    <a:pt x="12" y="16"/>
                    <a:pt x="11" y="14"/>
                  </a:cubicBezTo>
                  <a:cubicBezTo>
                    <a:pt x="11" y="9"/>
                    <a:pt x="9" y="5"/>
                    <a:pt x="7" y="1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0" y="2"/>
                    <a:pt x="2" y="8"/>
                    <a:pt x="4" y="12"/>
                  </a:cubicBezTo>
                  <a:cubicBezTo>
                    <a:pt x="4" y="12"/>
                    <a:pt x="5" y="12"/>
                    <a:pt x="5" y="11"/>
                  </a:cubicBezTo>
                  <a:cubicBezTo>
                    <a:pt x="5" y="10"/>
                    <a:pt x="5" y="4"/>
                    <a:pt x="6" y="4"/>
                  </a:cubicBezTo>
                  <a:cubicBezTo>
                    <a:pt x="5" y="4"/>
                    <a:pt x="4" y="3"/>
                    <a:pt x="4" y="3"/>
                  </a:cubicBezTo>
                  <a:cubicBezTo>
                    <a:pt x="5" y="5"/>
                    <a:pt x="6" y="8"/>
                    <a:pt x="7" y="11"/>
                  </a:cubicBezTo>
                  <a:cubicBezTo>
                    <a:pt x="7" y="12"/>
                    <a:pt x="7" y="14"/>
                    <a:pt x="8" y="15"/>
                  </a:cubicBezTo>
                  <a:cubicBezTo>
                    <a:pt x="8" y="16"/>
                    <a:pt x="8" y="20"/>
                    <a:pt x="8" y="16"/>
                  </a:cubicBezTo>
                  <a:cubicBezTo>
                    <a:pt x="8" y="16"/>
                    <a:pt x="7" y="13"/>
                    <a:pt x="7" y="13"/>
                  </a:cubicBezTo>
                  <a:cubicBezTo>
                    <a:pt x="7" y="11"/>
                    <a:pt x="7" y="10"/>
                    <a:pt x="6" y="9"/>
                  </a:cubicBezTo>
                  <a:cubicBezTo>
                    <a:pt x="6" y="7"/>
                    <a:pt x="5" y="6"/>
                    <a:pt x="3" y="5"/>
                  </a:cubicBezTo>
                  <a:lnTo>
                    <a:pt x="2" y="5"/>
                  </a:ln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3" name="îşľîḍe"/>
            <p:cNvSpPr/>
            <p:nvPr userDrawn="1"/>
          </p:nvSpPr>
          <p:spPr bwMode="auto">
            <a:xfrm>
              <a:off x="4987329" y="2128586"/>
              <a:ext cx="3553" cy="10659"/>
            </a:xfrm>
            <a:custGeom>
              <a:avLst/>
              <a:gdLst>
                <a:gd name="T0" fmla="*/ 0 w 2"/>
                <a:gd name="T1" fmla="*/ 1 h 5"/>
                <a:gd name="T2" fmla="*/ 2 w 2"/>
                <a:gd name="T3" fmla="*/ 5 h 5"/>
                <a:gd name="T4" fmla="*/ 1 w 2"/>
                <a:gd name="T5" fmla="*/ 1 h 5"/>
                <a:gd name="T6" fmla="*/ 0 w 2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5">
                  <a:moveTo>
                    <a:pt x="0" y="1"/>
                  </a:moveTo>
                  <a:cubicBezTo>
                    <a:pt x="0" y="3"/>
                    <a:pt x="1" y="4"/>
                    <a:pt x="2" y="5"/>
                  </a:cubicBez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4" name="îṡlide"/>
            <p:cNvSpPr/>
            <p:nvPr userDrawn="1"/>
          </p:nvSpPr>
          <p:spPr bwMode="auto">
            <a:xfrm>
              <a:off x="4981408" y="2122664"/>
              <a:ext cx="14211" cy="20132"/>
            </a:xfrm>
            <a:custGeom>
              <a:avLst/>
              <a:gdLst>
                <a:gd name="T0" fmla="*/ 2 w 7"/>
                <a:gd name="T1" fmla="*/ 4 h 10"/>
                <a:gd name="T2" fmla="*/ 2 w 7"/>
                <a:gd name="T3" fmla="*/ 7 h 10"/>
                <a:gd name="T4" fmla="*/ 3 w 7"/>
                <a:gd name="T5" fmla="*/ 9 h 10"/>
                <a:gd name="T6" fmla="*/ 6 w 7"/>
                <a:gd name="T7" fmla="*/ 9 h 10"/>
                <a:gd name="T8" fmla="*/ 3 w 7"/>
                <a:gd name="T9" fmla="*/ 1 h 10"/>
                <a:gd name="T10" fmla="*/ 4 w 7"/>
                <a:gd name="T11" fmla="*/ 5 h 10"/>
                <a:gd name="T12" fmla="*/ 3 w 7"/>
                <a:gd name="T13" fmla="*/ 5 h 10"/>
                <a:gd name="T14" fmla="*/ 3 w 7"/>
                <a:gd name="T15" fmla="*/ 5 h 10"/>
                <a:gd name="T16" fmla="*/ 3 w 7"/>
                <a:gd name="T17" fmla="*/ 5 h 10"/>
                <a:gd name="T18" fmla="*/ 3 w 7"/>
                <a:gd name="T19" fmla="*/ 6 h 10"/>
                <a:gd name="T20" fmla="*/ 3 w 7"/>
                <a:gd name="T21" fmla="*/ 7 h 10"/>
                <a:gd name="T22" fmla="*/ 6 w 7"/>
                <a:gd name="T23" fmla="*/ 7 h 10"/>
                <a:gd name="T24" fmla="*/ 5 w 7"/>
                <a:gd name="T25" fmla="*/ 5 h 10"/>
                <a:gd name="T26" fmla="*/ 3 w 7"/>
                <a:gd name="T27" fmla="*/ 4 h 10"/>
                <a:gd name="T28" fmla="*/ 2 w 7"/>
                <a:gd name="T2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10">
                  <a:moveTo>
                    <a:pt x="2" y="4"/>
                  </a:moveTo>
                  <a:cubicBezTo>
                    <a:pt x="2" y="5"/>
                    <a:pt x="2" y="6"/>
                    <a:pt x="2" y="7"/>
                  </a:cubicBezTo>
                  <a:cubicBezTo>
                    <a:pt x="2" y="7"/>
                    <a:pt x="3" y="8"/>
                    <a:pt x="3" y="9"/>
                  </a:cubicBezTo>
                  <a:cubicBezTo>
                    <a:pt x="4" y="10"/>
                    <a:pt x="5" y="10"/>
                    <a:pt x="6" y="9"/>
                  </a:cubicBezTo>
                  <a:cubicBezTo>
                    <a:pt x="7" y="6"/>
                    <a:pt x="6" y="0"/>
                    <a:pt x="3" y="1"/>
                  </a:cubicBezTo>
                  <a:cubicBezTo>
                    <a:pt x="0" y="2"/>
                    <a:pt x="1" y="6"/>
                    <a:pt x="4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7"/>
                    <a:pt x="3" y="7"/>
                  </a:cubicBezTo>
                  <a:cubicBezTo>
                    <a:pt x="4" y="7"/>
                    <a:pt x="5" y="7"/>
                    <a:pt x="6" y="7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4" y="5"/>
                    <a:pt x="4" y="4"/>
                    <a:pt x="3" y="4"/>
                  </a:cubicBezTo>
                  <a:cubicBezTo>
                    <a:pt x="3" y="3"/>
                    <a:pt x="2" y="4"/>
                    <a:pt x="2" y="4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5" name="işļïḍe"/>
            <p:cNvSpPr/>
            <p:nvPr userDrawn="1"/>
          </p:nvSpPr>
          <p:spPr bwMode="auto">
            <a:xfrm>
              <a:off x="4995619" y="2193719"/>
              <a:ext cx="5922" cy="10659"/>
            </a:xfrm>
            <a:custGeom>
              <a:avLst/>
              <a:gdLst>
                <a:gd name="T0" fmla="*/ 1 w 3"/>
                <a:gd name="T1" fmla="*/ 0 h 5"/>
                <a:gd name="T2" fmla="*/ 2 w 3"/>
                <a:gd name="T3" fmla="*/ 5 h 5"/>
                <a:gd name="T4" fmla="*/ 3 w 3"/>
                <a:gd name="T5" fmla="*/ 5 h 5"/>
                <a:gd name="T6" fmla="*/ 3 w 3"/>
                <a:gd name="T7" fmla="*/ 3 h 5"/>
                <a:gd name="T8" fmla="*/ 1 w 3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0" y="2"/>
                    <a:pt x="1" y="4"/>
                    <a:pt x="2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2" y="2"/>
                    <a:pt x="2" y="1"/>
                    <a:pt x="1" y="1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6" name="ïṧļíďê"/>
            <p:cNvSpPr/>
            <p:nvPr userDrawn="1"/>
          </p:nvSpPr>
          <p:spPr bwMode="auto">
            <a:xfrm>
              <a:off x="4993250" y="2192535"/>
              <a:ext cx="13027" cy="15395"/>
            </a:xfrm>
            <a:custGeom>
              <a:avLst/>
              <a:gdLst>
                <a:gd name="T0" fmla="*/ 1 w 6"/>
                <a:gd name="T1" fmla="*/ 1 h 8"/>
                <a:gd name="T2" fmla="*/ 1 w 6"/>
                <a:gd name="T3" fmla="*/ 5 h 8"/>
                <a:gd name="T4" fmla="*/ 3 w 6"/>
                <a:gd name="T5" fmla="*/ 8 h 8"/>
                <a:gd name="T6" fmla="*/ 5 w 6"/>
                <a:gd name="T7" fmla="*/ 5 h 8"/>
                <a:gd name="T8" fmla="*/ 3 w 6"/>
                <a:gd name="T9" fmla="*/ 1 h 8"/>
                <a:gd name="T10" fmla="*/ 1 w 6"/>
                <a:gd name="T11" fmla="*/ 2 h 8"/>
                <a:gd name="T12" fmla="*/ 2 w 6"/>
                <a:gd name="T13" fmla="*/ 4 h 8"/>
                <a:gd name="T14" fmla="*/ 2 w 6"/>
                <a:gd name="T15" fmla="*/ 5 h 8"/>
                <a:gd name="T16" fmla="*/ 2 w 6"/>
                <a:gd name="T17" fmla="*/ 5 h 8"/>
                <a:gd name="T18" fmla="*/ 3 w 6"/>
                <a:gd name="T19" fmla="*/ 5 h 8"/>
                <a:gd name="T20" fmla="*/ 3 w 6"/>
                <a:gd name="T21" fmla="*/ 5 h 8"/>
                <a:gd name="T22" fmla="*/ 4 w 6"/>
                <a:gd name="T23" fmla="*/ 5 h 8"/>
                <a:gd name="T24" fmla="*/ 3 w 6"/>
                <a:gd name="T25" fmla="*/ 1 h 8"/>
                <a:gd name="T26" fmla="*/ 1 w 6"/>
                <a:gd name="T2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8">
                  <a:moveTo>
                    <a:pt x="1" y="1"/>
                  </a:moveTo>
                  <a:cubicBezTo>
                    <a:pt x="0" y="2"/>
                    <a:pt x="0" y="4"/>
                    <a:pt x="1" y="5"/>
                  </a:cubicBezTo>
                  <a:cubicBezTo>
                    <a:pt x="1" y="6"/>
                    <a:pt x="2" y="8"/>
                    <a:pt x="3" y="8"/>
                  </a:cubicBezTo>
                  <a:cubicBezTo>
                    <a:pt x="5" y="8"/>
                    <a:pt x="6" y="6"/>
                    <a:pt x="5" y="5"/>
                  </a:cubicBezTo>
                  <a:cubicBezTo>
                    <a:pt x="5" y="3"/>
                    <a:pt x="4" y="2"/>
                    <a:pt x="3" y="1"/>
                  </a:cubicBezTo>
                  <a:cubicBezTo>
                    <a:pt x="2" y="0"/>
                    <a:pt x="0" y="1"/>
                    <a:pt x="1" y="2"/>
                  </a:cubicBezTo>
                  <a:cubicBezTo>
                    <a:pt x="1" y="3"/>
                    <a:pt x="2" y="3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3" y="4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7" name="îSḷiḑè"/>
            <p:cNvSpPr/>
            <p:nvPr userDrawn="1"/>
          </p:nvSpPr>
          <p:spPr bwMode="auto">
            <a:xfrm>
              <a:off x="4585873" y="2306221"/>
              <a:ext cx="112503" cy="92370"/>
            </a:xfrm>
            <a:custGeom>
              <a:avLst/>
              <a:gdLst>
                <a:gd name="T0" fmla="*/ 0 w 55"/>
                <a:gd name="T1" fmla="*/ 0 h 45"/>
                <a:gd name="T2" fmla="*/ 27 w 55"/>
                <a:gd name="T3" fmla="*/ 28 h 45"/>
                <a:gd name="T4" fmla="*/ 55 w 55"/>
                <a:gd name="T5" fmla="*/ 45 h 45"/>
                <a:gd name="T6" fmla="*/ 55 w 55"/>
                <a:gd name="T7" fmla="*/ 45 h 45"/>
                <a:gd name="T8" fmla="*/ 25 w 55"/>
                <a:gd name="T9" fmla="*/ 24 h 45"/>
                <a:gd name="T10" fmla="*/ 1 w 55"/>
                <a:gd name="T11" fmla="*/ 0 h 45"/>
                <a:gd name="T12" fmla="*/ 0 w 55"/>
                <a:gd name="T13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45">
                  <a:moveTo>
                    <a:pt x="0" y="0"/>
                  </a:moveTo>
                  <a:cubicBezTo>
                    <a:pt x="6" y="11"/>
                    <a:pt x="17" y="20"/>
                    <a:pt x="27" y="28"/>
                  </a:cubicBezTo>
                  <a:cubicBezTo>
                    <a:pt x="35" y="35"/>
                    <a:pt x="44" y="42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44" y="40"/>
                    <a:pt x="34" y="32"/>
                    <a:pt x="25" y="24"/>
                  </a:cubicBezTo>
                  <a:cubicBezTo>
                    <a:pt x="17" y="17"/>
                    <a:pt x="10" y="7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8" name="íS1íḓê"/>
            <p:cNvSpPr/>
            <p:nvPr userDrawn="1"/>
          </p:nvSpPr>
          <p:spPr bwMode="auto">
            <a:xfrm>
              <a:off x="4595347" y="2038584"/>
              <a:ext cx="45001" cy="135003"/>
            </a:xfrm>
            <a:custGeom>
              <a:avLst/>
              <a:gdLst>
                <a:gd name="T0" fmla="*/ 1 w 22"/>
                <a:gd name="T1" fmla="*/ 0 h 66"/>
                <a:gd name="T2" fmla="*/ 21 w 22"/>
                <a:gd name="T3" fmla="*/ 66 h 66"/>
                <a:gd name="T4" fmla="*/ 22 w 22"/>
                <a:gd name="T5" fmla="*/ 66 h 66"/>
                <a:gd name="T6" fmla="*/ 9 w 22"/>
                <a:gd name="T7" fmla="*/ 32 h 66"/>
                <a:gd name="T8" fmla="*/ 2 w 22"/>
                <a:gd name="T9" fmla="*/ 0 h 66"/>
                <a:gd name="T10" fmla="*/ 1 w 22"/>
                <a:gd name="T1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66">
                  <a:moveTo>
                    <a:pt x="1" y="0"/>
                  </a:moveTo>
                  <a:cubicBezTo>
                    <a:pt x="0" y="22"/>
                    <a:pt x="9" y="48"/>
                    <a:pt x="21" y="66"/>
                  </a:cubicBezTo>
                  <a:cubicBezTo>
                    <a:pt x="21" y="66"/>
                    <a:pt x="22" y="66"/>
                    <a:pt x="22" y="66"/>
                  </a:cubicBezTo>
                  <a:cubicBezTo>
                    <a:pt x="17" y="55"/>
                    <a:pt x="12" y="43"/>
                    <a:pt x="9" y="32"/>
                  </a:cubicBezTo>
                  <a:cubicBezTo>
                    <a:pt x="6" y="21"/>
                    <a:pt x="4" y="1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9" name="ïṡḻídé"/>
            <p:cNvSpPr/>
            <p:nvPr userDrawn="1"/>
          </p:nvSpPr>
          <p:spPr bwMode="auto">
            <a:xfrm>
              <a:off x="4532582" y="2112007"/>
              <a:ext cx="1185" cy="236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0" name="íŝļiḑe"/>
            <p:cNvSpPr/>
            <p:nvPr userDrawn="1"/>
          </p:nvSpPr>
          <p:spPr bwMode="auto">
            <a:xfrm>
              <a:off x="4662848" y="2140428"/>
              <a:ext cx="18948" cy="16579"/>
            </a:xfrm>
            <a:custGeom>
              <a:avLst/>
              <a:gdLst>
                <a:gd name="T0" fmla="*/ 6 w 9"/>
                <a:gd name="T1" fmla="*/ 6 h 8"/>
                <a:gd name="T2" fmla="*/ 3 w 9"/>
                <a:gd name="T3" fmla="*/ 2 h 8"/>
                <a:gd name="T4" fmla="*/ 6 w 9"/>
                <a:gd name="T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6" y="6"/>
                  </a:moveTo>
                  <a:cubicBezTo>
                    <a:pt x="9" y="5"/>
                    <a:pt x="6" y="0"/>
                    <a:pt x="3" y="2"/>
                  </a:cubicBezTo>
                  <a:cubicBezTo>
                    <a:pt x="0" y="3"/>
                    <a:pt x="3" y="8"/>
                    <a:pt x="6" y="6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1" name="î$ḷiḓe"/>
            <p:cNvSpPr/>
            <p:nvPr userDrawn="1"/>
          </p:nvSpPr>
          <p:spPr bwMode="auto">
            <a:xfrm>
              <a:off x="4634426" y="2331090"/>
              <a:ext cx="2368" cy="236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2" name="ï$ḻíďè"/>
            <p:cNvSpPr/>
            <p:nvPr userDrawn="1"/>
          </p:nvSpPr>
          <p:spPr bwMode="auto">
            <a:xfrm>
              <a:off x="4630874" y="2325169"/>
              <a:ext cx="9474" cy="11842"/>
            </a:xfrm>
            <a:custGeom>
              <a:avLst/>
              <a:gdLst>
                <a:gd name="T0" fmla="*/ 1 w 5"/>
                <a:gd name="T1" fmla="*/ 4 h 6"/>
                <a:gd name="T2" fmla="*/ 1 w 5"/>
                <a:gd name="T3" fmla="*/ 5 h 6"/>
                <a:gd name="T4" fmla="*/ 3 w 5"/>
                <a:gd name="T5" fmla="*/ 6 h 6"/>
                <a:gd name="T6" fmla="*/ 4 w 5"/>
                <a:gd name="T7" fmla="*/ 5 h 6"/>
                <a:gd name="T8" fmla="*/ 5 w 5"/>
                <a:gd name="T9" fmla="*/ 3 h 6"/>
                <a:gd name="T10" fmla="*/ 4 w 5"/>
                <a:gd name="T11" fmla="*/ 2 h 6"/>
                <a:gd name="T12" fmla="*/ 1 w 5"/>
                <a:gd name="T13" fmla="*/ 1 h 6"/>
                <a:gd name="T14" fmla="*/ 1 w 5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6">
                  <a:moveTo>
                    <a:pt x="1" y="4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3" y="6"/>
                    <a:pt x="3" y="6"/>
                  </a:cubicBezTo>
                  <a:cubicBezTo>
                    <a:pt x="4" y="6"/>
                    <a:pt x="4" y="5"/>
                    <a:pt x="4" y="5"/>
                  </a:cubicBezTo>
                  <a:cubicBezTo>
                    <a:pt x="5" y="5"/>
                    <a:pt x="5" y="4"/>
                    <a:pt x="5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3" name="íśḻïḓe"/>
            <p:cNvSpPr/>
            <p:nvPr userDrawn="1"/>
          </p:nvSpPr>
          <p:spPr bwMode="auto">
            <a:xfrm>
              <a:off x="4732718" y="1991215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4" name="ïṧlîďê"/>
            <p:cNvSpPr/>
            <p:nvPr userDrawn="1"/>
          </p:nvSpPr>
          <p:spPr bwMode="auto">
            <a:xfrm>
              <a:off x="4732718" y="1991215"/>
              <a:ext cx="236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5" name="iṣḷidè"/>
            <p:cNvSpPr/>
            <p:nvPr userDrawn="1"/>
          </p:nvSpPr>
          <p:spPr bwMode="auto">
            <a:xfrm>
              <a:off x="4729165" y="1988846"/>
              <a:ext cx="8290" cy="7105"/>
            </a:xfrm>
            <a:custGeom>
              <a:avLst/>
              <a:gdLst>
                <a:gd name="T0" fmla="*/ 3 w 4"/>
                <a:gd name="T1" fmla="*/ 2 h 3"/>
                <a:gd name="T2" fmla="*/ 3 w 4"/>
                <a:gd name="T3" fmla="*/ 2 h 3"/>
                <a:gd name="T4" fmla="*/ 3 w 4"/>
                <a:gd name="T5" fmla="*/ 0 h 3"/>
                <a:gd name="T6" fmla="*/ 2 w 4"/>
                <a:gd name="T7" fmla="*/ 0 h 3"/>
                <a:gd name="T8" fmla="*/ 1 w 4"/>
                <a:gd name="T9" fmla="*/ 2 h 3"/>
                <a:gd name="T10" fmla="*/ 3 w 4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">
                  <a:moveTo>
                    <a:pt x="3" y="2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1" y="2"/>
                  </a:cubicBezTo>
                  <a:cubicBezTo>
                    <a:pt x="1" y="3"/>
                    <a:pt x="3" y="3"/>
                    <a:pt x="3" y="2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6" name="íṣľîḑè"/>
            <p:cNvSpPr/>
            <p:nvPr userDrawn="1"/>
          </p:nvSpPr>
          <p:spPr bwMode="auto">
            <a:xfrm>
              <a:off x="4942328" y="2052795"/>
              <a:ext cx="11842" cy="11842"/>
            </a:xfrm>
            <a:custGeom>
              <a:avLst/>
              <a:gdLst>
                <a:gd name="T0" fmla="*/ 4 w 6"/>
                <a:gd name="T1" fmla="*/ 5 h 6"/>
                <a:gd name="T2" fmla="*/ 2 w 6"/>
                <a:gd name="T3" fmla="*/ 2 h 6"/>
                <a:gd name="T4" fmla="*/ 4 w 6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4" y="5"/>
                  </a:moveTo>
                  <a:cubicBezTo>
                    <a:pt x="6" y="4"/>
                    <a:pt x="4" y="0"/>
                    <a:pt x="2" y="2"/>
                  </a:cubicBezTo>
                  <a:cubicBezTo>
                    <a:pt x="0" y="3"/>
                    <a:pt x="2" y="6"/>
                    <a:pt x="4" y="5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7" name="îṡlïḓè"/>
            <p:cNvSpPr/>
            <p:nvPr userDrawn="1"/>
          </p:nvSpPr>
          <p:spPr bwMode="auto">
            <a:xfrm>
              <a:off x="4990882" y="2283721"/>
              <a:ext cx="18948" cy="16579"/>
            </a:xfrm>
            <a:custGeom>
              <a:avLst/>
              <a:gdLst>
                <a:gd name="T0" fmla="*/ 5 w 9"/>
                <a:gd name="T1" fmla="*/ 6 h 8"/>
                <a:gd name="T2" fmla="*/ 3 w 9"/>
                <a:gd name="T3" fmla="*/ 1 h 8"/>
                <a:gd name="T4" fmla="*/ 5 w 9"/>
                <a:gd name="T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5" y="6"/>
                  </a:moveTo>
                  <a:cubicBezTo>
                    <a:pt x="9" y="4"/>
                    <a:pt x="6" y="0"/>
                    <a:pt x="3" y="1"/>
                  </a:cubicBezTo>
                  <a:cubicBezTo>
                    <a:pt x="0" y="3"/>
                    <a:pt x="2" y="8"/>
                    <a:pt x="5" y="6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8" name="ïṩļîdé"/>
            <p:cNvSpPr/>
            <p:nvPr userDrawn="1"/>
          </p:nvSpPr>
          <p:spPr bwMode="auto">
            <a:xfrm>
              <a:off x="4891406" y="2539516"/>
              <a:ext cx="14211" cy="10659"/>
            </a:xfrm>
            <a:custGeom>
              <a:avLst/>
              <a:gdLst>
                <a:gd name="T0" fmla="*/ 0 w 7"/>
                <a:gd name="T1" fmla="*/ 5 h 5"/>
                <a:gd name="T2" fmla="*/ 6 w 7"/>
                <a:gd name="T3" fmla="*/ 3 h 5"/>
                <a:gd name="T4" fmla="*/ 7 w 7"/>
                <a:gd name="T5" fmla="*/ 1 h 5"/>
                <a:gd name="T6" fmla="*/ 6 w 7"/>
                <a:gd name="T7" fmla="*/ 0 h 5"/>
                <a:gd name="T8" fmla="*/ 5 w 7"/>
                <a:gd name="T9" fmla="*/ 0 h 5"/>
                <a:gd name="T10" fmla="*/ 3 w 7"/>
                <a:gd name="T11" fmla="*/ 2 h 5"/>
                <a:gd name="T12" fmla="*/ 1 w 7"/>
                <a:gd name="T13" fmla="*/ 3 h 5"/>
                <a:gd name="T14" fmla="*/ 2 w 7"/>
                <a:gd name="T1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0" y="5"/>
                  </a:moveTo>
                  <a:cubicBezTo>
                    <a:pt x="3" y="5"/>
                    <a:pt x="5" y="4"/>
                    <a:pt x="6" y="3"/>
                  </a:cubicBezTo>
                  <a:cubicBezTo>
                    <a:pt x="7" y="2"/>
                    <a:pt x="7" y="2"/>
                    <a:pt x="7" y="1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4"/>
                    <a:pt x="1" y="5"/>
                    <a:pt x="2" y="5"/>
                  </a:cubicBezTo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9" name="îṥḻîdê"/>
            <p:cNvSpPr/>
            <p:nvPr userDrawn="1"/>
          </p:nvSpPr>
          <p:spPr bwMode="auto">
            <a:xfrm>
              <a:off x="4889038" y="2535963"/>
              <a:ext cx="22501" cy="18948"/>
            </a:xfrm>
            <a:custGeom>
              <a:avLst/>
              <a:gdLst>
                <a:gd name="T0" fmla="*/ 1 w 11"/>
                <a:gd name="T1" fmla="*/ 7 h 9"/>
                <a:gd name="T2" fmla="*/ 8 w 11"/>
                <a:gd name="T3" fmla="*/ 6 h 9"/>
                <a:gd name="T4" fmla="*/ 8 w 11"/>
                <a:gd name="T5" fmla="*/ 0 h 9"/>
                <a:gd name="T6" fmla="*/ 5 w 11"/>
                <a:gd name="T7" fmla="*/ 1 h 9"/>
                <a:gd name="T8" fmla="*/ 2 w 11"/>
                <a:gd name="T9" fmla="*/ 3 h 9"/>
                <a:gd name="T10" fmla="*/ 1 w 11"/>
                <a:gd name="T11" fmla="*/ 7 h 9"/>
                <a:gd name="T12" fmla="*/ 3 w 11"/>
                <a:gd name="T13" fmla="*/ 8 h 9"/>
                <a:gd name="T14" fmla="*/ 4 w 11"/>
                <a:gd name="T15" fmla="*/ 7 h 9"/>
                <a:gd name="T16" fmla="*/ 4 w 11"/>
                <a:gd name="T17" fmla="*/ 5 h 9"/>
                <a:gd name="T18" fmla="*/ 5 w 11"/>
                <a:gd name="T19" fmla="*/ 5 h 9"/>
                <a:gd name="T20" fmla="*/ 6 w 11"/>
                <a:gd name="T21" fmla="*/ 4 h 9"/>
                <a:gd name="T22" fmla="*/ 7 w 11"/>
                <a:gd name="T23" fmla="*/ 3 h 9"/>
                <a:gd name="T24" fmla="*/ 6 w 11"/>
                <a:gd name="T25" fmla="*/ 4 h 9"/>
                <a:gd name="T26" fmla="*/ 4 w 11"/>
                <a:gd name="T27" fmla="*/ 6 h 9"/>
                <a:gd name="T28" fmla="*/ 1 w 11"/>
                <a:gd name="T2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9">
                  <a:moveTo>
                    <a:pt x="1" y="7"/>
                  </a:moveTo>
                  <a:cubicBezTo>
                    <a:pt x="2" y="9"/>
                    <a:pt x="6" y="7"/>
                    <a:pt x="8" y="6"/>
                  </a:cubicBezTo>
                  <a:cubicBezTo>
                    <a:pt x="9" y="5"/>
                    <a:pt x="11" y="2"/>
                    <a:pt x="8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2"/>
                    <a:pt x="3" y="2"/>
                    <a:pt x="2" y="3"/>
                  </a:cubicBezTo>
                  <a:cubicBezTo>
                    <a:pt x="1" y="4"/>
                    <a:pt x="0" y="6"/>
                    <a:pt x="1" y="7"/>
                  </a:cubicBezTo>
                  <a:cubicBezTo>
                    <a:pt x="1" y="8"/>
                    <a:pt x="2" y="9"/>
                    <a:pt x="3" y="8"/>
                  </a:cubicBezTo>
                  <a:cubicBezTo>
                    <a:pt x="3" y="8"/>
                    <a:pt x="4" y="8"/>
                    <a:pt x="4" y="7"/>
                  </a:cubicBezTo>
                  <a:cubicBezTo>
                    <a:pt x="3" y="6"/>
                    <a:pt x="3" y="6"/>
                    <a:pt x="4" y="5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5" y="4"/>
                    <a:pt x="6" y="4"/>
                    <a:pt x="6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5" y="5"/>
                    <a:pt x="4" y="6"/>
                  </a:cubicBezTo>
                  <a:cubicBezTo>
                    <a:pt x="3" y="6"/>
                    <a:pt x="2" y="6"/>
                    <a:pt x="1" y="7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0" name="ïşlïďe"/>
            <p:cNvSpPr/>
            <p:nvPr userDrawn="1"/>
          </p:nvSpPr>
          <p:spPr bwMode="auto">
            <a:xfrm>
              <a:off x="4909169" y="2532410"/>
              <a:ext cx="0" cy="1185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1" name="íŝ1îdè"/>
            <p:cNvSpPr/>
            <p:nvPr userDrawn="1"/>
          </p:nvSpPr>
          <p:spPr bwMode="auto">
            <a:xfrm flipV="1">
              <a:off x="4909169" y="2532410"/>
              <a:ext cx="0" cy="1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2" name="ïŝḷíḋè"/>
            <p:cNvSpPr/>
            <p:nvPr userDrawn="1"/>
          </p:nvSpPr>
          <p:spPr bwMode="auto">
            <a:xfrm>
              <a:off x="4905617" y="2530042"/>
              <a:ext cx="5922" cy="5922"/>
            </a:xfrm>
            <a:custGeom>
              <a:avLst/>
              <a:gdLst>
                <a:gd name="T0" fmla="*/ 3 w 3"/>
                <a:gd name="T1" fmla="*/ 2 h 3"/>
                <a:gd name="T2" fmla="*/ 3 w 3"/>
                <a:gd name="T3" fmla="*/ 0 h 3"/>
                <a:gd name="T4" fmla="*/ 2 w 3"/>
                <a:gd name="T5" fmla="*/ 0 h 3"/>
                <a:gd name="T6" fmla="*/ 1 w 3"/>
                <a:gd name="T7" fmla="*/ 1 h 3"/>
                <a:gd name="T8" fmla="*/ 3 w 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3"/>
                    <a:pt x="3" y="3"/>
                    <a:pt x="3" y="2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3" name="ïs1ïďè"/>
            <p:cNvSpPr/>
            <p:nvPr userDrawn="1"/>
          </p:nvSpPr>
          <p:spPr bwMode="auto">
            <a:xfrm>
              <a:off x="4886669" y="255254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4" name="íŝļïḍé"/>
            <p:cNvSpPr/>
            <p:nvPr userDrawn="1"/>
          </p:nvSpPr>
          <p:spPr bwMode="auto">
            <a:xfrm>
              <a:off x="4886669" y="2552543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5" name="íṧļîḓé"/>
            <p:cNvSpPr/>
            <p:nvPr userDrawn="1"/>
          </p:nvSpPr>
          <p:spPr bwMode="auto">
            <a:xfrm>
              <a:off x="4884301" y="2547806"/>
              <a:ext cx="7105" cy="7105"/>
            </a:xfrm>
            <a:custGeom>
              <a:avLst/>
              <a:gdLst>
                <a:gd name="T0" fmla="*/ 2 w 3"/>
                <a:gd name="T1" fmla="*/ 3 h 3"/>
                <a:gd name="T2" fmla="*/ 1 w 3"/>
                <a:gd name="T3" fmla="*/ 1 h 3"/>
                <a:gd name="T4" fmla="*/ 2 w 3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3" y="2"/>
                    <a:pt x="2" y="0"/>
                    <a:pt x="1" y="1"/>
                  </a:cubicBezTo>
                  <a:cubicBezTo>
                    <a:pt x="0" y="1"/>
                    <a:pt x="1" y="3"/>
                    <a:pt x="2" y="3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6" name="iṧľiḍê"/>
            <p:cNvSpPr/>
            <p:nvPr userDrawn="1"/>
          </p:nvSpPr>
          <p:spPr bwMode="auto">
            <a:xfrm>
              <a:off x="5046541" y="2524121"/>
              <a:ext cx="14211" cy="26053"/>
            </a:xfrm>
            <a:custGeom>
              <a:avLst/>
              <a:gdLst>
                <a:gd name="T0" fmla="*/ 1 w 7"/>
                <a:gd name="T1" fmla="*/ 13 h 13"/>
                <a:gd name="T2" fmla="*/ 4 w 7"/>
                <a:gd name="T3" fmla="*/ 0 h 13"/>
                <a:gd name="T4" fmla="*/ 3 w 7"/>
                <a:gd name="T5" fmla="*/ 1 h 13"/>
                <a:gd name="T6" fmla="*/ 3 w 7"/>
                <a:gd name="T7" fmla="*/ 7 h 13"/>
                <a:gd name="T8" fmla="*/ 0 w 7"/>
                <a:gd name="T9" fmla="*/ 12 h 13"/>
                <a:gd name="T10" fmla="*/ 1 w 7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3">
                  <a:moveTo>
                    <a:pt x="1" y="13"/>
                  </a:moveTo>
                  <a:cubicBezTo>
                    <a:pt x="6" y="12"/>
                    <a:pt x="7" y="4"/>
                    <a:pt x="4" y="0"/>
                  </a:cubicBezTo>
                  <a:cubicBezTo>
                    <a:pt x="4" y="0"/>
                    <a:pt x="3" y="0"/>
                    <a:pt x="3" y="1"/>
                  </a:cubicBezTo>
                  <a:cubicBezTo>
                    <a:pt x="3" y="3"/>
                    <a:pt x="4" y="5"/>
                    <a:pt x="3" y="7"/>
                  </a:cubicBezTo>
                  <a:cubicBezTo>
                    <a:pt x="3" y="9"/>
                    <a:pt x="2" y="11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lose/>
                </a:path>
              </a:pathLst>
            </a:custGeom>
            <a:solidFill>
              <a:srgbClr val="B77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7" name="ísľiḑè"/>
            <p:cNvSpPr/>
            <p:nvPr userDrawn="1"/>
          </p:nvSpPr>
          <p:spPr bwMode="auto">
            <a:xfrm>
              <a:off x="4973118" y="2554911"/>
              <a:ext cx="5922" cy="7105"/>
            </a:xfrm>
            <a:custGeom>
              <a:avLst/>
              <a:gdLst>
                <a:gd name="T0" fmla="*/ 0 w 3"/>
                <a:gd name="T1" fmla="*/ 1 h 4"/>
                <a:gd name="T2" fmla="*/ 2 w 3"/>
                <a:gd name="T3" fmla="*/ 3 h 4"/>
                <a:gd name="T4" fmla="*/ 3 w 3"/>
                <a:gd name="T5" fmla="*/ 3 h 4"/>
                <a:gd name="T6" fmla="*/ 3 w 3"/>
                <a:gd name="T7" fmla="*/ 2 h 4"/>
                <a:gd name="T8" fmla="*/ 0 w 3"/>
                <a:gd name="T9" fmla="*/ 0 h 4"/>
                <a:gd name="T10" fmla="*/ 0 w 3"/>
                <a:gd name="T11" fmla="*/ 0 h 4"/>
                <a:gd name="T12" fmla="*/ 0 w 3"/>
                <a:gd name="T13" fmla="*/ 1 h 4"/>
                <a:gd name="T14" fmla="*/ 3 w 3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0" y="1"/>
                  </a:moveTo>
                  <a:cubicBezTo>
                    <a:pt x="0" y="2"/>
                    <a:pt x="1" y="3"/>
                    <a:pt x="2" y="3"/>
                  </a:cubicBezTo>
                  <a:cubicBezTo>
                    <a:pt x="3" y="4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3"/>
                    <a:pt x="3" y="3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8" name="ï$ľîḓê"/>
            <p:cNvSpPr/>
            <p:nvPr userDrawn="1"/>
          </p:nvSpPr>
          <p:spPr bwMode="auto">
            <a:xfrm>
              <a:off x="4970750" y="2552543"/>
              <a:ext cx="13027" cy="11842"/>
            </a:xfrm>
            <a:custGeom>
              <a:avLst/>
              <a:gdLst>
                <a:gd name="T0" fmla="*/ 0 w 6"/>
                <a:gd name="T1" fmla="*/ 2 h 6"/>
                <a:gd name="T2" fmla="*/ 4 w 6"/>
                <a:gd name="T3" fmla="*/ 5 h 6"/>
                <a:gd name="T4" fmla="*/ 4 w 6"/>
                <a:gd name="T5" fmla="*/ 1 h 6"/>
                <a:gd name="T6" fmla="*/ 0 w 6"/>
                <a:gd name="T7" fmla="*/ 2 h 6"/>
                <a:gd name="T8" fmla="*/ 4 w 6"/>
                <a:gd name="T9" fmla="*/ 5 h 6"/>
                <a:gd name="T10" fmla="*/ 4 w 6"/>
                <a:gd name="T11" fmla="*/ 4 h 6"/>
                <a:gd name="T12" fmla="*/ 3 w 6"/>
                <a:gd name="T13" fmla="*/ 3 h 6"/>
                <a:gd name="T14" fmla="*/ 2 w 6"/>
                <a:gd name="T15" fmla="*/ 2 h 6"/>
                <a:gd name="T16" fmla="*/ 1 w 6"/>
                <a:gd name="T17" fmla="*/ 2 h 6"/>
                <a:gd name="T18" fmla="*/ 3 w 6"/>
                <a:gd name="T19" fmla="*/ 3 h 6"/>
                <a:gd name="T20" fmla="*/ 2 w 6"/>
                <a:gd name="T21" fmla="*/ 3 h 6"/>
                <a:gd name="T22" fmla="*/ 1 w 6"/>
                <a:gd name="T23" fmla="*/ 2 h 6"/>
                <a:gd name="T24" fmla="*/ 0 w 6"/>
                <a:gd name="T25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cubicBezTo>
                    <a:pt x="0" y="4"/>
                    <a:pt x="2" y="6"/>
                    <a:pt x="4" y="5"/>
                  </a:cubicBezTo>
                  <a:cubicBezTo>
                    <a:pt x="6" y="5"/>
                    <a:pt x="5" y="3"/>
                    <a:pt x="4" y="1"/>
                  </a:cubicBezTo>
                  <a:cubicBezTo>
                    <a:pt x="3" y="0"/>
                    <a:pt x="0" y="0"/>
                    <a:pt x="0" y="2"/>
                  </a:cubicBezTo>
                  <a:cubicBezTo>
                    <a:pt x="0" y="3"/>
                    <a:pt x="2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4" y="2"/>
                    <a:pt x="3" y="3"/>
                  </a:cubicBezTo>
                  <a:cubicBezTo>
                    <a:pt x="3" y="4"/>
                    <a:pt x="3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9" name="îS1ïḍe"/>
            <p:cNvSpPr/>
            <p:nvPr userDrawn="1"/>
          </p:nvSpPr>
          <p:spPr bwMode="auto">
            <a:xfrm>
              <a:off x="4983776" y="2560832"/>
              <a:ext cx="1185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0" name="îṥľîḍe"/>
            <p:cNvSpPr/>
            <p:nvPr userDrawn="1"/>
          </p:nvSpPr>
          <p:spPr bwMode="auto">
            <a:xfrm flipH="1">
              <a:off x="4983776" y="2560832"/>
              <a:ext cx="118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1" name="ï$ḻiḍè"/>
            <p:cNvSpPr/>
            <p:nvPr userDrawn="1"/>
          </p:nvSpPr>
          <p:spPr bwMode="auto">
            <a:xfrm>
              <a:off x="4981408" y="2558464"/>
              <a:ext cx="5922" cy="5922"/>
            </a:xfrm>
            <a:custGeom>
              <a:avLst/>
              <a:gdLst>
                <a:gd name="T0" fmla="*/ 2 w 3"/>
                <a:gd name="T1" fmla="*/ 2 h 3"/>
                <a:gd name="T2" fmla="*/ 1 w 3"/>
                <a:gd name="T3" fmla="*/ 1 h 3"/>
                <a:gd name="T4" fmla="*/ 2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3" y="1"/>
                    <a:pt x="2" y="0"/>
                    <a:pt x="1" y="1"/>
                  </a:cubicBezTo>
                  <a:cubicBezTo>
                    <a:pt x="0" y="1"/>
                    <a:pt x="1" y="3"/>
                    <a:pt x="2" y="2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2" name="ïŝḷiḍé"/>
            <p:cNvSpPr/>
            <p:nvPr userDrawn="1"/>
          </p:nvSpPr>
          <p:spPr bwMode="auto">
            <a:xfrm>
              <a:off x="4970750" y="2550174"/>
              <a:ext cx="2368" cy="236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2 h 2"/>
                <a:gd name="T6" fmla="*/ 2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3" name="ï$1iďe"/>
            <p:cNvSpPr/>
            <p:nvPr userDrawn="1"/>
          </p:nvSpPr>
          <p:spPr bwMode="auto">
            <a:xfrm>
              <a:off x="4970750" y="2550174"/>
              <a:ext cx="2368" cy="236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2 h 2"/>
                <a:gd name="T6" fmla="*/ 2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4" name="iŝ1îďê"/>
            <p:cNvSpPr/>
            <p:nvPr userDrawn="1"/>
          </p:nvSpPr>
          <p:spPr bwMode="auto">
            <a:xfrm>
              <a:off x="4970750" y="2547806"/>
              <a:ext cx="4737" cy="4737"/>
            </a:xfrm>
            <a:custGeom>
              <a:avLst/>
              <a:gdLst>
                <a:gd name="T0" fmla="*/ 0 w 2"/>
                <a:gd name="T1" fmla="*/ 1 h 2"/>
                <a:gd name="T2" fmla="*/ 0 w 2"/>
                <a:gd name="T3" fmla="*/ 2 h 2"/>
                <a:gd name="T4" fmla="*/ 1 w 2"/>
                <a:gd name="T5" fmla="*/ 2 h 2"/>
                <a:gd name="T6" fmla="*/ 0 w 2"/>
                <a:gd name="T7" fmla="*/ 1 h 2"/>
                <a:gd name="T8" fmla="*/ 0 w 2"/>
                <a:gd name="T9" fmla="*/ 2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0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5" name="íśliḍê"/>
            <p:cNvSpPr/>
            <p:nvPr userDrawn="1"/>
          </p:nvSpPr>
          <p:spPr bwMode="auto">
            <a:xfrm>
              <a:off x="4968381" y="25549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6" name="îṧḷiḍè"/>
            <p:cNvSpPr/>
            <p:nvPr userDrawn="1"/>
          </p:nvSpPr>
          <p:spPr bwMode="auto">
            <a:xfrm>
              <a:off x="4968381" y="2554911"/>
              <a:ext cx="2368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7" name="îŝḻïḓe"/>
            <p:cNvSpPr/>
            <p:nvPr userDrawn="1"/>
          </p:nvSpPr>
          <p:spPr bwMode="auto">
            <a:xfrm>
              <a:off x="4968381" y="25549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8" name="iŝļíḓe"/>
            <p:cNvSpPr/>
            <p:nvPr userDrawn="1"/>
          </p:nvSpPr>
          <p:spPr bwMode="auto">
            <a:xfrm>
              <a:off x="4968381" y="25549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9" name="iṣļiḍé"/>
            <p:cNvSpPr/>
            <p:nvPr userDrawn="1"/>
          </p:nvSpPr>
          <p:spPr bwMode="auto">
            <a:xfrm>
              <a:off x="4968381" y="2554911"/>
              <a:ext cx="2368" cy="118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0" name="i$liḓe"/>
            <p:cNvSpPr/>
            <p:nvPr userDrawn="1"/>
          </p:nvSpPr>
          <p:spPr bwMode="auto">
            <a:xfrm>
              <a:off x="4897327" y="2595175"/>
              <a:ext cx="5922" cy="8290"/>
            </a:xfrm>
            <a:custGeom>
              <a:avLst/>
              <a:gdLst>
                <a:gd name="T0" fmla="*/ 0 w 3"/>
                <a:gd name="T1" fmla="*/ 1 h 4"/>
                <a:gd name="T2" fmla="*/ 3 w 3"/>
                <a:gd name="T3" fmla="*/ 3 h 4"/>
                <a:gd name="T4" fmla="*/ 3 w 3"/>
                <a:gd name="T5" fmla="*/ 3 h 4"/>
                <a:gd name="T6" fmla="*/ 3 w 3"/>
                <a:gd name="T7" fmla="*/ 3 h 4"/>
                <a:gd name="T8" fmla="*/ 2 w 3"/>
                <a:gd name="T9" fmla="*/ 1 h 4"/>
                <a:gd name="T10" fmla="*/ 1 w 3"/>
                <a:gd name="T11" fmla="*/ 0 h 4"/>
                <a:gd name="T12" fmla="*/ 0 w 3"/>
                <a:gd name="T13" fmla="*/ 0 h 4"/>
                <a:gd name="T14" fmla="*/ 0 w 3"/>
                <a:gd name="T15" fmla="*/ 1 h 4"/>
                <a:gd name="T16" fmla="*/ 2 w 3"/>
                <a:gd name="T17" fmla="*/ 3 h 4"/>
                <a:gd name="T18" fmla="*/ 3 w 3"/>
                <a:gd name="T19" fmla="*/ 4 h 4"/>
                <a:gd name="T20" fmla="*/ 3 w 3"/>
                <a:gd name="T2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4">
                  <a:moveTo>
                    <a:pt x="0" y="1"/>
                  </a:moveTo>
                  <a:cubicBezTo>
                    <a:pt x="0" y="2"/>
                    <a:pt x="1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2"/>
                    <a:pt x="3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2"/>
                    <a:pt x="1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1" name="iṣľïḍé"/>
            <p:cNvSpPr/>
            <p:nvPr userDrawn="1"/>
          </p:nvSpPr>
          <p:spPr bwMode="auto">
            <a:xfrm>
              <a:off x="4894958" y="2592807"/>
              <a:ext cx="10659" cy="13027"/>
            </a:xfrm>
            <a:custGeom>
              <a:avLst/>
              <a:gdLst>
                <a:gd name="T0" fmla="*/ 1 w 5"/>
                <a:gd name="T1" fmla="*/ 2 h 6"/>
                <a:gd name="T2" fmla="*/ 2 w 5"/>
                <a:gd name="T3" fmla="*/ 4 h 6"/>
                <a:gd name="T4" fmla="*/ 5 w 5"/>
                <a:gd name="T5" fmla="*/ 5 h 6"/>
                <a:gd name="T6" fmla="*/ 5 w 5"/>
                <a:gd name="T7" fmla="*/ 3 h 6"/>
                <a:gd name="T8" fmla="*/ 3 w 5"/>
                <a:gd name="T9" fmla="*/ 0 h 6"/>
                <a:gd name="T10" fmla="*/ 1 w 5"/>
                <a:gd name="T11" fmla="*/ 1 h 6"/>
                <a:gd name="T12" fmla="*/ 1 w 5"/>
                <a:gd name="T13" fmla="*/ 3 h 6"/>
                <a:gd name="T14" fmla="*/ 5 w 5"/>
                <a:gd name="T15" fmla="*/ 5 h 6"/>
                <a:gd name="T16" fmla="*/ 5 w 5"/>
                <a:gd name="T17" fmla="*/ 4 h 6"/>
                <a:gd name="T18" fmla="*/ 5 w 5"/>
                <a:gd name="T19" fmla="*/ 4 h 6"/>
                <a:gd name="T20" fmla="*/ 4 w 5"/>
                <a:gd name="T21" fmla="*/ 4 h 6"/>
                <a:gd name="T22" fmla="*/ 3 w 5"/>
                <a:gd name="T23" fmla="*/ 3 h 6"/>
                <a:gd name="T24" fmla="*/ 2 w 5"/>
                <a:gd name="T25" fmla="*/ 2 h 6"/>
                <a:gd name="T26" fmla="*/ 2 w 5"/>
                <a:gd name="T27" fmla="*/ 2 h 6"/>
                <a:gd name="T28" fmla="*/ 3 w 5"/>
                <a:gd name="T29" fmla="*/ 3 h 6"/>
                <a:gd name="T30" fmla="*/ 3 w 5"/>
                <a:gd name="T31" fmla="*/ 4 h 6"/>
                <a:gd name="T32" fmla="*/ 3 w 5"/>
                <a:gd name="T33" fmla="*/ 4 h 6"/>
                <a:gd name="T34" fmla="*/ 2 w 5"/>
                <a:gd name="T35" fmla="*/ 3 h 6"/>
                <a:gd name="T36" fmla="*/ 1 w 5"/>
                <a:gd name="T37" fmla="*/ 2 h 6"/>
                <a:gd name="T38" fmla="*/ 1 w 5"/>
                <a:gd name="T3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" h="6">
                  <a:moveTo>
                    <a:pt x="1" y="2"/>
                  </a:moveTo>
                  <a:cubicBezTo>
                    <a:pt x="1" y="3"/>
                    <a:pt x="1" y="4"/>
                    <a:pt x="2" y="4"/>
                  </a:cubicBezTo>
                  <a:cubicBezTo>
                    <a:pt x="3" y="5"/>
                    <a:pt x="4" y="5"/>
                    <a:pt x="5" y="5"/>
                  </a:cubicBezTo>
                  <a:cubicBezTo>
                    <a:pt x="5" y="4"/>
                    <a:pt x="5" y="4"/>
                    <a:pt x="5" y="3"/>
                  </a:cubicBezTo>
                  <a:cubicBezTo>
                    <a:pt x="4" y="2"/>
                    <a:pt x="4" y="1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1" y="3"/>
                  </a:cubicBezTo>
                  <a:cubicBezTo>
                    <a:pt x="1" y="4"/>
                    <a:pt x="4" y="6"/>
                    <a:pt x="5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3" y="3"/>
                    <a:pt x="3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4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1" y="2"/>
                  </a:cubicBezTo>
                  <a:cubicBezTo>
                    <a:pt x="1" y="1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2" name="ïŝḷîḑe"/>
            <p:cNvSpPr/>
            <p:nvPr userDrawn="1"/>
          </p:nvSpPr>
          <p:spPr bwMode="auto">
            <a:xfrm>
              <a:off x="4899695" y="25916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3" name="í$ḻiḍè"/>
            <p:cNvSpPr/>
            <p:nvPr userDrawn="1"/>
          </p:nvSpPr>
          <p:spPr bwMode="auto">
            <a:xfrm>
              <a:off x="4899695" y="25916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4" name="işľidé"/>
            <p:cNvSpPr/>
            <p:nvPr userDrawn="1"/>
          </p:nvSpPr>
          <p:spPr bwMode="auto">
            <a:xfrm>
              <a:off x="4897327" y="2589254"/>
              <a:ext cx="5922" cy="3553"/>
            </a:xfrm>
            <a:custGeom>
              <a:avLst/>
              <a:gdLst>
                <a:gd name="T0" fmla="*/ 1 w 3"/>
                <a:gd name="T1" fmla="*/ 1 h 2"/>
                <a:gd name="T2" fmla="*/ 2 w 3"/>
                <a:gd name="T3" fmla="*/ 0 h 2"/>
                <a:gd name="T4" fmla="*/ 1 w 3"/>
                <a:gd name="T5" fmla="*/ 0 h 2"/>
                <a:gd name="T6" fmla="*/ 1 w 3"/>
                <a:gd name="T7" fmla="*/ 2 h 2"/>
                <a:gd name="T8" fmla="*/ 2 w 3"/>
                <a:gd name="T9" fmla="*/ 1 h 2"/>
                <a:gd name="T10" fmla="*/ 2 w 3"/>
                <a:gd name="T11" fmla="*/ 1 h 2"/>
                <a:gd name="T12" fmla="*/ 1 w 3"/>
                <a:gd name="T13" fmla="*/ 1 h 2"/>
                <a:gd name="T14" fmla="*/ 1 w 3"/>
                <a:gd name="T15" fmla="*/ 1 h 2"/>
                <a:gd name="T16" fmla="*/ 1 w 3"/>
                <a:gd name="T17" fmla="*/ 1 h 2"/>
                <a:gd name="T18" fmla="*/ 1 w 3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2" y="2"/>
                    <a:pt x="3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5" name="íṡľidè"/>
            <p:cNvSpPr/>
            <p:nvPr userDrawn="1"/>
          </p:nvSpPr>
          <p:spPr bwMode="auto">
            <a:xfrm>
              <a:off x="4906801" y="2603464"/>
              <a:ext cx="2368" cy="2368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2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6" name="iṡḻïďe"/>
            <p:cNvSpPr/>
            <p:nvPr userDrawn="1"/>
          </p:nvSpPr>
          <p:spPr bwMode="auto">
            <a:xfrm>
              <a:off x="4906801" y="2603464"/>
              <a:ext cx="2368" cy="2368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2 h 2"/>
                <a:gd name="T4" fmla="*/ 0 w 2"/>
                <a:gd name="T5" fmla="*/ 0 h 2"/>
                <a:gd name="T6" fmla="*/ 0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7" name="î$lïḑe"/>
            <p:cNvSpPr/>
            <p:nvPr userDrawn="1"/>
          </p:nvSpPr>
          <p:spPr bwMode="auto">
            <a:xfrm>
              <a:off x="4905617" y="2603464"/>
              <a:ext cx="3553" cy="3553"/>
            </a:xfrm>
            <a:custGeom>
              <a:avLst/>
              <a:gdLst>
                <a:gd name="T0" fmla="*/ 0 w 2"/>
                <a:gd name="T1" fmla="*/ 1 h 2"/>
                <a:gd name="T2" fmla="*/ 2 w 2"/>
                <a:gd name="T3" fmla="*/ 1 h 2"/>
                <a:gd name="T4" fmla="*/ 2 w 2"/>
                <a:gd name="T5" fmla="*/ 0 h 2"/>
                <a:gd name="T6" fmla="*/ 1 w 2"/>
                <a:gd name="T7" fmla="*/ 0 h 2"/>
                <a:gd name="T8" fmla="*/ 0 w 2"/>
                <a:gd name="T9" fmla="*/ 1 h 2"/>
                <a:gd name="T10" fmla="*/ 0 w 2"/>
                <a:gd name="T11" fmla="*/ 1 h 2"/>
                <a:gd name="T12" fmla="*/ 1 w 2"/>
                <a:gd name="T13" fmla="*/ 1 h 2"/>
                <a:gd name="T14" fmla="*/ 1 w 2"/>
                <a:gd name="T15" fmla="*/ 1 h 2"/>
                <a:gd name="T16" fmla="*/ 1 w 2"/>
                <a:gd name="T17" fmla="*/ 0 h 2"/>
                <a:gd name="T18" fmla="*/ 1 w 2"/>
                <a:gd name="T19" fmla="*/ 0 h 2"/>
                <a:gd name="T20" fmla="*/ 0 w 2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1" y="1"/>
                    <a:pt x="1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8" name="íṩ1íďe"/>
            <p:cNvSpPr/>
            <p:nvPr userDrawn="1"/>
          </p:nvSpPr>
          <p:spPr bwMode="auto">
            <a:xfrm>
              <a:off x="5069042" y="2501620"/>
              <a:ext cx="4737" cy="8290"/>
            </a:xfrm>
            <a:custGeom>
              <a:avLst/>
              <a:gdLst>
                <a:gd name="T0" fmla="*/ 0 w 2"/>
                <a:gd name="T1" fmla="*/ 0 h 4"/>
                <a:gd name="T2" fmla="*/ 1 w 2"/>
                <a:gd name="T3" fmla="*/ 3 h 4"/>
                <a:gd name="T4" fmla="*/ 1 w 2"/>
                <a:gd name="T5" fmla="*/ 4 h 4"/>
                <a:gd name="T6" fmla="*/ 2 w 2"/>
                <a:gd name="T7" fmla="*/ 3 h 4"/>
                <a:gd name="T8" fmla="*/ 2 w 2"/>
                <a:gd name="T9" fmla="*/ 3 h 4"/>
                <a:gd name="T10" fmla="*/ 2 w 2"/>
                <a:gd name="T11" fmla="*/ 1 h 4"/>
                <a:gd name="T12" fmla="*/ 1 w 2"/>
                <a:gd name="T13" fmla="*/ 0 h 4"/>
                <a:gd name="T14" fmla="*/ 0 w 2"/>
                <a:gd name="T15" fmla="*/ 0 h 4"/>
                <a:gd name="T16" fmla="*/ 0 w 2"/>
                <a:gd name="T17" fmla="*/ 0 h 4"/>
                <a:gd name="T18" fmla="*/ 1 w 2"/>
                <a:gd name="T1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9" name="ïsḷïďê"/>
            <p:cNvSpPr/>
            <p:nvPr userDrawn="1"/>
          </p:nvSpPr>
          <p:spPr bwMode="auto">
            <a:xfrm>
              <a:off x="5067857" y="2499252"/>
              <a:ext cx="7105" cy="10659"/>
            </a:xfrm>
            <a:custGeom>
              <a:avLst/>
              <a:gdLst>
                <a:gd name="T0" fmla="*/ 1 w 4"/>
                <a:gd name="T1" fmla="*/ 1 h 5"/>
                <a:gd name="T2" fmla="*/ 1 w 4"/>
                <a:gd name="T3" fmla="*/ 4 h 5"/>
                <a:gd name="T4" fmla="*/ 2 w 4"/>
                <a:gd name="T5" fmla="*/ 5 h 5"/>
                <a:gd name="T6" fmla="*/ 3 w 4"/>
                <a:gd name="T7" fmla="*/ 5 h 5"/>
                <a:gd name="T8" fmla="*/ 3 w 4"/>
                <a:gd name="T9" fmla="*/ 3 h 5"/>
                <a:gd name="T10" fmla="*/ 1 w 4"/>
                <a:gd name="T11" fmla="*/ 0 h 5"/>
                <a:gd name="T12" fmla="*/ 1 w 4"/>
                <a:gd name="T13" fmla="*/ 2 h 5"/>
                <a:gd name="T14" fmla="*/ 2 w 4"/>
                <a:gd name="T15" fmla="*/ 2 h 5"/>
                <a:gd name="T16" fmla="*/ 2 w 4"/>
                <a:gd name="T17" fmla="*/ 1 h 5"/>
                <a:gd name="T18" fmla="*/ 2 w 4"/>
                <a:gd name="T19" fmla="*/ 2 h 5"/>
                <a:gd name="T20" fmla="*/ 2 w 4"/>
                <a:gd name="T21" fmla="*/ 3 h 5"/>
                <a:gd name="T22" fmla="*/ 3 w 4"/>
                <a:gd name="T23" fmla="*/ 4 h 5"/>
                <a:gd name="T24" fmla="*/ 2 w 4"/>
                <a:gd name="T25" fmla="*/ 3 h 5"/>
                <a:gd name="T26" fmla="*/ 1 w 4"/>
                <a:gd name="T2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1" y="2"/>
                    <a:pt x="1" y="3"/>
                    <a:pt x="1" y="4"/>
                  </a:cubicBezTo>
                  <a:cubicBezTo>
                    <a:pt x="1" y="4"/>
                    <a:pt x="1" y="5"/>
                    <a:pt x="2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4"/>
                    <a:pt x="4" y="4"/>
                    <a:pt x="3" y="3"/>
                  </a:cubicBezTo>
                  <a:cubicBezTo>
                    <a:pt x="3" y="2"/>
                    <a:pt x="3" y="0"/>
                    <a:pt x="1" y="0"/>
                  </a:cubicBezTo>
                  <a:cubicBezTo>
                    <a:pt x="0" y="0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0" name="îşļîḑe"/>
            <p:cNvSpPr/>
            <p:nvPr userDrawn="1"/>
          </p:nvSpPr>
          <p:spPr bwMode="auto">
            <a:xfrm>
              <a:off x="5069042" y="2496883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1" name="íṧļîḑe"/>
            <p:cNvSpPr/>
            <p:nvPr userDrawn="1"/>
          </p:nvSpPr>
          <p:spPr bwMode="auto">
            <a:xfrm>
              <a:off x="5069042" y="2496883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2" name="íṥľîḍe"/>
            <p:cNvSpPr/>
            <p:nvPr userDrawn="1"/>
          </p:nvSpPr>
          <p:spPr bwMode="auto">
            <a:xfrm>
              <a:off x="5067857" y="2496883"/>
              <a:ext cx="3553" cy="2368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2 w 2"/>
                <a:gd name="T7" fmla="*/ 1 h 1"/>
                <a:gd name="T8" fmla="*/ 2 w 2"/>
                <a:gd name="T9" fmla="*/ 0 h 1"/>
                <a:gd name="T10" fmla="*/ 2 w 2"/>
                <a:gd name="T11" fmla="*/ 0 h 1"/>
                <a:gd name="T12" fmla="*/ 1 w 2"/>
                <a:gd name="T13" fmla="*/ 0 h 1"/>
                <a:gd name="T14" fmla="*/ 1 w 2"/>
                <a:gd name="T15" fmla="*/ 1 h 1"/>
                <a:gd name="T16" fmla="*/ 2 w 2"/>
                <a:gd name="T17" fmla="*/ 0 h 1"/>
                <a:gd name="T18" fmla="*/ 1 w 2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3" name="iṡľíḓé"/>
            <p:cNvSpPr/>
            <p:nvPr userDrawn="1"/>
          </p:nvSpPr>
          <p:spPr bwMode="auto">
            <a:xfrm>
              <a:off x="5073778" y="25110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4" name="îşľiḋê"/>
            <p:cNvSpPr/>
            <p:nvPr userDrawn="1"/>
          </p:nvSpPr>
          <p:spPr bwMode="auto">
            <a:xfrm>
              <a:off x="5073778" y="251109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5" name="ísľiḋê"/>
            <p:cNvSpPr/>
            <p:nvPr userDrawn="1"/>
          </p:nvSpPr>
          <p:spPr bwMode="auto">
            <a:xfrm>
              <a:off x="5071410" y="2511094"/>
              <a:ext cx="3553" cy="2368"/>
            </a:xfrm>
            <a:custGeom>
              <a:avLst/>
              <a:gdLst>
                <a:gd name="T0" fmla="*/ 1 w 2"/>
                <a:gd name="T1" fmla="*/ 0 h 1"/>
                <a:gd name="T2" fmla="*/ 1 w 2"/>
                <a:gd name="T3" fmla="*/ 0 h 1"/>
                <a:gd name="T4" fmla="*/ 1 w 2"/>
                <a:gd name="T5" fmla="*/ 0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6" name="îşļiḑé"/>
            <p:cNvSpPr/>
            <p:nvPr userDrawn="1"/>
          </p:nvSpPr>
          <p:spPr bwMode="auto">
            <a:xfrm>
              <a:off x="6865528" y="2306221"/>
              <a:ext cx="10659" cy="10659"/>
            </a:xfrm>
            <a:custGeom>
              <a:avLst/>
              <a:gdLst>
                <a:gd name="T0" fmla="*/ 1 w 5"/>
                <a:gd name="T1" fmla="*/ 4 h 5"/>
                <a:gd name="T2" fmla="*/ 1 w 5"/>
                <a:gd name="T3" fmla="*/ 1 h 5"/>
                <a:gd name="T4" fmla="*/ 2 w 5"/>
                <a:gd name="T5" fmla="*/ 2 h 5"/>
                <a:gd name="T6" fmla="*/ 3 w 5"/>
                <a:gd name="T7" fmla="*/ 1 h 5"/>
                <a:gd name="T8" fmla="*/ 3 w 5"/>
                <a:gd name="T9" fmla="*/ 2 h 5"/>
                <a:gd name="T10" fmla="*/ 5 w 5"/>
                <a:gd name="T11" fmla="*/ 2 h 5"/>
                <a:gd name="T12" fmla="*/ 3 w 5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1" y="4"/>
                  </a:moveTo>
                  <a:cubicBezTo>
                    <a:pt x="1" y="4"/>
                    <a:pt x="0" y="1"/>
                    <a:pt x="1" y="1"/>
                  </a:cubicBezTo>
                  <a:cubicBezTo>
                    <a:pt x="1" y="0"/>
                    <a:pt x="1" y="2"/>
                    <a:pt x="2" y="2"/>
                  </a:cubicBezTo>
                  <a:cubicBezTo>
                    <a:pt x="2" y="1"/>
                    <a:pt x="3" y="0"/>
                    <a:pt x="3" y="1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5" y="3"/>
                    <a:pt x="3" y="5"/>
                    <a:pt x="3" y="5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7" name="íšḻïďè"/>
            <p:cNvSpPr/>
            <p:nvPr userDrawn="1"/>
          </p:nvSpPr>
          <p:spPr bwMode="auto">
            <a:xfrm>
              <a:off x="6867897" y="2314511"/>
              <a:ext cx="5922" cy="2368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2 w 3"/>
                <a:gd name="T5" fmla="*/ 1 h 1"/>
                <a:gd name="T6" fmla="*/ 3 w 3"/>
                <a:gd name="T7" fmla="*/ 1 h 1"/>
                <a:gd name="T8" fmla="*/ 0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8" name="ïsḷîďé"/>
            <p:cNvSpPr/>
            <p:nvPr userDrawn="1"/>
          </p:nvSpPr>
          <p:spPr bwMode="auto">
            <a:xfrm>
              <a:off x="6853686" y="2314511"/>
              <a:ext cx="23685" cy="30790"/>
            </a:xfrm>
            <a:custGeom>
              <a:avLst/>
              <a:gdLst>
                <a:gd name="T0" fmla="*/ 11 w 12"/>
                <a:gd name="T1" fmla="*/ 10 h 15"/>
                <a:gd name="T2" fmla="*/ 4 w 12"/>
                <a:gd name="T3" fmla="*/ 14 h 15"/>
                <a:gd name="T4" fmla="*/ 0 w 12"/>
                <a:gd name="T5" fmla="*/ 7 h 15"/>
                <a:gd name="T6" fmla="*/ 8 w 12"/>
                <a:gd name="T7" fmla="*/ 0 h 15"/>
                <a:gd name="T8" fmla="*/ 11 w 12"/>
                <a:gd name="T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11" y="10"/>
                  </a:moveTo>
                  <a:cubicBezTo>
                    <a:pt x="10" y="13"/>
                    <a:pt x="7" y="15"/>
                    <a:pt x="4" y="14"/>
                  </a:cubicBezTo>
                  <a:cubicBezTo>
                    <a:pt x="1" y="13"/>
                    <a:pt x="0" y="10"/>
                    <a:pt x="0" y="7"/>
                  </a:cubicBezTo>
                  <a:cubicBezTo>
                    <a:pt x="1" y="4"/>
                    <a:pt x="5" y="0"/>
                    <a:pt x="8" y="0"/>
                  </a:cubicBezTo>
                  <a:cubicBezTo>
                    <a:pt x="11" y="1"/>
                    <a:pt x="12" y="7"/>
                    <a:pt x="11" y="10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9" name="íslïďé"/>
            <p:cNvSpPr/>
            <p:nvPr userDrawn="1"/>
          </p:nvSpPr>
          <p:spPr bwMode="auto">
            <a:xfrm>
              <a:off x="6775527" y="2280168"/>
              <a:ext cx="9474" cy="11842"/>
            </a:xfrm>
            <a:custGeom>
              <a:avLst/>
              <a:gdLst>
                <a:gd name="T0" fmla="*/ 0 w 5"/>
                <a:gd name="T1" fmla="*/ 5 h 6"/>
                <a:gd name="T2" fmla="*/ 0 w 5"/>
                <a:gd name="T3" fmla="*/ 1 h 6"/>
                <a:gd name="T4" fmla="*/ 1 w 5"/>
                <a:gd name="T5" fmla="*/ 2 h 6"/>
                <a:gd name="T6" fmla="*/ 3 w 5"/>
                <a:gd name="T7" fmla="*/ 1 h 6"/>
                <a:gd name="T8" fmla="*/ 3 w 5"/>
                <a:gd name="T9" fmla="*/ 3 h 6"/>
                <a:gd name="T10" fmla="*/ 4 w 5"/>
                <a:gd name="T11" fmla="*/ 2 h 6"/>
                <a:gd name="T12" fmla="*/ 2 w 5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5"/>
                  </a:moveTo>
                  <a:cubicBezTo>
                    <a:pt x="0" y="5"/>
                    <a:pt x="0" y="2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2" y="1"/>
                    <a:pt x="2" y="0"/>
                    <a:pt x="3" y="1"/>
                  </a:cubicBezTo>
                  <a:cubicBezTo>
                    <a:pt x="3" y="2"/>
                    <a:pt x="2" y="2"/>
                    <a:pt x="3" y="3"/>
                  </a:cubicBezTo>
                  <a:cubicBezTo>
                    <a:pt x="3" y="3"/>
                    <a:pt x="4" y="2"/>
                    <a:pt x="4" y="2"/>
                  </a:cubicBezTo>
                  <a:cubicBezTo>
                    <a:pt x="5" y="3"/>
                    <a:pt x="3" y="5"/>
                    <a:pt x="2" y="6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0" name="î$ļîdè"/>
            <p:cNvSpPr/>
            <p:nvPr userDrawn="1"/>
          </p:nvSpPr>
          <p:spPr bwMode="auto">
            <a:xfrm>
              <a:off x="6775527" y="2288458"/>
              <a:ext cx="5922" cy="3553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1 h 2"/>
                <a:gd name="T4" fmla="*/ 2 w 3"/>
                <a:gd name="T5" fmla="*/ 2 h 2"/>
                <a:gd name="T6" fmla="*/ 3 w 3"/>
                <a:gd name="T7" fmla="*/ 1 h 2"/>
                <a:gd name="T8" fmla="*/ 0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1" name="îslídè"/>
            <p:cNvSpPr/>
            <p:nvPr userDrawn="1"/>
          </p:nvSpPr>
          <p:spPr bwMode="auto">
            <a:xfrm>
              <a:off x="6761316" y="2288458"/>
              <a:ext cx="26053" cy="30790"/>
            </a:xfrm>
            <a:custGeom>
              <a:avLst/>
              <a:gdLst>
                <a:gd name="T0" fmla="*/ 12 w 13"/>
                <a:gd name="T1" fmla="*/ 10 h 15"/>
                <a:gd name="T2" fmla="*/ 5 w 13"/>
                <a:gd name="T3" fmla="*/ 14 h 15"/>
                <a:gd name="T4" fmla="*/ 1 w 13"/>
                <a:gd name="T5" fmla="*/ 7 h 15"/>
                <a:gd name="T6" fmla="*/ 9 w 13"/>
                <a:gd name="T7" fmla="*/ 1 h 15"/>
                <a:gd name="T8" fmla="*/ 12 w 13"/>
                <a:gd name="T9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12" y="10"/>
                  </a:moveTo>
                  <a:cubicBezTo>
                    <a:pt x="11" y="13"/>
                    <a:pt x="8" y="15"/>
                    <a:pt x="5" y="14"/>
                  </a:cubicBezTo>
                  <a:cubicBezTo>
                    <a:pt x="2" y="13"/>
                    <a:pt x="0" y="10"/>
                    <a:pt x="1" y="7"/>
                  </a:cubicBezTo>
                  <a:cubicBezTo>
                    <a:pt x="2" y="4"/>
                    <a:pt x="6" y="0"/>
                    <a:pt x="9" y="1"/>
                  </a:cubicBezTo>
                  <a:cubicBezTo>
                    <a:pt x="12" y="1"/>
                    <a:pt x="13" y="7"/>
                    <a:pt x="12" y="10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2" name="îšḻïďê"/>
            <p:cNvSpPr/>
            <p:nvPr userDrawn="1"/>
          </p:nvSpPr>
          <p:spPr bwMode="auto">
            <a:xfrm>
              <a:off x="6779081" y="2218588"/>
              <a:ext cx="5922" cy="69870"/>
            </a:xfrm>
            <a:custGeom>
              <a:avLst/>
              <a:gdLst>
                <a:gd name="T0" fmla="*/ 0 w 5"/>
                <a:gd name="T1" fmla="*/ 59 h 59"/>
                <a:gd name="T2" fmla="*/ 5 w 5"/>
                <a:gd name="T3" fmla="*/ 0 h 59"/>
                <a:gd name="T4" fmla="*/ 5 w 5"/>
                <a:gd name="T5" fmla="*/ 0 h 59"/>
                <a:gd name="T6" fmla="*/ 2 w 5"/>
                <a:gd name="T7" fmla="*/ 59 h 59"/>
                <a:gd name="T8" fmla="*/ 0 w 5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9">
                  <a:moveTo>
                    <a:pt x="0" y="59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3" name="îş1iḋe"/>
            <p:cNvSpPr/>
            <p:nvPr userDrawn="1"/>
          </p:nvSpPr>
          <p:spPr bwMode="auto">
            <a:xfrm>
              <a:off x="6809871" y="2229246"/>
              <a:ext cx="13027" cy="68686"/>
            </a:xfrm>
            <a:custGeom>
              <a:avLst/>
              <a:gdLst>
                <a:gd name="T0" fmla="*/ 0 w 11"/>
                <a:gd name="T1" fmla="*/ 58 h 58"/>
                <a:gd name="T2" fmla="*/ 11 w 11"/>
                <a:gd name="T3" fmla="*/ 0 h 58"/>
                <a:gd name="T4" fmla="*/ 11 w 11"/>
                <a:gd name="T5" fmla="*/ 0 h 58"/>
                <a:gd name="T6" fmla="*/ 2 w 11"/>
                <a:gd name="T7" fmla="*/ 58 h 58"/>
                <a:gd name="T8" fmla="*/ 0 w 11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8">
                  <a:moveTo>
                    <a:pt x="0" y="58"/>
                  </a:moveTo>
                  <a:lnTo>
                    <a:pt x="11" y="0"/>
                  </a:lnTo>
                  <a:lnTo>
                    <a:pt x="11" y="0"/>
                  </a:lnTo>
                  <a:lnTo>
                    <a:pt x="2" y="58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4" name="íṧlïḓe"/>
            <p:cNvSpPr/>
            <p:nvPr userDrawn="1"/>
          </p:nvSpPr>
          <p:spPr bwMode="auto">
            <a:xfrm>
              <a:off x="6837108" y="2241088"/>
              <a:ext cx="28422" cy="63949"/>
            </a:xfrm>
            <a:custGeom>
              <a:avLst/>
              <a:gdLst>
                <a:gd name="T0" fmla="*/ 1 w 24"/>
                <a:gd name="T1" fmla="*/ 54 h 54"/>
                <a:gd name="T2" fmla="*/ 0 w 24"/>
                <a:gd name="T3" fmla="*/ 54 h 54"/>
                <a:gd name="T4" fmla="*/ 22 w 24"/>
                <a:gd name="T5" fmla="*/ 0 h 54"/>
                <a:gd name="T6" fmla="*/ 24 w 24"/>
                <a:gd name="T7" fmla="*/ 0 h 54"/>
                <a:gd name="T8" fmla="*/ 1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1" y="54"/>
                  </a:moveTo>
                  <a:lnTo>
                    <a:pt x="0" y="54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1" y="54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5" name="îŝ1ïḑè"/>
            <p:cNvSpPr/>
            <p:nvPr userDrawn="1"/>
          </p:nvSpPr>
          <p:spPr bwMode="auto">
            <a:xfrm>
              <a:off x="6867897" y="2251747"/>
              <a:ext cx="34343" cy="62765"/>
            </a:xfrm>
            <a:custGeom>
              <a:avLst/>
              <a:gdLst>
                <a:gd name="T0" fmla="*/ 1 w 29"/>
                <a:gd name="T1" fmla="*/ 53 h 53"/>
                <a:gd name="T2" fmla="*/ 0 w 29"/>
                <a:gd name="T3" fmla="*/ 52 h 53"/>
                <a:gd name="T4" fmla="*/ 29 w 29"/>
                <a:gd name="T5" fmla="*/ 0 h 53"/>
                <a:gd name="T6" fmla="*/ 29 w 29"/>
                <a:gd name="T7" fmla="*/ 0 h 53"/>
                <a:gd name="T8" fmla="*/ 1 w 29"/>
                <a:gd name="T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3">
                  <a:moveTo>
                    <a:pt x="1" y="53"/>
                  </a:moveTo>
                  <a:lnTo>
                    <a:pt x="0" y="52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1" y="53"/>
                  </a:lnTo>
                  <a:close/>
                </a:path>
              </a:pathLst>
            </a:custGeom>
            <a:solidFill>
              <a:srgbClr val="B26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6" name="iṧḷîdê"/>
            <p:cNvSpPr/>
            <p:nvPr userDrawn="1"/>
          </p:nvSpPr>
          <p:spPr bwMode="auto">
            <a:xfrm>
              <a:off x="6747105" y="1911870"/>
              <a:ext cx="298428" cy="329218"/>
            </a:xfrm>
            <a:custGeom>
              <a:avLst/>
              <a:gdLst>
                <a:gd name="T0" fmla="*/ 81 w 146"/>
                <a:gd name="T1" fmla="*/ 161 h 161"/>
                <a:gd name="T2" fmla="*/ 136 w 146"/>
                <a:gd name="T3" fmla="*/ 93 h 161"/>
                <a:gd name="T4" fmla="*/ 90 w 146"/>
                <a:gd name="T5" fmla="*/ 10 h 161"/>
                <a:gd name="T6" fmla="*/ 7 w 146"/>
                <a:gd name="T7" fmla="*/ 56 h 161"/>
                <a:gd name="T8" fmla="*/ 18 w 146"/>
                <a:gd name="T9" fmla="*/ 143 h 161"/>
                <a:gd name="T10" fmla="*/ 81 w 146"/>
                <a:gd name="T11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61">
                  <a:moveTo>
                    <a:pt x="81" y="161"/>
                  </a:moveTo>
                  <a:cubicBezTo>
                    <a:pt x="106" y="147"/>
                    <a:pt x="129" y="117"/>
                    <a:pt x="136" y="93"/>
                  </a:cubicBezTo>
                  <a:cubicBezTo>
                    <a:pt x="146" y="57"/>
                    <a:pt x="125" y="20"/>
                    <a:pt x="90" y="10"/>
                  </a:cubicBezTo>
                  <a:cubicBezTo>
                    <a:pt x="54" y="0"/>
                    <a:pt x="17" y="20"/>
                    <a:pt x="7" y="56"/>
                  </a:cubicBezTo>
                  <a:cubicBezTo>
                    <a:pt x="0" y="80"/>
                    <a:pt x="4" y="117"/>
                    <a:pt x="18" y="143"/>
                  </a:cubicBezTo>
                  <a:lnTo>
                    <a:pt x="81" y="161"/>
                  </a:ln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7" name="iṩ1íde"/>
            <p:cNvSpPr/>
            <p:nvPr userDrawn="1"/>
          </p:nvSpPr>
          <p:spPr bwMode="auto">
            <a:xfrm>
              <a:off x="6770791" y="1915423"/>
              <a:ext cx="251058" cy="322112"/>
            </a:xfrm>
            <a:custGeom>
              <a:avLst/>
              <a:gdLst>
                <a:gd name="T0" fmla="*/ 63 w 122"/>
                <a:gd name="T1" fmla="*/ 157 h 157"/>
                <a:gd name="T2" fmla="*/ 112 w 122"/>
                <a:gd name="T3" fmla="*/ 87 h 157"/>
                <a:gd name="T4" fmla="*/ 78 w 122"/>
                <a:gd name="T5" fmla="*/ 8 h 157"/>
                <a:gd name="T6" fmla="*/ 7 w 122"/>
                <a:gd name="T7" fmla="*/ 57 h 157"/>
                <a:gd name="T8" fmla="*/ 11 w 122"/>
                <a:gd name="T9" fmla="*/ 142 h 157"/>
                <a:gd name="T10" fmla="*/ 63 w 122"/>
                <a:gd name="T11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57">
                  <a:moveTo>
                    <a:pt x="63" y="157"/>
                  </a:moveTo>
                  <a:cubicBezTo>
                    <a:pt x="85" y="142"/>
                    <a:pt x="105" y="111"/>
                    <a:pt x="112" y="87"/>
                  </a:cubicBezTo>
                  <a:cubicBezTo>
                    <a:pt x="122" y="52"/>
                    <a:pt x="107" y="16"/>
                    <a:pt x="78" y="8"/>
                  </a:cubicBezTo>
                  <a:cubicBezTo>
                    <a:pt x="49" y="0"/>
                    <a:pt x="17" y="22"/>
                    <a:pt x="7" y="57"/>
                  </a:cubicBezTo>
                  <a:cubicBezTo>
                    <a:pt x="0" y="81"/>
                    <a:pt x="1" y="118"/>
                    <a:pt x="11" y="142"/>
                  </a:cubicBezTo>
                  <a:lnTo>
                    <a:pt x="63" y="1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8" name="îṥ1íḍe"/>
            <p:cNvSpPr/>
            <p:nvPr userDrawn="1"/>
          </p:nvSpPr>
          <p:spPr bwMode="auto">
            <a:xfrm>
              <a:off x="6800396" y="1920160"/>
              <a:ext cx="188294" cy="312638"/>
            </a:xfrm>
            <a:custGeom>
              <a:avLst/>
              <a:gdLst>
                <a:gd name="T0" fmla="*/ 41 w 92"/>
                <a:gd name="T1" fmla="*/ 153 h 153"/>
                <a:gd name="T2" fmla="*/ 82 w 92"/>
                <a:gd name="T3" fmla="*/ 81 h 153"/>
                <a:gd name="T4" fmla="*/ 64 w 92"/>
                <a:gd name="T5" fmla="*/ 6 h 153"/>
                <a:gd name="T6" fmla="*/ 9 w 92"/>
                <a:gd name="T7" fmla="*/ 60 h 153"/>
                <a:gd name="T8" fmla="*/ 5 w 92"/>
                <a:gd name="T9" fmla="*/ 142 h 153"/>
                <a:gd name="T10" fmla="*/ 41 w 92"/>
                <a:gd name="T11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153">
                  <a:moveTo>
                    <a:pt x="41" y="153"/>
                  </a:moveTo>
                  <a:cubicBezTo>
                    <a:pt x="58" y="137"/>
                    <a:pt x="75" y="105"/>
                    <a:pt x="82" y="81"/>
                  </a:cubicBezTo>
                  <a:cubicBezTo>
                    <a:pt x="92" y="45"/>
                    <a:pt x="84" y="12"/>
                    <a:pt x="64" y="6"/>
                  </a:cubicBezTo>
                  <a:cubicBezTo>
                    <a:pt x="44" y="0"/>
                    <a:pt x="19" y="24"/>
                    <a:pt x="9" y="60"/>
                  </a:cubicBezTo>
                  <a:cubicBezTo>
                    <a:pt x="2" y="84"/>
                    <a:pt x="0" y="120"/>
                    <a:pt x="5" y="142"/>
                  </a:cubicBezTo>
                  <a:lnTo>
                    <a:pt x="41" y="153"/>
                  </a:ln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69" name="îṥḻíḍè"/>
            <p:cNvSpPr/>
            <p:nvPr userDrawn="1"/>
          </p:nvSpPr>
          <p:spPr bwMode="auto">
            <a:xfrm>
              <a:off x="6832370" y="1928450"/>
              <a:ext cx="113687" cy="298428"/>
            </a:xfrm>
            <a:custGeom>
              <a:avLst/>
              <a:gdLst>
                <a:gd name="T0" fmla="*/ 14 w 55"/>
                <a:gd name="T1" fmla="*/ 146 h 146"/>
                <a:gd name="T2" fmla="*/ 43 w 55"/>
                <a:gd name="T3" fmla="*/ 70 h 146"/>
                <a:gd name="T4" fmla="*/ 48 w 55"/>
                <a:gd name="T5" fmla="*/ 2 h 146"/>
                <a:gd name="T6" fmla="*/ 16 w 55"/>
                <a:gd name="T7" fmla="*/ 62 h 146"/>
                <a:gd name="T8" fmla="*/ 0 w 55"/>
                <a:gd name="T9" fmla="*/ 142 h 146"/>
                <a:gd name="T10" fmla="*/ 14 w 55"/>
                <a:gd name="T1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146">
                  <a:moveTo>
                    <a:pt x="14" y="146"/>
                  </a:moveTo>
                  <a:cubicBezTo>
                    <a:pt x="24" y="127"/>
                    <a:pt x="36" y="94"/>
                    <a:pt x="43" y="70"/>
                  </a:cubicBezTo>
                  <a:cubicBezTo>
                    <a:pt x="53" y="35"/>
                    <a:pt x="55" y="4"/>
                    <a:pt x="48" y="2"/>
                  </a:cubicBezTo>
                  <a:cubicBezTo>
                    <a:pt x="40" y="0"/>
                    <a:pt x="26" y="27"/>
                    <a:pt x="16" y="62"/>
                  </a:cubicBezTo>
                  <a:cubicBezTo>
                    <a:pt x="9" y="86"/>
                    <a:pt x="2" y="121"/>
                    <a:pt x="0" y="142"/>
                  </a:cubicBezTo>
                  <a:lnTo>
                    <a:pt x="14" y="1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0" name="iŝľiḓè"/>
            <p:cNvSpPr/>
            <p:nvPr userDrawn="1"/>
          </p:nvSpPr>
          <p:spPr bwMode="auto">
            <a:xfrm>
              <a:off x="6779081" y="2198456"/>
              <a:ext cx="137371" cy="54475"/>
            </a:xfrm>
            <a:custGeom>
              <a:avLst/>
              <a:gdLst>
                <a:gd name="T0" fmla="*/ 116 w 116"/>
                <a:gd name="T1" fmla="*/ 33 h 46"/>
                <a:gd name="T2" fmla="*/ 0 w 116"/>
                <a:gd name="T3" fmla="*/ 0 h 46"/>
                <a:gd name="T4" fmla="*/ 4 w 116"/>
                <a:gd name="T5" fmla="*/ 17 h 46"/>
                <a:gd name="T6" fmla="*/ 106 w 116"/>
                <a:gd name="T7" fmla="*/ 46 h 46"/>
                <a:gd name="T8" fmla="*/ 116 w 116"/>
                <a:gd name="T9" fmla="*/ 3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46">
                  <a:moveTo>
                    <a:pt x="116" y="33"/>
                  </a:moveTo>
                  <a:lnTo>
                    <a:pt x="0" y="0"/>
                  </a:lnTo>
                  <a:lnTo>
                    <a:pt x="4" y="17"/>
                  </a:lnTo>
                  <a:lnTo>
                    <a:pt x="106" y="46"/>
                  </a:lnTo>
                  <a:lnTo>
                    <a:pt x="116" y="33"/>
                  </a:lnTo>
                  <a:close/>
                </a:path>
              </a:pathLst>
            </a:custGeom>
            <a:solidFill>
              <a:srgbClr val="C13D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1" name="íṥlîḑe"/>
            <p:cNvSpPr/>
            <p:nvPr userDrawn="1"/>
          </p:nvSpPr>
          <p:spPr bwMode="auto">
            <a:xfrm>
              <a:off x="6781449" y="2215035"/>
              <a:ext cx="125529" cy="37896"/>
            </a:xfrm>
            <a:custGeom>
              <a:avLst/>
              <a:gdLst>
                <a:gd name="T0" fmla="*/ 2 w 106"/>
                <a:gd name="T1" fmla="*/ 3 h 32"/>
                <a:gd name="T2" fmla="*/ 104 w 106"/>
                <a:gd name="T3" fmla="*/ 32 h 32"/>
                <a:gd name="T4" fmla="*/ 106 w 106"/>
                <a:gd name="T5" fmla="*/ 29 h 32"/>
                <a:gd name="T6" fmla="*/ 0 w 106"/>
                <a:gd name="T7" fmla="*/ 0 h 32"/>
                <a:gd name="T8" fmla="*/ 2 w 106"/>
                <a:gd name="T9" fmla="*/ 3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2">
                  <a:moveTo>
                    <a:pt x="2" y="3"/>
                  </a:moveTo>
                  <a:lnTo>
                    <a:pt x="104" y="32"/>
                  </a:lnTo>
                  <a:lnTo>
                    <a:pt x="106" y="29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F4A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2" name="iSḷiďê"/>
            <p:cNvSpPr/>
            <p:nvPr userDrawn="1"/>
          </p:nvSpPr>
          <p:spPr bwMode="auto">
            <a:xfrm>
              <a:off x="6770791" y="2277800"/>
              <a:ext cx="100661" cy="73423"/>
            </a:xfrm>
            <a:custGeom>
              <a:avLst/>
              <a:gdLst>
                <a:gd name="T0" fmla="*/ 43 w 49"/>
                <a:gd name="T1" fmla="*/ 31 h 36"/>
                <a:gd name="T2" fmla="*/ 36 w 49"/>
                <a:gd name="T3" fmla="*/ 35 h 36"/>
                <a:gd name="T4" fmla="*/ 5 w 49"/>
                <a:gd name="T5" fmla="*/ 26 h 36"/>
                <a:gd name="T6" fmla="*/ 1 w 49"/>
                <a:gd name="T7" fmla="*/ 19 h 36"/>
                <a:gd name="T8" fmla="*/ 5 w 49"/>
                <a:gd name="T9" fmla="*/ 3 h 36"/>
                <a:gd name="T10" fmla="*/ 12 w 49"/>
                <a:gd name="T11" fmla="*/ 1 h 36"/>
                <a:gd name="T12" fmla="*/ 43 w 49"/>
                <a:gd name="T13" fmla="*/ 11 h 36"/>
                <a:gd name="T14" fmla="*/ 48 w 49"/>
                <a:gd name="T15" fmla="*/ 15 h 36"/>
                <a:gd name="T16" fmla="*/ 43 w 49"/>
                <a:gd name="T17" fmla="*/ 3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" h="36">
                  <a:moveTo>
                    <a:pt x="43" y="31"/>
                  </a:moveTo>
                  <a:cubicBezTo>
                    <a:pt x="43" y="34"/>
                    <a:pt x="39" y="36"/>
                    <a:pt x="36" y="35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25"/>
                    <a:pt x="0" y="22"/>
                    <a:pt x="1" y="19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0"/>
                    <a:pt x="9" y="1"/>
                    <a:pt x="12" y="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6" y="11"/>
                    <a:pt x="49" y="12"/>
                    <a:pt x="48" y="15"/>
                  </a:cubicBezTo>
                  <a:lnTo>
                    <a:pt x="43" y="31"/>
                  </a:lnTo>
                  <a:close/>
                </a:path>
              </a:pathLst>
            </a:custGeom>
            <a:solidFill>
              <a:srgbClr val="A86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3" name="ïşļiḋè"/>
            <p:cNvSpPr/>
            <p:nvPr userDrawn="1"/>
          </p:nvSpPr>
          <p:spPr bwMode="auto">
            <a:xfrm>
              <a:off x="6775527" y="2274247"/>
              <a:ext cx="101844" cy="40264"/>
            </a:xfrm>
            <a:custGeom>
              <a:avLst/>
              <a:gdLst>
                <a:gd name="T0" fmla="*/ 49 w 50"/>
                <a:gd name="T1" fmla="*/ 17 h 20"/>
                <a:gd name="T2" fmla="*/ 45 w 50"/>
                <a:gd name="T3" fmla="*/ 20 h 20"/>
                <a:gd name="T4" fmla="*/ 3 w 50"/>
                <a:gd name="T5" fmla="*/ 7 h 20"/>
                <a:gd name="T6" fmla="*/ 0 w 50"/>
                <a:gd name="T7" fmla="*/ 3 h 20"/>
                <a:gd name="T8" fmla="*/ 5 w 50"/>
                <a:gd name="T9" fmla="*/ 1 h 20"/>
                <a:gd name="T10" fmla="*/ 47 w 50"/>
                <a:gd name="T11" fmla="*/ 13 h 20"/>
                <a:gd name="T12" fmla="*/ 49 w 50"/>
                <a:gd name="T13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0">
                  <a:moveTo>
                    <a:pt x="49" y="17"/>
                  </a:moveTo>
                  <a:cubicBezTo>
                    <a:pt x="49" y="19"/>
                    <a:pt x="47" y="20"/>
                    <a:pt x="45" y="2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1"/>
                    <a:pt x="3" y="0"/>
                    <a:pt x="5" y="1"/>
                  </a:cubicBezTo>
                  <a:cubicBezTo>
                    <a:pt x="47" y="13"/>
                    <a:pt x="47" y="13"/>
                    <a:pt x="47" y="13"/>
                  </a:cubicBezTo>
                  <a:cubicBezTo>
                    <a:pt x="49" y="14"/>
                    <a:pt x="50" y="15"/>
                    <a:pt x="49" y="17"/>
                  </a:cubicBezTo>
                  <a:close/>
                </a:path>
              </a:pathLst>
            </a:custGeom>
            <a:solidFill>
              <a:srgbClr val="904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4" name="ï$ľiḋe"/>
            <p:cNvSpPr/>
            <p:nvPr userDrawn="1"/>
          </p:nvSpPr>
          <p:spPr bwMode="auto">
            <a:xfrm>
              <a:off x="6820527" y="2294379"/>
              <a:ext cx="10659" cy="10659"/>
            </a:xfrm>
            <a:custGeom>
              <a:avLst/>
              <a:gdLst>
                <a:gd name="T0" fmla="*/ 0 w 5"/>
                <a:gd name="T1" fmla="*/ 4 h 5"/>
                <a:gd name="T2" fmla="*/ 1 w 5"/>
                <a:gd name="T3" fmla="*/ 1 h 5"/>
                <a:gd name="T4" fmla="*/ 2 w 5"/>
                <a:gd name="T5" fmla="*/ 1 h 5"/>
                <a:gd name="T6" fmla="*/ 3 w 5"/>
                <a:gd name="T7" fmla="*/ 0 h 5"/>
                <a:gd name="T8" fmla="*/ 3 w 5"/>
                <a:gd name="T9" fmla="*/ 2 h 5"/>
                <a:gd name="T10" fmla="*/ 5 w 5"/>
                <a:gd name="T11" fmla="*/ 2 h 5"/>
                <a:gd name="T12" fmla="*/ 2 w 5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0" y="4"/>
                  </a:moveTo>
                  <a:cubicBezTo>
                    <a:pt x="0" y="4"/>
                    <a:pt x="0" y="1"/>
                    <a:pt x="1" y="1"/>
                  </a:cubicBezTo>
                  <a:cubicBezTo>
                    <a:pt x="1" y="0"/>
                    <a:pt x="1" y="2"/>
                    <a:pt x="2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4" y="2"/>
                    <a:pt x="4" y="1"/>
                    <a:pt x="5" y="2"/>
                  </a:cubicBezTo>
                  <a:cubicBezTo>
                    <a:pt x="5" y="2"/>
                    <a:pt x="3" y="5"/>
                    <a:pt x="2" y="5"/>
                  </a:cubicBezTo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5" name="íŝľîḍè"/>
            <p:cNvSpPr/>
            <p:nvPr userDrawn="1"/>
          </p:nvSpPr>
          <p:spPr bwMode="auto">
            <a:xfrm>
              <a:off x="6820527" y="2300300"/>
              <a:ext cx="5922" cy="4737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1 h 2"/>
                <a:gd name="T4" fmla="*/ 2 w 3"/>
                <a:gd name="T5" fmla="*/ 2 h 2"/>
                <a:gd name="T6" fmla="*/ 3 w 3"/>
                <a:gd name="T7" fmla="*/ 1 h 2"/>
                <a:gd name="T8" fmla="*/ 0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BD35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6" name="íşḷïďé"/>
            <p:cNvSpPr/>
            <p:nvPr userDrawn="1"/>
          </p:nvSpPr>
          <p:spPr bwMode="auto">
            <a:xfrm>
              <a:off x="6806318" y="2300300"/>
              <a:ext cx="26053" cy="30790"/>
            </a:xfrm>
            <a:custGeom>
              <a:avLst/>
              <a:gdLst>
                <a:gd name="T0" fmla="*/ 12 w 13"/>
                <a:gd name="T1" fmla="*/ 11 h 15"/>
                <a:gd name="T2" fmla="*/ 5 w 13"/>
                <a:gd name="T3" fmla="*/ 15 h 15"/>
                <a:gd name="T4" fmla="*/ 1 w 13"/>
                <a:gd name="T5" fmla="*/ 8 h 15"/>
                <a:gd name="T6" fmla="*/ 9 w 13"/>
                <a:gd name="T7" fmla="*/ 1 h 15"/>
                <a:gd name="T8" fmla="*/ 12 w 13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12" y="11"/>
                  </a:moveTo>
                  <a:cubicBezTo>
                    <a:pt x="11" y="14"/>
                    <a:pt x="8" y="15"/>
                    <a:pt x="5" y="15"/>
                  </a:cubicBezTo>
                  <a:cubicBezTo>
                    <a:pt x="2" y="14"/>
                    <a:pt x="0" y="11"/>
                    <a:pt x="1" y="8"/>
                  </a:cubicBezTo>
                  <a:cubicBezTo>
                    <a:pt x="2" y="5"/>
                    <a:pt x="6" y="0"/>
                    <a:pt x="9" y="1"/>
                  </a:cubicBezTo>
                  <a:cubicBezTo>
                    <a:pt x="12" y="2"/>
                    <a:pt x="13" y="8"/>
                    <a:pt x="12" y="11"/>
                  </a:cubicBezTo>
                  <a:close/>
                </a:path>
              </a:pathLst>
            </a:custGeom>
            <a:solidFill>
              <a:srgbClr val="E851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7" name="ïsḻïḍè"/>
            <p:cNvSpPr/>
            <p:nvPr userDrawn="1"/>
          </p:nvSpPr>
          <p:spPr bwMode="auto">
            <a:xfrm>
              <a:off x="6775527" y="1991215"/>
              <a:ext cx="9474" cy="18948"/>
            </a:xfrm>
            <a:custGeom>
              <a:avLst/>
              <a:gdLst>
                <a:gd name="T0" fmla="*/ 3 w 5"/>
                <a:gd name="T1" fmla="*/ 1 h 9"/>
                <a:gd name="T2" fmla="*/ 1 w 5"/>
                <a:gd name="T3" fmla="*/ 4 h 9"/>
                <a:gd name="T4" fmla="*/ 0 w 5"/>
                <a:gd name="T5" fmla="*/ 7 h 9"/>
                <a:gd name="T6" fmla="*/ 0 w 5"/>
                <a:gd name="T7" fmla="*/ 8 h 9"/>
                <a:gd name="T8" fmla="*/ 2 w 5"/>
                <a:gd name="T9" fmla="*/ 8 h 9"/>
                <a:gd name="T10" fmla="*/ 5 w 5"/>
                <a:gd name="T11" fmla="*/ 1 h 9"/>
                <a:gd name="T12" fmla="*/ 5 w 5"/>
                <a:gd name="T13" fmla="*/ 0 h 9"/>
                <a:gd name="T14" fmla="*/ 4 w 5"/>
                <a:gd name="T15" fmla="*/ 0 h 9"/>
                <a:gd name="T16" fmla="*/ 1 w 5"/>
                <a:gd name="T17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1"/>
                  </a:moveTo>
                  <a:cubicBezTo>
                    <a:pt x="2" y="2"/>
                    <a:pt x="2" y="3"/>
                    <a:pt x="1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1" y="9"/>
                    <a:pt x="1" y="8"/>
                    <a:pt x="2" y="8"/>
                  </a:cubicBezTo>
                  <a:cubicBezTo>
                    <a:pt x="3" y="6"/>
                    <a:pt x="4" y="3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2" y="4"/>
                    <a:pt x="1" y="6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8" name="iṩḷiḑè"/>
            <p:cNvSpPr/>
            <p:nvPr userDrawn="1"/>
          </p:nvSpPr>
          <p:spPr bwMode="auto">
            <a:xfrm>
              <a:off x="6770791" y="1987661"/>
              <a:ext cx="21316" cy="28422"/>
            </a:xfrm>
            <a:custGeom>
              <a:avLst/>
              <a:gdLst>
                <a:gd name="T0" fmla="*/ 4 w 10"/>
                <a:gd name="T1" fmla="*/ 2 h 14"/>
                <a:gd name="T2" fmla="*/ 1 w 10"/>
                <a:gd name="T3" fmla="*/ 6 h 14"/>
                <a:gd name="T4" fmla="*/ 1 w 10"/>
                <a:gd name="T5" fmla="*/ 11 h 14"/>
                <a:gd name="T6" fmla="*/ 7 w 10"/>
                <a:gd name="T7" fmla="*/ 7 h 14"/>
                <a:gd name="T8" fmla="*/ 7 w 10"/>
                <a:gd name="T9" fmla="*/ 0 h 14"/>
                <a:gd name="T10" fmla="*/ 4 w 10"/>
                <a:gd name="T11" fmla="*/ 3 h 14"/>
                <a:gd name="T12" fmla="*/ 3 w 10"/>
                <a:gd name="T13" fmla="*/ 8 h 14"/>
                <a:gd name="T14" fmla="*/ 4 w 10"/>
                <a:gd name="T15" fmla="*/ 8 h 14"/>
                <a:gd name="T16" fmla="*/ 5 w 10"/>
                <a:gd name="T17" fmla="*/ 6 h 14"/>
                <a:gd name="T18" fmla="*/ 7 w 10"/>
                <a:gd name="T19" fmla="*/ 3 h 14"/>
                <a:gd name="T20" fmla="*/ 6 w 10"/>
                <a:gd name="T21" fmla="*/ 3 h 14"/>
                <a:gd name="T22" fmla="*/ 4 w 10"/>
                <a:gd name="T23" fmla="*/ 6 h 14"/>
                <a:gd name="T24" fmla="*/ 3 w 10"/>
                <a:gd name="T25" fmla="*/ 8 h 14"/>
                <a:gd name="T26" fmla="*/ 3 w 10"/>
                <a:gd name="T27" fmla="*/ 9 h 14"/>
                <a:gd name="T28" fmla="*/ 4 w 10"/>
                <a:gd name="T29" fmla="*/ 10 h 14"/>
                <a:gd name="T30" fmla="*/ 5 w 10"/>
                <a:gd name="T31" fmla="*/ 6 h 14"/>
                <a:gd name="T32" fmla="*/ 5 w 10"/>
                <a:gd name="T33" fmla="*/ 3 h 14"/>
                <a:gd name="T34" fmla="*/ 4 w 10"/>
                <a:gd name="T3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" h="14">
                  <a:moveTo>
                    <a:pt x="4" y="2"/>
                  </a:moveTo>
                  <a:cubicBezTo>
                    <a:pt x="3" y="3"/>
                    <a:pt x="2" y="5"/>
                    <a:pt x="1" y="6"/>
                  </a:cubicBezTo>
                  <a:cubicBezTo>
                    <a:pt x="1" y="8"/>
                    <a:pt x="0" y="10"/>
                    <a:pt x="1" y="11"/>
                  </a:cubicBezTo>
                  <a:cubicBezTo>
                    <a:pt x="3" y="14"/>
                    <a:pt x="6" y="9"/>
                    <a:pt x="7" y="7"/>
                  </a:cubicBezTo>
                  <a:cubicBezTo>
                    <a:pt x="8" y="6"/>
                    <a:pt x="10" y="0"/>
                    <a:pt x="7" y="0"/>
                  </a:cubicBezTo>
                  <a:cubicBezTo>
                    <a:pt x="5" y="0"/>
                    <a:pt x="4" y="2"/>
                    <a:pt x="4" y="3"/>
                  </a:cubicBezTo>
                  <a:cubicBezTo>
                    <a:pt x="3" y="5"/>
                    <a:pt x="2" y="6"/>
                    <a:pt x="3" y="8"/>
                  </a:cubicBezTo>
                  <a:cubicBezTo>
                    <a:pt x="3" y="8"/>
                    <a:pt x="3" y="9"/>
                    <a:pt x="4" y="8"/>
                  </a:cubicBezTo>
                  <a:cubicBezTo>
                    <a:pt x="4" y="8"/>
                    <a:pt x="5" y="7"/>
                    <a:pt x="5" y="6"/>
                  </a:cubicBezTo>
                  <a:cubicBezTo>
                    <a:pt x="5" y="5"/>
                    <a:pt x="6" y="3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3" y="8"/>
                  </a:cubicBezTo>
                  <a:cubicBezTo>
                    <a:pt x="3" y="8"/>
                    <a:pt x="2" y="9"/>
                    <a:pt x="3" y="9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9"/>
                    <a:pt x="5" y="6"/>
                    <a:pt x="5" y="6"/>
                  </a:cubicBezTo>
                  <a:cubicBezTo>
                    <a:pt x="5" y="5"/>
                    <a:pt x="6" y="4"/>
                    <a:pt x="5" y="3"/>
                  </a:cubicBezTo>
                  <a:cubicBezTo>
                    <a:pt x="5" y="2"/>
                    <a:pt x="5" y="2"/>
                    <a:pt x="4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79" name="îSľiḋé"/>
            <p:cNvSpPr/>
            <p:nvPr userDrawn="1"/>
          </p:nvSpPr>
          <p:spPr bwMode="auto">
            <a:xfrm>
              <a:off x="6792107" y="1988846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0" name="ïṡliḋê"/>
            <p:cNvSpPr/>
            <p:nvPr userDrawn="1"/>
          </p:nvSpPr>
          <p:spPr bwMode="auto">
            <a:xfrm>
              <a:off x="6792107" y="1988846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1" name="ïṩļíḓê"/>
            <p:cNvSpPr/>
            <p:nvPr userDrawn="1"/>
          </p:nvSpPr>
          <p:spPr bwMode="auto">
            <a:xfrm>
              <a:off x="6789737" y="1985293"/>
              <a:ext cx="5922" cy="5922"/>
            </a:xfrm>
            <a:custGeom>
              <a:avLst/>
              <a:gdLst>
                <a:gd name="T0" fmla="*/ 1 w 3"/>
                <a:gd name="T1" fmla="*/ 3 h 3"/>
                <a:gd name="T2" fmla="*/ 2 w 3"/>
                <a:gd name="T3" fmla="*/ 1 h 3"/>
                <a:gd name="T4" fmla="*/ 1 w 3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2" y="3"/>
                    <a:pt x="3" y="1"/>
                    <a:pt x="2" y="1"/>
                  </a:cubicBezTo>
                  <a:cubicBezTo>
                    <a:pt x="0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2" name="is1iḋe"/>
            <p:cNvSpPr/>
            <p:nvPr userDrawn="1"/>
          </p:nvSpPr>
          <p:spPr bwMode="auto">
            <a:xfrm>
              <a:off x="6775527" y="2018452"/>
              <a:ext cx="2368" cy="3553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1 h 2"/>
                <a:gd name="T4" fmla="*/ 0 w 1"/>
                <a:gd name="T5" fmla="*/ 2 h 2"/>
                <a:gd name="T6" fmla="*/ 0 w 1"/>
                <a:gd name="T7" fmla="*/ 2 h 2"/>
                <a:gd name="T8" fmla="*/ 1 w 1"/>
                <a:gd name="T9" fmla="*/ 2 h 2"/>
                <a:gd name="T10" fmla="*/ 1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3" name="íSḻiḓê"/>
            <p:cNvSpPr/>
            <p:nvPr userDrawn="1"/>
          </p:nvSpPr>
          <p:spPr bwMode="auto">
            <a:xfrm>
              <a:off x="6773159" y="2016083"/>
              <a:ext cx="5922" cy="10659"/>
            </a:xfrm>
            <a:custGeom>
              <a:avLst/>
              <a:gdLst>
                <a:gd name="T0" fmla="*/ 1 w 3"/>
                <a:gd name="T1" fmla="*/ 0 h 5"/>
                <a:gd name="T2" fmla="*/ 0 w 3"/>
                <a:gd name="T3" fmla="*/ 2 h 5"/>
                <a:gd name="T4" fmla="*/ 1 w 3"/>
                <a:gd name="T5" fmla="*/ 4 h 5"/>
                <a:gd name="T6" fmla="*/ 3 w 3"/>
                <a:gd name="T7" fmla="*/ 1 h 5"/>
                <a:gd name="T8" fmla="*/ 1 w 3"/>
                <a:gd name="T9" fmla="*/ 1 h 5"/>
                <a:gd name="T10" fmla="*/ 1 w 3"/>
                <a:gd name="T11" fmla="*/ 2 h 5"/>
                <a:gd name="T12" fmla="*/ 1 w 3"/>
                <a:gd name="T13" fmla="*/ 2 h 5"/>
                <a:gd name="T14" fmla="*/ 2 w 3"/>
                <a:gd name="T15" fmla="*/ 2 h 5"/>
                <a:gd name="T16" fmla="*/ 2 w 3"/>
                <a:gd name="T17" fmla="*/ 2 h 5"/>
                <a:gd name="T18" fmla="*/ 2 w 3"/>
                <a:gd name="T19" fmla="*/ 2 h 5"/>
                <a:gd name="T20" fmla="*/ 2 w 3"/>
                <a:gd name="T21" fmla="*/ 1 h 5"/>
                <a:gd name="T22" fmla="*/ 1 w 3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3" y="5"/>
                    <a:pt x="3" y="2"/>
                    <a:pt x="3" y="1"/>
                  </a:cubicBezTo>
                  <a:cubicBezTo>
                    <a:pt x="3" y="0"/>
                    <a:pt x="1" y="0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4" name="ís1ïďè"/>
            <p:cNvSpPr/>
            <p:nvPr userDrawn="1"/>
          </p:nvSpPr>
          <p:spPr bwMode="auto">
            <a:xfrm>
              <a:off x="6770791" y="201371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5" name="ïṡḷiḓé"/>
            <p:cNvSpPr/>
            <p:nvPr userDrawn="1"/>
          </p:nvSpPr>
          <p:spPr bwMode="auto">
            <a:xfrm>
              <a:off x="6770791" y="201371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6" name="íṣḻïdê"/>
            <p:cNvSpPr/>
            <p:nvPr userDrawn="1"/>
          </p:nvSpPr>
          <p:spPr bwMode="auto">
            <a:xfrm>
              <a:off x="6767238" y="2011346"/>
              <a:ext cx="8290" cy="7105"/>
            </a:xfrm>
            <a:custGeom>
              <a:avLst/>
              <a:gdLst>
                <a:gd name="T0" fmla="*/ 2 w 4"/>
                <a:gd name="T1" fmla="*/ 2 h 3"/>
                <a:gd name="T2" fmla="*/ 2 w 4"/>
                <a:gd name="T3" fmla="*/ 0 h 3"/>
                <a:gd name="T4" fmla="*/ 2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2" y="2"/>
                  </a:moveTo>
                  <a:cubicBezTo>
                    <a:pt x="3" y="3"/>
                    <a:pt x="4" y="0"/>
                    <a:pt x="2" y="0"/>
                  </a:cubicBezTo>
                  <a:cubicBezTo>
                    <a:pt x="1" y="0"/>
                    <a:pt x="0" y="2"/>
                    <a:pt x="2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7" name="îšḷïdè"/>
            <p:cNvSpPr/>
            <p:nvPr userDrawn="1"/>
          </p:nvSpPr>
          <p:spPr bwMode="auto">
            <a:xfrm>
              <a:off x="6961453" y="2038584"/>
              <a:ext cx="8290" cy="45001"/>
            </a:xfrm>
            <a:custGeom>
              <a:avLst/>
              <a:gdLst>
                <a:gd name="T0" fmla="*/ 4 w 4"/>
                <a:gd name="T1" fmla="*/ 0 h 22"/>
                <a:gd name="T2" fmla="*/ 0 w 4"/>
                <a:gd name="T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22">
                  <a:moveTo>
                    <a:pt x="4" y="0"/>
                  </a:moveTo>
                  <a:cubicBezTo>
                    <a:pt x="4" y="8"/>
                    <a:pt x="2" y="15"/>
                    <a:pt x="0" y="22"/>
                  </a:cubicBezTo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8" name="íṥḷiḓe"/>
            <p:cNvSpPr/>
            <p:nvPr userDrawn="1"/>
          </p:nvSpPr>
          <p:spPr bwMode="auto">
            <a:xfrm>
              <a:off x="6960268" y="2038584"/>
              <a:ext cx="14211" cy="47369"/>
            </a:xfrm>
            <a:custGeom>
              <a:avLst/>
              <a:gdLst>
                <a:gd name="T0" fmla="*/ 5 w 7"/>
                <a:gd name="T1" fmla="*/ 0 h 23"/>
                <a:gd name="T2" fmla="*/ 3 w 7"/>
                <a:gd name="T3" fmla="*/ 11 h 23"/>
                <a:gd name="T4" fmla="*/ 0 w 7"/>
                <a:gd name="T5" fmla="*/ 21 h 23"/>
                <a:gd name="T6" fmla="*/ 1 w 7"/>
                <a:gd name="T7" fmla="*/ 22 h 23"/>
                <a:gd name="T8" fmla="*/ 5 w 7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5" y="0"/>
                  </a:moveTo>
                  <a:cubicBezTo>
                    <a:pt x="4" y="4"/>
                    <a:pt x="4" y="7"/>
                    <a:pt x="3" y="11"/>
                  </a:cubicBezTo>
                  <a:cubicBezTo>
                    <a:pt x="2" y="15"/>
                    <a:pt x="1" y="18"/>
                    <a:pt x="0" y="21"/>
                  </a:cubicBezTo>
                  <a:cubicBezTo>
                    <a:pt x="0" y="22"/>
                    <a:pt x="1" y="23"/>
                    <a:pt x="1" y="22"/>
                  </a:cubicBezTo>
                  <a:cubicBezTo>
                    <a:pt x="4" y="16"/>
                    <a:pt x="7" y="7"/>
                    <a:pt x="5" y="0"/>
                  </a:cubicBez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89" name="îşļíďe"/>
            <p:cNvSpPr/>
            <p:nvPr userDrawn="1"/>
          </p:nvSpPr>
          <p:spPr bwMode="auto">
            <a:xfrm>
              <a:off x="6974479" y="2159376"/>
              <a:ext cx="11842" cy="16579"/>
            </a:xfrm>
            <a:custGeom>
              <a:avLst/>
              <a:gdLst>
                <a:gd name="T0" fmla="*/ 4 w 6"/>
                <a:gd name="T1" fmla="*/ 0 h 8"/>
                <a:gd name="T2" fmla="*/ 2 w 6"/>
                <a:gd name="T3" fmla="*/ 3 h 8"/>
                <a:gd name="T4" fmla="*/ 0 w 6"/>
                <a:gd name="T5" fmla="*/ 7 h 8"/>
                <a:gd name="T6" fmla="*/ 0 w 6"/>
                <a:gd name="T7" fmla="*/ 8 h 8"/>
                <a:gd name="T8" fmla="*/ 1 w 6"/>
                <a:gd name="T9" fmla="*/ 8 h 8"/>
                <a:gd name="T10" fmla="*/ 6 w 6"/>
                <a:gd name="T11" fmla="*/ 0 h 8"/>
                <a:gd name="T12" fmla="*/ 5 w 6"/>
                <a:gd name="T13" fmla="*/ 0 h 8"/>
                <a:gd name="T14" fmla="*/ 4 w 6"/>
                <a:gd name="T15" fmla="*/ 0 h 8"/>
                <a:gd name="T16" fmla="*/ 2 w 6"/>
                <a:gd name="T17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cubicBezTo>
                    <a:pt x="3" y="1"/>
                    <a:pt x="2" y="2"/>
                    <a:pt x="2" y="3"/>
                  </a:cubicBezTo>
                  <a:cubicBezTo>
                    <a:pt x="1" y="4"/>
                    <a:pt x="0" y="6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6"/>
                    <a:pt x="5" y="3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1"/>
                    <a:pt x="2" y="2"/>
                    <a:pt x="2" y="3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0" name="ïşļiḍè"/>
            <p:cNvSpPr/>
            <p:nvPr userDrawn="1"/>
          </p:nvSpPr>
          <p:spPr bwMode="auto">
            <a:xfrm>
              <a:off x="6966190" y="2154639"/>
              <a:ext cx="22501" cy="24869"/>
            </a:xfrm>
            <a:custGeom>
              <a:avLst/>
              <a:gdLst>
                <a:gd name="T0" fmla="*/ 8 w 11"/>
                <a:gd name="T1" fmla="*/ 2 h 12"/>
                <a:gd name="T2" fmla="*/ 4 w 11"/>
                <a:gd name="T3" fmla="*/ 11 h 12"/>
                <a:gd name="T4" fmla="*/ 8 w 11"/>
                <a:gd name="T5" fmla="*/ 9 h 12"/>
                <a:gd name="T6" fmla="*/ 11 w 11"/>
                <a:gd name="T7" fmla="*/ 2 h 12"/>
                <a:gd name="T8" fmla="*/ 10 w 11"/>
                <a:gd name="T9" fmla="*/ 1 h 12"/>
                <a:gd name="T10" fmla="*/ 5 w 11"/>
                <a:gd name="T11" fmla="*/ 5 h 12"/>
                <a:gd name="T12" fmla="*/ 6 w 11"/>
                <a:gd name="T13" fmla="*/ 5 h 12"/>
                <a:gd name="T14" fmla="*/ 9 w 11"/>
                <a:gd name="T15" fmla="*/ 3 h 12"/>
                <a:gd name="T16" fmla="*/ 9 w 11"/>
                <a:gd name="T17" fmla="*/ 1 h 12"/>
                <a:gd name="T18" fmla="*/ 7 w 11"/>
                <a:gd name="T19" fmla="*/ 6 h 12"/>
                <a:gd name="T20" fmla="*/ 5 w 11"/>
                <a:gd name="T21" fmla="*/ 8 h 12"/>
                <a:gd name="T22" fmla="*/ 5 w 11"/>
                <a:gd name="T23" fmla="*/ 9 h 12"/>
                <a:gd name="T24" fmla="*/ 6 w 11"/>
                <a:gd name="T25" fmla="*/ 7 h 12"/>
                <a:gd name="T26" fmla="*/ 7 w 11"/>
                <a:gd name="T27" fmla="*/ 5 h 12"/>
                <a:gd name="T28" fmla="*/ 8 w 11"/>
                <a:gd name="T2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">
                  <a:moveTo>
                    <a:pt x="8" y="2"/>
                  </a:moveTo>
                  <a:cubicBezTo>
                    <a:pt x="5" y="2"/>
                    <a:pt x="0" y="9"/>
                    <a:pt x="4" y="11"/>
                  </a:cubicBezTo>
                  <a:cubicBezTo>
                    <a:pt x="5" y="12"/>
                    <a:pt x="7" y="10"/>
                    <a:pt x="8" y="9"/>
                  </a:cubicBezTo>
                  <a:cubicBezTo>
                    <a:pt x="9" y="7"/>
                    <a:pt x="10" y="5"/>
                    <a:pt x="11" y="2"/>
                  </a:cubicBezTo>
                  <a:cubicBezTo>
                    <a:pt x="11" y="2"/>
                    <a:pt x="11" y="1"/>
                    <a:pt x="10" y="1"/>
                  </a:cubicBezTo>
                  <a:cubicBezTo>
                    <a:pt x="8" y="0"/>
                    <a:pt x="6" y="3"/>
                    <a:pt x="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9" y="3"/>
                    <a:pt x="9" y="3"/>
                  </a:cubicBezTo>
                  <a:cubicBezTo>
                    <a:pt x="9" y="2"/>
                    <a:pt x="9" y="2"/>
                    <a:pt x="9" y="1"/>
                  </a:cubicBezTo>
                  <a:cubicBezTo>
                    <a:pt x="8" y="3"/>
                    <a:pt x="8" y="4"/>
                    <a:pt x="7" y="6"/>
                  </a:cubicBezTo>
                  <a:cubicBezTo>
                    <a:pt x="7" y="7"/>
                    <a:pt x="6" y="7"/>
                    <a:pt x="5" y="8"/>
                  </a:cubicBezTo>
                  <a:cubicBezTo>
                    <a:pt x="5" y="8"/>
                    <a:pt x="4" y="10"/>
                    <a:pt x="5" y="9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6"/>
                    <a:pt x="7" y="6"/>
                    <a:pt x="7" y="5"/>
                  </a:cubicBezTo>
                  <a:cubicBezTo>
                    <a:pt x="8" y="4"/>
                    <a:pt x="8" y="3"/>
                    <a:pt x="8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1" name="íşľîḓé"/>
            <p:cNvSpPr/>
            <p:nvPr userDrawn="1"/>
          </p:nvSpPr>
          <p:spPr bwMode="auto">
            <a:xfrm>
              <a:off x="6992242" y="2153455"/>
              <a:ext cx="2368" cy="355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0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2" name="íṡ1ïḋê"/>
            <p:cNvSpPr/>
            <p:nvPr userDrawn="1"/>
          </p:nvSpPr>
          <p:spPr bwMode="auto">
            <a:xfrm>
              <a:off x="6988690" y="2148718"/>
              <a:ext cx="10659" cy="10659"/>
            </a:xfrm>
            <a:custGeom>
              <a:avLst/>
              <a:gdLst>
                <a:gd name="T0" fmla="*/ 2 w 5"/>
                <a:gd name="T1" fmla="*/ 2 h 5"/>
                <a:gd name="T2" fmla="*/ 1 w 5"/>
                <a:gd name="T3" fmla="*/ 3 h 5"/>
                <a:gd name="T4" fmla="*/ 1 w 5"/>
                <a:gd name="T5" fmla="*/ 4 h 5"/>
                <a:gd name="T6" fmla="*/ 2 w 5"/>
                <a:gd name="T7" fmla="*/ 5 h 5"/>
                <a:gd name="T8" fmla="*/ 3 w 5"/>
                <a:gd name="T9" fmla="*/ 1 h 5"/>
                <a:gd name="T10" fmla="*/ 2 w 5"/>
                <a:gd name="T11" fmla="*/ 3 h 5"/>
                <a:gd name="T12" fmla="*/ 2 w 5"/>
                <a:gd name="T13" fmla="*/ 2 h 5"/>
                <a:gd name="T14" fmla="*/ 2 w 5"/>
                <a:gd name="T15" fmla="*/ 2 h 5"/>
                <a:gd name="T16" fmla="*/ 2 w 5"/>
                <a:gd name="T17" fmla="*/ 2 h 5"/>
                <a:gd name="T18" fmla="*/ 2 w 5"/>
                <a:gd name="T19" fmla="*/ 3 h 5"/>
                <a:gd name="T20" fmla="*/ 1 w 5"/>
                <a:gd name="T21" fmla="*/ 3 h 5"/>
                <a:gd name="T22" fmla="*/ 2 w 5"/>
                <a:gd name="T23" fmla="*/ 4 h 5"/>
                <a:gd name="T24" fmla="*/ 3 w 5"/>
                <a:gd name="T25" fmla="*/ 3 h 5"/>
                <a:gd name="T26" fmla="*/ 3 w 5"/>
                <a:gd name="T27" fmla="*/ 2 h 5"/>
                <a:gd name="T28" fmla="*/ 2 w 5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5">
                  <a:moveTo>
                    <a:pt x="2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4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3" y="5"/>
                    <a:pt x="5" y="2"/>
                    <a:pt x="3" y="1"/>
                  </a:cubicBezTo>
                  <a:cubicBezTo>
                    <a:pt x="2" y="0"/>
                    <a:pt x="1" y="2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4"/>
                    <a:pt x="3" y="3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3" name="iṥ1ïḑè"/>
            <p:cNvSpPr/>
            <p:nvPr userDrawn="1"/>
          </p:nvSpPr>
          <p:spPr bwMode="auto">
            <a:xfrm>
              <a:off x="6968558" y="2181876"/>
              <a:ext cx="3553" cy="5922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1 w 2"/>
                <a:gd name="T5" fmla="*/ 3 h 3"/>
                <a:gd name="T6" fmla="*/ 1 w 2"/>
                <a:gd name="T7" fmla="*/ 2 h 3"/>
                <a:gd name="T8" fmla="*/ 2 w 2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2" y="1"/>
                  </a:cubicBezTo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4" name="îṧļíḍê"/>
            <p:cNvSpPr/>
            <p:nvPr userDrawn="1"/>
          </p:nvSpPr>
          <p:spPr bwMode="auto">
            <a:xfrm>
              <a:off x="6966190" y="2181876"/>
              <a:ext cx="5922" cy="8290"/>
            </a:xfrm>
            <a:custGeom>
              <a:avLst/>
              <a:gdLst>
                <a:gd name="T0" fmla="*/ 2 w 3"/>
                <a:gd name="T1" fmla="*/ 0 h 4"/>
                <a:gd name="T2" fmla="*/ 1 w 3"/>
                <a:gd name="T3" fmla="*/ 1 h 4"/>
                <a:gd name="T4" fmla="*/ 0 w 3"/>
                <a:gd name="T5" fmla="*/ 4 h 4"/>
                <a:gd name="T6" fmla="*/ 2 w 3"/>
                <a:gd name="T7" fmla="*/ 3 h 4"/>
                <a:gd name="T8" fmla="*/ 3 w 3"/>
                <a:gd name="T9" fmla="*/ 1 h 4"/>
                <a:gd name="T10" fmla="*/ 2 w 3"/>
                <a:gd name="T11" fmla="*/ 0 h 4"/>
                <a:gd name="T12" fmla="*/ 1 w 3"/>
                <a:gd name="T13" fmla="*/ 1 h 4"/>
                <a:gd name="T14" fmla="*/ 1 w 3"/>
                <a:gd name="T15" fmla="*/ 2 h 4"/>
                <a:gd name="T16" fmla="*/ 1 w 3"/>
                <a:gd name="T17" fmla="*/ 2 h 4"/>
                <a:gd name="T18" fmla="*/ 2 w 3"/>
                <a:gd name="T19" fmla="*/ 2 h 4"/>
                <a:gd name="T20" fmla="*/ 2 w 3"/>
                <a:gd name="T21" fmla="*/ 2 h 4"/>
                <a:gd name="T22" fmla="*/ 2 w 3"/>
                <a:gd name="T23" fmla="*/ 3 h 4"/>
                <a:gd name="T24" fmla="*/ 3 w 3"/>
                <a:gd name="T25" fmla="*/ 1 h 4"/>
                <a:gd name="T26" fmla="*/ 2 w 3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  <a:close/>
                </a:path>
              </a:pathLst>
            </a:custGeom>
            <a:solidFill>
              <a:srgbClr val="B73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5" name="ïšḷîde"/>
            <p:cNvSpPr/>
            <p:nvPr userDrawn="1"/>
          </p:nvSpPr>
          <p:spPr bwMode="auto">
            <a:xfrm>
              <a:off x="6754210" y="2056347"/>
              <a:ext cx="13027" cy="84081"/>
            </a:xfrm>
            <a:custGeom>
              <a:avLst/>
              <a:gdLst>
                <a:gd name="T0" fmla="*/ 3 w 6"/>
                <a:gd name="T1" fmla="*/ 0 h 41"/>
                <a:gd name="T2" fmla="*/ 2 w 6"/>
                <a:gd name="T3" fmla="*/ 22 h 41"/>
                <a:gd name="T4" fmla="*/ 6 w 6"/>
                <a:gd name="T5" fmla="*/ 41 h 41"/>
                <a:gd name="T6" fmla="*/ 6 w 6"/>
                <a:gd name="T7" fmla="*/ 41 h 41"/>
                <a:gd name="T8" fmla="*/ 3 w 6"/>
                <a:gd name="T9" fmla="*/ 20 h 41"/>
                <a:gd name="T10" fmla="*/ 3 w 6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1">
                  <a:moveTo>
                    <a:pt x="3" y="0"/>
                  </a:moveTo>
                  <a:cubicBezTo>
                    <a:pt x="0" y="7"/>
                    <a:pt x="1" y="15"/>
                    <a:pt x="2" y="22"/>
                  </a:cubicBezTo>
                  <a:cubicBezTo>
                    <a:pt x="2" y="29"/>
                    <a:pt x="3" y="35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4" y="35"/>
                    <a:pt x="3" y="27"/>
                    <a:pt x="3" y="20"/>
                  </a:cubicBezTo>
                  <a:cubicBezTo>
                    <a:pt x="2" y="14"/>
                    <a:pt x="4" y="7"/>
                    <a:pt x="3" y="0"/>
                  </a:cubicBez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6" name="íṥľíḍe"/>
            <p:cNvSpPr/>
            <p:nvPr userDrawn="1"/>
          </p:nvSpPr>
          <p:spPr bwMode="auto">
            <a:xfrm>
              <a:off x="6837108" y="1954503"/>
              <a:ext cx="39080" cy="72239"/>
            </a:xfrm>
            <a:custGeom>
              <a:avLst/>
              <a:gdLst>
                <a:gd name="T0" fmla="*/ 19 w 19"/>
                <a:gd name="T1" fmla="*/ 0 h 35"/>
                <a:gd name="T2" fmla="*/ 0 w 19"/>
                <a:gd name="T3" fmla="*/ 35 h 35"/>
                <a:gd name="T4" fmla="*/ 0 w 19"/>
                <a:gd name="T5" fmla="*/ 35 h 35"/>
                <a:gd name="T6" fmla="*/ 9 w 19"/>
                <a:gd name="T7" fmla="*/ 16 h 35"/>
                <a:gd name="T8" fmla="*/ 19 w 19"/>
                <a:gd name="T9" fmla="*/ 1 h 35"/>
                <a:gd name="T10" fmla="*/ 19 w 19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5">
                  <a:moveTo>
                    <a:pt x="19" y="0"/>
                  </a:moveTo>
                  <a:cubicBezTo>
                    <a:pt x="9" y="9"/>
                    <a:pt x="3" y="23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29"/>
                    <a:pt x="6" y="22"/>
                    <a:pt x="9" y="16"/>
                  </a:cubicBezTo>
                  <a:cubicBezTo>
                    <a:pt x="12" y="11"/>
                    <a:pt x="16" y="6"/>
                    <a:pt x="19" y="1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D359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7" name="ïŝḷiďè"/>
            <p:cNvSpPr/>
            <p:nvPr userDrawn="1"/>
          </p:nvSpPr>
          <p:spPr bwMode="auto">
            <a:xfrm>
              <a:off x="6818159" y="1956871"/>
              <a:ext cx="2368" cy="1185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8" name="iṧļîḋè"/>
            <p:cNvSpPr/>
            <p:nvPr userDrawn="1"/>
          </p:nvSpPr>
          <p:spPr bwMode="auto">
            <a:xfrm>
              <a:off x="6854871" y="2026742"/>
              <a:ext cx="10659" cy="7105"/>
            </a:xfrm>
            <a:custGeom>
              <a:avLst/>
              <a:gdLst>
                <a:gd name="T0" fmla="*/ 2 w 5"/>
                <a:gd name="T1" fmla="*/ 3 h 4"/>
                <a:gd name="T2" fmla="*/ 3 w 5"/>
                <a:gd name="T3" fmla="*/ 0 h 4"/>
                <a:gd name="T4" fmla="*/ 2 w 5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2" y="3"/>
                  </a:moveTo>
                  <a:cubicBezTo>
                    <a:pt x="4" y="4"/>
                    <a:pt x="5" y="1"/>
                    <a:pt x="3" y="0"/>
                  </a:cubicBezTo>
                  <a:cubicBezTo>
                    <a:pt x="1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99" name="işľíḑé"/>
            <p:cNvSpPr/>
            <p:nvPr userDrawn="1"/>
          </p:nvSpPr>
          <p:spPr bwMode="auto">
            <a:xfrm>
              <a:off x="6769606" y="2087137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0" name="îṧľíḑê"/>
            <p:cNvSpPr/>
            <p:nvPr userDrawn="1"/>
          </p:nvSpPr>
          <p:spPr bwMode="auto">
            <a:xfrm>
              <a:off x="6769606" y="2087137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1" name="ïṣlïḑê"/>
            <p:cNvSpPr/>
            <p:nvPr userDrawn="1"/>
          </p:nvSpPr>
          <p:spPr bwMode="auto">
            <a:xfrm>
              <a:off x="6767238" y="2085953"/>
              <a:ext cx="5922" cy="5922"/>
            </a:xfrm>
            <a:custGeom>
              <a:avLst/>
              <a:gdLst>
                <a:gd name="T0" fmla="*/ 0 w 3"/>
                <a:gd name="T1" fmla="*/ 1 h 3"/>
                <a:gd name="T2" fmla="*/ 0 w 3"/>
                <a:gd name="T3" fmla="*/ 2 h 3"/>
                <a:gd name="T4" fmla="*/ 1 w 3"/>
                <a:gd name="T5" fmla="*/ 3 h 3"/>
                <a:gd name="T6" fmla="*/ 1 w 3"/>
                <a:gd name="T7" fmla="*/ 3 h 3"/>
                <a:gd name="T8" fmla="*/ 2 w 3"/>
                <a:gd name="T9" fmla="*/ 2 h 3"/>
                <a:gd name="T10" fmla="*/ 2 w 3"/>
                <a:gd name="T11" fmla="*/ 2 h 3"/>
                <a:gd name="T12" fmla="*/ 2 w 3"/>
                <a:gd name="T13" fmla="*/ 0 h 3"/>
                <a:gd name="T14" fmla="*/ 0 w 3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2" name="îṣ1ïḓê"/>
            <p:cNvSpPr/>
            <p:nvPr userDrawn="1"/>
          </p:nvSpPr>
          <p:spPr bwMode="auto">
            <a:xfrm>
              <a:off x="6949610" y="1991215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3" name="îṥḻiḋé"/>
            <p:cNvSpPr/>
            <p:nvPr userDrawn="1"/>
          </p:nvSpPr>
          <p:spPr bwMode="auto">
            <a:xfrm>
              <a:off x="6949610" y="1991215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4" name="íṡļíḓe"/>
            <p:cNvSpPr/>
            <p:nvPr userDrawn="1"/>
          </p:nvSpPr>
          <p:spPr bwMode="auto">
            <a:xfrm>
              <a:off x="6947242" y="1991215"/>
              <a:ext cx="4737" cy="2368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2 w 2"/>
                <a:gd name="T5" fmla="*/ 0 h 1"/>
                <a:gd name="T6" fmla="*/ 1 w 2"/>
                <a:gd name="T7" fmla="*/ 0 h 1"/>
                <a:gd name="T8" fmla="*/ 0 w 2"/>
                <a:gd name="T9" fmla="*/ 0 h 1"/>
                <a:gd name="T10" fmla="*/ 1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5" name="îşḻïḓé"/>
            <p:cNvSpPr/>
            <p:nvPr userDrawn="1"/>
          </p:nvSpPr>
          <p:spPr bwMode="auto">
            <a:xfrm>
              <a:off x="7005268" y="2106085"/>
              <a:ext cx="5922" cy="3553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2" y="2"/>
                    <a:pt x="3" y="0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6" name="îṥ1ïḋè"/>
            <p:cNvSpPr/>
            <p:nvPr userDrawn="1"/>
          </p:nvSpPr>
          <p:spPr bwMode="auto">
            <a:xfrm>
              <a:off x="6927109" y="2218588"/>
              <a:ext cx="10659" cy="8290"/>
            </a:xfrm>
            <a:custGeom>
              <a:avLst/>
              <a:gdLst>
                <a:gd name="T0" fmla="*/ 2 w 5"/>
                <a:gd name="T1" fmla="*/ 3 h 4"/>
                <a:gd name="T2" fmla="*/ 3 w 5"/>
                <a:gd name="T3" fmla="*/ 0 h 4"/>
                <a:gd name="T4" fmla="*/ 2 w 5"/>
                <a:gd name="T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4">
                  <a:moveTo>
                    <a:pt x="2" y="3"/>
                  </a:moveTo>
                  <a:cubicBezTo>
                    <a:pt x="4" y="4"/>
                    <a:pt x="5" y="1"/>
                    <a:pt x="3" y="0"/>
                  </a:cubicBezTo>
                  <a:cubicBezTo>
                    <a:pt x="1" y="0"/>
                    <a:pt x="0" y="3"/>
                    <a:pt x="2" y="3"/>
                  </a:cubicBezTo>
                  <a:close/>
                </a:path>
              </a:pathLst>
            </a:custGeom>
            <a:solidFill>
              <a:srgbClr val="F4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7" name="i$1ïdé"/>
            <p:cNvSpPr/>
            <p:nvPr userDrawn="1"/>
          </p:nvSpPr>
          <p:spPr bwMode="auto">
            <a:xfrm>
              <a:off x="6781449" y="2280168"/>
              <a:ext cx="10659" cy="3553"/>
            </a:xfrm>
            <a:custGeom>
              <a:avLst/>
              <a:gdLst>
                <a:gd name="T0" fmla="*/ 0 w 5"/>
                <a:gd name="T1" fmla="*/ 0 h 2"/>
                <a:gd name="T2" fmla="*/ 3 w 5"/>
                <a:gd name="T3" fmla="*/ 2 h 2"/>
                <a:gd name="T4" fmla="*/ 4 w 5"/>
                <a:gd name="T5" fmla="*/ 2 h 2"/>
                <a:gd name="T6" fmla="*/ 5 w 5"/>
                <a:gd name="T7" fmla="*/ 1 h 2"/>
                <a:gd name="T8" fmla="*/ 4 w 5"/>
                <a:gd name="T9" fmla="*/ 0 h 2"/>
                <a:gd name="T10" fmla="*/ 2 w 5"/>
                <a:gd name="T11" fmla="*/ 0 h 2"/>
                <a:gd name="T12" fmla="*/ 1 w 5"/>
                <a:gd name="T13" fmla="*/ 0 h 2"/>
                <a:gd name="T14" fmla="*/ 0 w 5"/>
                <a:gd name="T1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cubicBezTo>
                    <a:pt x="1" y="2"/>
                    <a:pt x="2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8" name="iS1îḓê"/>
            <p:cNvSpPr/>
            <p:nvPr userDrawn="1"/>
          </p:nvSpPr>
          <p:spPr bwMode="auto">
            <a:xfrm>
              <a:off x="6779081" y="2277800"/>
              <a:ext cx="14211" cy="8290"/>
            </a:xfrm>
            <a:custGeom>
              <a:avLst/>
              <a:gdLst>
                <a:gd name="T0" fmla="*/ 1 w 7"/>
                <a:gd name="T1" fmla="*/ 1 h 4"/>
                <a:gd name="T2" fmla="*/ 4 w 7"/>
                <a:gd name="T3" fmla="*/ 4 h 4"/>
                <a:gd name="T4" fmla="*/ 7 w 7"/>
                <a:gd name="T5" fmla="*/ 2 h 4"/>
                <a:gd name="T6" fmla="*/ 5 w 7"/>
                <a:gd name="T7" fmla="*/ 1 h 4"/>
                <a:gd name="T8" fmla="*/ 3 w 7"/>
                <a:gd name="T9" fmla="*/ 0 h 4"/>
                <a:gd name="T10" fmla="*/ 1 w 7"/>
                <a:gd name="T11" fmla="*/ 1 h 4"/>
                <a:gd name="T12" fmla="*/ 1 w 7"/>
                <a:gd name="T13" fmla="*/ 3 h 4"/>
                <a:gd name="T14" fmla="*/ 2 w 7"/>
                <a:gd name="T15" fmla="*/ 2 h 4"/>
                <a:gd name="T16" fmla="*/ 3 w 7"/>
                <a:gd name="T17" fmla="*/ 2 h 4"/>
                <a:gd name="T18" fmla="*/ 3 w 7"/>
                <a:gd name="T19" fmla="*/ 2 h 4"/>
                <a:gd name="T20" fmla="*/ 4 w 7"/>
                <a:gd name="T21" fmla="*/ 2 h 4"/>
                <a:gd name="T22" fmla="*/ 5 w 7"/>
                <a:gd name="T23" fmla="*/ 2 h 4"/>
                <a:gd name="T24" fmla="*/ 4 w 7"/>
                <a:gd name="T25" fmla="*/ 2 h 4"/>
                <a:gd name="T26" fmla="*/ 2 w 7"/>
                <a:gd name="T27" fmla="*/ 2 h 4"/>
                <a:gd name="T28" fmla="*/ 1 w 7"/>
                <a:gd name="T2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4">
                  <a:moveTo>
                    <a:pt x="1" y="1"/>
                  </a:moveTo>
                  <a:cubicBezTo>
                    <a:pt x="1" y="3"/>
                    <a:pt x="3" y="4"/>
                    <a:pt x="4" y="4"/>
                  </a:cubicBezTo>
                  <a:cubicBezTo>
                    <a:pt x="5" y="4"/>
                    <a:pt x="7" y="3"/>
                    <a:pt x="7" y="2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2"/>
                    <a:pt x="1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09" name="ïṩļîḋè"/>
            <p:cNvSpPr/>
            <p:nvPr userDrawn="1"/>
          </p:nvSpPr>
          <p:spPr bwMode="auto">
            <a:xfrm>
              <a:off x="6795660" y="2280168"/>
              <a:ext cx="0" cy="236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0" name="íṩḻiḋé"/>
            <p:cNvSpPr/>
            <p:nvPr userDrawn="1"/>
          </p:nvSpPr>
          <p:spPr bwMode="auto">
            <a:xfrm flipV="1">
              <a:off x="6795660" y="2280168"/>
              <a:ext cx="0" cy="236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1" name="ïŝḷíḋè"/>
            <p:cNvSpPr/>
            <p:nvPr userDrawn="1"/>
          </p:nvSpPr>
          <p:spPr bwMode="auto">
            <a:xfrm>
              <a:off x="6793290" y="2280168"/>
              <a:ext cx="4737" cy="3553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1 h 2"/>
                <a:gd name="T4" fmla="*/ 1 w 2"/>
                <a:gd name="T5" fmla="*/ 0 h 2"/>
                <a:gd name="T6" fmla="*/ 1 w 2"/>
                <a:gd name="T7" fmla="*/ 0 h 2"/>
                <a:gd name="T8" fmla="*/ 1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2" name="ïṣľîde"/>
            <p:cNvSpPr/>
            <p:nvPr userDrawn="1"/>
          </p:nvSpPr>
          <p:spPr bwMode="auto">
            <a:xfrm>
              <a:off x="6779081" y="228016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3" name="îṩlïḋé"/>
            <p:cNvSpPr/>
            <p:nvPr userDrawn="1"/>
          </p:nvSpPr>
          <p:spPr bwMode="auto">
            <a:xfrm>
              <a:off x="6779081" y="2280168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4" name="i$1idè"/>
            <p:cNvSpPr/>
            <p:nvPr userDrawn="1"/>
          </p:nvSpPr>
          <p:spPr bwMode="auto">
            <a:xfrm>
              <a:off x="6777895" y="2277800"/>
              <a:ext cx="3553" cy="4737"/>
            </a:xfrm>
            <a:custGeom>
              <a:avLst/>
              <a:gdLst>
                <a:gd name="T0" fmla="*/ 1 w 2"/>
                <a:gd name="T1" fmla="*/ 1 h 2"/>
                <a:gd name="T2" fmla="*/ 1 w 2"/>
                <a:gd name="T3" fmla="*/ 0 h 2"/>
                <a:gd name="T4" fmla="*/ 1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2"/>
                    <a:pt x="2" y="1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D61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5" name="iSľïḑé"/>
            <p:cNvSpPr/>
            <p:nvPr userDrawn="1"/>
          </p:nvSpPr>
          <p:spPr bwMode="auto">
            <a:xfrm>
              <a:off x="6843028" y="2337012"/>
              <a:ext cx="14211" cy="13027"/>
            </a:xfrm>
            <a:custGeom>
              <a:avLst/>
              <a:gdLst>
                <a:gd name="T0" fmla="*/ 0 w 7"/>
                <a:gd name="T1" fmla="*/ 4 h 6"/>
                <a:gd name="T2" fmla="*/ 7 w 7"/>
                <a:gd name="T3" fmla="*/ 1 h 6"/>
                <a:gd name="T4" fmla="*/ 7 w 7"/>
                <a:gd name="T5" fmla="*/ 0 h 6"/>
                <a:gd name="T6" fmla="*/ 4 w 7"/>
                <a:gd name="T7" fmla="*/ 3 h 6"/>
                <a:gd name="T8" fmla="*/ 1 w 7"/>
                <a:gd name="T9" fmla="*/ 4 h 6"/>
                <a:gd name="T10" fmla="*/ 0 w 7"/>
                <a:gd name="T1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6">
                  <a:moveTo>
                    <a:pt x="0" y="4"/>
                  </a:moveTo>
                  <a:cubicBezTo>
                    <a:pt x="3" y="6"/>
                    <a:pt x="7" y="3"/>
                    <a:pt x="7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5" y="2"/>
                    <a:pt x="4" y="3"/>
                  </a:cubicBezTo>
                  <a:cubicBezTo>
                    <a:pt x="3" y="3"/>
                    <a:pt x="2" y="4"/>
                    <a:pt x="1" y="4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B777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6" name="íS1ídè"/>
            <p:cNvSpPr/>
            <p:nvPr userDrawn="1"/>
          </p:nvSpPr>
          <p:spPr bwMode="auto">
            <a:xfrm>
              <a:off x="6809871" y="2316879"/>
              <a:ext cx="4737" cy="3553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2 h 2"/>
                <a:gd name="T4" fmla="*/ 1 w 2"/>
                <a:gd name="T5" fmla="*/ 2 h 2"/>
                <a:gd name="T6" fmla="*/ 1 w 2"/>
                <a:gd name="T7" fmla="*/ 2 h 2"/>
                <a:gd name="T8" fmla="*/ 1 w 2"/>
                <a:gd name="T9" fmla="*/ 0 h 2"/>
                <a:gd name="T10" fmla="*/ 1 w 2"/>
                <a:gd name="T11" fmla="*/ 0 h 2"/>
                <a:gd name="T12" fmla="*/ 1 w 2"/>
                <a:gd name="T13" fmla="*/ 0 h 2"/>
                <a:gd name="T14" fmla="*/ 1 w 2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2"/>
                    <a:pt x="1" y="2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7" name="ïṧḷïḓe"/>
            <p:cNvSpPr/>
            <p:nvPr userDrawn="1"/>
          </p:nvSpPr>
          <p:spPr bwMode="auto">
            <a:xfrm>
              <a:off x="6807501" y="2314511"/>
              <a:ext cx="7105" cy="8290"/>
            </a:xfrm>
            <a:custGeom>
              <a:avLst/>
              <a:gdLst>
                <a:gd name="T0" fmla="*/ 1 w 3"/>
                <a:gd name="T1" fmla="*/ 1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1 h 4"/>
                <a:gd name="T8" fmla="*/ 1 w 3"/>
                <a:gd name="T9" fmla="*/ 3 h 4"/>
                <a:gd name="T10" fmla="*/ 2 w 3"/>
                <a:gd name="T11" fmla="*/ 3 h 4"/>
                <a:gd name="T12" fmla="*/ 2 w 3"/>
                <a:gd name="T13" fmla="*/ 2 h 4"/>
                <a:gd name="T14" fmla="*/ 2 w 3"/>
                <a:gd name="T15" fmla="*/ 1 h 4"/>
                <a:gd name="T16" fmla="*/ 2 w 3"/>
                <a:gd name="T17" fmla="*/ 1 h 4"/>
                <a:gd name="T18" fmla="*/ 2 w 3"/>
                <a:gd name="T19" fmla="*/ 3 h 4"/>
                <a:gd name="T20" fmla="*/ 2 w 3"/>
                <a:gd name="T21" fmla="*/ 2 h 4"/>
                <a:gd name="T22" fmla="*/ 2 w 3"/>
                <a:gd name="T23" fmla="*/ 1 h 4"/>
                <a:gd name="T24" fmla="*/ 1 w 3"/>
                <a:gd name="T2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4">
                  <a:moveTo>
                    <a:pt x="1" y="1"/>
                  </a:moveTo>
                  <a:cubicBezTo>
                    <a:pt x="1" y="2"/>
                    <a:pt x="0" y="3"/>
                    <a:pt x="1" y="4"/>
                  </a:cubicBezTo>
                  <a:cubicBezTo>
                    <a:pt x="2" y="4"/>
                    <a:pt x="3" y="3"/>
                    <a:pt x="3" y="2"/>
                  </a:cubicBezTo>
                  <a:cubicBezTo>
                    <a:pt x="3" y="1"/>
                    <a:pt x="2" y="0"/>
                    <a:pt x="1" y="1"/>
                  </a:cubicBezTo>
                  <a:cubicBezTo>
                    <a:pt x="1" y="1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8" name="îsľîdê"/>
            <p:cNvSpPr/>
            <p:nvPr userDrawn="1"/>
          </p:nvSpPr>
          <p:spPr bwMode="auto">
            <a:xfrm>
              <a:off x="6814608" y="232280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19" name="iṩlide"/>
            <p:cNvSpPr/>
            <p:nvPr userDrawn="1"/>
          </p:nvSpPr>
          <p:spPr bwMode="auto">
            <a:xfrm>
              <a:off x="6814608" y="232280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0" name="îṧḷîḍe"/>
            <p:cNvSpPr/>
            <p:nvPr userDrawn="1"/>
          </p:nvSpPr>
          <p:spPr bwMode="auto">
            <a:xfrm>
              <a:off x="6812239" y="2322801"/>
              <a:ext cx="3553" cy="2368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2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1" name="ïş1îḋe"/>
            <p:cNvSpPr/>
            <p:nvPr userDrawn="1"/>
          </p:nvSpPr>
          <p:spPr bwMode="auto">
            <a:xfrm>
              <a:off x="6812239" y="2314511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2" name="isľïďè"/>
            <p:cNvSpPr/>
            <p:nvPr userDrawn="1"/>
          </p:nvSpPr>
          <p:spPr bwMode="auto">
            <a:xfrm>
              <a:off x="6812239" y="2314511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3" name="ïsľïḍê"/>
            <p:cNvSpPr/>
            <p:nvPr userDrawn="1"/>
          </p:nvSpPr>
          <p:spPr bwMode="auto">
            <a:xfrm>
              <a:off x="6812239" y="2313327"/>
              <a:ext cx="2368" cy="1185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w 1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4" name="ïṥḻîḓe"/>
            <p:cNvSpPr/>
            <p:nvPr userDrawn="1"/>
          </p:nvSpPr>
          <p:spPr bwMode="auto">
            <a:xfrm>
              <a:off x="6809871" y="2314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5" name="í$ḻïďè"/>
            <p:cNvSpPr/>
            <p:nvPr userDrawn="1"/>
          </p:nvSpPr>
          <p:spPr bwMode="auto">
            <a:xfrm>
              <a:off x="6809871" y="2314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6" name="îṡľîďé"/>
            <p:cNvSpPr/>
            <p:nvPr userDrawn="1"/>
          </p:nvSpPr>
          <p:spPr bwMode="auto">
            <a:xfrm>
              <a:off x="6809871" y="23145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7" name="işḻíḑê"/>
            <p:cNvSpPr/>
            <p:nvPr userDrawn="1"/>
          </p:nvSpPr>
          <p:spPr bwMode="auto">
            <a:xfrm>
              <a:off x="6809871" y="2314511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8" name="íSļïḋê"/>
            <p:cNvSpPr/>
            <p:nvPr userDrawn="1"/>
          </p:nvSpPr>
          <p:spPr bwMode="auto">
            <a:xfrm>
              <a:off x="6809871" y="2314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29" name="îṥľïḑê"/>
            <p:cNvSpPr/>
            <p:nvPr userDrawn="1"/>
          </p:nvSpPr>
          <p:spPr bwMode="auto">
            <a:xfrm>
              <a:off x="6762501" y="2302668"/>
              <a:ext cx="4737" cy="3553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1 w 2"/>
                <a:gd name="T5" fmla="*/ 2 h 2"/>
                <a:gd name="T6" fmla="*/ 1 w 2"/>
                <a:gd name="T7" fmla="*/ 2 h 2"/>
                <a:gd name="T8" fmla="*/ 1 w 2"/>
                <a:gd name="T9" fmla="*/ 1 h 2"/>
                <a:gd name="T10" fmla="*/ 1 w 2"/>
                <a:gd name="T11" fmla="*/ 0 h 2"/>
                <a:gd name="T12" fmla="*/ 1 w 2"/>
                <a:gd name="T13" fmla="*/ 0 h 2"/>
                <a:gd name="T14" fmla="*/ 1 w 2"/>
                <a:gd name="T15" fmla="*/ 0 h 2"/>
                <a:gd name="T16" fmla="*/ 0 w 2"/>
                <a:gd name="T17" fmla="*/ 2 h 2"/>
                <a:gd name="T18" fmla="*/ 1 w 2"/>
                <a:gd name="T19" fmla="*/ 2 h 2"/>
                <a:gd name="T20" fmla="*/ 1 w 2"/>
                <a:gd name="T2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0" y="0"/>
                    <a:pt x="0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0" name="íṡliḋê"/>
            <p:cNvSpPr/>
            <p:nvPr userDrawn="1"/>
          </p:nvSpPr>
          <p:spPr bwMode="auto">
            <a:xfrm>
              <a:off x="6762501" y="2300300"/>
              <a:ext cx="4737" cy="8290"/>
            </a:xfrm>
            <a:custGeom>
              <a:avLst/>
              <a:gdLst>
                <a:gd name="T0" fmla="*/ 0 w 2"/>
                <a:gd name="T1" fmla="*/ 1 h 4"/>
                <a:gd name="T2" fmla="*/ 0 w 2"/>
                <a:gd name="T3" fmla="*/ 2 h 4"/>
                <a:gd name="T4" fmla="*/ 1 w 2"/>
                <a:gd name="T5" fmla="*/ 3 h 4"/>
                <a:gd name="T6" fmla="*/ 2 w 2"/>
                <a:gd name="T7" fmla="*/ 3 h 4"/>
                <a:gd name="T8" fmla="*/ 2 w 2"/>
                <a:gd name="T9" fmla="*/ 1 h 4"/>
                <a:gd name="T10" fmla="*/ 1 w 2"/>
                <a:gd name="T11" fmla="*/ 0 h 4"/>
                <a:gd name="T12" fmla="*/ 0 w 2"/>
                <a:gd name="T13" fmla="*/ 1 h 4"/>
                <a:gd name="T14" fmla="*/ 1 w 2"/>
                <a:gd name="T15" fmla="*/ 3 h 4"/>
                <a:gd name="T16" fmla="*/ 1 w 2"/>
                <a:gd name="T17" fmla="*/ 3 h 4"/>
                <a:gd name="T18" fmla="*/ 1 w 2"/>
                <a:gd name="T19" fmla="*/ 3 h 4"/>
                <a:gd name="T20" fmla="*/ 1 w 2"/>
                <a:gd name="T21" fmla="*/ 3 h 4"/>
                <a:gd name="T22" fmla="*/ 1 w 2"/>
                <a:gd name="T23" fmla="*/ 2 h 4"/>
                <a:gd name="T24" fmla="*/ 1 w 2"/>
                <a:gd name="T25" fmla="*/ 1 h 4"/>
                <a:gd name="T26" fmla="*/ 1 w 2"/>
                <a:gd name="T27" fmla="*/ 1 h 4"/>
                <a:gd name="T28" fmla="*/ 1 w 2"/>
                <a:gd name="T29" fmla="*/ 2 h 4"/>
                <a:gd name="T30" fmla="*/ 1 w 2"/>
                <a:gd name="T31" fmla="*/ 2 h 4"/>
                <a:gd name="T32" fmla="*/ 1 w 2"/>
                <a:gd name="T33" fmla="*/ 2 h 4"/>
                <a:gd name="T34" fmla="*/ 1 w 2"/>
                <a:gd name="T35" fmla="*/ 2 h 4"/>
                <a:gd name="T36" fmla="*/ 1 w 2"/>
                <a:gd name="T37" fmla="*/ 1 h 4"/>
                <a:gd name="T38" fmla="*/ 0 w 2"/>
                <a:gd name="T3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" h="4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2"/>
                    <a:pt x="2" y="1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1" name="iSliḋé"/>
            <p:cNvSpPr/>
            <p:nvPr userDrawn="1"/>
          </p:nvSpPr>
          <p:spPr bwMode="auto">
            <a:xfrm>
              <a:off x="6767238" y="2300300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2 w 2"/>
                <a:gd name="T4" fmla="*/ 0 w 2"/>
                <a:gd name="T5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2" name="ïślîďè"/>
            <p:cNvSpPr/>
            <p:nvPr userDrawn="1"/>
          </p:nvSpPr>
          <p:spPr bwMode="auto">
            <a:xfrm>
              <a:off x="6767238" y="2300300"/>
              <a:ext cx="2368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2 w 2"/>
                <a:gd name="T4" fmla="*/ 0 w 2"/>
                <a:gd name="T5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3" name="ïŝḻïdé"/>
            <p:cNvSpPr/>
            <p:nvPr userDrawn="1"/>
          </p:nvSpPr>
          <p:spPr bwMode="auto">
            <a:xfrm>
              <a:off x="6767238" y="2300300"/>
              <a:ext cx="2368" cy="2368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4" name="îṩḻiḍè"/>
            <p:cNvSpPr/>
            <p:nvPr userDrawn="1"/>
          </p:nvSpPr>
          <p:spPr bwMode="auto">
            <a:xfrm>
              <a:off x="6764870" y="2308590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5" name="ïṧḻîḋé"/>
            <p:cNvSpPr/>
            <p:nvPr userDrawn="1"/>
          </p:nvSpPr>
          <p:spPr bwMode="auto">
            <a:xfrm>
              <a:off x="6764870" y="2308590"/>
              <a:ext cx="0" cy="2368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6" name="îSḷïḋé"/>
            <p:cNvSpPr/>
            <p:nvPr userDrawn="1"/>
          </p:nvSpPr>
          <p:spPr bwMode="auto">
            <a:xfrm>
              <a:off x="6764870" y="2308590"/>
              <a:ext cx="2368" cy="236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1 h 1"/>
                <a:gd name="T14" fmla="*/ 0 w 1"/>
                <a:gd name="T15" fmla="*/ 1 h 1"/>
                <a:gd name="T16" fmla="*/ 0 w 1"/>
                <a:gd name="T17" fmla="*/ 0 h 1"/>
                <a:gd name="T18" fmla="*/ 0 w 1"/>
                <a:gd name="T1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7" name="îśḷide"/>
            <p:cNvSpPr/>
            <p:nvPr userDrawn="1"/>
          </p:nvSpPr>
          <p:spPr bwMode="auto">
            <a:xfrm>
              <a:off x="6871450" y="2335827"/>
              <a:ext cx="2368" cy="3553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0 w 1"/>
                <a:gd name="T5" fmla="*/ 2 h 2"/>
                <a:gd name="T6" fmla="*/ 0 w 1"/>
                <a:gd name="T7" fmla="*/ 2 h 2"/>
                <a:gd name="T8" fmla="*/ 0 w 1"/>
                <a:gd name="T9" fmla="*/ 2 h 2"/>
                <a:gd name="T10" fmla="*/ 1 w 1"/>
                <a:gd name="T11" fmla="*/ 1 h 2"/>
                <a:gd name="T12" fmla="*/ 1 w 1"/>
                <a:gd name="T13" fmla="*/ 0 h 2"/>
                <a:gd name="T14" fmla="*/ 1 w 1"/>
                <a:gd name="T15" fmla="*/ 0 h 2"/>
                <a:gd name="T16" fmla="*/ 1 w 1"/>
                <a:gd name="T17" fmla="*/ 0 h 2"/>
                <a:gd name="T18" fmla="*/ 0 w 1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8" name="ïšļïďê"/>
            <p:cNvSpPr/>
            <p:nvPr userDrawn="1"/>
          </p:nvSpPr>
          <p:spPr bwMode="auto">
            <a:xfrm>
              <a:off x="6869082" y="2333459"/>
              <a:ext cx="7105" cy="5922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2 h 3"/>
                <a:gd name="T4" fmla="*/ 0 w 3"/>
                <a:gd name="T5" fmla="*/ 3 h 3"/>
                <a:gd name="T6" fmla="*/ 1 w 3"/>
                <a:gd name="T7" fmla="*/ 3 h 3"/>
                <a:gd name="T8" fmla="*/ 2 w 3"/>
                <a:gd name="T9" fmla="*/ 3 h 3"/>
                <a:gd name="T10" fmla="*/ 2 w 3"/>
                <a:gd name="T11" fmla="*/ 1 h 3"/>
                <a:gd name="T12" fmla="*/ 1 w 3"/>
                <a:gd name="T13" fmla="*/ 1 h 3"/>
                <a:gd name="T14" fmla="*/ 2 w 3"/>
                <a:gd name="T15" fmla="*/ 2 h 3"/>
                <a:gd name="T16" fmla="*/ 2 w 3"/>
                <a:gd name="T17" fmla="*/ 1 h 3"/>
                <a:gd name="T18" fmla="*/ 1 w 3"/>
                <a:gd name="T19" fmla="*/ 2 h 3"/>
                <a:gd name="T20" fmla="*/ 1 w 3"/>
                <a:gd name="T21" fmla="*/ 2 h 3"/>
                <a:gd name="T22" fmla="*/ 1 w 3"/>
                <a:gd name="T23" fmla="*/ 3 h 3"/>
                <a:gd name="T24" fmla="*/ 1 w 3"/>
                <a:gd name="T25" fmla="*/ 2 h 3"/>
                <a:gd name="T26" fmla="*/ 2 w 3"/>
                <a:gd name="T27" fmla="*/ 1 h 3"/>
                <a:gd name="T28" fmla="*/ 1 w 3"/>
                <a:gd name="T2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3">
                  <a:moveTo>
                    <a:pt x="1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3" y="1"/>
                    <a:pt x="2" y="1"/>
                  </a:cubicBezTo>
                  <a:cubicBezTo>
                    <a:pt x="2" y="0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39" name="ïṡlîḍê"/>
            <p:cNvSpPr/>
            <p:nvPr userDrawn="1"/>
          </p:nvSpPr>
          <p:spPr bwMode="auto">
            <a:xfrm>
              <a:off x="6873818" y="2333459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0" name="iSḷïḋé"/>
            <p:cNvSpPr/>
            <p:nvPr userDrawn="1"/>
          </p:nvSpPr>
          <p:spPr bwMode="auto">
            <a:xfrm>
              <a:off x="6873818" y="2333459"/>
              <a:ext cx="2368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1" name="î$ḻîḋê"/>
            <p:cNvSpPr/>
            <p:nvPr userDrawn="1"/>
          </p:nvSpPr>
          <p:spPr bwMode="auto">
            <a:xfrm>
              <a:off x="6873818" y="2333459"/>
              <a:ext cx="2368" cy="236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0 w 2"/>
                <a:gd name="T7" fmla="*/ 2 h 2"/>
                <a:gd name="T8" fmla="*/ 2 w 2"/>
                <a:gd name="T9" fmla="*/ 2 h 2"/>
                <a:gd name="T10" fmla="*/ 2 w 2"/>
                <a:gd name="T11" fmla="*/ 0 h 2"/>
                <a:gd name="T12" fmla="*/ 2 w 2"/>
                <a:gd name="T13" fmla="*/ 0 h 2"/>
                <a:gd name="T14" fmla="*/ 0 w 2"/>
                <a:gd name="T15" fmla="*/ 0 h 2"/>
                <a:gd name="T16" fmla="*/ 2 w 2"/>
                <a:gd name="T17" fmla="*/ 0 h 2"/>
                <a:gd name="T18" fmla="*/ 0 w 2"/>
                <a:gd name="T19" fmla="*/ 0 h 2"/>
                <a:gd name="T20" fmla="*/ 0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2" name="îşľíḋê"/>
            <p:cNvSpPr/>
            <p:nvPr userDrawn="1"/>
          </p:nvSpPr>
          <p:spPr bwMode="auto">
            <a:xfrm>
              <a:off x="6869082" y="2341749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3" name="ïṥľïḋè"/>
            <p:cNvSpPr/>
            <p:nvPr userDrawn="1"/>
          </p:nvSpPr>
          <p:spPr bwMode="auto">
            <a:xfrm>
              <a:off x="6869082" y="2341749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4" name="ïşḻiḓê"/>
            <p:cNvSpPr/>
            <p:nvPr userDrawn="1"/>
          </p:nvSpPr>
          <p:spPr bwMode="auto">
            <a:xfrm>
              <a:off x="6869082" y="2339380"/>
              <a:ext cx="0" cy="2368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53B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5" name="íşļïďe"/>
            <p:cNvSpPr/>
            <p:nvPr userDrawn="1"/>
          </p:nvSpPr>
          <p:spPr bwMode="auto">
            <a:xfrm>
              <a:off x="5258519" y="19627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6" name="ïş1iḍê"/>
            <p:cNvSpPr/>
            <p:nvPr userDrawn="1"/>
          </p:nvSpPr>
          <p:spPr bwMode="auto">
            <a:xfrm>
              <a:off x="7462384" y="3659804"/>
              <a:ext cx="184741" cy="233295"/>
            </a:xfrm>
            <a:custGeom>
              <a:avLst/>
              <a:gdLst>
                <a:gd name="T0" fmla="*/ 156 w 156"/>
                <a:gd name="T1" fmla="*/ 0 h 197"/>
                <a:gd name="T2" fmla="*/ 0 w 156"/>
                <a:gd name="T3" fmla="*/ 26 h 197"/>
                <a:gd name="T4" fmla="*/ 85 w 156"/>
                <a:gd name="T5" fmla="*/ 197 h 197"/>
                <a:gd name="T6" fmla="*/ 156 w 156"/>
                <a:gd name="T7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6" h="197">
                  <a:moveTo>
                    <a:pt x="156" y="0"/>
                  </a:moveTo>
                  <a:lnTo>
                    <a:pt x="0" y="26"/>
                  </a:lnTo>
                  <a:lnTo>
                    <a:pt x="85" y="197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7" name="isḷîḋê"/>
            <p:cNvSpPr/>
            <p:nvPr userDrawn="1"/>
          </p:nvSpPr>
          <p:spPr bwMode="auto">
            <a:xfrm>
              <a:off x="7411463" y="3588749"/>
              <a:ext cx="235664" cy="101844"/>
            </a:xfrm>
            <a:custGeom>
              <a:avLst/>
              <a:gdLst>
                <a:gd name="T0" fmla="*/ 199 w 199"/>
                <a:gd name="T1" fmla="*/ 60 h 86"/>
                <a:gd name="T2" fmla="*/ 43 w 199"/>
                <a:gd name="T3" fmla="*/ 86 h 86"/>
                <a:gd name="T4" fmla="*/ 0 w 199"/>
                <a:gd name="T5" fmla="*/ 0 h 86"/>
                <a:gd name="T6" fmla="*/ 199 w 199"/>
                <a:gd name="T7" fmla="*/ 6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9" h="86">
                  <a:moveTo>
                    <a:pt x="199" y="60"/>
                  </a:moveTo>
                  <a:lnTo>
                    <a:pt x="43" y="86"/>
                  </a:lnTo>
                  <a:lnTo>
                    <a:pt x="0" y="0"/>
                  </a:lnTo>
                  <a:lnTo>
                    <a:pt x="199" y="60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8" name="íṩ1íḑê"/>
            <p:cNvSpPr/>
            <p:nvPr userDrawn="1"/>
          </p:nvSpPr>
          <p:spPr bwMode="auto">
            <a:xfrm>
              <a:off x="7342776" y="3401640"/>
              <a:ext cx="274743" cy="360008"/>
            </a:xfrm>
            <a:custGeom>
              <a:avLst/>
              <a:gdLst>
                <a:gd name="T0" fmla="*/ 232 w 232"/>
                <a:gd name="T1" fmla="*/ 0 h 304"/>
                <a:gd name="T2" fmla="*/ 0 w 232"/>
                <a:gd name="T3" fmla="*/ 54 h 304"/>
                <a:gd name="T4" fmla="*/ 146 w 232"/>
                <a:gd name="T5" fmla="*/ 304 h 304"/>
                <a:gd name="T6" fmla="*/ 232 w 232"/>
                <a:gd name="T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304">
                  <a:moveTo>
                    <a:pt x="232" y="0"/>
                  </a:moveTo>
                  <a:lnTo>
                    <a:pt x="0" y="54"/>
                  </a:lnTo>
                  <a:lnTo>
                    <a:pt x="146" y="304"/>
                  </a:lnTo>
                  <a:lnTo>
                    <a:pt x="232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49" name="ísḷide"/>
            <p:cNvSpPr/>
            <p:nvPr userDrawn="1"/>
          </p:nvSpPr>
          <p:spPr bwMode="auto">
            <a:xfrm>
              <a:off x="7255143" y="3314006"/>
              <a:ext cx="362376" cy="151582"/>
            </a:xfrm>
            <a:custGeom>
              <a:avLst/>
              <a:gdLst>
                <a:gd name="T0" fmla="*/ 306 w 306"/>
                <a:gd name="T1" fmla="*/ 74 h 128"/>
                <a:gd name="T2" fmla="*/ 74 w 306"/>
                <a:gd name="T3" fmla="*/ 128 h 128"/>
                <a:gd name="T4" fmla="*/ 0 w 306"/>
                <a:gd name="T5" fmla="*/ 0 h 128"/>
                <a:gd name="T6" fmla="*/ 306 w 306"/>
                <a:gd name="T7" fmla="*/ 7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6" h="128">
                  <a:moveTo>
                    <a:pt x="306" y="74"/>
                  </a:moveTo>
                  <a:lnTo>
                    <a:pt x="74" y="128"/>
                  </a:lnTo>
                  <a:lnTo>
                    <a:pt x="0" y="0"/>
                  </a:lnTo>
                  <a:lnTo>
                    <a:pt x="306" y="74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0" name="îṣľiḋè"/>
            <p:cNvSpPr/>
            <p:nvPr userDrawn="1"/>
          </p:nvSpPr>
          <p:spPr bwMode="auto">
            <a:xfrm>
              <a:off x="7207773" y="3229926"/>
              <a:ext cx="196583" cy="278296"/>
            </a:xfrm>
            <a:custGeom>
              <a:avLst/>
              <a:gdLst>
                <a:gd name="T0" fmla="*/ 166 w 166"/>
                <a:gd name="T1" fmla="*/ 0 h 235"/>
                <a:gd name="T2" fmla="*/ 0 w 166"/>
                <a:gd name="T3" fmla="*/ 66 h 235"/>
                <a:gd name="T4" fmla="*/ 135 w 166"/>
                <a:gd name="T5" fmla="*/ 235 h 235"/>
                <a:gd name="T6" fmla="*/ 166 w 166"/>
                <a:gd name="T7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6" h="235">
                  <a:moveTo>
                    <a:pt x="166" y="0"/>
                  </a:moveTo>
                  <a:lnTo>
                    <a:pt x="0" y="66"/>
                  </a:lnTo>
                  <a:lnTo>
                    <a:pt x="135" y="235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8C4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1" name="íṧ1íḑè"/>
            <p:cNvSpPr/>
            <p:nvPr userDrawn="1"/>
          </p:nvSpPr>
          <p:spPr bwMode="auto">
            <a:xfrm>
              <a:off x="7126062" y="3205057"/>
              <a:ext cx="278296" cy="103029"/>
            </a:xfrm>
            <a:custGeom>
              <a:avLst/>
              <a:gdLst>
                <a:gd name="T0" fmla="*/ 235 w 235"/>
                <a:gd name="T1" fmla="*/ 21 h 87"/>
                <a:gd name="T2" fmla="*/ 69 w 235"/>
                <a:gd name="T3" fmla="*/ 87 h 87"/>
                <a:gd name="T4" fmla="*/ 0 w 235"/>
                <a:gd name="T5" fmla="*/ 0 h 87"/>
                <a:gd name="T6" fmla="*/ 235 w 235"/>
                <a:gd name="T7" fmla="*/ 2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5" h="87">
                  <a:moveTo>
                    <a:pt x="235" y="21"/>
                  </a:moveTo>
                  <a:lnTo>
                    <a:pt x="69" y="87"/>
                  </a:lnTo>
                  <a:lnTo>
                    <a:pt x="0" y="0"/>
                  </a:lnTo>
                  <a:lnTo>
                    <a:pt x="235" y="21"/>
                  </a:lnTo>
                  <a:close/>
                </a:path>
              </a:pathLst>
            </a:custGeom>
            <a:solidFill>
              <a:srgbClr val="F4D2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2" name="îŝ1îďe"/>
            <p:cNvSpPr/>
            <p:nvPr userDrawn="1"/>
          </p:nvSpPr>
          <p:spPr bwMode="auto">
            <a:xfrm>
              <a:off x="7574888" y="3786517"/>
              <a:ext cx="18948" cy="28422"/>
            </a:xfrm>
            <a:custGeom>
              <a:avLst/>
              <a:gdLst>
                <a:gd name="T0" fmla="*/ 5 w 9"/>
                <a:gd name="T1" fmla="*/ 3 h 14"/>
                <a:gd name="T2" fmla="*/ 1 w 9"/>
                <a:gd name="T3" fmla="*/ 11 h 14"/>
                <a:gd name="T4" fmla="*/ 3 w 9"/>
                <a:gd name="T5" fmla="*/ 12 h 14"/>
                <a:gd name="T6" fmla="*/ 8 w 9"/>
                <a:gd name="T7" fmla="*/ 2 h 14"/>
                <a:gd name="T8" fmla="*/ 7 w 9"/>
                <a:gd name="T9" fmla="*/ 1 h 14"/>
                <a:gd name="T10" fmla="*/ 2 w 9"/>
                <a:gd name="T11" fmla="*/ 4 h 14"/>
                <a:gd name="T12" fmla="*/ 0 w 9"/>
                <a:gd name="T13" fmla="*/ 11 h 14"/>
                <a:gd name="T14" fmla="*/ 2 w 9"/>
                <a:gd name="T15" fmla="*/ 13 h 14"/>
                <a:gd name="T16" fmla="*/ 9 w 9"/>
                <a:gd name="T17" fmla="*/ 3 h 14"/>
                <a:gd name="T18" fmla="*/ 8 w 9"/>
                <a:gd name="T19" fmla="*/ 1 h 14"/>
                <a:gd name="T20" fmla="*/ 7 w 9"/>
                <a:gd name="T21" fmla="*/ 1 h 14"/>
                <a:gd name="T22" fmla="*/ 5 w 9"/>
                <a:gd name="T23" fmla="*/ 3 h 14"/>
                <a:gd name="T24" fmla="*/ 2 w 9"/>
                <a:gd name="T25" fmla="*/ 9 h 14"/>
                <a:gd name="T26" fmla="*/ 4 w 9"/>
                <a:gd name="T27" fmla="*/ 11 h 14"/>
                <a:gd name="T28" fmla="*/ 4 w 9"/>
                <a:gd name="T29" fmla="*/ 7 h 14"/>
                <a:gd name="T30" fmla="*/ 7 w 9"/>
                <a:gd name="T31" fmla="*/ 4 h 14"/>
                <a:gd name="T32" fmla="*/ 5 w 9"/>
                <a:gd name="T33" fmla="*/ 3 h 14"/>
                <a:gd name="T34" fmla="*/ 2 w 9"/>
                <a:gd name="T35" fmla="*/ 10 h 14"/>
                <a:gd name="T36" fmla="*/ 3 w 9"/>
                <a:gd name="T37" fmla="*/ 11 h 14"/>
                <a:gd name="T38" fmla="*/ 6 w 9"/>
                <a:gd name="T39" fmla="*/ 4 h 14"/>
                <a:gd name="T40" fmla="*/ 5 w 9"/>
                <a:gd name="T41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" h="14">
                  <a:moveTo>
                    <a:pt x="5" y="3"/>
                  </a:moveTo>
                  <a:cubicBezTo>
                    <a:pt x="2" y="5"/>
                    <a:pt x="1" y="8"/>
                    <a:pt x="1" y="11"/>
                  </a:cubicBezTo>
                  <a:cubicBezTo>
                    <a:pt x="1" y="12"/>
                    <a:pt x="2" y="13"/>
                    <a:pt x="3" y="12"/>
                  </a:cubicBezTo>
                  <a:cubicBezTo>
                    <a:pt x="6" y="10"/>
                    <a:pt x="8" y="6"/>
                    <a:pt x="8" y="2"/>
                  </a:cubicBezTo>
                  <a:cubicBezTo>
                    <a:pt x="8" y="2"/>
                    <a:pt x="8" y="1"/>
                    <a:pt x="7" y="1"/>
                  </a:cubicBezTo>
                  <a:cubicBezTo>
                    <a:pt x="5" y="0"/>
                    <a:pt x="3" y="2"/>
                    <a:pt x="2" y="4"/>
                  </a:cubicBezTo>
                  <a:cubicBezTo>
                    <a:pt x="0" y="6"/>
                    <a:pt x="0" y="9"/>
                    <a:pt x="0" y="11"/>
                  </a:cubicBezTo>
                  <a:cubicBezTo>
                    <a:pt x="0" y="12"/>
                    <a:pt x="1" y="12"/>
                    <a:pt x="2" y="13"/>
                  </a:cubicBezTo>
                  <a:cubicBezTo>
                    <a:pt x="6" y="14"/>
                    <a:pt x="9" y="6"/>
                    <a:pt x="9" y="3"/>
                  </a:cubicBezTo>
                  <a:cubicBezTo>
                    <a:pt x="9" y="2"/>
                    <a:pt x="8" y="2"/>
                    <a:pt x="8" y="1"/>
                  </a:cubicBezTo>
                  <a:cubicBezTo>
                    <a:pt x="8" y="1"/>
                    <a:pt x="7" y="1"/>
                    <a:pt x="7" y="1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5" y="4"/>
                    <a:pt x="4" y="10"/>
                    <a:pt x="2" y="9"/>
                  </a:cubicBezTo>
                  <a:cubicBezTo>
                    <a:pt x="3" y="10"/>
                    <a:pt x="3" y="10"/>
                    <a:pt x="4" y="11"/>
                  </a:cubicBezTo>
                  <a:cubicBezTo>
                    <a:pt x="4" y="9"/>
                    <a:pt x="4" y="8"/>
                    <a:pt x="4" y="7"/>
                  </a:cubicBezTo>
                  <a:cubicBezTo>
                    <a:pt x="5" y="6"/>
                    <a:pt x="6" y="4"/>
                    <a:pt x="7" y="4"/>
                  </a:cubicBezTo>
                  <a:cubicBezTo>
                    <a:pt x="6" y="3"/>
                    <a:pt x="6" y="3"/>
                    <a:pt x="5" y="3"/>
                  </a:cubicBezTo>
                  <a:cubicBezTo>
                    <a:pt x="6" y="6"/>
                    <a:pt x="4" y="9"/>
                    <a:pt x="2" y="10"/>
                  </a:cubicBezTo>
                  <a:cubicBezTo>
                    <a:pt x="2" y="10"/>
                    <a:pt x="3" y="11"/>
                    <a:pt x="3" y="11"/>
                  </a:cubicBezTo>
                  <a:cubicBezTo>
                    <a:pt x="3" y="8"/>
                    <a:pt x="4" y="6"/>
                    <a:pt x="6" y="4"/>
                  </a:cubicBezTo>
                  <a:cubicBezTo>
                    <a:pt x="6" y="4"/>
                    <a:pt x="5" y="3"/>
                    <a:pt x="5" y="3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3" name="ïsḷiḑe"/>
            <p:cNvSpPr/>
            <p:nvPr userDrawn="1"/>
          </p:nvSpPr>
          <p:spPr bwMode="auto">
            <a:xfrm>
              <a:off x="7593834" y="3782963"/>
              <a:ext cx="5922" cy="3553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0 h 2"/>
                <a:gd name="T4" fmla="*/ 1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3" y="2"/>
                    <a:pt x="3" y="0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4" name="ïşlîḑé"/>
            <p:cNvSpPr/>
            <p:nvPr userDrawn="1"/>
          </p:nvSpPr>
          <p:spPr bwMode="auto">
            <a:xfrm>
              <a:off x="7579625" y="3814939"/>
              <a:ext cx="5922" cy="8290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3 h 4"/>
                <a:gd name="T4" fmla="*/ 1 w 3"/>
                <a:gd name="T5" fmla="*/ 4 h 4"/>
                <a:gd name="T6" fmla="*/ 1 w 3"/>
                <a:gd name="T7" fmla="*/ 4 h 4"/>
                <a:gd name="T8" fmla="*/ 2 w 3"/>
                <a:gd name="T9" fmla="*/ 3 h 4"/>
                <a:gd name="T10" fmla="*/ 3 w 3"/>
                <a:gd name="T11" fmla="*/ 3 h 4"/>
                <a:gd name="T12" fmla="*/ 0 w 3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0" y="0"/>
                    <a:pt x="0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5" name="íṣḻïḑé"/>
            <p:cNvSpPr/>
            <p:nvPr userDrawn="1"/>
          </p:nvSpPr>
          <p:spPr bwMode="auto">
            <a:xfrm>
              <a:off x="7550017" y="3573355"/>
              <a:ext cx="5922" cy="13027"/>
            </a:xfrm>
            <a:custGeom>
              <a:avLst/>
              <a:gdLst>
                <a:gd name="T0" fmla="*/ 3 w 3"/>
                <a:gd name="T1" fmla="*/ 0 h 6"/>
                <a:gd name="T2" fmla="*/ 0 w 3"/>
                <a:gd name="T3" fmla="*/ 4 h 6"/>
                <a:gd name="T4" fmla="*/ 2 w 3"/>
                <a:gd name="T5" fmla="*/ 5 h 6"/>
                <a:gd name="T6" fmla="*/ 3 w 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cubicBezTo>
                    <a:pt x="1" y="1"/>
                    <a:pt x="1" y="3"/>
                    <a:pt x="0" y="4"/>
                  </a:cubicBezTo>
                  <a:cubicBezTo>
                    <a:pt x="0" y="5"/>
                    <a:pt x="2" y="6"/>
                    <a:pt x="2" y="5"/>
                  </a:cubicBezTo>
                  <a:cubicBezTo>
                    <a:pt x="2" y="3"/>
                    <a:pt x="3" y="2"/>
                    <a:pt x="3" y="0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6" name="íşḷíḍè"/>
            <p:cNvSpPr/>
            <p:nvPr userDrawn="1"/>
          </p:nvSpPr>
          <p:spPr bwMode="auto">
            <a:xfrm>
              <a:off x="7546466" y="3572170"/>
              <a:ext cx="11842" cy="16579"/>
            </a:xfrm>
            <a:custGeom>
              <a:avLst/>
              <a:gdLst>
                <a:gd name="T0" fmla="*/ 3 w 6"/>
                <a:gd name="T1" fmla="*/ 3 h 8"/>
                <a:gd name="T2" fmla="*/ 2 w 6"/>
                <a:gd name="T3" fmla="*/ 6 h 8"/>
                <a:gd name="T4" fmla="*/ 3 w 6"/>
                <a:gd name="T5" fmla="*/ 7 h 8"/>
                <a:gd name="T6" fmla="*/ 6 w 6"/>
                <a:gd name="T7" fmla="*/ 2 h 8"/>
                <a:gd name="T8" fmla="*/ 5 w 6"/>
                <a:gd name="T9" fmla="*/ 1 h 8"/>
                <a:gd name="T10" fmla="*/ 1 w 6"/>
                <a:gd name="T11" fmla="*/ 7 h 8"/>
                <a:gd name="T12" fmla="*/ 3 w 6"/>
                <a:gd name="T13" fmla="*/ 8 h 8"/>
                <a:gd name="T14" fmla="*/ 5 w 6"/>
                <a:gd name="T15" fmla="*/ 5 h 8"/>
                <a:gd name="T16" fmla="*/ 6 w 6"/>
                <a:gd name="T17" fmla="*/ 3 h 8"/>
                <a:gd name="T18" fmla="*/ 5 w 6"/>
                <a:gd name="T19" fmla="*/ 2 h 8"/>
                <a:gd name="T20" fmla="*/ 2 w 6"/>
                <a:gd name="T21" fmla="*/ 6 h 8"/>
                <a:gd name="T22" fmla="*/ 3 w 6"/>
                <a:gd name="T23" fmla="*/ 6 h 8"/>
                <a:gd name="T24" fmla="*/ 3 w 6"/>
                <a:gd name="T25" fmla="*/ 4 h 8"/>
                <a:gd name="T26" fmla="*/ 5 w 6"/>
                <a:gd name="T27" fmla="*/ 2 h 8"/>
                <a:gd name="T28" fmla="*/ 5 w 6"/>
                <a:gd name="T29" fmla="*/ 2 h 8"/>
                <a:gd name="T30" fmla="*/ 2 w 6"/>
                <a:gd name="T31" fmla="*/ 6 h 8"/>
                <a:gd name="T32" fmla="*/ 3 w 6"/>
                <a:gd name="T33" fmla="*/ 6 h 8"/>
                <a:gd name="T34" fmla="*/ 4 w 6"/>
                <a:gd name="T35" fmla="*/ 3 h 8"/>
                <a:gd name="T36" fmla="*/ 3 w 6"/>
                <a:gd name="T37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" h="8">
                  <a:moveTo>
                    <a:pt x="3" y="3"/>
                  </a:moveTo>
                  <a:cubicBezTo>
                    <a:pt x="2" y="4"/>
                    <a:pt x="2" y="5"/>
                    <a:pt x="2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5" y="7"/>
                    <a:pt x="6" y="4"/>
                    <a:pt x="6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2" y="0"/>
                    <a:pt x="0" y="4"/>
                    <a:pt x="1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4" y="7"/>
                    <a:pt x="4" y="6"/>
                    <a:pt x="5" y="5"/>
                  </a:cubicBezTo>
                  <a:cubicBezTo>
                    <a:pt x="5" y="4"/>
                    <a:pt x="6" y="4"/>
                    <a:pt x="6" y="3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3" y="5"/>
                    <a:pt x="2" y="6"/>
                  </a:cubicBezTo>
                  <a:cubicBezTo>
                    <a:pt x="2" y="7"/>
                    <a:pt x="3" y="6"/>
                    <a:pt x="3" y="6"/>
                  </a:cubicBezTo>
                  <a:cubicBezTo>
                    <a:pt x="3" y="5"/>
                    <a:pt x="3" y="5"/>
                    <a:pt x="3" y="4"/>
                  </a:cubicBezTo>
                  <a:cubicBezTo>
                    <a:pt x="3" y="3"/>
                    <a:pt x="4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4" y="3"/>
                    <a:pt x="4" y="5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4"/>
                    <a:pt x="4" y="3"/>
                  </a:cubicBezTo>
                  <a:cubicBezTo>
                    <a:pt x="4" y="3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7" name="ïsḻïḓê"/>
            <p:cNvSpPr/>
            <p:nvPr userDrawn="1"/>
          </p:nvSpPr>
          <p:spPr bwMode="auto">
            <a:xfrm>
              <a:off x="7563045" y="3566249"/>
              <a:ext cx="3553" cy="1185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1 w 2"/>
                <a:gd name="T5" fmla="*/ 1 h 1"/>
                <a:gd name="T6" fmla="*/ 1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8" name="ïŝlîḍê"/>
            <p:cNvSpPr/>
            <p:nvPr userDrawn="1"/>
          </p:nvSpPr>
          <p:spPr bwMode="auto">
            <a:xfrm>
              <a:off x="7552387" y="3586381"/>
              <a:ext cx="3553" cy="3553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2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2" y="2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59" name="îṥ1íḋè"/>
            <p:cNvSpPr/>
            <p:nvPr userDrawn="1"/>
          </p:nvSpPr>
          <p:spPr bwMode="auto">
            <a:xfrm>
              <a:off x="7381856" y="3289138"/>
              <a:ext cx="4737" cy="10659"/>
            </a:xfrm>
            <a:custGeom>
              <a:avLst/>
              <a:gdLst>
                <a:gd name="T0" fmla="*/ 1 w 2"/>
                <a:gd name="T1" fmla="*/ 1 h 5"/>
                <a:gd name="T2" fmla="*/ 0 w 2"/>
                <a:gd name="T3" fmla="*/ 4 h 5"/>
                <a:gd name="T4" fmla="*/ 2 w 2"/>
                <a:gd name="T5" fmla="*/ 4 h 5"/>
                <a:gd name="T6" fmla="*/ 2 w 2"/>
                <a:gd name="T7" fmla="*/ 1 h 5"/>
                <a:gd name="T8" fmla="*/ 1 w 2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1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1" y="5"/>
                    <a:pt x="2" y="4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0" name="iŝ1íďê"/>
            <p:cNvSpPr/>
            <p:nvPr userDrawn="1"/>
          </p:nvSpPr>
          <p:spPr bwMode="auto">
            <a:xfrm>
              <a:off x="7375936" y="3305717"/>
              <a:ext cx="10659" cy="16579"/>
            </a:xfrm>
            <a:custGeom>
              <a:avLst/>
              <a:gdLst>
                <a:gd name="T0" fmla="*/ 2 w 5"/>
                <a:gd name="T1" fmla="*/ 2 h 8"/>
                <a:gd name="T2" fmla="*/ 3 w 5"/>
                <a:gd name="T3" fmla="*/ 7 h 8"/>
                <a:gd name="T4" fmla="*/ 4 w 5"/>
                <a:gd name="T5" fmla="*/ 1 h 8"/>
                <a:gd name="T6" fmla="*/ 2 w 5"/>
                <a:gd name="T7" fmla="*/ 1 h 8"/>
                <a:gd name="T8" fmla="*/ 0 w 5"/>
                <a:gd name="T9" fmla="*/ 7 h 8"/>
                <a:gd name="T10" fmla="*/ 1 w 5"/>
                <a:gd name="T11" fmla="*/ 7 h 8"/>
                <a:gd name="T12" fmla="*/ 3 w 5"/>
                <a:gd name="T13" fmla="*/ 5 h 8"/>
                <a:gd name="T14" fmla="*/ 2 w 5"/>
                <a:gd name="T15" fmla="*/ 5 h 8"/>
                <a:gd name="T16" fmla="*/ 1 w 5"/>
                <a:gd name="T17" fmla="*/ 5 h 8"/>
                <a:gd name="T18" fmla="*/ 2 w 5"/>
                <a:gd name="T19" fmla="*/ 6 h 8"/>
                <a:gd name="T20" fmla="*/ 4 w 5"/>
                <a:gd name="T21" fmla="*/ 2 h 8"/>
                <a:gd name="T22" fmla="*/ 2 w 5"/>
                <a:gd name="T23" fmla="*/ 2 h 8"/>
                <a:gd name="T24" fmla="*/ 2 w 5"/>
                <a:gd name="T25" fmla="*/ 3 h 8"/>
                <a:gd name="T26" fmla="*/ 2 w 5"/>
                <a:gd name="T27" fmla="*/ 5 h 8"/>
                <a:gd name="T28" fmla="*/ 3 w 5"/>
                <a:gd name="T29" fmla="*/ 4 h 8"/>
                <a:gd name="T30" fmla="*/ 3 w 5"/>
                <a:gd name="T31" fmla="*/ 2 h 8"/>
                <a:gd name="T32" fmla="*/ 2 w 5"/>
                <a:gd name="T3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" h="8">
                  <a:moveTo>
                    <a:pt x="2" y="2"/>
                  </a:moveTo>
                  <a:cubicBezTo>
                    <a:pt x="1" y="3"/>
                    <a:pt x="0" y="8"/>
                    <a:pt x="3" y="7"/>
                  </a:cubicBezTo>
                  <a:cubicBezTo>
                    <a:pt x="5" y="7"/>
                    <a:pt x="4" y="3"/>
                    <a:pt x="4" y="1"/>
                  </a:cubicBezTo>
                  <a:cubicBezTo>
                    <a:pt x="4" y="1"/>
                    <a:pt x="3" y="0"/>
                    <a:pt x="2" y="1"/>
                  </a:cubicBezTo>
                  <a:cubicBezTo>
                    <a:pt x="0" y="2"/>
                    <a:pt x="0" y="4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3" y="8"/>
                    <a:pt x="3" y="7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4"/>
                    <a:pt x="2" y="3"/>
                    <a:pt x="4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6"/>
                    <a:pt x="3" y="4"/>
                    <a:pt x="3" y="4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1" name="íṧ1íḍê"/>
            <p:cNvSpPr/>
            <p:nvPr userDrawn="1"/>
          </p:nvSpPr>
          <p:spPr bwMode="auto">
            <a:xfrm>
              <a:off x="7380673" y="3325849"/>
              <a:ext cx="3553" cy="8290"/>
            </a:xfrm>
            <a:custGeom>
              <a:avLst/>
              <a:gdLst>
                <a:gd name="T0" fmla="*/ 0 w 2"/>
                <a:gd name="T1" fmla="*/ 2 h 4"/>
                <a:gd name="T2" fmla="*/ 0 w 2"/>
                <a:gd name="T3" fmla="*/ 3 h 4"/>
                <a:gd name="T4" fmla="*/ 1 w 2"/>
                <a:gd name="T5" fmla="*/ 3 h 4"/>
                <a:gd name="T6" fmla="*/ 2 w 2"/>
                <a:gd name="T7" fmla="*/ 1 h 4"/>
                <a:gd name="T8" fmla="*/ 0 w 2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2"/>
                    <a:pt x="0" y="3"/>
                    <a:pt x="0" y="3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2" y="3"/>
                    <a:pt x="2" y="2"/>
                    <a:pt x="2" y="1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D8A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2" name="íṡḷiḋé"/>
            <p:cNvSpPr/>
            <p:nvPr userDrawn="1"/>
          </p:nvSpPr>
          <p:spPr bwMode="auto">
            <a:xfrm>
              <a:off x="7597387" y="3752174"/>
              <a:ext cx="8290" cy="9474"/>
            </a:xfrm>
            <a:custGeom>
              <a:avLst/>
              <a:gdLst>
                <a:gd name="T0" fmla="*/ 3 w 4"/>
                <a:gd name="T1" fmla="*/ 1 h 5"/>
                <a:gd name="T2" fmla="*/ 2 w 4"/>
                <a:gd name="T3" fmla="*/ 0 h 5"/>
                <a:gd name="T4" fmla="*/ 0 w 4"/>
                <a:gd name="T5" fmla="*/ 4 h 5"/>
                <a:gd name="T6" fmla="*/ 1 w 4"/>
                <a:gd name="T7" fmla="*/ 5 h 5"/>
                <a:gd name="T8" fmla="*/ 2 w 4"/>
                <a:gd name="T9" fmla="*/ 3 h 5"/>
                <a:gd name="T10" fmla="*/ 3 w 4"/>
                <a:gd name="T11" fmla="*/ 2 h 5"/>
                <a:gd name="T12" fmla="*/ 3 w 4"/>
                <a:gd name="T13" fmla="*/ 1 h 5"/>
                <a:gd name="T14" fmla="*/ 3 w 4"/>
                <a:gd name="T15" fmla="*/ 1 h 5"/>
                <a:gd name="T16" fmla="*/ 2 w 4"/>
                <a:gd name="T17" fmla="*/ 1 h 5"/>
                <a:gd name="T18" fmla="*/ 3 w 4"/>
                <a:gd name="T1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5"/>
                    <a:pt x="1" y="5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3" name="íşlíḓê"/>
            <p:cNvSpPr/>
            <p:nvPr userDrawn="1"/>
          </p:nvSpPr>
          <p:spPr bwMode="auto">
            <a:xfrm>
              <a:off x="7603309" y="3688225"/>
              <a:ext cx="13027" cy="13027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5 h 6"/>
                <a:gd name="T4" fmla="*/ 1 w 6"/>
                <a:gd name="T5" fmla="*/ 5 h 6"/>
                <a:gd name="T6" fmla="*/ 6 w 6"/>
                <a:gd name="T7" fmla="*/ 1 h 6"/>
                <a:gd name="T8" fmla="*/ 6 w 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cubicBezTo>
                    <a:pt x="4" y="1"/>
                    <a:pt x="2" y="3"/>
                    <a:pt x="0" y="5"/>
                  </a:cubicBezTo>
                  <a:cubicBezTo>
                    <a:pt x="0" y="5"/>
                    <a:pt x="0" y="6"/>
                    <a:pt x="1" y="5"/>
                  </a:cubicBezTo>
                  <a:cubicBezTo>
                    <a:pt x="2" y="4"/>
                    <a:pt x="4" y="2"/>
                    <a:pt x="6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4" name="íŝ1ïḍe"/>
            <p:cNvSpPr/>
            <p:nvPr userDrawn="1"/>
          </p:nvSpPr>
          <p:spPr bwMode="auto">
            <a:xfrm>
              <a:off x="7577256" y="3475063"/>
              <a:ext cx="9474" cy="16579"/>
            </a:xfrm>
            <a:custGeom>
              <a:avLst/>
              <a:gdLst>
                <a:gd name="T0" fmla="*/ 4 w 5"/>
                <a:gd name="T1" fmla="*/ 0 h 8"/>
                <a:gd name="T2" fmla="*/ 0 w 5"/>
                <a:gd name="T3" fmla="*/ 7 h 8"/>
                <a:gd name="T4" fmla="*/ 1 w 5"/>
                <a:gd name="T5" fmla="*/ 8 h 8"/>
                <a:gd name="T6" fmla="*/ 5 w 5"/>
                <a:gd name="T7" fmla="*/ 1 h 8"/>
                <a:gd name="T8" fmla="*/ 4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4" y="0"/>
                  </a:moveTo>
                  <a:cubicBezTo>
                    <a:pt x="3" y="2"/>
                    <a:pt x="1" y="5"/>
                    <a:pt x="0" y="7"/>
                  </a:cubicBezTo>
                  <a:cubicBezTo>
                    <a:pt x="0" y="8"/>
                    <a:pt x="1" y="8"/>
                    <a:pt x="1" y="8"/>
                  </a:cubicBezTo>
                  <a:cubicBezTo>
                    <a:pt x="3" y="6"/>
                    <a:pt x="4" y="3"/>
                    <a:pt x="5" y="1"/>
                  </a:cubicBezTo>
                  <a:cubicBezTo>
                    <a:pt x="5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5" name="îSḷíḍé"/>
            <p:cNvSpPr/>
            <p:nvPr userDrawn="1"/>
          </p:nvSpPr>
          <p:spPr bwMode="auto">
            <a:xfrm>
              <a:off x="7387777" y="3246505"/>
              <a:ext cx="10659" cy="17764"/>
            </a:xfrm>
            <a:custGeom>
              <a:avLst/>
              <a:gdLst>
                <a:gd name="T0" fmla="*/ 4 w 5"/>
                <a:gd name="T1" fmla="*/ 1 h 9"/>
                <a:gd name="T2" fmla="*/ 1 w 5"/>
                <a:gd name="T3" fmla="*/ 8 h 9"/>
                <a:gd name="T4" fmla="*/ 1 w 5"/>
                <a:gd name="T5" fmla="*/ 8 h 9"/>
                <a:gd name="T6" fmla="*/ 5 w 5"/>
                <a:gd name="T7" fmla="*/ 1 h 9"/>
                <a:gd name="T8" fmla="*/ 4 w 5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4" y="1"/>
                  </a:moveTo>
                  <a:cubicBezTo>
                    <a:pt x="3" y="3"/>
                    <a:pt x="1" y="5"/>
                    <a:pt x="1" y="8"/>
                  </a:cubicBezTo>
                  <a:cubicBezTo>
                    <a:pt x="0" y="8"/>
                    <a:pt x="1" y="9"/>
                    <a:pt x="1" y="8"/>
                  </a:cubicBezTo>
                  <a:cubicBezTo>
                    <a:pt x="3" y="6"/>
                    <a:pt x="4" y="3"/>
                    <a:pt x="5" y="1"/>
                  </a:cubicBezTo>
                  <a:cubicBezTo>
                    <a:pt x="5" y="1"/>
                    <a:pt x="4" y="0"/>
                    <a:pt x="4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6" name="íṩ1ïḍê"/>
            <p:cNvSpPr/>
            <p:nvPr userDrawn="1"/>
          </p:nvSpPr>
          <p:spPr bwMode="auto">
            <a:xfrm>
              <a:off x="7364094" y="3369666"/>
              <a:ext cx="1185" cy="11842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5 h 6"/>
                <a:gd name="T4" fmla="*/ 1 w 1"/>
                <a:gd name="T5" fmla="*/ 5 h 6"/>
                <a:gd name="T6" fmla="*/ 1 w 1"/>
                <a:gd name="T7" fmla="*/ 0 h 6"/>
                <a:gd name="T8" fmla="*/ 0 w 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6">
                  <a:moveTo>
                    <a:pt x="0" y="0"/>
                  </a:move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1" y="6"/>
                    <a:pt x="1" y="5"/>
                  </a:cubicBezTo>
                  <a:cubicBezTo>
                    <a:pt x="1" y="3"/>
                    <a:pt x="1" y="2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7" name="ïṩlíḋe"/>
            <p:cNvSpPr/>
            <p:nvPr userDrawn="1"/>
          </p:nvSpPr>
          <p:spPr bwMode="auto">
            <a:xfrm>
              <a:off x="7470674" y="3398088"/>
              <a:ext cx="16579" cy="3553"/>
            </a:xfrm>
            <a:custGeom>
              <a:avLst/>
              <a:gdLst>
                <a:gd name="T0" fmla="*/ 0 w 8"/>
                <a:gd name="T1" fmla="*/ 1 h 2"/>
                <a:gd name="T2" fmla="*/ 4 w 8"/>
                <a:gd name="T3" fmla="*/ 1 h 2"/>
                <a:gd name="T4" fmla="*/ 8 w 8"/>
                <a:gd name="T5" fmla="*/ 1 h 2"/>
                <a:gd name="T6" fmla="*/ 8 w 8"/>
                <a:gd name="T7" fmla="*/ 0 h 2"/>
                <a:gd name="T8" fmla="*/ 4 w 8"/>
                <a:gd name="T9" fmla="*/ 0 h 2"/>
                <a:gd name="T10" fmla="*/ 0 w 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">
                  <a:moveTo>
                    <a:pt x="0" y="1"/>
                  </a:moveTo>
                  <a:cubicBezTo>
                    <a:pt x="1" y="1"/>
                    <a:pt x="2" y="1"/>
                    <a:pt x="4" y="1"/>
                  </a:cubicBezTo>
                  <a:cubicBezTo>
                    <a:pt x="5" y="1"/>
                    <a:pt x="7" y="2"/>
                    <a:pt x="8" y="1"/>
                  </a:cubicBezTo>
                  <a:cubicBezTo>
                    <a:pt x="8" y="1"/>
                    <a:pt x="8" y="0"/>
                    <a:pt x="8" y="0"/>
                  </a:cubicBezTo>
                  <a:cubicBezTo>
                    <a:pt x="7" y="0"/>
                    <a:pt x="5" y="0"/>
                    <a:pt x="4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8" name="iśľíďe"/>
            <p:cNvSpPr/>
            <p:nvPr userDrawn="1"/>
          </p:nvSpPr>
          <p:spPr bwMode="auto">
            <a:xfrm>
              <a:off x="7616335" y="3656250"/>
              <a:ext cx="9474" cy="5922"/>
            </a:xfrm>
            <a:custGeom>
              <a:avLst/>
              <a:gdLst>
                <a:gd name="T0" fmla="*/ 0 w 5"/>
                <a:gd name="T1" fmla="*/ 1 h 3"/>
                <a:gd name="T2" fmla="*/ 4 w 5"/>
                <a:gd name="T3" fmla="*/ 2 h 3"/>
                <a:gd name="T4" fmla="*/ 4 w 5"/>
                <a:gd name="T5" fmla="*/ 1 h 3"/>
                <a:gd name="T6" fmla="*/ 1 w 5"/>
                <a:gd name="T7" fmla="*/ 0 h 3"/>
                <a:gd name="T8" fmla="*/ 0 w 5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0" y="1"/>
                  </a:moveTo>
                  <a:cubicBezTo>
                    <a:pt x="1" y="2"/>
                    <a:pt x="3" y="3"/>
                    <a:pt x="4" y="2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E1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69" name="iŝḻiďe"/>
            <p:cNvSpPr/>
            <p:nvPr userDrawn="1"/>
          </p:nvSpPr>
          <p:spPr bwMode="auto">
            <a:xfrm>
              <a:off x="4404684" y="3164793"/>
              <a:ext cx="672647" cy="759096"/>
            </a:xfrm>
            <a:custGeom>
              <a:avLst/>
              <a:gdLst>
                <a:gd name="T0" fmla="*/ 95 w 328"/>
                <a:gd name="T1" fmla="*/ 371 h 371"/>
                <a:gd name="T2" fmla="*/ 25 w 328"/>
                <a:gd name="T3" fmla="*/ 40 h 371"/>
                <a:gd name="T4" fmla="*/ 46 w 328"/>
                <a:gd name="T5" fmla="*/ 15 h 371"/>
                <a:gd name="T6" fmla="*/ 194 w 328"/>
                <a:gd name="T7" fmla="*/ 14 h 371"/>
                <a:gd name="T8" fmla="*/ 328 w 328"/>
                <a:gd name="T9" fmla="*/ 15 h 371"/>
                <a:gd name="T10" fmla="*/ 95 w 328"/>
                <a:gd name="T11" fmla="*/ 371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8" h="371">
                  <a:moveTo>
                    <a:pt x="95" y="371"/>
                  </a:moveTo>
                  <a:cubicBezTo>
                    <a:pt x="115" y="346"/>
                    <a:pt x="0" y="69"/>
                    <a:pt x="25" y="40"/>
                  </a:cubicBezTo>
                  <a:cubicBezTo>
                    <a:pt x="46" y="15"/>
                    <a:pt x="46" y="15"/>
                    <a:pt x="46" y="15"/>
                  </a:cubicBezTo>
                  <a:cubicBezTo>
                    <a:pt x="58" y="0"/>
                    <a:pt x="127" y="7"/>
                    <a:pt x="194" y="14"/>
                  </a:cubicBezTo>
                  <a:cubicBezTo>
                    <a:pt x="257" y="20"/>
                    <a:pt x="318" y="27"/>
                    <a:pt x="328" y="15"/>
                  </a:cubicBezTo>
                  <a:cubicBezTo>
                    <a:pt x="95" y="371"/>
                    <a:pt x="95" y="371"/>
                    <a:pt x="95" y="371"/>
                  </a:cubicBezTo>
                </a:path>
              </a:pathLst>
            </a:custGeom>
            <a:solidFill>
              <a:srgbClr val="453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0" name="ïṡľïḑè"/>
            <p:cNvSpPr/>
            <p:nvPr userDrawn="1"/>
          </p:nvSpPr>
          <p:spPr bwMode="auto">
            <a:xfrm>
              <a:off x="4429554" y="3162424"/>
              <a:ext cx="389614" cy="399088"/>
            </a:xfrm>
            <a:custGeom>
              <a:avLst/>
              <a:gdLst>
                <a:gd name="T0" fmla="*/ 42 w 190"/>
                <a:gd name="T1" fmla="*/ 193 h 195"/>
                <a:gd name="T2" fmla="*/ 52 w 190"/>
                <a:gd name="T3" fmla="*/ 165 h 195"/>
                <a:gd name="T4" fmla="*/ 79 w 190"/>
                <a:gd name="T5" fmla="*/ 149 h 195"/>
                <a:gd name="T6" fmla="*/ 89 w 190"/>
                <a:gd name="T7" fmla="*/ 121 h 195"/>
                <a:gd name="T8" fmla="*/ 115 w 190"/>
                <a:gd name="T9" fmla="*/ 105 h 195"/>
                <a:gd name="T10" fmla="*/ 126 w 190"/>
                <a:gd name="T11" fmla="*/ 77 h 195"/>
                <a:gd name="T12" fmla="*/ 152 w 190"/>
                <a:gd name="T13" fmla="*/ 61 h 195"/>
                <a:gd name="T14" fmla="*/ 163 w 190"/>
                <a:gd name="T15" fmla="*/ 33 h 195"/>
                <a:gd name="T16" fmla="*/ 189 w 190"/>
                <a:gd name="T17" fmla="*/ 17 h 195"/>
                <a:gd name="T18" fmla="*/ 190 w 190"/>
                <a:gd name="T19" fmla="*/ 16 h 195"/>
                <a:gd name="T20" fmla="*/ 34 w 190"/>
                <a:gd name="T21" fmla="*/ 16 h 195"/>
                <a:gd name="T22" fmla="*/ 13 w 190"/>
                <a:gd name="T23" fmla="*/ 41 h 195"/>
                <a:gd name="T24" fmla="*/ 40 w 190"/>
                <a:gd name="T25" fmla="*/ 195 h 195"/>
                <a:gd name="T26" fmla="*/ 42 w 190"/>
                <a:gd name="T27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0" h="195">
                  <a:moveTo>
                    <a:pt x="42" y="193"/>
                  </a:moveTo>
                  <a:cubicBezTo>
                    <a:pt x="51" y="182"/>
                    <a:pt x="43" y="176"/>
                    <a:pt x="52" y="165"/>
                  </a:cubicBezTo>
                  <a:cubicBezTo>
                    <a:pt x="61" y="154"/>
                    <a:pt x="69" y="160"/>
                    <a:pt x="79" y="149"/>
                  </a:cubicBezTo>
                  <a:cubicBezTo>
                    <a:pt x="88" y="138"/>
                    <a:pt x="80" y="132"/>
                    <a:pt x="89" y="121"/>
                  </a:cubicBezTo>
                  <a:cubicBezTo>
                    <a:pt x="98" y="110"/>
                    <a:pt x="106" y="116"/>
                    <a:pt x="115" y="105"/>
                  </a:cubicBezTo>
                  <a:cubicBezTo>
                    <a:pt x="124" y="94"/>
                    <a:pt x="117" y="88"/>
                    <a:pt x="126" y="77"/>
                  </a:cubicBezTo>
                  <a:cubicBezTo>
                    <a:pt x="135" y="66"/>
                    <a:pt x="143" y="72"/>
                    <a:pt x="152" y="61"/>
                  </a:cubicBezTo>
                  <a:cubicBezTo>
                    <a:pt x="161" y="50"/>
                    <a:pt x="153" y="44"/>
                    <a:pt x="163" y="33"/>
                  </a:cubicBezTo>
                  <a:cubicBezTo>
                    <a:pt x="172" y="22"/>
                    <a:pt x="180" y="28"/>
                    <a:pt x="189" y="17"/>
                  </a:cubicBezTo>
                  <a:cubicBezTo>
                    <a:pt x="189" y="17"/>
                    <a:pt x="190" y="16"/>
                    <a:pt x="190" y="16"/>
                  </a:cubicBezTo>
                  <a:cubicBezTo>
                    <a:pt x="121" y="8"/>
                    <a:pt x="47" y="0"/>
                    <a:pt x="34" y="16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0" y="57"/>
                    <a:pt x="21" y="128"/>
                    <a:pt x="40" y="195"/>
                  </a:cubicBezTo>
                  <a:cubicBezTo>
                    <a:pt x="41" y="194"/>
                    <a:pt x="41" y="194"/>
                    <a:pt x="42" y="1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1" name="işḻiďé"/>
            <p:cNvSpPr/>
            <p:nvPr userDrawn="1"/>
          </p:nvSpPr>
          <p:spPr bwMode="auto">
            <a:xfrm>
              <a:off x="4581136" y="3659804"/>
              <a:ext cx="47369" cy="73423"/>
            </a:xfrm>
            <a:custGeom>
              <a:avLst/>
              <a:gdLst>
                <a:gd name="T0" fmla="*/ 0 w 23"/>
                <a:gd name="T1" fmla="*/ 11 h 36"/>
                <a:gd name="T2" fmla="*/ 5 w 23"/>
                <a:gd name="T3" fmla="*/ 26 h 36"/>
                <a:gd name="T4" fmla="*/ 16 w 23"/>
                <a:gd name="T5" fmla="*/ 36 h 36"/>
                <a:gd name="T6" fmla="*/ 17 w 23"/>
                <a:gd name="T7" fmla="*/ 36 h 36"/>
                <a:gd name="T8" fmla="*/ 18 w 23"/>
                <a:gd name="T9" fmla="*/ 35 h 36"/>
                <a:gd name="T10" fmla="*/ 12 w 23"/>
                <a:gd name="T11" fmla="*/ 4 h 36"/>
                <a:gd name="T12" fmla="*/ 2 w 23"/>
                <a:gd name="T13" fmla="*/ 3 h 36"/>
                <a:gd name="T14" fmla="*/ 2 w 23"/>
                <a:gd name="T15" fmla="*/ 12 h 36"/>
                <a:gd name="T16" fmla="*/ 6 w 23"/>
                <a:gd name="T17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6">
                  <a:moveTo>
                    <a:pt x="0" y="11"/>
                  </a:moveTo>
                  <a:cubicBezTo>
                    <a:pt x="2" y="16"/>
                    <a:pt x="3" y="21"/>
                    <a:pt x="5" y="26"/>
                  </a:cubicBezTo>
                  <a:cubicBezTo>
                    <a:pt x="7" y="30"/>
                    <a:pt x="11" y="35"/>
                    <a:pt x="16" y="36"/>
                  </a:cubicBezTo>
                  <a:cubicBezTo>
                    <a:pt x="16" y="36"/>
                    <a:pt x="17" y="36"/>
                    <a:pt x="17" y="36"/>
                  </a:cubicBezTo>
                  <a:cubicBezTo>
                    <a:pt x="18" y="36"/>
                    <a:pt x="18" y="35"/>
                    <a:pt x="18" y="35"/>
                  </a:cubicBezTo>
                  <a:cubicBezTo>
                    <a:pt x="23" y="25"/>
                    <a:pt x="21" y="12"/>
                    <a:pt x="12" y="4"/>
                  </a:cubicBezTo>
                  <a:cubicBezTo>
                    <a:pt x="10" y="2"/>
                    <a:pt x="4" y="0"/>
                    <a:pt x="2" y="3"/>
                  </a:cubicBezTo>
                  <a:cubicBezTo>
                    <a:pt x="0" y="5"/>
                    <a:pt x="1" y="9"/>
                    <a:pt x="2" y="12"/>
                  </a:cubicBezTo>
                  <a:cubicBezTo>
                    <a:pt x="3" y="17"/>
                    <a:pt x="5" y="21"/>
                    <a:pt x="6" y="26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2" name="íṡľíḋè"/>
            <p:cNvSpPr/>
            <p:nvPr userDrawn="1"/>
          </p:nvSpPr>
          <p:spPr bwMode="auto">
            <a:xfrm>
              <a:off x="4564557" y="3653883"/>
              <a:ext cx="66317" cy="85265"/>
            </a:xfrm>
            <a:custGeom>
              <a:avLst/>
              <a:gdLst>
                <a:gd name="T0" fmla="*/ 7 w 32"/>
                <a:gd name="T1" fmla="*/ 14 h 42"/>
                <a:gd name="T2" fmla="*/ 24 w 32"/>
                <a:gd name="T3" fmla="*/ 41 h 42"/>
                <a:gd name="T4" fmla="*/ 30 w 32"/>
                <a:gd name="T5" fmla="*/ 20 h 42"/>
                <a:gd name="T6" fmla="*/ 12 w 32"/>
                <a:gd name="T7" fmla="*/ 3 h 42"/>
                <a:gd name="T8" fmla="*/ 14 w 32"/>
                <a:gd name="T9" fmla="*/ 30 h 42"/>
                <a:gd name="T10" fmla="*/ 15 w 32"/>
                <a:gd name="T11" fmla="*/ 29 h 42"/>
                <a:gd name="T12" fmla="*/ 13 w 32"/>
                <a:gd name="T13" fmla="*/ 19 h 42"/>
                <a:gd name="T14" fmla="*/ 11 w 32"/>
                <a:gd name="T15" fmla="*/ 13 h 42"/>
                <a:gd name="T16" fmla="*/ 13 w 32"/>
                <a:gd name="T17" fmla="*/ 9 h 42"/>
                <a:gd name="T18" fmla="*/ 17 w 32"/>
                <a:gd name="T19" fmla="*/ 7 h 42"/>
                <a:gd name="T20" fmla="*/ 27 w 32"/>
                <a:gd name="T21" fmla="*/ 25 h 42"/>
                <a:gd name="T22" fmla="*/ 26 w 32"/>
                <a:gd name="T23" fmla="*/ 34 h 42"/>
                <a:gd name="T24" fmla="*/ 19 w 32"/>
                <a:gd name="T25" fmla="*/ 34 h 42"/>
                <a:gd name="T26" fmla="*/ 15 w 32"/>
                <a:gd name="T27" fmla="*/ 30 h 42"/>
                <a:gd name="T28" fmla="*/ 8 w 32"/>
                <a:gd name="T29" fmla="*/ 14 h 42"/>
                <a:gd name="T30" fmla="*/ 7 w 32"/>
                <a:gd name="T31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2">
                  <a:moveTo>
                    <a:pt x="7" y="14"/>
                  </a:moveTo>
                  <a:cubicBezTo>
                    <a:pt x="7" y="22"/>
                    <a:pt x="14" y="39"/>
                    <a:pt x="24" y="41"/>
                  </a:cubicBezTo>
                  <a:cubicBezTo>
                    <a:pt x="32" y="42"/>
                    <a:pt x="31" y="25"/>
                    <a:pt x="30" y="20"/>
                  </a:cubicBezTo>
                  <a:cubicBezTo>
                    <a:pt x="28" y="13"/>
                    <a:pt x="21" y="0"/>
                    <a:pt x="12" y="3"/>
                  </a:cubicBezTo>
                  <a:cubicBezTo>
                    <a:pt x="0" y="5"/>
                    <a:pt x="11" y="24"/>
                    <a:pt x="14" y="30"/>
                  </a:cubicBezTo>
                  <a:cubicBezTo>
                    <a:pt x="14" y="30"/>
                    <a:pt x="15" y="30"/>
                    <a:pt x="15" y="29"/>
                  </a:cubicBezTo>
                  <a:cubicBezTo>
                    <a:pt x="14" y="26"/>
                    <a:pt x="14" y="22"/>
                    <a:pt x="13" y="19"/>
                  </a:cubicBezTo>
                  <a:cubicBezTo>
                    <a:pt x="12" y="17"/>
                    <a:pt x="11" y="15"/>
                    <a:pt x="11" y="13"/>
                  </a:cubicBezTo>
                  <a:cubicBezTo>
                    <a:pt x="10" y="12"/>
                    <a:pt x="11" y="10"/>
                    <a:pt x="13" y="9"/>
                  </a:cubicBezTo>
                  <a:cubicBezTo>
                    <a:pt x="14" y="6"/>
                    <a:pt x="15" y="6"/>
                    <a:pt x="17" y="7"/>
                  </a:cubicBezTo>
                  <a:cubicBezTo>
                    <a:pt x="23" y="9"/>
                    <a:pt x="27" y="20"/>
                    <a:pt x="27" y="25"/>
                  </a:cubicBezTo>
                  <a:cubicBezTo>
                    <a:pt x="27" y="28"/>
                    <a:pt x="27" y="32"/>
                    <a:pt x="26" y="34"/>
                  </a:cubicBezTo>
                  <a:cubicBezTo>
                    <a:pt x="24" y="37"/>
                    <a:pt x="21" y="36"/>
                    <a:pt x="19" y="34"/>
                  </a:cubicBezTo>
                  <a:cubicBezTo>
                    <a:pt x="17" y="33"/>
                    <a:pt x="16" y="31"/>
                    <a:pt x="15" y="30"/>
                  </a:cubicBezTo>
                  <a:cubicBezTo>
                    <a:pt x="12" y="25"/>
                    <a:pt x="12" y="18"/>
                    <a:pt x="8" y="14"/>
                  </a:cubicBezTo>
                  <a:lnTo>
                    <a:pt x="7" y="14"/>
                  </a:ln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3" name="îsľïḓe"/>
            <p:cNvSpPr/>
            <p:nvPr userDrawn="1"/>
          </p:nvSpPr>
          <p:spPr bwMode="auto">
            <a:xfrm>
              <a:off x="4609558" y="3639672"/>
              <a:ext cx="10659" cy="17764"/>
            </a:xfrm>
            <a:custGeom>
              <a:avLst/>
              <a:gdLst>
                <a:gd name="T0" fmla="*/ 0 w 5"/>
                <a:gd name="T1" fmla="*/ 2 h 9"/>
                <a:gd name="T2" fmla="*/ 2 w 5"/>
                <a:gd name="T3" fmla="*/ 8 h 9"/>
                <a:gd name="T4" fmla="*/ 5 w 5"/>
                <a:gd name="T5" fmla="*/ 8 h 9"/>
                <a:gd name="T6" fmla="*/ 5 w 5"/>
                <a:gd name="T7" fmla="*/ 7 h 9"/>
                <a:gd name="T8" fmla="*/ 2 w 5"/>
                <a:gd name="T9" fmla="*/ 1 h 9"/>
                <a:gd name="T10" fmla="*/ 1 w 5"/>
                <a:gd name="T11" fmla="*/ 0 h 9"/>
                <a:gd name="T12" fmla="*/ 1 w 5"/>
                <a:gd name="T13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9">
                  <a:moveTo>
                    <a:pt x="0" y="2"/>
                  </a:moveTo>
                  <a:cubicBezTo>
                    <a:pt x="0" y="4"/>
                    <a:pt x="1" y="6"/>
                    <a:pt x="2" y="8"/>
                  </a:cubicBezTo>
                  <a:cubicBezTo>
                    <a:pt x="3" y="9"/>
                    <a:pt x="4" y="9"/>
                    <a:pt x="5" y="8"/>
                  </a:cubicBezTo>
                  <a:cubicBezTo>
                    <a:pt x="5" y="8"/>
                    <a:pt x="5" y="8"/>
                    <a:pt x="5" y="7"/>
                  </a:cubicBezTo>
                  <a:cubicBezTo>
                    <a:pt x="5" y="5"/>
                    <a:pt x="4" y="2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1"/>
                    <a:pt x="1" y="1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4" name="î$1îḋé"/>
            <p:cNvSpPr/>
            <p:nvPr userDrawn="1"/>
          </p:nvSpPr>
          <p:spPr bwMode="auto">
            <a:xfrm>
              <a:off x="4606005" y="3634935"/>
              <a:ext cx="18948" cy="27238"/>
            </a:xfrm>
            <a:custGeom>
              <a:avLst/>
              <a:gdLst>
                <a:gd name="T0" fmla="*/ 1 w 9"/>
                <a:gd name="T1" fmla="*/ 5 h 13"/>
                <a:gd name="T2" fmla="*/ 5 w 9"/>
                <a:gd name="T3" fmla="*/ 12 h 13"/>
                <a:gd name="T4" fmla="*/ 8 w 9"/>
                <a:gd name="T5" fmla="*/ 12 h 13"/>
                <a:gd name="T6" fmla="*/ 9 w 9"/>
                <a:gd name="T7" fmla="*/ 8 h 13"/>
                <a:gd name="T8" fmla="*/ 4 w 9"/>
                <a:gd name="T9" fmla="*/ 0 h 13"/>
                <a:gd name="T10" fmla="*/ 2 w 9"/>
                <a:gd name="T11" fmla="*/ 4 h 13"/>
                <a:gd name="T12" fmla="*/ 4 w 9"/>
                <a:gd name="T13" fmla="*/ 3 h 13"/>
                <a:gd name="T14" fmla="*/ 3 w 9"/>
                <a:gd name="T15" fmla="*/ 3 h 13"/>
                <a:gd name="T16" fmla="*/ 2 w 9"/>
                <a:gd name="T17" fmla="*/ 3 h 13"/>
                <a:gd name="T18" fmla="*/ 6 w 9"/>
                <a:gd name="T19" fmla="*/ 9 h 13"/>
                <a:gd name="T20" fmla="*/ 6 w 9"/>
                <a:gd name="T21" fmla="*/ 10 h 13"/>
                <a:gd name="T22" fmla="*/ 6 w 9"/>
                <a:gd name="T23" fmla="*/ 9 h 13"/>
                <a:gd name="T24" fmla="*/ 5 w 9"/>
                <a:gd name="T25" fmla="*/ 8 h 13"/>
                <a:gd name="T26" fmla="*/ 3 w 9"/>
                <a:gd name="T27" fmla="*/ 4 h 13"/>
                <a:gd name="T28" fmla="*/ 1 w 9"/>
                <a:gd name="T2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13">
                  <a:moveTo>
                    <a:pt x="1" y="5"/>
                  </a:moveTo>
                  <a:cubicBezTo>
                    <a:pt x="1" y="7"/>
                    <a:pt x="2" y="11"/>
                    <a:pt x="5" y="12"/>
                  </a:cubicBezTo>
                  <a:cubicBezTo>
                    <a:pt x="6" y="13"/>
                    <a:pt x="7" y="13"/>
                    <a:pt x="8" y="12"/>
                  </a:cubicBezTo>
                  <a:cubicBezTo>
                    <a:pt x="9" y="11"/>
                    <a:pt x="9" y="9"/>
                    <a:pt x="9" y="8"/>
                  </a:cubicBezTo>
                  <a:cubicBezTo>
                    <a:pt x="8" y="5"/>
                    <a:pt x="7" y="1"/>
                    <a:pt x="4" y="0"/>
                  </a:cubicBezTo>
                  <a:cubicBezTo>
                    <a:pt x="2" y="0"/>
                    <a:pt x="0" y="3"/>
                    <a:pt x="2" y="4"/>
                  </a:cubicBezTo>
                  <a:cubicBezTo>
                    <a:pt x="3" y="4"/>
                    <a:pt x="4" y="4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4" y="4"/>
                    <a:pt x="5" y="7"/>
                    <a:pt x="6" y="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4" y="6"/>
                    <a:pt x="4" y="5"/>
                    <a:pt x="3" y="4"/>
                  </a:cubicBezTo>
                  <a:cubicBezTo>
                    <a:pt x="2" y="3"/>
                    <a:pt x="1" y="4"/>
                    <a:pt x="1" y="5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5" name="î$ļïde"/>
            <p:cNvSpPr/>
            <p:nvPr userDrawn="1"/>
          </p:nvSpPr>
          <p:spPr bwMode="auto">
            <a:xfrm>
              <a:off x="4609558" y="3755727"/>
              <a:ext cx="16579" cy="24869"/>
            </a:xfrm>
            <a:custGeom>
              <a:avLst/>
              <a:gdLst>
                <a:gd name="T0" fmla="*/ 0 w 8"/>
                <a:gd name="T1" fmla="*/ 0 h 12"/>
                <a:gd name="T2" fmla="*/ 5 w 8"/>
                <a:gd name="T3" fmla="*/ 11 h 12"/>
                <a:gd name="T4" fmla="*/ 7 w 8"/>
                <a:gd name="T5" fmla="*/ 12 h 12"/>
                <a:gd name="T6" fmla="*/ 8 w 8"/>
                <a:gd name="T7" fmla="*/ 8 h 12"/>
                <a:gd name="T8" fmla="*/ 6 w 8"/>
                <a:gd name="T9" fmla="*/ 3 h 12"/>
                <a:gd name="T10" fmla="*/ 4 w 8"/>
                <a:gd name="T11" fmla="*/ 1 h 12"/>
                <a:gd name="T12" fmla="*/ 1 w 8"/>
                <a:gd name="T1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0" y="0"/>
                  </a:moveTo>
                  <a:cubicBezTo>
                    <a:pt x="0" y="4"/>
                    <a:pt x="2" y="9"/>
                    <a:pt x="5" y="11"/>
                  </a:cubicBezTo>
                  <a:cubicBezTo>
                    <a:pt x="6" y="12"/>
                    <a:pt x="6" y="12"/>
                    <a:pt x="7" y="12"/>
                  </a:cubicBezTo>
                  <a:cubicBezTo>
                    <a:pt x="8" y="12"/>
                    <a:pt x="8" y="10"/>
                    <a:pt x="8" y="8"/>
                  </a:cubicBezTo>
                  <a:cubicBezTo>
                    <a:pt x="7" y="7"/>
                    <a:pt x="7" y="5"/>
                    <a:pt x="6" y="3"/>
                  </a:cubicBezTo>
                  <a:cubicBezTo>
                    <a:pt x="5" y="2"/>
                    <a:pt x="5" y="1"/>
                    <a:pt x="4" y="1"/>
                  </a:cubicBezTo>
                  <a:cubicBezTo>
                    <a:pt x="2" y="0"/>
                    <a:pt x="0" y="3"/>
                    <a:pt x="1" y="4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6" name="íSḷiḋè"/>
            <p:cNvSpPr/>
            <p:nvPr userDrawn="1"/>
          </p:nvSpPr>
          <p:spPr bwMode="auto">
            <a:xfrm>
              <a:off x="4603636" y="3752174"/>
              <a:ext cx="28422" cy="34343"/>
            </a:xfrm>
            <a:custGeom>
              <a:avLst/>
              <a:gdLst>
                <a:gd name="T0" fmla="*/ 1 w 14"/>
                <a:gd name="T1" fmla="*/ 3 h 17"/>
                <a:gd name="T2" fmla="*/ 6 w 14"/>
                <a:gd name="T3" fmla="*/ 15 h 17"/>
                <a:gd name="T4" fmla="*/ 12 w 14"/>
                <a:gd name="T5" fmla="*/ 16 h 17"/>
                <a:gd name="T6" fmla="*/ 14 w 14"/>
                <a:gd name="T7" fmla="*/ 11 h 17"/>
                <a:gd name="T8" fmla="*/ 11 w 14"/>
                <a:gd name="T9" fmla="*/ 4 h 17"/>
                <a:gd name="T10" fmla="*/ 7 w 14"/>
                <a:gd name="T11" fmla="*/ 0 h 17"/>
                <a:gd name="T12" fmla="*/ 2 w 14"/>
                <a:gd name="T13" fmla="*/ 7 h 17"/>
                <a:gd name="T14" fmla="*/ 6 w 14"/>
                <a:gd name="T15" fmla="*/ 6 h 17"/>
                <a:gd name="T16" fmla="*/ 6 w 14"/>
                <a:gd name="T17" fmla="*/ 5 h 17"/>
                <a:gd name="T18" fmla="*/ 7 w 14"/>
                <a:gd name="T19" fmla="*/ 7 h 17"/>
                <a:gd name="T20" fmla="*/ 8 w 14"/>
                <a:gd name="T21" fmla="*/ 10 h 17"/>
                <a:gd name="T22" fmla="*/ 9 w 14"/>
                <a:gd name="T23" fmla="*/ 12 h 17"/>
                <a:gd name="T24" fmla="*/ 8 w 14"/>
                <a:gd name="T25" fmla="*/ 10 h 17"/>
                <a:gd name="T26" fmla="*/ 6 w 14"/>
                <a:gd name="T27" fmla="*/ 8 h 17"/>
                <a:gd name="T28" fmla="*/ 4 w 14"/>
                <a:gd name="T29" fmla="*/ 3 h 17"/>
                <a:gd name="T30" fmla="*/ 1 w 14"/>
                <a:gd name="T3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17">
                  <a:moveTo>
                    <a:pt x="1" y="3"/>
                  </a:moveTo>
                  <a:cubicBezTo>
                    <a:pt x="1" y="7"/>
                    <a:pt x="3" y="12"/>
                    <a:pt x="6" y="15"/>
                  </a:cubicBezTo>
                  <a:cubicBezTo>
                    <a:pt x="8" y="16"/>
                    <a:pt x="10" y="17"/>
                    <a:pt x="12" y="16"/>
                  </a:cubicBezTo>
                  <a:cubicBezTo>
                    <a:pt x="13" y="15"/>
                    <a:pt x="14" y="13"/>
                    <a:pt x="14" y="11"/>
                  </a:cubicBezTo>
                  <a:cubicBezTo>
                    <a:pt x="13" y="9"/>
                    <a:pt x="12" y="6"/>
                    <a:pt x="11" y="4"/>
                  </a:cubicBezTo>
                  <a:cubicBezTo>
                    <a:pt x="10" y="2"/>
                    <a:pt x="9" y="1"/>
                    <a:pt x="7" y="0"/>
                  </a:cubicBezTo>
                  <a:cubicBezTo>
                    <a:pt x="3" y="0"/>
                    <a:pt x="0" y="4"/>
                    <a:pt x="2" y="7"/>
                  </a:cubicBezTo>
                  <a:cubicBezTo>
                    <a:pt x="3" y="9"/>
                    <a:pt x="6" y="8"/>
                    <a:pt x="6" y="6"/>
                  </a:cubicBezTo>
                  <a:cubicBezTo>
                    <a:pt x="6" y="6"/>
                    <a:pt x="6" y="5"/>
                    <a:pt x="6" y="5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8" y="9"/>
                    <a:pt x="8" y="10"/>
                  </a:cubicBezTo>
                  <a:cubicBezTo>
                    <a:pt x="8" y="11"/>
                    <a:pt x="8" y="12"/>
                    <a:pt x="9" y="12"/>
                  </a:cubicBezTo>
                  <a:cubicBezTo>
                    <a:pt x="10" y="11"/>
                    <a:pt x="9" y="10"/>
                    <a:pt x="8" y="10"/>
                  </a:cubicBezTo>
                  <a:cubicBezTo>
                    <a:pt x="7" y="9"/>
                    <a:pt x="7" y="8"/>
                    <a:pt x="6" y="8"/>
                  </a:cubicBezTo>
                  <a:cubicBezTo>
                    <a:pt x="5" y="6"/>
                    <a:pt x="5" y="4"/>
                    <a:pt x="4" y="3"/>
                  </a:cubicBezTo>
                  <a:cubicBezTo>
                    <a:pt x="4" y="1"/>
                    <a:pt x="1" y="1"/>
                    <a:pt x="1" y="3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7" name="isľîdé"/>
            <p:cNvSpPr/>
            <p:nvPr userDrawn="1"/>
          </p:nvSpPr>
          <p:spPr bwMode="auto">
            <a:xfrm>
              <a:off x="4585873" y="3553222"/>
              <a:ext cx="3553" cy="13027"/>
            </a:xfrm>
            <a:custGeom>
              <a:avLst/>
              <a:gdLst>
                <a:gd name="T0" fmla="*/ 0 w 2"/>
                <a:gd name="T1" fmla="*/ 0 h 6"/>
                <a:gd name="T2" fmla="*/ 2 w 2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cubicBezTo>
                    <a:pt x="1" y="2"/>
                    <a:pt x="2" y="4"/>
                    <a:pt x="2" y="6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8" name="ïṧľîḑê"/>
            <p:cNvSpPr/>
            <p:nvPr userDrawn="1"/>
          </p:nvSpPr>
          <p:spPr bwMode="auto">
            <a:xfrm>
              <a:off x="4583504" y="3553222"/>
              <a:ext cx="5922" cy="13027"/>
            </a:xfrm>
            <a:custGeom>
              <a:avLst/>
              <a:gdLst>
                <a:gd name="T0" fmla="*/ 0 w 3"/>
                <a:gd name="T1" fmla="*/ 0 h 6"/>
                <a:gd name="T2" fmla="*/ 2 w 3"/>
                <a:gd name="T3" fmla="*/ 6 h 6"/>
                <a:gd name="T4" fmla="*/ 3 w 3"/>
                <a:gd name="T5" fmla="*/ 6 h 6"/>
                <a:gd name="T6" fmla="*/ 1 w 3"/>
                <a:gd name="T7" fmla="*/ 0 h 6"/>
                <a:gd name="T8" fmla="*/ 0 w 3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cubicBezTo>
                    <a:pt x="1" y="2"/>
                    <a:pt x="2" y="4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3"/>
                    <a:pt x="3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79" name="ïšļíḋè"/>
            <p:cNvSpPr/>
            <p:nvPr userDrawn="1"/>
          </p:nvSpPr>
          <p:spPr bwMode="auto">
            <a:xfrm>
              <a:off x="4614295" y="3504669"/>
              <a:ext cx="87634" cy="182372"/>
            </a:xfrm>
            <a:custGeom>
              <a:avLst/>
              <a:gdLst>
                <a:gd name="T0" fmla="*/ 0 w 43"/>
                <a:gd name="T1" fmla="*/ 1 h 89"/>
                <a:gd name="T2" fmla="*/ 42 w 43"/>
                <a:gd name="T3" fmla="*/ 89 h 89"/>
                <a:gd name="T4" fmla="*/ 43 w 43"/>
                <a:gd name="T5" fmla="*/ 89 h 89"/>
                <a:gd name="T6" fmla="*/ 0 w 43"/>
                <a:gd name="T7" fmla="*/ 0 h 89"/>
                <a:gd name="T8" fmla="*/ 0 w 43"/>
                <a:gd name="T9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89">
                  <a:moveTo>
                    <a:pt x="0" y="1"/>
                  </a:moveTo>
                  <a:cubicBezTo>
                    <a:pt x="20" y="28"/>
                    <a:pt x="33" y="56"/>
                    <a:pt x="42" y="89"/>
                  </a:cubicBezTo>
                  <a:cubicBezTo>
                    <a:pt x="42" y="89"/>
                    <a:pt x="43" y="89"/>
                    <a:pt x="43" y="89"/>
                  </a:cubicBezTo>
                  <a:cubicBezTo>
                    <a:pt x="36" y="56"/>
                    <a:pt x="21" y="26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0" name="iṥḷíḋé"/>
            <p:cNvSpPr/>
            <p:nvPr userDrawn="1"/>
          </p:nvSpPr>
          <p:spPr bwMode="auto">
            <a:xfrm>
              <a:off x="4731534" y="3409930"/>
              <a:ext cx="95924" cy="47369"/>
            </a:xfrm>
            <a:custGeom>
              <a:avLst/>
              <a:gdLst>
                <a:gd name="T0" fmla="*/ 0 w 47"/>
                <a:gd name="T1" fmla="*/ 1 h 23"/>
                <a:gd name="T2" fmla="*/ 47 w 47"/>
                <a:gd name="T3" fmla="*/ 23 h 23"/>
                <a:gd name="T4" fmla="*/ 47 w 47"/>
                <a:gd name="T5" fmla="*/ 23 h 23"/>
                <a:gd name="T6" fmla="*/ 1 w 47"/>
                <a:gd name="T7" fmla="*/ 0 h 23"/>
                <a:gd name="T8" fmla="*/ 0 w 47"/>
                <a:gd name="T9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3">
                  <a:moveTo>
                    <a:pt x="0" y="1"/>
                  </a:moveTo>
                  <a:cubicBezTo>
                    <a:pt x="15" y="11"/>
                    <a:pt x="30" y="19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31" y="17"/>
                    <a:pt x="15" y="1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1" name="iṩlíďe"/>
            <p:cNvSpPr/>
            <p:nvPr userDrawn="1"/>
          </p:nvSpPr>
          <p:spPr bwMode="auto">
            <a:xfrm>
              <a:off x="4796667" y="3254795"/>
              <a:ext cx="100661" cy="31975"/>
            </a:xfrm>
            <a:custGeom>
              <a:avLst/>
              <a:gdLst>
                <a:gd name="T0" fmla="*/ 0 w 49"/>
                <a:gd name="T1" fmla="*/ 0 h 16"/>
                <a:gd name="T2" fmla="*/ 48 w 49"/>
                <a:gd name="T3" fmla="*/ 16 h 16"/>
                <a:gd name="T4" fmla="*/ 49 w 49"/>
                <a:gd name="T5" fmla="*/ 16 h 16"/>
                <a:gd name="T6" fmla="*/ 0 w 49"/>
                <a:gd name="T7" fmla="*/ 0 h 16"/>
                <a:gd name="T8" fmla="*/ 0 w 49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16">
                  <a:moveTo>
                    <a:pt x="0" y="0"/>
                  </a:moveTo>
                  <a:cubicBezTo>
                    <a:pt x="15" y="9"/>
                    <a:pt x="31" y="14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31" y="13"/>
                    <a:pt x="16" y="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2" name="îṣḷiḓé"/>
            <p:cNvSpPr/>
            <p:nvPr userDrawn="1"/>
          </p:nvSpPr>
          <p:spPr bwMode="auto">
            <a:xfrm>
              <a:off x="4552714" y="3612434"/>
              <a:ext cx="18948" cy="28422"/>
            </a:xfrm>
            <a:custGeom>
              <a:avLst/>
              <a:gdLst>
                <a:gd name="T0" fmla="*/ 4 w 9"/>
                <a:gd name="T1" fmla="*/ 6 h 14"/>
                <a:gd name="T2" fmla="*/ 5 w 9"/>
                <a:gd name="T3" fmla="*/ 11 h 14"/>
                <a:gd name="T4" fmla="*/ 6 w 9"/>
                <a:gd name="T5" fmla="*/ 11 h 14"/>
                <a:gd name="T6" fmla="*/ 5 w 9"/>
                <a:gd name="T7" fmla="*/ 3 h 14"/>
                <a:gd name="T8" fmla="*/ 4 w 9"/>
                <a:gd name="T9" fmla="*/ 3 h 14"/>
                <a:gd name="T10" fmla="*/ 7 w 9"/>
                <a:gd name="T11" fmla="*/ 12 h 14"/>
                <a:gd name="T12" fmla="*/ 8 w 9"/>
                <a:gd name="T13" fmla="*/ 11 h 14"/>
                <a:gd name="T14" fmla="*/ 5 w 9"/>
                <a:gd name="T15" fmla="*/ 4 h 14"/>
                <a:gd name="T16" fmla="*/ 4 w 9"/>
                <a:gd name="T17" fmla="*/ 5 h 14"/>
                <a:gd name="T18" fmla="*/ 7 w 9"/>
                <a:gd name="T19" fmla="*/ 14 h 14"/>
                <a:gd name="T20" fmla="*/ 9 w 9"/>
                <a:gd name="T21" fmla="*/ 13 h 14"/>
                <a:gd name="T22" fmla="*/ 8 w 9"/>
                <a:gd name="T23" fmla="*/ 5 h 14"/>
                <a:gd name="T24" fmla="*/ 2 w 9"/>
                <a:gd name="T25" fmla="*/ 1 h 14"/>
                <a:gd name="T26" fmla="*/ 1 w 9"/>
                <a:gd name="T27" fmla="*/ 6 h 14"/>
                <a:gd name="T28" fmla="*/ 6 w 9"/>
                <a:gd name="T29" fmla="*/ 13 h 14"/>
                <a:gd name="T30" fmla="*/ 7 w 9"/>
                <a:gd name="T31" fmla="*/ 11 h 14"/>
                <a:gd name="T32" fmla="*/ 4 w 9"/>
                <a:gd name="T33" fmla="*/ 8 h 14"/>
                <a:gd name="T34" fmla="*/ 4 w 9"/>
                <a:gd name="T35" fmla="*/ 4 h 14"/>
                <a:gd name="T36" fmla="*/ 6 w 9"/>
                <a:gd name="T37" fmla="*/ 13 h 14"/>
                <a:gd name="T38" fmla="*/ 8 w 9"/>
                <a:gd name="T39" fmla="*/ 12 h 14"/>
                <a:gd name="T40" fmla="*/ 5 w 9"/>
                <a:gd name="T41" fmla="*/ 5 h 14"/>
                <a:gd name="T42" fmla="*/ 4 w 9"/>
                <a:gd name="T43" fmla="*/ 6 h 14"/>
                <a:gd name="T44" fmla="*/ 6 w 9"/>
                <a:gd name="T45" fmla="*/ 11 h 14"/>
                <a:gd name="T46" fmla="*/ 7 w 9"/>
                <a:gd name="T47" fmla="*/ 10 h 14"/>
                <a:gd name="T48" fmla="*/ 5 w 9"/>
                <a:gd name="T49" fmla="*/ 5 h 14"/>
                <a:gd name="T50" fmla="*/ 4 w 9"/>
                <a:gd name="T51" fmla="*/ 5 h 14"/>
                <a:gd name="T52" fmla="*/ 5 w 9"/>
                <a:gd name="T53" fmla="*/ 11 h 14"/>
                <a:gd name="T54" fmla="*/ 6 w 9"/>
                <a:gd name="T55" fmla="*/ 11 h 14"/>
                <a:gd name="T56" fmla="*/ 5 w 9"/>
                <a:gd name="T57" fmla="*/ 7 h 14"/>
                <a:gd name="T58" fmla="*/ 4 w 9"/>
                <a:gd name="T59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" h="14">
                  <a:moveTo>
                    <a:pt x="4" y="6"/>
                  </a:moveTo>
                  <a:cubicBezTo>
                    <a:pt x="4" y="8"/>
                    <a:pt x="4" y="10"/>
                    <a:pt x="5" y="11"/>
                  </a:cubicBezTo>
                  <a:cubicBezTo>
                    <a:pt x="5" y="12"/>
                    <a:pt x="6" y="12"/>
                    <a:pt x="6" y="11"/>
                  </a:cubicBezTo>
                  <a:cubicBezTo>
                    <a:pt x="8" y="9"/>
                    <a:pt x="7" y="6"/>
                    <a:pt x="5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1" y="6"/>
                    <a:pt x="3" y="12"/>
                    <a:pt x="7" y="12"/>
                  </a:cubicBezTo>
                  <a:cubicBezTo>
                    <a:pt x="7" y="12"/>
                    <a:pt x="8" y="12"/>
                    <a:pt x="8" y="11"/>
                  </a:cubicBezTo>
                  <a:cubicBezTo>
                    <a:pt x="8" y="9"/>
                    <a:pt x="7" y="6"/>
                    <a:pt x="5" y="4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2" y="8"/>
                    <a:pt x="3" y="13"/>
                    <a:pt x="7" y="14"/>
                  </a:cubicBezTo>
                  <a:cubicBezTo>
                    <a:pt x="7" y="14"/>
                    <a:pt x="8" y="14"/>
                    <a:pt x="9" y="13"/>
                  </a:cubicBezTo>
                  <a:cubicBezTo>
                    <a:pt x="9" y="11"/>
                    <a:pt x="9" y="8"/>
                    <a:pt x="8" y="5"/>
                  </a:cubicBezTo>
                  <a:cubicBezTo>
                    <a:pt x="7" y="4"/>
                    <a:pt x="5" y="0"/>
                    <a:pt x="2" y="1"/>
                  </a:cubicBezTo>
                  <a:cubicBezTo>
                    <a:pt x="0" y="1"/>
                    <a:pt x="0" y="5"/>
                    <a:pt x="1" y="6"/>
                  </a:cubicBezTo>
                  <a:cubicBezTo>
                    <a:pt x="1" y="9"/>
                    <a:pt x="3" y="12"/>
                    <a:pt x="6" y="13"/>
                  </a:cubicBezTo>
                  <a:cubicBezTo>
                    <a:pt x="7" y="14"/>
                    <a:pt x="8" y="12"/>
                    <a:pt x="7" y="11"/>
                  </a:cubicBezTo>
                  <a:cubicBezTo>
                    <a:pt x="5" y="10"/>
                    <a:pt x="4" y="9"/>
                    <a:pt x="4" y="8"/>
                  </a:cubicBezTo>
                  <a:cubicBezTo>
                    <a:pt x="3" y="7"/>
                    <a:pt x="2" y="3"/>
                    <a:pt x="4" y="4"/>
                  </a:cubicBezTo>
                  <a:cubicBezTo>
                    <a:pt x="6" y="6"/>
                    <a:pt x="7" y="10"/>
                    <a:pt x="6" y="13"/>
                  </a:cubicBezTo>
                  <a:cubicBezTo>
                    <a:pt x="7" y="12"/>
                    <a:pt x="7" y="12"/>
                    <a:pt x="8" y="12"/>
                  </a:cubicBezTo>
                  <a:cubicBezTo>
                    <a:pt x="5" y="11"/>
                    <a:pt x="4" y="8"/>
                    <a:pt x="5" y="5"/>
                  </a:cubicBezTo>
                  <a:cubicBezTo>
                    <a:pt x="5" y="6"/>
                    <a:pt x="4" y="6"/>
                    <a:pt x="4" y="6"/>
                  </a:cubicBezTo>
                  <a:cubicBezTo>
                    <a:pt x="5" y="7"/>
                    <a:pt x="6" y="9"/>
                    <a:pt x="6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4" y="10"/>
                    <a:pt x="3" y="6"/>
                    <a:pt x="5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6" y="6"/>
                    <a:pt x="6" y="9"/>
                    <a:pt x="5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9"/>
                    <a:pt x="5" y="8"/>
                    <a:pt x="5" y="7"/>
                  </a:cubicBezTo>
                  <a:cubicBezTo>
                    <a:pt x="5" y="6"/>
                    <a:pt x="4" y="6"/>
                    <a:pt x="4" y="6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3" name="îS1îḓè"/>
            <p:cNvSpPr/>
            <p:nvPr userDrawn="1"/>
          </p:nvSpPr>
          <p:spPr bwMode="auto">
            <a:xfrm>
              <a:off x="4585873" y="3634935"/>
              <a:ext cx="5922" cy="4737"/>
            </a:xfrm>
            <a:custGeom>
              <a:avLst/>
              <a:gdLst>
                <a:gd name="T0" fmla="*/ 2 w 3"/>
                <a:gd name="T1" fmla="*/ 2 h 2"/>
                <a:gd name="T2" fmla="*/ 2 w 3"/>
                <a:gd name="T3" fmla="*/ 0 h 2"/>
                <a:gd name="T4" fmla="*/ 2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3" y="2"/>
                    <a:pt x="3" y="0"/>
                    <a:pt x="2" y="0"/>
                  </a:cubicBezTo>
                  <a:cubicBezTo>
                    <a:pt x="0" y="0"/>
                    <a:pt x="0" y="2"/>
                    <a:pt x="2" y="2"/>
                  </a:cubicBezTo>
                  <a:close/>
                </a:path>
              </a:pathLst>
            </a:custGeom>
            <a:solidFill>
              <a:srgbClr val="261E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4" name="isḷïḋe"/>
            <p:cNvSpPr/>
            <p:nvPr userDrawn="1"/>
          </p:nvSpPr>
          <p:spPr bwMode="auto">
            <a:xfrm>
              <a:off x="4563372" y="2668598"/>
              <a:ext cx="42633" cy="52106"/>
            </a:xfrm>
            <a:custGeom>
              <a:avLst/>
              <a:gdLst>
                <a:gd name="T0" fmla="*/ 0 w 36"/>
                <a:gd name="T1" fmla="*/ 14 h 44"/>
                <a:gd name="T2" fmla="*/ 24 w 36"/>
                <a:gd name="T3" fmla="*/ 44 h 44"/>
                <a:gd name="T4" fmla="*/ 36 w 36"/>
                <a:gd name="T5" fmla="*/ 33 h 44"/>
                <a:gd name="T6" fmla="*/ 15 w 36"/>
                <a:gd name="T7" fmla="*/ 0 h 44"/>
                <a:gd name="T8" fmla="*/ 0 w 36"/>
                <a:gd name="T9" fmla="*/ 1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44">
                  <a:moveTo>
                    <a:pt x="0" y="14"/>
                  </a:moveTo>
                  <a:lnTo>
                    <a:pt x="24" y="44"/>
                  </a:lnTo>
                  <a:lnTo>
                    <a:pt x="36" y="33"/>
                  </a:lnTo>
                  <a:lnTo>
                    <a:pt x="15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EAC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5" name="íSḷíḓé"/>
            <p:cNvSpPr/>
            <p:nvPr userDrawn="1"/>
          </p:nvSpPr>
          <p:spPr bwMode="auto">
            <a:xfrm>
              <a:off x="4587057" y="2695835"/>
              <a:ext cx="47369" cy="55659"/>
            </a:xfrm>
            <a:custGeom>
              <a:avLst/>
              <a:gdLst>
                <a:gd name="T0" fmla="*/ 0 w 40"/>
                <a:gd name="T1" fmla="*/ 17 h 47"/>
                <a:gd name="T2" fmla="*/ 26 w 40"/>
                <a:gd name="T3" fmla="*/ 47 h 47"/>
                <a:gd name="T4" fmla="*/ 40 w 40"/>
                <a:gd name="T5" fmla="*/ 34 h 47"/>
                <a:gd name="T6" fmla="*/ 19 w 40"/>
                <a:gd name="T7" fmla="*/ 0 h 47"/>
                <a:gd name="T8" fmla="*/ 0 w 40"/>
                <a:gd name="T9" fmla="*/ 1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7">
                  <a:moveTo>
                    <a:pt x="0" y="17"/>
                  </a:moveTo>
                  <a:lnTo>
                    <a:pt x="26" y="47"/>
                  </a:lnTo>
                  <a:lnTo>
                    <a:pt x="40" y="34"/>
                  </a:lnTo>
                  <a:lnTo>
                    <a:pt x="19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EAC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6" name="îşḷïḑé"/>
            <p:cNvSpPr/>
            <p:nvPr userDrawn="1"/>
          </p:nvSpPr>
          <p:spPr bwMode="auto">
            <a:xfrm>
              <a:off x="4617847" y="2727810"/>
              <a:ext cx="49738" cy="58028"/>
            </a:xfrm>
            <a:custGeom>
              <a:avLst/>
              <a:gdLst>
                <a:gd name="T0" fmla="*/ 0 w 42"/>
                <a:gd name="T1" fmla="*/ 20 h 49"/>
                <a:gd name="T2" fmla="*/ 26 w 42"/>
                <a:gd name="T3" fmla="*/ 49 h 49"/>
                <a:gd name="T4" fmla="*/ 42 w 42"/>
                <a:gd name="T5" fmla="*/ 37 h 49"/>
                <a:gd name="T6" fmla="*/ 23 w 42"/>
                <a:gd name="T7" fmla="*/ 0 h 49"/>
                <a:gd name="T8" fmla="*/ 0 w 42"/>
                <a:gd name="T9" fmla="*/ 2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9">
                  <a:moveTo>
                    <a:pt x="0" y="20"/>
                  </a:moveTo>
                  <a:lnTo>
                    <a:pt x="26" y="49"/>
                  </a:lnTo>
                  <a:lnTo>
                    <a:pt x="42" y="37"/>
                  </a:lnTo>
                  <a:lnTo>
                    <a:pt x="23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EAC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7" name="iṡḻidê"/>
            <p:cNvSpPr/>
            <p:nvPr userDrawn="1"/>
          </p:nvSpPr>
          <p:spPr bwMode="auto">
            <a:xfrm>
              <a:off x="4648637" y="2730178"/>
              <a:ext cx="182372" cy="117240"/>
            </a:xfrm>
            <a:custGeom>
              <a:avLst/>
              <a:gdLst>
                <a:gd name="T0" fmla="*/ 9 w 89"/>
                <a:gd name="T1" fmla="*/ 19 h 57"/>
                <a:gd name="T2" fmla="*/ 81 w 89"/>
                <a:gd name="T3" fmla="*/ 0 h 57"/>
                <a:gd name="T4" fmla="*/ 85 w 89"/>
                <a:gd name="T5" fmla="*/ 6 h 57"/>
                <a:gd name="T6" fmla="*/ 26 w 89"/>
                <a:gd name="T7" fmla="*/ 57 h 57"/>
                <a:gd name="T8" fmla="*/ 0 w 89"/>
                <a:gd name="T9" fmla="*/ 27 h 57"/>
                <a:gd name="T10" fmla="*/ 9 w 89"/>
                <a:gd name="T11" fmla="*/ 1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57">
                  <a:moveTo>
                    <a:pt x="9" y="19"/>
                  </a:moveTo>
                  <a:cubicBezTo>
                    <a:pt x="9" y="19"/>
                    <a:pt x="48" y="14"/>
                    <a:pt x="81" y="0"/>
                  </a:cubicBezTo>
                  <a:cubicBezTo>
                    <a:pt x="89" y="10"/>
                    <a:pt x="85" y="6"/>
                    <a:pt x="85" y="6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0" y="27"/>
                    <a:pt x="0" y="27"/>
                    <a:pt x="0" y="27"/>
                  </a:cubicBezTo>
                  <a:lnTo>
                    <a:pt x="9" y="19"/>
                  </a:lnTo>
                  <a:close/>
                </a:path>
              </a:pathLst>
            </a:custGeom>
            <a:solidFill>
              <a:srgbClr val="32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8" name="ïṥ1ïḓe"/>
            <p:cNvSpPr/>
            <p:nvPr userDrawn="1"/>
          </p:nvSpPr>
          <p:spPr bwMode="auto">
            <a:xfrm>
              <a:off x="4544424" y="2685177"/>
              <a:ext cx="47369" cy="45001"/>
            </a:xfrm>
            <a:custGeom>
              <a:avLst/>
              <a:gdLst>
                <a:gd name="T0" fmla="*/ 16 w 40"/>
                <a:gd name="T1" fmla="*/ 0 h 38"/>
                <a:gd name="T2" fmla="*/ 40 w 40"/>
                <a:gd name="T3" fmla="*/ 30 h 38"/>
                <a:gd name="T4" fmla="*/ 29 w 40"/>
                <a:gd name="T5" fmla="*/ 38 h 38"/>
                <a:gd name="T6" fmla="*/ 0 w 40"/>
                <a:gd name="T7" fmla="*/ 14 h 38"/>
                <a:gd name="T8" fmla="*/ 16 w 40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8">
                  <a:moveTo>
                    <a:pt x="16" y="0"/>
                  </a:moveTo>
                  <a:lnTo>
                    <a:pt x="40" y="30"/>
                  </a:lnTo>
                  <a:lnTo>
                    <a:pt x="29" y="38"/>
                  </a:lnTo>
                  <a:lnTo>
                    <a:pt x="0" y="1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CEA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89" name="íṣḷíde"/>
            <p:cNvSpPr/>
            <p:nvPr userDrawn="1"/>
          </p:nvSpPr>
          <p:spPr bwMode="auto">
            <a:xfrm>
              <a:off x="4564557" y="2715967"/>
              <a:ext cx="53291" cy="49738"/>
            </a:xfrm>
            <a:custGeom>
              <a:avLst/>
              <a:gdLst>
                <a:gd name="T0" fmla="*/ 19 w 45"/>
                <a:gd name="T1" fmla="*/ 0 h 42"/>
                <a:gd name="T2" fmla="*/ 45 w 45"/>
                <a:gd name="T3" fmla="*/ 30 h 42"/>
                <a:gd name="T4" fmla="*/ 33 w 45"/>
                <a:gd name="T5" fmla="*/ 42 h 42"/>
                <a:gd name="T6" fmla="*/ 0 w 45"/>
                <a:gd name="T7" fmla="*/ 16 h 42"/>
                <a:gd name="T8" fmla="*/ 19 w 45"/>
                <a:gd name="T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2">
                  <a:moveTo>
                    <a:pt x="19" y="0"/>
                  </a:moveTo>
                  <a:lnTo>
                    <a:pt x="45" y="30"/>
                  </a:lnTo>
                  <a:lnTo>
                    <a:pt x="33" y="42"/>
                  </a:lnTo>
                  <a:lnTo>
                    <a:pt x="0" y="1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EA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0" name="ïśliďê"/>
            <p:cNvSpPr/>
            <p:nvPr userDrawn="1"/>
          </p:nvSpPr>
          <p:spPr bwMode="auto">
            <a:xfrm>
              <a:off x="4594162" y="2751494"/>
              <a:ext cx="54475" cy="50923"/>
            </a:xfrm>
            <a:custGeom>
              <a:avLst/>
              <a:gdLst>
                <a:gd name="T0" fmla="*/ 20 w 46"/>
                <a:gd name="T1" fmla="*/ 0 h 43"/>
                <a:gd name="T2" fmla="*/ 46 w 46"/>
                <a:gd name="T3" fmla="*/ 29 h 43"/>
                <a:gd name="T4" fmla="*/ 31 w 46"/>
                <a:gd name="T5" fmla="*/ 43 h 43"/>
                <a:gd name="T6" fmla="*/ 0 w 46"/>
                <a:gd name="T7" fmla="*/ 19 h 43"/>
                <a:gd name="T8" fmla="*/ 20 w 46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3">
                  <a:moveTo>
                    <a:pt x="20" y="0"/>
                  </a:moveTo>
                  <a:lnTo>
                    <a:pt x="46" y="29"/>
                  </a:lnTo>
                  <a:lnTo>
                    <a:pt x="31" y="43"/>
                  </a:lnTo>
                  <a:lnTo>
                    <a:pt x="0" y="19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CEA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1" name="ísḷiḑê"/>
            <p:cNvSpPr/>
            <p:nvPr userDrawn="1"/>
          </p:nvSpPr>
          <p:spPr bwMode="auto">
            <a:xfrm>
              <a:off x="4569294" y="2785837"/>
              <a:ext cx="132635" cy="174083"/>
            </a:xfrm>
            <a:custGeom>
              <a:avLst/>
              <a:gdLst>
                <a:gd name="T0" fmla="*/ 30 w 65"/>
                <a:gd name="T1" fmla="*/ 8 h 85"/>
                <a:gd name="T2" fmla="*/ 0 w 65"/>
                <a:gd name="T3" fmla="*/ 76 h 85"/>
                <a:gd name="T4" fmla="*/ 5 w 65"/>
                <a:gd name="T5" fmla="*/ 81 h 85"/>
                <a:gd name="T6" fmla="*/ 65 w 65"/>
                <a:gd name="T7" fmla="*/ 30 h 85"/>
                <a:gd name="T8" fmla="*/ 39 w 65"/>
                <a:gd name="T9" fmla="*/ 0 h 85"/>
                <a:gd name="T10" fmla="*/ 30 w 65"/>
                <a:gd name="T11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85">
                  <a:moveTo>
                    <a:pt x="30" y="8"/>
                  </a:moveTo>
                  <a:cubicBezTo>
                    <a:pt x="30" y="8"/>
                    <a:pt x="19" y="46"/>
                    <a:pt x="0" y="76"/>
                  </a:cubicBezTo>
                  <a:cubicBezTo>
                    <a:pt x="9" y="85"/>
                    <a:pt x="5" y="81"/>
                    <a:pt x="5" y="81"/>
                  </a:cubicBezTo>
                  <a:cubicBezTo>
                    <a:pt x="65" y="30"/>
                    <a:pt x="65" y="30"/>
                    <a:pt x="65" y="30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30" y="8"/>
                  </a:lnTo>
                  <a:close/>
                </a:path>
              </a:pathLst>
            </a:custGeom>
            <a:solidFill>
              <a:srgbClr val="2B57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2" name="ïšļîḍè"/>
            <p:cNvSpPr/>
            <p:nvPr userDrawn="1"/>
          </p:nvSpPr>
          <p:spPr bwMode="auto">
            <a:xfrm>
              <a:off x="4793114" y="2869918"/>
              <a:ext cx="272374" cy="174083"/>
            </a:xfrm>
            <a:custGeom>
              <a:avLst/>
              <a:gdLst>
                <a:gd name="T0" fmla="*/ 13 w 133"/>
                <a:gd name="T1" fmla="*/ 28 h 85"/>
                <a:gd name="T2" fmla="*/ 120 w 133"/>
                <a:gd name="T3" fmla="*/ 0 h 85"/>
                <a:gd name="T4" fmla="*/ 127 w 133"/>
                <a:gd name="T5" fmla="*/ 8 h 85"/>
                <a:gd name="T6" fmla="*/ 38 w 133"/>
                <a:gd name="T7" fmla="*/ 85 h 85"/>
                <a:gd name="T8" fmla="*/ 0 w 133"/>
                <a:gd name="T9" fmla="*/ 40 h 85"/>
                <a:gd name="T10" fmla="*/ 13 w 133"/>
                <a:gd name="T11" fmla="*/ 2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3" h="85">
                  <a:moveTo>
                    <a:pt x="13" y="28"/>
                  </a:moveTo>
                  <a:cubicBezTo>
                    <a:pt x="13" y="28"/>
                    <a:pt x="71" y="21"/>
                    <a:pt x="120" y="0"/>
                  </a:cubicBezTo>
                  <a:cubicBezTo>
                    <a:pt x="133" y="14"/>
                    <a:pt x="127" y="8"/>
                    <a:pt x="127" y="8"/>
                  </a:cubicBezTo>
                  <a:cubicBezTo>
                    <a:pt x="38" y="85"/>
                    <a:pt x="38" y="85"/>
                    <a:pt x="38" y="85"/>
                  </a:cubicBezTo>
                  <a:cubicBezTo>
                    <a:pt x="0" y="40"/>
                    <a:pt x="0" y="40"/>
                    <a:pt x="0" y="40"/>
                  </a:cubicBezTo>
                  <a:lnTo>
                    <a:pt x="13" y="28"/>
                  </a:lnTo>
                  <a:close/>
                </a:path>
              </a:pathLst>
            </a:custGeom>
            <a:solidFill>
              <a:srgbClr val="32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3" name="îş1ïďé"/>
            <p:cNvSpPr/>
            <p:nvPr userDrawn="1"/>
          </p:nvSpPr>
          <p:spPr bwMode="auto">
            <a:xfrm>
              <a:off x="4870090" y="2900708"/>
              <a:ext cx="166978" cy="165793"/>
            </a:xfrm>
            <a:custGeom>
              <a:avLst/>
              <a:gdLst>
                <a:gd name="T0" fmla="*/ 0 w 141"/>
                <a:gd name="T1" fmla="*/ 121 h 140"/>
                <a:gd name="T2" fmla="*/ 141 w 141"/>
                <a:gd name="T3" fmla="*/ 0 h 140"/>
                <a:gd name="T4" fmla="*/ 130 w 141"/>
                <a:gd name="T5" fmla="*/ 43 h 140"/>
                <a:gd name="T6" fmla="*/ 16 w 141"/>
                <a:gd name="T7" fmla="*/ 140 h 140"/>
                <a:gd name="T8" fmla="*/ 0 w 141"/>
                <a:gd name="T9" fmla="*/ 121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40">
                  <a:moveTo>
                    <a:pt x="0" y="121"/>
                  </a:moveTo>
                  <a:lnTo>
                    <a:pt x="141" y="0"/>
                  </a:lnTo>
                  <a:lnTo>
                    <a:pt x="130" y="43"/>
                  </a:lnTo>
                  <a:lnTo>
                    <a:pt x="16" y="140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6C5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4" name="ïṥlîde"/>
            <p:cNvSpPr/>
            <p:nvPr userDrawn="1"/>
          </p:nvSpPr>
          <p:spPr bwMode="auto">
            <a:xfrm>
              <a:off x="4718507" y="2800048"/>
              <a:ext cx="221453" cy="140925"/>
            </a:xfrm>
            <a:custGeom>
              <a:avLst/>
              <a:gdLst>
                <a:gd name="T0" fmla="*/ 12 w 108"/>
                <a:gd name="T1" fmla="*/ 23 h 69"/>
                <a:gd name="T2" fmla="*/ 98 w 108"/>
                <a:gd name="T3" fmla="*/ 0 h 69"/>
                <a:gd name="T4" fmla="*/ 104 w 108"/>
                <a:gd name="T5" fmla="*/ 7 h 69"/>
                <a:gd name="T6" fmla="*/ 31 w 108"/>
                <a:gd name="T7" fmla="*/ 69 h 69"/>
                <a:gd name="T8" fmla="*/ 0 w 108"/>
                <a:gd name="T9" fmla="*/ 33 h 69"/>
                <a:gd name="T10" fmla="*/ 12 w 108"/>
                <a:gd name="T11" fmla="*/ 2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69">
                  <a:moveTo>
                    <a:pt x="12" y="23"/>
                  </a:moveTo>
                  <a:cubicBezTo>
                    <a:pt x="12" y="23"/>
                    <a:pt x="59" y="17"/>
                    <a:pt x="98" y="0"/>
                  </a:cubicBezTo>
                  <a:cubicBezTo>
                    <a:pt x="108" y="12"/>
                    <a:pt x="104" y="7"/>
                    <a:pt x="104" y="7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0" y="33"/>
                    <a:pt x="0" y="33"/>
                    <a:pt x="0" y="33"/>
                  </a:cubicBezTo>
                  <a:lnTo>
                    <a:pt x="12" y="23"/>
                  </a:lnTo>
                  <a:close/>
                </a:path>
              </a:pathLst>
            </a:custGeom>
            <a:solidFill>
              <a:srgbClr val="3265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5" name="ï$ḻîḓe"/>
            <p:cNvSpPr/>
            <p:nvPr userDrawn="1"/>
          </p:nvSpPr>
          <p:spPr bwMode="auto">
            <a:xfrm>
              <a:off x="4701928" y="2755047"/>
              <a:ext cx="106581" cy="110134"/>
            </a:xfrm>
            <a:custGeom>
              <a:avLst/>
              <a:gdLst>
                <a:gd name="T0" fmla="*/ 0 w 90"/>
                <a:gd name="T1" fmla="*/ 78 h 93"/>
                <a:gd name="T2" fmla="*/ 90 w 90"/>
                <a:gd name="T3" fmla="*/ 0 h 93"/>
                <a:gd name="T4" fmla="*/ 82 w 90"/>
                <a:gd name="T5" fmla="*/ 35 h 93"/>
                <a:gd name="T6" fmla="*/ 12 w 90"/>
                <a:gd name="T7" fmla="*/ 93 h 93"/>
                <a:gd name="T8" fmla="*/ 0 w 90"/>
                <a:gd name="T9" fmla="*/ 78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3">
                  <a:moveTo>
                    <a:pt x="0" y="78"/>
                  </a:moveTo>
                  <a:lnTo>
                    <a:pt x="90" y="0"/>
                  </a:lnTo>
                  <a:lnTo>
                    <a:pt x="82" y="35"/>
                  </a:lnTo>
                  <a:lnTo>
                    <a:pt x="12" y="93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6C5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6" name="íSľïďê"/>
            <p:cNvSpPr/>
            <p:nvPr userDrawn="1"/>
          </p:nvSpPr>
          <p:spPr bwMode="auto">
            <a:xfrm>
              <a:off x="4782456" y="2822549"/>
              <a:ext cx="139740" cy="139740"/>
            </a:xfrm>
            <a:custGeom>
              <a:avLst/>
              <a:gdLst>
                <a:gd name="T0" fmla="*/ 0 w 118"/>
                <a:gd name="T1" fmla="*/ 100 h 118"/>
                <a:gd name="T2" fmla="*/ 118 w 118"/>
                <a:gd name="T3" fmla="*/ 0 h 118"/>
                <a:gd name="T4" fmla="*/ 107 w 118"/>
                <a:gd name="T5" fmla="*/ 38 h 118"/>
                <a:gd name="T6" fmla="*/ 15 w 118"/>
                <a:gd name="T7" fmla="*/ 118 h 118"/>
                <a:gd name="T8" fmla="*/ 0 w 118"/>
                <a:gd name="T9" fmla="*/ 10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8">
                  <a:moveTo>
                    <a:pt x="0" y="100"/>
                  </a:moveTo>
                  <a:lnTo>
                    <a:pt x="118" y="0"/>
                  </a:lnTo>
                  <a:lnTo>
                    <a:pt x="107" y="38"/>
                  </a:lnTo>
                  <a:lnTo>
                    <a:pt x="15" y="118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6C5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7" name="išḻídê"/>
            <p:cNvSpPr/>
            <p:nvPr userDrawn="1"/>
          </p:nvSpPr>
          <p:spPr bwMode="auto">
            <a:xfrm>
              <a:off x="4716139" y="2796495"/>
              <a:ext cx="113687" cy="104213"/>
            </a:xfrm>
            <a:custGeom>
              <a:avLst/>
              <a:gdLst>
                <a:gd name="T0" fmla="*/ 26 w 96"/>
                <a:gd name="T1" fmla="*/ 88 h 88"/>
                <a:gd name="T2" fmla="*/ 96 w 96"/>
                <a:gd name="T3" fmla="*/ 29 h 88"/>
                <a:gd name="T4" fmla="*/ 70 w 96"/>
                <a:gd name="T5" fmla="*/ 0 h 88"/>
                <a:gd name="T6" fmla="*/ 0 w 96"/>
                <a:gd name="T7" fmla="*/ 58 h 88"/>
                <a:gd name="T8" fmla="*/ 26 w 96"/>
                <a:gd name="T9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88">
                  <a:moveTo>
                    <a:pt x="26" y="88"/>
                  </a:moveTo>
                  <a:lnTo>
                    <a:pt x="96" y="29"/>
                  </a:lnTo>
                  <a:lnTo>
                    <a:pt x="70" y="0"/>
                  </a:lnTo>
                  <a:lnTo>
                    <a:pt x="0" y="58"/>
                  </a:lnTo>
                  <a:lnTo>
                    <a:pt x="26" y="88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8" name="îṧlíḓe"/>
            <p:cNvSpPr/>
            <p:nvPr userDrawn="1"/>
          </p:nvSpPr>
          <p:spPr bwMode="auto">
            <a:xfrm>
              <a:off x="4800219" y="2867550"/>
              <a:ext cx="139740" cy="129082"/>
            </a:xfrm>
            <a:custGeom>
              <a:avLst/>
              <a:gdLst>
                <a:gd name="T0" fmla="*/ 25 w 118"/>
                <a:gd name="T1" fmla="*/ 109 h 109"/>
                <a:gd name="T2" fmla="*/ 118 w 118"/>
                <a:gd name="T3" fmla="*/ 29 h 109"/>
                <a:gd name="T4" fmla="*/ 92 w 118"/>
                <a:gd name="T5" fmla="*/ 0 h 109"/>
                <a:gd name="T6" fmla="*/ 0 w 118"/>
                <a:gd name="T7" fmla="*/ 80 h 109"/>
                <a:gd name="T8" fmla="*/ 25 w 118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9">
                  <a:moveTo>
                    <a:pt x="25" y="109"/>
                  </a:moveTo>
                  <a:lnTo>
                    <a:pt x="118" y="29"/>
                  </a:lnTo>
                  <a:lnTo>
                    <a:pt x="92" y="0"/>
                  </a:lnTo>
                  <a:lnTo>
                    <a:pt x="0" y="80"/>
                  </a:lnTo>
                  <a:lnTo>
                    <a:pt x="25" y="10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399" name="isľîḋè"/>
            <p:cNvSpPr/>
            <p:nvPr userDrawn="1"/>
          </p:nvSpPr>
          <p:spPr bwMode="auto">
            <a:xfrm>
              <a:off x="4889038" y="2959920"/>
              <a:ext cx="184741" cy="176452"/>
            </a:xfrm>
            <a:custGeom>
              <a:avLst/>
              <a:gdLst>
                <a:gd name="T0" fmla="*/ 156 w 156"/>
                <a:gd name="T1" fmla="*/ 59 h 149"/>
                <a:gd name="T2" fmla="*/ 50 w 156"/>
                <a:gd name="T3" fmla="*/ 149 h 149"/>
                <a:gd name="T4" fmla="*/ 0 w 156"/>
                <a:gd name="T5" fmla="*/ 90 h 149"/>
                <a:gd name="T6" fmla="*/ 106 w 156"/>
                <a:gd name="T7" fmla="*/ 0 h 149"/>
                <a:gd name="T8" fmla="*/ 156 w 156"/>
                <a:gd name="T9" fmla="*/ 5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49">
                  <a:moveTo>
                    <a:pt x="156" y="59"/>
                  </a:moveTo>
                  <a:lnTo>
                    <a:pt x="50" y="149"/>
                  </a:lnTo>
                  <a:lnTo>
                    <a:pt x="0" y="90"/>
                  </a:lnTo>
                  <a:lnTo>
                    <a:pt x="106" y="0"/>
                  </a:lnTo>
                  <a:lnTo>
                    <a:pt x="156" y="5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0" name="îŝ1îdè"/>
            <p:cNvSpPr/>
            <p:nvPr userDrawn="1"/>
          </p:nvSpPr>
          <p:spPr bwMode="auto">
            <a:xfrm>
              <a:off x="4911538" y="2982420"/>
              <a:ext cx="148030" cy="140925"/>
            </a:xfrm>
            <a:custGeom>
              <a:avLst/>
              <a:gdLst>
                <a:gd name="T0" fmla="*/ 125 w 125"/>
                <a:gd name="T1" fmla="*/ 50 h 119"/>
                <a:gd name="T2" fmla="*/ 43 w 125"/>
                <a:gd name="T3" fmla="*/ 119 h 119"/>
                <a:gd name="T4" fmla="*/ 0 w 125"/>
                <a:gd name="T5" fmla="*/ 69 h 119"/>
                <a:gd name="T6" fmla="*/ 81 w 125"/>
                <a:gd name="T7" fmla="*/ 0 h 119"/>
                <a:gd name="T8" fmla="*/ 125 w 125"/>
                <a:gd name="T9" fmla="*/ 5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19">
                  <a:moveTo>
                    <a:pt x="125" y="50"/>
                  </a:moveTo>
                  <a:lnTo>
                    <a:pt x="43" y="119"/>
                  </a:lnTo>
                  <a:lnTo>
                    <a:pt x="0" y="69"/>
                  </a:lnTo>
                  <a:lnTo>
                    <a:pt x="81" y="0"/>
                  </a:lnTo>
                  <a:lnTo>
                    <a:pt x="125" y="5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1" name="ïś1íḋè"/>
            <p:cNvSpPr/>
            <p:nvPr userDrawn="1"/>
          </p:nvSpPr>
          <p:spPr bwMode="auto">
            <a:xfrm>
              <a:off x="4948249" y="3000184"/>
              <a:ext cx="209610" cy="195399"/>
            </a:xfrm>
            <a:custGeom>
              <a:avLst/>
              <a:gdLst>
                <a:gd name="T0" fmla="*/ 177 w 177"/>
                <a:gd name="T1" fmla="*/ 51 h 165"/>
                <a:gd name="T2" fmla="*/ 43 w 177"/>
                <a:gd name="T3" fmla="*/ 165 h 165"/>
                <a:gd name="T4" fmla="*/ 0 w 177"/>
                <a:gd name="T5" fmla="*/ 115 h 165"/>
                <a:gd name="T6" fmla="*/ 133 w 177"/>
                <a:gd name="T7" fmla="*/ 0 h 165"/>
                <a:gd name="T8" fmla="*/ 177 w 177"/>
                <a:gd name="T9" fmla="*/ 5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65">
                  <a:moveTo>
                    <a:pt x="177" y="51"/>
                  </a:moveTo>
                  <a:lnTo>
                    <a:pt x="43" y="165"/>
                  </a:lnTo>
                  <a:lnTo>
                    <a:pt x="0" y="115"/>
                  </a:lnTo>
                  <a:lnTo>
                    <a:pt x="133" y="0"/>
                  </a:lnTo>
                  <a:lnTo>
                    <a:pt x="177" y="51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2" name="iṣ1iḓê"/>
            <p:cNvSpPr/>
            <p:nvPr userDrawn="1"/>
          </p:nvSpPr>
          <p:spPr bwMode="auto">
            <a:xfrm>
              <a:off x="4999171" y="3038080"/>
              <a:ext cx="206057" cy="181189"/>
            </a:xfrm>
            <a:custGeom>
              <a:avLst/>
              <a:gdLst>
                <a:gd name="T0" fmla="*/ 174 w 174"/>
                <a:gd name="T1" fmla="*/ 20 h 153"/>
                <a:gd name="T2" fmla="*/ 18 w 174"/>
                <a:gd name="T3" fmla="*/ 153 h 153"/>
                <a:gd name="T4" fmla="*/ 0 w 174"/>
                <a:gd name="T5" fmla="*/ 133 h 153"/>
                <a:gd name="T6" fmla="*/ 156 w 174"/>
                <a:gd name="T7" fmla="*/ 0 h 153"/>
                <a:gd name="T8" fmla="*/ 174 w 174"/>
                <a:gd name="T9" fmla="*/ 2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53">
                  <a:moveTo>
                    <a:pt x="174" y="20"/>
                  </a:moveTo>
                  <a:lnTo>
                    <a:pt x="18" y="153"/>
                  </a:lnTo>
                  <a:lnTo>
                    <a:pt x="0" y="133"/>
                  </a:lnTo>
                  <a:lnTo>
                    <a:pt x="156" y="0"/>
                  </a:lnTo>
                  <a:lnTo>
                    <a:pt x="174" y="20"/>
                  </a:lnTo>
                  <a:close/>
                </a:path>
              </a:pathLst>
            </a:custGeom>
            <a:solidFill>
              <a:srgbClr val="6F5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3" name="îŝļídè"/>
            <p:cNvSpPr/>
            <p:nvPr userDrawn="1"/>
          </p:nvSpPr>
          <p:spPr bwMode="auto">
            <a:xfrm>
              <a:off x="4671138" y="2951630"/>
              <a:ext cx="198952" cy="261717"/>
            </a:xfrm>
            <a:custGeom>
              <a:avLst/>
              <a:gdLst>
                <a:gd name="T0" fmla="*/ 45 w 97"/>
                <a:gd name="T1" fmla="*/ 12 h 128"/>
                <a:gd name="T2" fmla="*/ 0 w 97"/>
                <a:gd name="T3" fmla="*/ 113 h 128"/>
                <a:gd name="T4" fmla="*/ 7 w 97"/>
                <a:gd name="T5" fmla="*/ 121 h 128"/>
                <a:gd name="T6" fmla="*/ 97 w 97"/>
                <a:gd name="T7" fmla="*/ 45 h 128"/>
                <a:gd name="T8" fmla="*/ 59 w 97"/>
                <a:gd name="T9" fmla="*/ 0 h 128"/>
                <a:gd name="T10" fmla="*/ 45 w 97"/>
                <a:gd name="T11" fmla="*/ 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7" h="128">
                  <a:moveTo>
                    <a:pt x="45" y="12"/>
                  </a:moveTo>
                  <a:cubicBezTo>
                    <a:pt x="45" y="12"/>
                    <a:pt x="28" y="68"/>
                    <a:pt x="0" y="113"/>
                  </a:cubicBezTo>
                  <a:cubicBezTo>
                    <a:pt x="13" y="128"/>
                    <a:pt x="7" y="121"/>
                    <a:pt x="7" y="121"/>
                  </a:cubicBezTo>
                  <a:cubicBezTo>
                    <a:pt x="97" y="45"/>
                    <a:pt x="97" y="45"/>
                    <a:pt x="97" y="45"/>
                  </a:cubicBezTo>
                  <a:cubicBezTo>
                    <a:pt x="59" y="0"/>
                    <a:pt x="59" y="0"/>
                    <a:pt x="59" y="0"/>
                  </a:cubicBezTo>
                  <a:lnTo>
                    <a:pt x="45" y="12"/>
                  </a:lnTo>
                  <a:close/>
                </a:path>
              </a:pathLst>
            </a:custGeom>
            <a:solidFill>
              <a:srgbClr val="2B57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4" name="ïṣļîḍé"/>
            <p:cNvSpPr/>
            <p:nvPr userDrawn="1"/>
          </p:nvSpPr>
          <p:spPr bwMode="auto">
            <a:xfrm>
              <a:off x="4712586" y="3044001"/>
              <a:ext cx="176452" cy="132635"/>
            </a:xfrm>
            <a:custGeom>
              <a:avLst/>
              <a:gdLst>
                <a:gd name="T0" fmla="*/ 133 w 149"/>
                <a:gd name="T1" fmla="*/ 0 h 112"/>
                <a:gd name="T2" fmla="*/ 0 w 149"/>
                <a:gd name="T3" fmla="*/ 112 h 112"/>
                <a:gd name="T4" fmla="*/ 42 w 149"/>
                <a:gd name="T5" fmla="*/ 110 h 112"/>
                <a:gd name="T6" fmla="*/ 149 w 149"/>
                <a:gd name="T7" fmla="*/ 19 h 112"/>
                <a:gd name="T8" fmla="*/ 133 w 149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12">
                  <a:moveTo>
                    <a:pt x="133" y="0"/>
                  </a:moveTo>
                  <a:lnTo>
                    <a:pt x="0" y="112"/>
                  </a:lnTo>
                  <a:lnTo>
                    <a:pt x="42" y="110"/>
                  </a:lnTo>
                  <a:lnTo>
                    <a:pt x="149" y="19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5" name="ïṣḻiḍe"/>
            <p:cNvSpPr/>
            <p:nvPr userDrawn="1"/>
          </p:nvSpPr>
          <p:spPr bwMode="auto">
            <a:xfrm>
              <a:off x="4622584" y="2867550"/>
              <a:ext cx="159872" cy="213163"/>
            </a:xfrm>
            <a:custGeom>
              <a:avLst/>
              <a:gdLst>
                <a:gd name="T0" fmla="*/ 36 w 78"/>
                <a:gd name="T1" fmla="*/ 10 h 104"/>
                <a:gd name="T2" fmla="*/ 0 w 78"/>
                <a:gd name="T3" fmla="*/ 92 h 104"/>
                <a:gd name="T4" fmla="*/ 5 w 78"/>
                <a:gd name="T5" fmla="*/ 99 h 104"/>
                <a:gd name="T6" fmla="*/ 78 w 78"/>
                <a:gd name="T7" fmla="*/ 36 h 104"/>
                <a:gd name="T8" fmla="*/ 47 w 78"/>
                <a:gd name="T9" fmla="*/ 0 h 104"/>
                <a:gd name="T10" fmla="*/ 36 w 78"/>
                <a:gd name="T11" fmla="*/ 1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104">
                  <a:moveTo>
                    <a:pt x="36" y="10"/>
                  </a:moveTo>
                  <a:cubicBezTo>
                    <a:pt x="36" y="10"/>
                    <a:pt x="23" y="55"/>
                    <a:pt x="0" y="92"/>
                  </a:cubicBezTo>
                  <a:cubicBezTo>
                    <a:pt x="10" y="104"/>
                    <a:pt x="5" y="99"/>
                    <a:pt x="5" y="99"/>
                  </a:cubicBezTo>
                  <a:cubicBezTo>
                    <a:pt x="78" y="36"/>
                    <a:pt x="78" y="36"/>
                    <a:pt x="78" y="36"/>
                  </a:cubicBezTo>
                  <a:cubicBezTo>
                    <a:pt x="47" y="0"/>
                    <a:pt x="47" y="0"/>
                    <a:pt x="47" y="0"/>
                  </a:cubicBezTo>
                  <a:lnTo>
                    <a:pt x="36" y="10"/>
                  </a:lnTo>
                  <a:close/>
                </a:path>
              </a:pathLst>
            </a:custGeom>
            <a:solidFill>
              <a:srgbClr val="2B57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6" name="ïṡḷîḋé"/>
            <p:cNvSpPr/>
            <p:nvPr userDrawn="1"/>
          </p:nvSpPr>
          <p:spPr bwMode="auto">
            <a:xfrm>
              <a:off x="4594162" y="2847417"/>
              <a:ext cx="121977" cy="92370"/>
            </a:xfrm>
            <a:custGeom>
              <a:avLst/>
              <a:gdLst>
                <a:gd name="T0" fmla="*/ 91 w 103"/>
                <a:gd name="T1" fmla="*/ 0 h 78"/>
                <a:gd name="T2" fmla="*/ 0 w 103"/>
                <a:gd name="T3" fmla="*/ 78 h 78"/>
                <a:gd name="T4" fmla="*/ 36 w 103"/>
                <a:gd name="T5" fmla="*/ 74 h 78"/>
                <a:gd name="T6" fmla="*/ 103 w 103"/>
                <a:gd name="T7" fmla="*/ 15 h 78"/>
                <a:gd name="T8" fmla="*/ 91 w 103"/>
                <a:gd name="T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78">
                  <a:moveTo>
                    <a:pt x="91" y="0"/>
                  </a:moveTo>
                  <a:lnTo>
                    <a:pt x="0" y="78"/>
                  </a:lnTo>
                  <a:lnTo>
                    <a:pt x="36" y="74"/>
                  </a:lnTo>
                  <a:lnTo>
                    <a:pt x="103" y="15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7" name="îṡļïḋe"/>
            <p:cNvSpPr/>
            <p:nvPr userDrawn="1"/>
          </p:nvSpPr>
          <p:spPr bwMode="auto">
            <a:xfrm>
              <a:off x="4645085" y="2940972"/>
              <a:ext cx="155135" cy="119608"/>
            </a:xfrm>
            <a:custGeom>
              <a:avLst/>
              <a:gdLst>
                <a:gd name="T0" fmla="*/ 116 w 131"/>
                <a:gd name="T1" fmla="*/ 0 h 101"/>
                <a:gd name="T2" fmla="*/ 0 w 131"/>
                <a:gd name="T3" fmla="*/ 101 h 101"/>
                <a:gd name="T4" fmla="*/ 38 w 131"/>
                <a:gd name="T5" fmla="*/ 97 h 101"/>
                <a:gd name="T6" fmla="*/ 131 w 131"/>
                <a:gd name="T7" fmla="*/ 18 h 101"/>
                <a:gd name="T8" fmla="*/ 116 w 131"/>
                <a:gd name="T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101">
                  <a:moveTo>
                    <a:pt x="116" y="0"/>
                  </a:moveTo>
                  <a:lnTo>
                    <a:pt x="0" y="101"/>
                  </a:lnTo>
                  <a:lnTo>
                    <a:pt x="38" y="97"/>
                  </a:lnTo>
                  <a:lnTo>
                    <a:pt x="131" y="18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8" name="isľídé"/>
            <p:cNvSpPr/>
            <p:nvPr userDrawn="1"/>
          </p:nvSpPr>
          <p:spPr bwMode="auto">
            <a:xfrm>
              <a:off x="4636795" y="2865181"/>
              <a:ext cx="110134" cy="104213"/>
            </a:xfrm>
            <a:custGeom>
              <a:avLst/>
              <a:gdLst>
                <a:gd name="T0" fmla="*/ 93 w 93"/>
                <a:gd name="T1" fmla="*/ 30 h 88"/>
                <a:gd name="T2" fmla="*/ 24 w 93"/>
                <a:gd name="T3" fmla="*/ 88 h 88"/>
                <a:gd name="T4" fmla="*/ 0 w 93"/>
                <a:gd name="T5" fmla="*/ 59 h 88"/>
                <a:gd name="T6" fmla="*/ 67 w 93"/>
                <a:gd name="T7" fmla="*/ 0 h 88"/>
                <a:gd name="T8" fmla="*/ 93 w 93"/>
                <a:gd name="T9" fmla="*/ 3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88">
                  <a:moveTo>
                    <a:pt x="93" y="30"/>
                  </a:moveTo>
                  <a:lnTo>
                    <a:pt x="24" y="88"/>
                  </a:lnTo>
                  <a:lnTo>
                    <a:pt x="0" y="59"/>
                  </a:lnTo>
                  <a:lnTo>
                    <a:pt x="67" y="0"/>
                  </a:lnTo>
                  <a:lnTo>
                    <a:pt x="93" y="30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09" name="ïSḷîḓé"/>
            <p:cNvSpPr/>
            <p:nvPr userDrawn="1"/>
          </p:nvSpPr>
          <p:spPr bwMode="auto">
            <a:xfrm>
              <a:off x="4690086" y="2962289"/>
              <a:ext cx="139740" cy="127898"/>
            </a:xfrm>
            <a:custGeom>
              <a:avLst/>
              <a:gdLst>
                <a:gd name="T0" fmla="*/ 118 w 118"/>
                <a:gd name="T1" fmla="*/ 29 h 108"/>
                <a:gd name="T2" fmla="*/ 26 w 118"/>
                <a:gd name="T3" fmla="*/ 108 h 108"/>
                <a:gd name="T4" fmla="*/ 0 w 118"/>
                <a:gd name="T5" fmla="*/ 79 h 108"/>
                <a:gd name="T6" fmla="*/ 93 w 118"/>
                <a:gd name="T7" fmla="*/ 0 h 108"/>
                <a:gd name="T8" fmla="*/ 118 w 118"/>
                <a:gd name="T9" fmla="*/ 2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08">
                  <a:moveTo>
                    <a:pt x="118" y="29"/>
                  </a:moveTo>
                  <a:lnTo>
                    <a:pt x="26" y="108"/>
                  </a:lnTo>
                  <a:lnTo>
                    <a:pt x="0" y="79"/>
                  </a:lnTo>
                  <a:lnTo>
                    <a:pt x="93" y="0"/>
                  </a:lnTo>
                  <a:lnTo>
                    <a:pt x="118" y="29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0" name="ïśḻíḑé"/>
            <p:cNvSpPr/>
            <p:nvPr userDrawn="1"/>
          </p:nvSpPr>
          <p:spPr bwMode="auto">
            <a:xfrm>
              <a:off x="4763508" y="3066501"/>
              <a:ext cx="184741" cy="175267"/>
            </a:xfrm>
            <a:custGeom>
              <a:avLst/>
              <a:gdLst>
                <a:gd name="T0" fmla="*/ 50 w 156"/>
                <a:gd name="T1" fmla="*/ 148 h 148"/>
                <a:gd name="T2" fmla="*/ 156 w 156"/>
                <a:gd name="T3" fmla="*/ 59 h 148"/>
                <a:gd name="T4" fmla="*/ 106 w 156"/>
                <a:gd name="T5" fmla="*/ 0 h 148"/>
                <a:gd name="T6" fmla="*/ 0 w 156"/>
                <a:gd name="T7" fmla="*/ 90 h 148"/>
                <a:gd name="T8" fmla="*/ 50 w 156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48">
                  <a:moveTo>
                    <a:pt x="50" y="148"/>
                  </a:moveTo>
                  <a:lnTo>
                    <a:pt x="156" y="59"/>
                  </a:lnTo>
                  <a:lnTo>
                    <a:pt x="106" y="0"/>
                  </a:lnTo>
                  <a:lnTo>
                    <a:pt x="0" y="90"/>
                  </a:lnTo>
                  <a:lnTo>
                    <a:pt x="50" y="148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1" name="íş1idè"/>
            <p:cNvSpPr/>
            <p:nvPr userDrawn="1"/>
          </p:nvSpPr>
          <p:spPr bwMode="auto">
            <a:xfrm>
              <a:off x="4788377" y="3086633"/>
              <a:ext cx="148030" cy="143293"/>
            </a:xfrm>
            <a:custGeom>
              <a:avLst/>
              <a:gdLst>
                <a:gd name="T0" fmla="*/ 42 w 125"/>
                <a:gd name="T1" fmla="*/ 121 h 121"/>
                <a:gd name="T2" fmla="*/ 125 w 125"/>
                <a:gd name="T3" fmla="*/ 50 h 121"/>
                <a:gd name="T4" fmla="*/ 81 w 125"/>
                <a:gd name="T5" fmla="*/ 0 h 121"/>
                <a:gd name="T6" fmla="*/ 0 w 125"/>
                <a:gd name="T7" fmla="*/ 71 h 121"/>
                <a:gd name="T8" fmla="*/ 42 w 125"/>
                <a:gd name="T9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1">
                  <a:moveTo>
                    <a:pt x="42" y="121"/>
                  </a:moveTo>
                  <a:lnTo>
                    <a:pt x="125" y="50"/>
                  </a:lnTo>
                  <a:lnTo>
                    <a:pt x="81" y="0"/>
                  </a:lnTo>
                  <a:lnTo>
                    <a:pt x="0" y="71"/>
                  </a:lnTo>
                  <a:lnTo>
                    <a:pt x="42" y="121"/>
                  </a:lnTo>
                  <a:close/>
                </a:path>
              </a:pathLst>
            </a:custGeom>
            <a:solidFill>
              <a:srgbClr val="503E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2" name="isľïḓé"/>
            <p:cNvSpPr/>
            <p:nvPr userDrawn="1"/>
          </p:nvSpPr>
          <p:spPr bwMode="auto">
            <a:xfrm>
              <a:off x="4793114" y="3136371"/>
              <a:ext cx="206057" cy="191846"/>
            </a:xfrm>
            <a:custGeom>
              <a:avLst/>
              <a:gdLst>
                <a:gd name="T0" fmla="*/ 43 w 174"/>
                <a:gd name="T1" fmla="*/ 162 h 162"/>
                <a:gd name="T2" fmla="*/ 174 w 174"/>
                <a:gd name="T3" fmla="*/ 50 h 162"/>
                <a:gd name="T4" fmla="*/ 131 w 174"/>
                <a:gd name="T5" fmla="*/ 0 h 162"/>
                <a:gd name="T6" fmla="*/ 0 w 174"/>
                <a:gd name="T7" fmla="*/ 112 h 162"/>
                <a:gd name="T8" fmla="*/ 43 w 174"/>
                <a:gd name="T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62">
                  <a:moveTo>
                    <a:pt x="43" y="162"/>
                  </a:moveTo>
                  <a:lnTo>
                    <a:pt x="174" y="50"/>
                  </a:lnTo>
                  <a:lnTo>
                    <a:pt x="131" y="0"/>
                  </a:lnTo>
                  <a:lnTo>
                    <a:pt x="0" y="112"/>
                  </a:lnTo>
                  <a:lnTo>
                    <a:pt x="43" y="162"/>
                  </a:lnTo>
                  <a:close/>
                </a:path>
              </a:pathLst>
            </a:custGeom>
            <a:solidFill>
              <a:srgbClr val="9B1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3" name="îşlíḓe"/>
            <p:cNvSpPr/>
            <p:nvPr userDrawn="1"/>
          </p:nvSpPr>
          <p:spPr bwMode="auto">
            <a:xfrm>
              <a:off x="4793114" y="3136371"/>
              <a:ext cx="206057" cy="191846"/>
            </a:xfrm>
            <a:custGeom>
              <a:avLst/>
              <a:gdLst>
                <a:gd name="T0" fmla="*/ 43 w 174"/>
                <a:gd name="T1" fmla="*/ 162 h 162"/>
                <a:gd name="T2" fmla="*/ 174 w 174"/>
                <a:gd name="T3" fmla="*/ 50 h 162"/>
                <a:gd name="T4" fmla="*/ 131 w 174"/>
                <a:gd name="T5" fmla="*/ 0 h 162"/>
                <a:gd name="T6" fmla="*/ 0 w 174"/>
                <a:gd name="T7" fmla="*/ 112 h 162"/>
                <a:gd name="T8" fmla="*/ 43 w 174"/>
                <a:gd name="T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62">
                  <a:moveTo>
                    <a:pt x="43" y="162"/>
                  </a:moveTo>
                  <a:lnTo>
                    <a:pt x="174" y="50"/>
                  </a:lnTo>
                  <a:lnTo>
                    <a:pt x="131" y="0"/>
                  </a:lnTo>
                  <a:lnTo>
                    <a:pt x="0" y="112"/>
                  </a:lnTo>
                  <a:lnTo>
                    <a:pt x="43" y="16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4" name="iśļíḋè"/>
            <p:cNvSpPr/>
            <p:nvPr userDrawn="1"/>
          </p:nvSpPr>
          <p:spPr bwMode="auto">
            <a:xfrm>
              <a:off x="4816799" y="3195583"/>
              <a:ext cx="203689" cy="180004"/>
            </a:xfrm>
            <a:custGeom>
              <a:avLst/>
              <a:gdLst>
                <a:gd name="T0" fmla="*/ 18 w 172"/>
                <a:gd name="T1" fmla="*/ 152 h 152"/>
                <a:gd name="T2" fmla="*/ 172 w 172"/>
                <a:gd name="T3" fmla="*/ 20 h 152"/>
                <a:gd name="T4" fmla="*/ 154 w 172"/>
                <a:gd name="T5" fmla="*/ 0 h 152"/>
                <a:gd name="T6" fmla="*/ 0 w 172"/>
                <a:gd name="T7" fmla="*/ 133 h 152"/>
                <a:gd name="T8" fmla="*/ 18 w 172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52">
                  <a:moveTo>
                    <a:pt x="18" y="152"/>
                  </a:moveTo>
                  <a:lnTo>
                    <a:pt x="172" y="20"/>
                  </a:lnTo>
                  <a:lnTo>
                    <a:pt x="154" y="0"/>
                  </a:lnTo>
                  <a:lnTo>
                    <a:pt x="0" y="133"/>
                  </a:lnTo>
                  <a:lnTo>
                    <a:pt x="18" y="152"/>
                  </a:lnTo>
                  <a:close/>
                </a:path>
              </a:pathLst>
            </a:custGeom>
            <a:solidFill>
              <a:srgbClr val="6F57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5" name="í$ļiḓe"/>
            <p:cNvSpPr/>
            <p:nvPr userDrawn="1"/>
          </p:nvSpPr>
          <p:spPr bwMode="auto">
            <a:xfrm>
              <a:off x="4816799" y="3195583"/>
              <a:ext cx="203689" cy="180004"/>
            </a:xfrm>
            <a:custGeom>
              <a:avLst/>
              <a:gdLst>
                <a:gd name="T0" fmla="*/ 18 w 172"/>
                <a:gd name="T1" fmla="*/ 152 h 152"/>
                <a:gd name="T2" fmla="*/ 172 w 172"/>
                <a:gd name="T3" fmla="*/ 20 h 152"/>
                <a:gd name="T4" fmla="*/ 154 w 172"/>
                <a:gd name="T5" fmla="*/ 0 h 152"/>
                <a:gd name="T6" fmla="*/ 0 w 172"/>
                <a:gd name="T7" fmla="*/ 133 h 152"/>
                <a:gd name="T8" fmla="*/ 18 w 172"/>
                <a:gd name="T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52">
                  <a:moveTo>
                    <a:pt x="18" y="152"/>
                  </a:moveTo>
                  <a:lnTo>
                    <a:pt x="172" y="20"/>
                  </a:lnTo>
                  <a:lnTo>
                    <a:pt x="154" y="0"/>
                  </a:lnTo>
                  <a:lnTo>
                    <a:pt x="0" y="133"/>
                  </a:lnTo>
                  <a:lnTo>
                    <a:pt x="18" y="15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6" name="ï$ḷiḍè"/>
            <p:cNvSpPr/>
            <p:nvPr userDrawn="1"/>
          </p:nvSpPr>
          <p:spPr bwMode="auto">
            <a:xfrm>
              <a:off x="4466265" y="2803601"/>
              <a:ext cx="3200993" cy="3196255"/>
            </a:xfrm>
            <a:prstGeom prst="ellipse">
              <a:avLst/>
            </a:prstGeom>
            <a:solidFill>
              <a:srgbClr val="60B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7" name="ïS1ïḋê"/>
            <p:cNvSpPr/>
            <p:nvPr userDrawn="1"/>
          </p:nvSpPr>
          <p:spPr bwMode="auto">
            <a:xfrm>
              <a:off x="5267993" y="2803601"/>
              <a:ext cx="2399264" cy="2868220"/>
            </a:xfrm>
            <a:custGeom>
              <a:avLst/>
              <a:gdLst>
                <a:gd name="T0" fmla="*/ 607 w 1170"/>
                <a:gd name="T1" fmla="*/ 41 h 1401"/>
                <a:gd name="T2" fmla="*/ 689 w 1170"/>
                <a:gd name="T3" fmla="*/ 82 h 1401"/>
                <a:gd name="T4" fmla="*/ 650 w 1170"/>
                <a:gd name="T5" fmla="*/ 63 h 1401"/>
                <a:gd name="T6" fmla="*/ 559 w 1170"/>
                <a:gd name="T7" fmla="*/ 41 h 1401"/>
                <a:gd name="T8" fmla="*/ 524 w 1170"/>
                <a:gd name="T9" fmla="*/ 111 h 1401"/>
                <a:gd name="T10" fmla="*/ 615 w 1170"/>
                <a:gd name="T11" fmla="*/ 65 h 1401"/>
                <a:gd name="T12" fmla="*/ 734 w 1170"/>
                <a:gd name="T13" fmla="*/ 182 h 1401"/>
                <a:gd name="T14" fmla="*/ 639 w 1170"/>
                <a:gd name="T15" fmla="*/ 212 h 1401"/>
                <a:gd name="T16" fmla="*/ 561 w 1170"/>
                <a:gd name="T17" fmla="*/ 204 h 1401"/>
                <a:gd name="T18" fmla="*/ 450 w 1170"/>
                <a:gd name="T19" fmla="*/ 237 h 1401"/>
                <a:gd name="T20" fmla="*/ 313 w 1170"/>
                <a:gd name="T21" fmla="*/ 298 h 1401"/>
                <a:gd name="T22" fmla="*/ 226 w 1170"/>
                <a:gd name="T23" fmla="*/ 224 h 1401"/>
                <a:gd name="T24" fmla="*/ 98 w 1170"/>
                <a:gd name="T25" fmla="*/ 289 h 1401"/>
                <a:gd name="T26" fmla="*/ 168 w 1170"/>
                <a:gd name="T27" fmla="*/ 330 h 1401"/>
                <a:gd name="T28" fmla="*/ 161 w 1170"/>
                <a:gd name="T29" fmla="*/ 392 h 1401"/>
                <a:gd name="T30" fmla="*/ 174 w 1170"/>
                <a:gd name="T31" fmla="*/ 525 h 1401"/>
                <a:gd name="T32" fmla="*/ 309 w 1170"/>
                <a:gd name="T33" fmla="*/ 539 h 1401"/>
                <a:gd name="T34" fmla="*/ 327 w 1170"/>
                <a:gd name="T35" fmla="*/ 573 h 1401"/>
                <a:gd name="T36" fmla="*/ 426 w 1170"/>
                <a:gd name="T37" fmla="*/ 618 h 1401"/>
                <a:gd name="T38" fmla="*/ 487 w 1170"/>
                <a:gd name="T39" fmla="*/ 708 h 1401"/>
                <a:gd name="T40" fmla="*/ 574 w 1170"/>
                <a:gd name="T41" fmla="*/ 820 h 1401"/>
                <a:gd name="T42" fmla="*/ 485 w 1170"/>
                <a:gd name="T43" fmla="*/ 863 h 1401"/>
                <a:gd name="T44" fmla="*/ 546 w 1170"/>
                <a:gd name="T45" fmla="*/ 868 h 1401"/>
                <a:gd name="T46" fmla="*/ 546 w 1170"/>
                <a:gd name="T47" fmla="*/ 886 h 1401"/>
                <a:gd name="T48" fmla="*/ 575 w 1170"/>
                <a:gd name="T49" fmla="*/ 895 h 1401"/>
                <a:gd name="T50" fmla="*/ 625 w 1170"/>
                <a:gd name="T51" fmla="*/ 934 h 1401"/>
                <a:gd name="T52" fmla="*/ 721 w 1170"/>
                <a:gd name="T53" fmla="*/ 1026 h 1401"/>
                <a:gd name="T54" fmla="*/ 633 w 1170"/>
                <a:gd name="T55" fmla="*/ 1109 h 1401"/>
                <a:gd name="T56" fmla="*/ 576 w 1170"/>
                <a:gd name="T57" fmla="*/ 1169 h 1401"/>
                <a:gd name="T58" fmla="*/ 479 w 1170"/>
                <a:gd name="T59" fmla="*/ 1206 h 1401"/>
                <a:gd name="T60" fmla="*/ 308 w 1170"/>
                <a:gd name="T61" fmla="*/ 1271 h 1401"/>
                <a:gd name="T62" fmla="*/ 211 w 1170"/>
                <a:gd name="T63" fmla="*/ 1301 h 1401"/>
                <a:gd name="T64" fmla="*/ 90 w 1170"/>
                <a:gd name="T65" fmla="*/ 1344 h 1401"/>
                <a:gd name="T66" fmla="*/ 43 w 1170"/>
                <a:gd name="T67" fmla="*/ 1381 h 1401"/>
                <a:gd name="T68" fmla="*/ 38 w 1170"/>
                <a:gd name="T69" fmla="*/ 1235 h 1401"/>
                <a:gd name="T70" fmla="*/ 128 w 1170"/>
                <a:gd name="T71" fmla="*/ 1062 h 1401"/>
                <a:gd name="T72" fmla="*/ 105 w 1170"/>
                <a:gd name="T73" fmla="*/ 893 h 1401"/>
                <a:gd name="T74" fmla="*/ 81 w 1170"/>
                <a:gd name="T75" fmla="*/ 748 h 1401"/>
                <a:gd name="T76" fmla="*/ 199 w 1170"/>
                <a:gd name="T77" fmla="*/ 628 h 1401"/>
                <a:gd name="T78" fmla="*/ 139 w 1170"/>
                <a:gd name="T79" fmla="*/ 505 h 1401"/>
                <a:gd name="T80" fmla="*/ 96 w 1170"/>
                <a:gd name="T81" fmla="*/ 407 h 1401"/>
                <a:gd name="T82" fmla="*/ 30 w 1170"/>
                <a:gd name="T83" fmla="*/ 252 h 1401"/>
                <a:gd name="T84" fmla="*/ 11 w 1170"/>
                <a:gd name="T85" fmla="*/ 213 h 1401"/>
                <a:gd name="T86" fmla="*/ 40 w 1170"/>
                <a:gd name="T87" fmla="*/ 156 h 1401"/>
                <a:gd name="T88" fmla="*/ 242 w 1170"/>
                <a:gd name="T89" fmla="*/ 14 h 1401"/>
                <a:gd name="T90" fmla="*/ 1008 w 1170"/>
                <a:gd name="T91" fmla="*/ 355 h 1401"/>
                <a:gd name="T92" fmla="*/ 1114 w 1170"/>
                <a:gd name="T93" fmla="*/ 571 h 1401"/>
                <a:gd name="T94" fmla="*/ 1097 w 1170"/>
                <a:gd name="T95" fmla="*/ 503 h 1401"/>
                <a:gd name="T96" fmla="*/ 1118 w 1170"/>
                <a:gd name="T97" fmla="*/ 1062 h 1401"/>
                <a:gd name="T98" fmla="*/ 1096 w 1170"/>
                <a:gd name="T99" fmla="*/ 1011 h 1401"/>
                <a:gd name="T100" fmla="*/ 1004 w 1170"/>
                <a:gd name="T101" fmla="*/ 842 h 1401"/>
                <a:gd name="T102" fmla="*/ 1084 w 1170"/>
                <a:gd name="T103" fmla="*/ 625 h 1401"/>
                <a:gd name="T104" fmla="*/ 849 w 1170"/>
                <a:gd name="T105" fmla="*/ 160 h 1401"/>
                <a:gd name="T106" fmla="*/ 802 w 1170"/>
                <a:gd name="T107" fmla="*/ 163 h 1401"/>
                <a:gd name="T108" fmla="*/ 782 w 1170"/>
                <a:gd name="T109" fmla="*/ 134 h 1401"/>
                <a:gd name="T110" fmla="*/ 726 w 1170"/>
                <a:gd name="T111" fmla="*/ 240 h 1401"/>
                <a:gd name="T112" fmla="*/ 446 w 1170"/>
                <a:gd name="T113" fmla="*/ 496 h 1401"/>
                <a:gd name="T114" fmla="*/ 316 w 1170"/>
                <a:gd name="T115" fmla="*/ 437 h 1401"/>
                <a:gd name="T116" fmla="*/ 390 w 1170"/>
                <a:gd name="T117" fmla="*/ 472 h 1401"/>
                <a:gd name="T118" fmla="*/ 248 w 1170"/>
                <a:gd name="T119" fmla="*/ 346 h 1401"/>
                <a:gd name="T120" fmla="*/ 322 w 1170"/>
                <a:gd name="T121" fmla="*/ 400 h 1401"/>
                <a:gd name="T122" fmla="*/ 244 w 1170"/>
                <a:gd name="T123" fmla="*/ 338 h 1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0" h="1401">
                  <a:moveTo>
                    <a:pt x="390" y="0"/>
                  </a:moveTo>
                  <a:cubicBezTo>
                    <a:pt x="442" y="0"/>
                    <a:pt x="494" y="5"/>
                    <a:pt x="543" y="15"/>
                  </a:cubicBezTo>
                  <a:cubicBezTo>
                    <a:pt x="528" y="17"/>
                    <a:pt x="528" y="17"/>
                    <a:pt x="528" y="17"/>
                  </a:cubicBezTo>
                  <a:cubicBezTo>
                    <a:pt x="575" y="28"/>
                    <a:pt x="575" y="28"/>
                    <a:pt x="575" y="28"/>
                  </a:cubicBezTo>
                  <a:cubicBezTo>
                    <a:pt x="577" y="27"/>
                    <a:pt x="577" y="27"/>
                    <a:pt x="577" y="27"/>
                  </a:cubicBezTo>
                  <a:cubicBezTo>
                    <a:pt x="593" y="33"/>
                    <a:pt x="593" y="33"/>
                    <a:pt x="593" y="33"/>
                  </a:cubicBezTo>
                  <a:cubicBezTo>
                    <a:pt x="588" y="41"/>
                    <a:pt x="588" y="41"/>
                    <a:pt x="588" y="41"/>
                  </a:cubicBezTo>
                  <a:cubicBezTo>
                    <a:pt x="607" y="41"/>
                    <a:pt x="607" y="41"/>
                    <a:pt x="607" y="41"/>
                  </a:cubicBezTo>
                  <a:cubicBezTo>
                    <a:pt x="608" y="37"/>
                    <a:pt x="608" y="37"/>
                    <a:pt x="608" y="37"/>
                  </a:cubicBezTo>
                  <a:cubicBezTo>
                    <a:pt x="628" y="41"/>
                    <a:pt x="628" y="41"/>
                    <a:pt x="628" y="41"/>
                  </a:cubicBezTo>
                  <a:cubicBezTo>
                    <a:pt x="637" y="46"/>
                    <a:pt x="637" y="46"/>
                    <a:pt x="637" y="46"/>
                  </a:cubicBezTo>
                  <a:cubicBezTo>
                    <a:pt x="659" y="54"/>
                    <a:pt x="659" y="54"/>
                    <a:pt x="659" y="54"/>
                  </a:cubicBezTo>
                  <a:cubicBezTo>
                    <a:pt x="690" y="79"/>
                    <a:pt x="690" y="79"/>
                    <a:pt x="690" y="79"/>
                  </a:cubicBezTo>
                  <a:cubicBezTo>
                    <a:pt x="674" y="79"/>
                    <a:pt x="674" y="79"/>
                    <a:pt x="674" y="79"/>
                  </a:cubicBezTo>
                  <a:cubicBezTo>
                    <a:pt x="681" y="88"/>
                    <a:pt x="681" y="88"/>
                    <a:pt x="681" y="88"/>
                  </a:cubicBezTo>
                  <a:cubicBezTo>
                    <a:pt x="689" y="82"/>
                    <a:pt x="689" y="82"/>
                    <a:pt x="689" y="82"/>
                  </a:cubicBezTo>
                  <a:cubicBezTo>
                    <a:pt x="691" y="82"/>
                    <a:pt x="691" y="82"/>
                    <a:pt x="691" y="82"/>
                  </a:cubicBezTo>
                  <a:cubicBezTo>
                    <a:pt x="709" y="100"/>
                    <a:pt x="709" y="100"/>
                    <a:pt x="709" y="100"/>
                  </a:cubicBezTo>
                  <a:cubicBezTo>
                    <a:pt x="690" y="100"/>
                    <a:pt x="690" y="100"/>
                    <a:pt x="690" y="100"/>
                  </a:cubicBezTo>
                  <a:cubicBezTo>
                    <a:pt x="684" y="107"/>
                    <a:pt x="684" y="107"/>
                    <a:pt x="684" y="107"/>
                  </a:cubicBezTo>
                  <a:cubicBezTo>
                    <a:pt x="661" y="92"/>
                    <a:pt x="661" y="92"/>
                    <a:pt x="661" y="92"/>
                  </a:cubicBezTo>
                  <a:cubicBezTo>
                    <a:pt x="661" y="86"/>
                    <a:pt x="661" y="86"/>
                    <a:pt x="661" y="86"/>
                  </a:cubicBezTo>
                  <a:cubicBezTo>
                    <a:pt x="631" y="68"/>
                    <a:pt x="631" y="68"/>
                    <a:pt x="631" y="68"/>
                  </a:cubicBezTo>
                  <a:cubicBezTo>
                    <a:pt x="650" y="63"/>
                    <a:pt x="650" y="63"/>
                    <a:pt x="650" y="63"/>
                  </a:cubicBezTo>
                  <a:cubicBezTo>
                    <a:pt x="634" y="50"/>
                    <a:pt x="634" y="50"/>
                    <a:pt x="634" y="50"/>
                  </a:cubicBezTo>
                  <a:cubicBezTo>
                    <a:pt x="596" y="47"/>
                    <a:pt x="596" y="47"/>
                    <a:pt x="596" y="47"/>
                  </a:cubicBezTo>
                  <a:cubicBezTo>
                    <a:pt x="606" y="55"/>
                    <a:pt x="606" y="55"/>
                    <a:pt x="606" y="55"/>
                  </a:cubicBezTo>
                  <a:cubicBezTo>
                    <a:pt x="569" y="52"/>
                    <a:pt x="569" y="52"/>
                    <a:pt x="569" y="52"/>
                  </a:cubicBezTo>
                  <a:cubicBezTo>
                    <a:pt x="569" y="52"/>
                    <a:pt x="566" y="52"/>
                    <a:pt x="566" y="52"/>
                  </a:cubicBezTo>
                  <a:cubicBezTo>
                    <a:pt x="564" y="49"/>
                    <a:pt x="564" y="49"/>
                    <a:pt x="564" y="49"/>
                  </a:cubicBezTo>
                  <a:cubicBezTo>
                    <a:pt x="586" y="42"/>
                    <a:pt x="586" y="42"/>
                    <a:pt x="586" y="42"/>
                  </a:cubicBezTo>
                  <a:cubicBezTo>
                    <a:pt x="559" y="41"/>
                    <a:pt x="559" y="41"/>
                    <a:pt x="559" y="41"/>
                  </a:cubicBezTo>
                  <a:cubicBezTo>
                    <a:pt x="548" y="36"/>
                    <a:pt x="548" y="36"/>
                    <a:pt x="548" y="36"/>
                  </a:cubicBezTo>
                  <a:cubicBezTo>
                    <a:pt x="483" y="36"/>
                    <a:pt x="483" y="36"/>
                    <a:pt x="483" y="36"/>
                  </a:cubicBezTo>
                  <a:cubicBezTo>
                    <a:pt x="464" y="51"/>
                    <a:pt x="464" y="51"/>
                    <a:pt x="464" y="51"/>
                  </a:cubicBezTo>
                  <a:cubicBezTo>
                    <a:pt x="494" y="51"/>
                    <a:pt x="494" y="51"/>
                    <a:pt x="494" y="51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22" y="80"/>
                    <a:pt x="522" y="80"/>
                    <a:pt x="522" y="80"/>
                  </a:cubicBezTo>
                  <a:cubicBezTo>
                    <a:pt x="505" y="98"/>
                    <a:pt x="505" y="98"/>
                    <a:pt x="505" y="98"/>
                  </a:cubicBezTo>
                  <a:cubicBezTo>
                    <a:pt x="524" y="111"/>
                    <a:pt x="524" y="111"/>
                    <a:pt x="524" y="111"/>
                  </a:cubicBezTo>
                  <a:cubicBezTo>
                    <a:pt x="540" y="109"/>
                    <a:pt x="540" y="109"/>
                    <a:pt x="540" y="109"/>
                  </a:cubicBezTo>
                  <a:cubicBezTo>
                    <a:pt x="552" y="95"/>
                    <a:pt x="552" y="95"/>
                    <a:pt x="552" y="95"/>
                  </a:cubicBezTo>
                  <a:cubicBezTo>
                    <a:pt x="578" y="95"/>
                    <a:pt x="578" y="95"/>
                    <a:pt x="578" y="95"/>
                  </a:cubicBezTo>
                  <a:cubicBezTo>
                    <a:pt x="574" y="84"/>
                    <a:pt x="574" y="84"/>
                    <a:pt x="574" y="84"/>
                  </a:cubicBezTo>
                  <a:cubicBezTo>
                    <a:pt x="597" y="70"/>
                    <a:pt x="597" y="70"/>
                    <a:pt x="597" y="70"/>
                  </a:cubicBezTo>
                  <a:cubicBezTo>
                    <a:pt x="624" y="77"/>
                    <a:pt x="624" y="77"/>
                    <a:pt x="624" y="77"/>
                  </a:cubicBezTo>
                  <a:cubicBezTo>
                    <a:pt x="612" y="66"/>
                    <a:pt x="612" y="66"/>
                    <a:pt x="612" y="66"/>
                  </a:cubicBezTo>
                  <a:cubicBezTo>
                    <a:pt x="615" y="65"/>
                    <a:pt x="615" y="65"/>
                    <a:pt x="615" y="65"/>
                  </a:cubicBezTo>
                  <a:cubicBezTo>
                    <a:pt x="635" y="73"/>
                    <a:pt x="635" y="73"/>
                    <a:pt x="635" y="73"/>
                  </a:cubicBezTo>
                  <a:cubicBezTo>
                    <a:pt x="647" y="100"/>
                    <a:pt x="647" y="100"/>
                    <a:pt x="647" y="100"/>
                  </a:cubicBezTo>
                  <a:cubicBezTo>
                    <a:pt x="646" y="117"/>
                    <a:pt x="646" y="117"/>
                    <a:pt x="646" y="117"/>
                  </a:cubicBezTo>
                  <a:cubicBezTo>
                    <a:pt x="666" y="121"/>
                    <a:pt x="666" y="121"/>
                    <a:pt x="666" y="121"/>
                  </a:cubicBezTo>
                  <a:cubicBezTo>
                    <a:pt x="674" y="112"/>
                    <a:pt x="674" y="112"/>
                    <a:pt x="674" y="112"/>
                  </a:cubicBezTo>
                  <a:cubicBezTo>
                    <a:pt x="683" y="118"/>
                    <a:pt x="683" y="118"/>
                    <a:pt x="683" y="118"/>
                  </a:cubicBezTo>
                  <a:cubicBezTo>
                    <a:pt x="688" y="142"/>
                    <a:pt x="688" y="142"/>
                    <a:pt x="688" y="142"/>
                  </a:cubicBezTo>
                  <a:cubicBezTo>
                    <a:pt x="734" y="182"/>
                    <a:pt x="734" y="182"/>
                    <a:pt x="734" y="182"/>
                  </a:cubicBezTo>
                  <a:cubicBezTo>
                    <a:pt x="730" y="194"/>
                    <a:pt x="730" y="194"/>
                    <a:pt x="730" y="194"/>
                  </a:cubicBezTo>
                  <a:cubicBezTo>
                    <a:pt x="682" y="187"/>
                    <a:pt x="682" y="187"/>
                    <a:pt x="682" y="187"/>
                  </a:cubicBezTo>
                  <a:cubicBezTo>
                    <a:pt x="648" y="164"/>
                    <a:pt x="648" y="164"/>
                    <a:pt x="648" y="164"/>
                  </a:cubicBezTo>
                  <a:cubicBezTo>
                    <a:pt x="614" y="162"/>
                    <a:pt x="614" y="162"/>
                    <a:pt x="614" y="162"/>
                  </a:cubicBezTo>
                  <a:cubicBezTo>
                    <a:pt x="610" y="169"/>
                    <a:pt x="610" y="169"/>
                    <a:pt x="610" y="169"/>
                  </a:cubicBezTo>
                  <a:cubicBezTo>
                    <a:pt x="639" y="185"/>
                    <a:pt x="639" y="185"/>
                    <a:pt x="639" y="185"/>
                  </a:cubicBezTo>
                  <a:cubicBezTo>
                    <a:pt x="631" y="200"/>
                    <a:pt x="631" y="200"/>
                    <a:pt x="631" y="200"/>
                  </a:cubicBezTo>
                  <a:cubicBezTo>
                    <a:pt x="639" y="212"/>
                    <a:pt x="639" y="212"/>
                    <a:pt x="639" y="212"/>
                  </a:cubicBezTo>
                  <a:cubicBezTo>
                    <a:pt x="668" y="221"/>
                    <a:pt x="668" y="221"/>
                    <a:pt x="668" y="221"/>
                  </a:cubicBezTo>
                  <a:cubicBezTo>
                    <a:pt x="664" y="230"/>
                    <a:pt x="664" y="230"/>
                    <a:pt x="664" y="230"/>
                  </a:cubicBezTo>
                  <a:cubicBezTo>
                    <a:pt x="625" y="219"/>
                    <a:pt x="625" y="219"/>
                    <a:pt x="625" y="219"/>
                  </a:cubicBezTo>
                  <a:cubicBezTo>
                    <a:pt x="600" y="221"/>
                    <a:pt x="600" y="221"/>
                    <a:pt x="600" y="221"/>
                  </a:cubicBezTo>
                  <a:cubicBezTo>
                    <a:pt x="610" y="213"/>
                    <a:pt x="610" y="213"/>
                    <a:pt x="610" y="213"/>
                  </a:cubicBezTo>
                  <a:cubicBezTo>
                    <a:pt x="613" y="203"/>
                    <a:pt x="613" y="203"/>
                    <a:pt x="613" y="203"/>
                  </a:cubicBezTo>
                  <a:cubicBezTo>
                    <a:pt x="589" y="206"/>
                    <a:pt x="589" y="206"/>
                    <a:pt x="589" y="206"/>
                  </a:cubicBezTo>
                  <a:cubicBezTo>
                    <a:pt x="561" y="204"/>
                    <a:pt x="561" y="204"/>
                    <a:pt x="561" y="204"/>
                  </a:cubicBezTo>
                  <a:cubicBezTo>
                    <a:pt x="548" y="214"/>
                    <a:pt x="548" y="214"/>
                    <a:pt x="548" y="214"/>
                  </a:cubicBezTo>
                  <a:cubicBezTo>
                    <a:pt x="531" y="208"/>
                    <a:pt x="531" y="208"/>
                    <a:pt x="531" y="208"/>
                  </a:cubicBezTo>
                  <a:cubicBezTo>
                    <a:pt x="508" y="208"/>
                    <a:pt x="508" y="208"/>
                    <a:pt x="508" y="208"/>
                  </a:cubicBezTo>
                  <a:cubicBezTo>
                    <a:pt x="496" y="215"/>
                    <a:pt x="496" y="215"/>
                    <a:pt x="496" y="215"/>
                  </a:cubicBezTo>
                  <a:cubicBezTo>
                    <a:pt x="480" y="220"/>
                    <a:pt x="480" y="220"/>
                    <a:pt x="480" y="220"/>
                  </a:cubicBezTo>
                  <a:cubicBezTo>
                    <a:pt x="471" y="209"/>
                    <a:pt x="471" y="209"/>
                    <a:pt x="471" y="209"/>
                  </a:cubicBezTo>
                  <a:cubicBezTo>
                    <a:pt x="460" y="235"/>
                    <a:pt x="460" y="235"/>
                    <a:pt x="460" y="235"/>
                  </a:cubicBezTo>
                  <a:cubicBezTo>
                    <a:pt x="450" y="237"/>
                    <a:pt x="450" y="237"/>
                    <a:pt x="450" y="237"/>
                  </a:cubicBezTo>
                  <a:cubicBezTo>
                    <a:pt x="440" y="244"/>
                    <a:pt x="440" y="244"/>
                    <a:pt x="440" y="244"/>
                  </a:cubicBezTo>
                  <a:cubicBezTo>
                    <a:pt x="361" y="251"/>
                    <a:pt x="361" y="251"/>
                    <a:pt x="361" y="251"/>
                  </a:cubicBezTo>
                  <a:cubicBezTo>
                    <a:pt x="347" y="266"/>
                    <a:pt x="347" y="266"/>
                    <a:pt x="347" y="266"/>
                  </a:cubicBezTo>
                  <a:cubicBezTo>
                    <a:pt x="348" y="296"/>
                    <a:pt x="348" y="296"/>
                    <a:pt x="348" y="296"/>
                  </a:cubicBezTo>
                  <a:cubicBezTo>
                    <a:pt x="337" y="314"/>
                    <a:pt x="337" y="314"/>
                    <a:pt x="337" y="314"/>
                  </a:cubicBezTo>
                  <a:cubicBezTo>
                    <a:pt x="321" y="328"/>
                    <a:pt x="321" y="328"/>
                    <a:pt x="321" y="328"/>
                  </a:cubicBezTo>
                  <a:cubicBezTo>
                    <a:pt x="312" y="326"/>
                    <a:pt x="312" y="326"/>
                    <a:pt x="312" y="326"/>
                  </a:cubicBezTo>
                  <a:cubicBezTo>
                    <a:pt x="313" y="298"/>
                    <a:pt x="313" y="298"/>
                    <a:pt x="313" y="298"/>
                  </a:cubicBezTo>
                  <a:cubicBezTo>
                    <a:pt x="323" y="270"/>
                    <a:pt x="323" y="270"/>
                    <a:pt x="323" y="270"/>
                  </a:cubicBezTo>
                  <a:cubicBezTo>
                    <a:pt x="316" y="261"/>
                    <a:pt x="316" y="261"/>
                    <a:pt x="316" y="261"/>
                  </a:cubicBezTo>
                  <a:cubicBezTo>
                    <a:pt x="304" y="259"/>
                    <a:pt x="304" y="259"/>
                    <a:pt x="304" y="259"/>
                  </a:cubicBezTo>
                  <a:cubicBezTo>
                    <a:pt x="300" y="244"/>
                    <a:pt x="300" y="244"/>
                    <a:pt x="300" y="244"/>
                  </a:cubicBezTo>
                  <a:cubicBezTo>
                    <a:pt x="266" y="233"/>
                    <a:pt x="266" y="233"/>
                    <a:pt x="266" y="233"/>
                  </a:cubicBezTo>
                  <a:cubicBezTo>
                    <a:pt x="262" y="239"/>
                    <a:pt x="262" y="239"/>
                    <a:pt x="262" y="239"/>
                  </a:cubicBezTo>
                  <a:cubicBezTo>
                    <a:pt x="241" y="243"/>
                    <a:pt x="241" y="243"/>
                    <a:pt x="241" y="243"/>
                  </a:cubicBezTo>
                  <a:cubicBezTo>
                    <a:pt x="226" y="224"/>
                    <a:pt x="226" y="224"/>
                    <a:pt x="226" y="224"/>
                  </a:cubicBezTo>
                  <a:cubicBezTo>
                    <a:pt x="196" y="220"/>
                    <a:pt x="196" y="220"/>
                    <a:pt x="196" y="220"/>
                  </a:cubicBezTo>
                  <a:cubicBezTo>
                    <a:pt x="184" y="224"/>
                    <a:pt x="184" y="224"/>
                    <a:pt x="184" y="224"/>
                  </a:cubicBezTo>
                  <a:cubicBezTo>
                    <a:pt x="151" y="224"/>
                    <a:pt x="151" y="224"/>
                    <a:pt x="151" y="224"/>
                  </a:cubicBezTo>
                  <a:cubicBezTo>
                    <a:pt x="136" y="250"/>
                    <a:pt x="136" y="250"/>
                    <a:pt x="136" y="250"/>
                  </a:cubicBezTo>
                  <a:cubicBezTo>
                    <a:pt x="124" y="250"/>
                    <a:pt x="124" y="250"/>
                    <a:pt x="124" y="250"/>
                  </a:cubicBezTo>
                  <a:cubicBezTo>
                    <a:pt x="112" y="277"/>
                    <a:pt x="112" y="277"/>
                    <a:pt x="112" y="277"/>
                  </a:cubicBezTo>
                  <a:cubicBezTo>
                    <a:pt x="102" y="278"/>
                    <a:pt x="102" y="278"/>
                    <a:pt x="102" y="278"/>
                  </a:cubicBezTo>
                  <a:cubicBezTo>
                    <a:pt x="98" y="289"/>
                    <a:pt x="98" y="289"/>
                    <a:pt x="98" y="289"/>
                  </a:cubicBezTo>
                  <a:cubicBezTo>
                    <a:pt x="87" y="313"/>
                    <a:pt x="87" y="313"/>
                    <a:pt x="87" y="313"/>
                  </a:cubicBezTo>
                  <a:cubicBezTo>
                    <a:pt x="93" y="331"/>
                    <a:pt x="93" y="331"/>
                    <a:pt x="93" y="331"/>
                  </a:cubicBezTo>
                  <a:cubicBezTo>
                    <a:pt x="101" y="336"/>
                    <a:pt x="101" y="336"/>
                    <a:pt x="101" y="336"/>
                  </a:cubicBezTo>
                  <a:cubicBezTo>
                    <a:pt x="107" y="349"/>
                    <a:pt x="107" y="349"/>
                    <a:pt x="107" y="349"/>
                  </a:cubicBezTo>
                  <a:cubicBezTo>
                    <a:pt x="131" y="349"/>
                    <a:pt x="131" y="349"/>
                    <a:pt x="131" y="349"/>
                  </a:cubicBezTo>
                  <a:cubicBezTo>
                    <a:pt x="138" y="358"/>
                    <a:pt x="138" y="358"/>
                    <a:pt x="138" y="358"/>
                  </a:cubicBezTo>
                  <a:cubicBezTo>
                    <a:pt x="161" y="337"/>
                    <a:pt x="161" y="337"/>
                    <a:pt x="161" y="337"/>
                  </a:cubicBezTo>
                  <a:cubicBezTo>
                    <a:pt x="168" y="330"/>
                    <a:pt x="168" y="330"/>
                    <a:pt x="168" y="330"/>
                  </a:cubicBezTo>
                  <a:cubicBezTo>
                    <a:pt x="200" y="333"/>
                    <a:pt x="200" y="333"/>
                    <a:pt x="200" y="333"/>
                  </a:cubicBezTo>
                  <a:cubicBezTo>
                    <a:pt x="206" y="342"/>
                    <a:pt x="206" y="342"/>
                    <a:pt x="206" y="342"/>
                  </a:cubicBezTo>
                  <a:cubicBezTo>
                    <a:pt x="218" y="344"/>
                    <a:pt x="218" y="344"/>
                    <a:pt x="218" y="344"/>
                  </a:cubicBezTo>
                  <a:cubicBezTo>
                    <a:pt x="217" y="351"/>
                    <a:pt x="217" y="351"/>
                    <a:pt x="217" y="351"/>
                  </a:cubicBezTo>
                  <a:cubicBezTo>
                    <a:pt x="199" y="358"/>
                    <a:pt x="199" y="358"/>
                    <a:pt x="199" y="358"/>
                  </a:cubicBezTo>
                  <a:cubicBezTo>
                    <a:pt x="178" y="375"/>
                    <a:pt x="178" y="375"/>
                    <a:pt x="178" y="375"/>
                  </a:cubicBezTo>
                  <a:cubicBezTo>
                    <a:pt x="171" y="374"/>
                    <a:pt x="171" y="374"/>
                    <a:pt x="171" y="374"/>
                  </a:cubicBezTo>
                  <a:cubicBezTo>
                    <a:pt x="161" y="392"/>
                    <a:pt x="161" y="392"/>
                    <a:pt x="161" y="392"/>
                  </a:cubicBezTo>
                  <a:cubicBezTo>
                    <a:pt x="148" y="393"/>
                    <a:pt x="148" y="393"/>
                    <a:pt x="148" y="393"/>
                  </a:cubicBezTo>
                  <a:cubicBezTo>
                    <a:pt x="152" y="407"/>
                    <a:pt x="152" y="407"/>
                    <a:pt x="152" y="407"/>
                  </a:cubicBezTo>
                  <a:cubicBezTo>
                    <a:pt x="201" y="423"/>
                    <a:pt x="201" y="423"/>
                    <a:pt x="201" y="423"/>
                  </a:cubicBezTo>
                  <a:cubicBezTo>
                    <a:pt x="202" y="445"/>
                    <a:pt x="202" y="445"/>
                    <a:pt x="202" y="445"/>
                  </a:cubicBezTo>
                  <a:cubicBezTo>
                    <a:pt x="173" y="469"/>
                    <a:pt x="173" y="469"/>
                    <a:pt x="173" y="469"/>
                  </a:cubicBezTo>
                  <a:cubicBezTo>
                    <a:pt x="168" y="482"/>
                    <a:pt x="168" y="482"/>
                    <a:pt x="168" y="482"/>
                  </a:cubicBezTo>
                  <a:cubicBezTo>
                    <a:pt x="173" y="502"/>
                    <a:pt x="173" y="502"/>
                    <a:pt x="173" y="502"/>
                  </a:cubicBezTo>
                  <a:cubicBezTo>
                    <a:pt x="174" y="525"/>
                    <a:pt x="174" y="525"/>
                    <a:pt x="174" y="525"/>
                  </a:cubicBezTo>
                  <a:cubicBezTo>
                    <a:pt x="195" y="536"/>
                    <a:pt x="195" y="536"/>
                    <a:pt x="195" y="536"/>
                  </a:cubicBezTo>
                  <a:cubicBezTo>
                    <a:pt x="216" y="530"/>
                    <a:pt x="216" y="530"/>
                    <a:pt x="216" y="530"/>
                  </a:cubicBezTo>
                  <a:cubicBezTo>
                    <a:pt x="242" y="549"/>
                    <a:pt x="242" y="549"/>
                    <a:pt x="242" y="549"/>
                  </a:cubicBezTo>
                  <a:cubicBezTo>
                    <a:pt x="242" y="559"/>
                    <a:pt x="242" y="559"/>
                    <a:pt x="242" y="559"/>
                  </a:cubicBezTo>
                  <a:cubicBezTo>
                    <a:pt x="260" y="555"/>
                    <a:pt x="260" y="555"/>
                    <a:pt x="260" y="555"/>
                  </a:cubicBezTo>
                  <a:cubicBezTo>
                    <a:pt x="283" y="537"/>
                    <a:pt x="283" y="537"/>
                    <a:pt x="283" y="537"/>
                  </a:cubicBezTo>
                  <a:cubicBezTo>
                    <a:pt x="291" y="543"/>
                    <a:pt x="291" y="543"/>
                    <a:pt x="291" y="543"/>
                  </a:cubicBezTo>
                  <a:cubicBezTo>
                    <a:pt x="309" y="539"/>
                    <a:pt x="309" y="539"/>
                    <a:pt x="309" y="539"/>
                  </a:cubicBezTo>
                  <a:cubicBezTo>
                    <a:pt x="327" y="540"/>
                    <a:pt x="327" y="540"/>
                    <a:pt x="327" y="540"/>
                  </a:cubicBezTo>
                  <a:cubicBezTo>
                    <a:pt x="331" y="536"/>
                    <a:pt x="331" y="536"/>
                    <a:pt x="331" y="536"/>
                  </a:cubicBezTo>
                  <a:cubicBezTo>
                    <a:pt x="340" y="543"/>
                    <a:pt x="340" y="543"/>
                    <a:pt x="340" y="543"/>
                  </a:cubicBezTo>
                  <a:cubicBezTo>
                    <a:pt x="332" y="552"/>
                    <a:pt x="332" y="552"/>
                    <a:pt x="332" y="552"/>
                  </a:cubicBezTo>
                  <a:cubicBezTo>
                    <a:pt x="314" y="574"/>
                    <a:pt x="314" y="574"/>
                    <a:pt x="314" y="574"/>
                  </a:cubicBezTo>
                  <a:cubicBezTo>
                    <a:pt x="315" y="586"/>
                    <a:pt x="315" y="586"/>
                    <a:pt x="315" y="586"/>
                  </a:cubicBezTo>
                  <a:cubicBezTo>
                    <a:pt x="326" y="589"/>
                    <a:pt x="326" y="589"/>
                    <a:pt x="326" y="589"/>
                  </a:cubicBezTo>
                  <a:cubicBezTo>
                    <a:pt x="327" y="573"/>
                    <a:pt x="327" y="573"/>
                    <a:pt x="327" y="573"/>
                  </a:cubicBezTo>
                  <a:cubicBezTo>
                    <a:pt x="338" y="562"/>
                    <a:pt x="338" y="562"/>
                    <a:pt x="338" y="562"/>
                  </a:cubicBezTo>
                  <a:cubicBezTo>
                    <a:pt x="355" y="559"/>
                    <a:pt x="355" y="559"/>
                    <a:pt x="355" y="559"/>
                  </a:cubicBezTo>
                  <a:cubicBezTo>
                    <a:pt x="372" y="576"/>
                    <a:pt x="372" y="576"/>
                    <a:pt x="372" y="576"/>
                  </a:cubicBezTo>
                  <a:cubicBezTo>
                    <a:pt x="373" y="588"/>
                    <a:pt x="373" y="588"/>
                    <a:pt x="373" y="588"/>
                  </a:cubicBezTo>
                  <a:cubicBezTo>
                    <a:pt x="384" y="594"/>
                    <a:pt x="384" y="594"/>
                    <a:pt x="384" y="594"/>
                  </a:cubicBezTo>
                  <a:cubicBezTo>
                    <a:pt x="399" y="594"/>
                    <a:pt x="399" y="594"/>
                    <a:pt x="399" y="594"/>
                  </a:cubicBezTo>
                  <a:cubicBezTo>
                    <a:pt x="406" y="610"/>
                    <a:pt x="406" y="610"/>
                    <a:pt x="406" y="610"/>
                  </a:cubicBezTo>
                  <a:cubicBezTo>
                    <a:pt x="426" y="618"/>
                    <a:pt x="426" y="618"/>
                    <a:pt x="426" y="618"/>
                  </a:cubicBezTo>
                  <a:cubicBezTo>
                    <a:pt x="435" y="613"/>
                    <a:pt x="435" y="613"/>
                    <a:pt x="435" y="613"/>
                  </a:cubicBezTo>
                  <a:cubicBezTo>
                    <a:pt x="454" y="627"/>
                    <a:pt x="454" y="627"/>
                    <a:pt x="454" y="627"/>
                  </a:cubicBezTo>
                  <a:cubicBezTo>
                    <a:pt x="450" y="630"/>
                    <a:pt x="450" y="630"/>
                    <a:pt x="450" y="630"/>
                  </a:cubicBezTo>
                  <a:cubicBezTo>
                    <a:pt x="469" y="656"/>
                    <a:pt x="469" y="656"/>
                    <a:pt x="469" y="656"/>
                  </a:cubicBezTo>
                  <a:cubicBezTo>
                    <a:pt x="467" y="667"/>
                    <a:pt x="467" y="667"/>
                    <a:pt x="467" y="667"/>
                  </a:cubicBezTo>
                  <a:cubicBezTo>
                    <a:pt x="483" y="673"/>
                    <a:pt x="483" y="673"/>
                    <a:pt x="483" y="673"/>
                  </a:cubicBezTo>
                  <a:cubicBezTo>
                    <a:pt x="493" y="700"/>
                    <a:pt x="493" y="700"/>
                    <a:pt x="493" y="700"/>
                  </a:cubicBezTo>
                  <a:cubicBezTo>
                    <a:pt x="487" y="708"/>
                    <a:pt x="487" y="708"/>
                    <a:pt x="487" y="708"/>
                  </a:cubicBezTo>
                  <a:cubicBezTo>
                    <a:pt x="499" y="713"/>
                    <a:pt x="499" y="713"/>
                    <a:pt x="499" y="713"/>
                  </a:cubicBezTo>
                  <a:cubicBezTo>
                    <a:pt x="502" y="728"/>
                    <a:pt x="502" y="728"/>
                    <a:pt x="502" y="728"/>
                  </a:cubicBezTo>
                  <a:cubicBezTo>
                    <a:pt x="533" y="740"/>
                    <a:pt x="533" y="740"/>
                    <a:pt x="533" y="740"/>
                  </a:cubicBezTo>
                  <a:cubicBezTo>
                    <a:pt x="567" y="760"/>
                    <a:pt x="567" y="760"/>
                    <a:pt x="567" y="760"/>
                  </a:cubicBezTo>
                  <a:cubicBezTo>
                    <a:pt x="566" y="780"/>
                    <a:pt x="566" y="780"/>
                    <a:pt x="566" y="780"/>
                  </a:cubicBezTo>
                  <a:cubicBezTo>
                    <a:pt x="566" y="781"/>
                    <a:pt x="566" y="781"/>
                    <a:pt x="566" y="781"/>
                  </a:cubicBezTo>
                  <a:cubicBezTo>
                    <a:pt x="574" y="786"/>
                    <a:pt x="574" y="786"/>
                    <a:pt x="574" y="786"/>
                  </a:cubicBezTo>
                  <a:cubicBezTo>
                    <a:pt x="574" y="820"/>
                    <a:pt x="574" y="820"/>
                    <a:pt x="574" y="820"/>
                  </a:cubicBezTo>
                  <a:cubicBezTo>
                    <a:pt x="574" y="829"/>
                    <a:pt x="574" y="829"/>
                    <a:pt x="574" y="829"/>
                  </a:cubicBezTo>
                  <a:cubicBezTo>
                    <a:pt x="577" y="841"/>
                    <a:pt x="577" y="841"/>
                    <a:pt x="577" y="841"/>
                  </a:cubicBezTo>
                  <a:cubicBezTo>
                    <a:pt x="572" y="849"/>
                    <a:pt x="572" y="849"/>
                    <a:pt x="572" y="849"/>
                  </a:cubicBezTo>
                  <a:cubicBezTo>
                    <a:pt x="562" y="851"/>
                    <a:pt x="562" y="851"/>
                    <a:pt x="562" y="851"/>
                  </a:cubicBezTo>
                  <a:cubicBezTo>
                    <a:pt x="547" y="857"/>
                    <a:pt x="547" y="857"/>
                    <a:pt x="547" y="857"/>
                  </a:cubicBezTo>
                  <a:cubicBezTo>
                    <a:pt x="536" y="866"/>
                    <a:pt x="536" y="866"/>
                    <a:pt x="536" y="866"/>
                  </a:cubicBezTo>
                  <a:cubicBezTo>
                    <a:pt x="509" y="867"/>
                    <a:pt x="509" y="867"/>
                    <a:pt x="509" y="867"/>
                  </a:cubicBezTo>
                  <a:cubicBezTo>
                    <a:pt x="485" y="863"/>
                    <a:pt x="485" y="863"/>
                    <a:pt x="485" y="863"/>
                  </a:cubicBezTo>
                  <a:cubicBezTo>
                    <a:pt x="467" y="850"/>
                    <a:pt x="467" y="850"/>
                    <a:pt x="467" y="850"/>
                  </a:cubicBezTo>
                  <a:cubicBezTo>
                    <a:pt x="482" y="864"/>
                    <a:pt x="482" y="864"/>
                    <a:pt x="482" y="864"/>
                  </a:cubicBezTo>
                  <a:cubicBezTo>
                    <a:pt x="475" y="869"/>
                    <a:pt x="475" y="869"/>
                    <a:pt x="475" y="869"/>
                  </a:cubicBezTo>
                  <a:cubicBezTo>
                    <a:pt x="472" y="874"/>
                    <a:pt x="472" y="874"/>
                    <a:pt x="472" y="874"/>
                  </a:cubicBezTo>
                  <a:cubicBezTo>
                    <a:pt x="484" y="865"/>
                    <a:pt x="484" y="865"/>
                    <a:pt x="484" y="865"/>
                  </a:cubicBezTo>
                  <a:cubicBezTo>
                    <a:pt x="510" y="870"/>
                    <a:pt x="510" y="870"/>
                    <a:pt x="510" y="870"/>
                  </a:cubicBezTo>
                  <a:cubicBezTo>
                    <a:pt x="537" y="869"/>
                    <a:pt x="537" y="869"/>
                    <a:pt x="537" y="869"/>
                  </a:cubicBezTo>
                  <a:cubicBezTo>
                    <a:pt x="546" y="868"/>
                    <a:pt x="546" y="868"/>
                    <a:pt x="546" y="868"/>
                  </a:cubicBezTo>
                  <a:cubicBezTo>
                    <a:pt x="554" y="863"/>
                    <a:pt x="554" y="863"/>
                    <a:pt x="554" y="863"/>
                  </a:cubicBezTo>
                  <a:cubicBezTo>
                    <a:pt x="562" y="863"/>
                    <a:pt x="562" y="863"/>
                    <a:pt x="562" y="863"/>
                  </a:cubicBezTo>
                  <a:cubicBezTo>
                    <a:pt x="571" y="859"/>
                    <a:pt x="571" y="859"/>
                    <a:pt x="571" y="859"/>
                  </a:cubicBezTo>
                  <a:cubicBezTo>
                    <a:pt x="572" y="866"/>
                    <a:pt x="572" y="866"/>
                    <a:pt x="572" y="866"/>
                  </a:cubicBezTo>
                  <a:cubicBezTo>
                    <a:pt x="578" y="875"/>
                    <a:pt x="578" y="875"/>
                    <a:pt x="578" y="875"/>
                  </a:cubicBezTo>
                  <a:cubicBezTo>
                    <a:pt x="570" y="887"/>
                    <a:pt x="570" y="887"/>
                    <a:pt x="570" y="887"/>
                  </a:cubicBezTo>
                  <a:cubicBezTo>
                    <a:pt x="549" y="883"/>
                    <a:pt x="549" y="883"/>
                    <a:pt x="549" y="883"/>
                  </a:cubicBezTo>
                  <a:cubicBezTo>
                    <a:pt x="546" y="886"/>
                    <a:pt x="546" y="886"/>
                    <a:pt x="546" y="886"/>
                  </a:cubicBezTo>
                  <a:cubicBezTo>
                    <a:pt x="557" y="891"/>
                    <a:pt x="557" y="891"/>
                    <a:pt x="557" y="891"/>
                  </a:cubicBezTo>
                  <a:cubicBezTo>
                    <a:pt x="569" y="891"/>
                    <a:pt x="569" y="891"/>
                    <a:pt x="569" y="891"/>
                  </a:cubicBezTo>
                  <a:cubicBezTo>
                    <a:pt x="569" y="893"/>
                    <a:pt x="569" y="893"/>
                    <a:pt x="569" y="893"/>
                  </a:cubicBezTo>
                  <a:cubicBezTo>
                    <a:pt x="557" y="898"/>
                    <a:pt x="557" y="898"/>
                    <a:pt x="557" y="898"/>
                  </a:cubicBezTo>
                  <a:cubicBezTo>
                    <a:pt x="545" y="910"/>
                    <a:pt x="545" y="910"/>
                    <a:pt x="545" y="910"/>
                  </a:cubicBezTo>
                  <a:cubicBezTo>
                    <a:pt x="550" y="910"/>
                    <a:pt x="550" y="910"/>
                    <a:pt x="550" y="910"/>
                  </a:cubicBezTo>
                  <a:cubicBezTo>
                    <a:pt x="561" y="900"/>
                    <a:pt x="561" y="900"/>
                    <a:pt x="561" y="900"/>
                  </a:cubicBezTo>
                  <a:cubicBezTo>
                    <a:pt x="575" y="895"/>
                    <a:pt x="575" y="895"/>
                    <a:pt x="575" y="895"/>
                  </a:cubicBezTo>
                  <a:cubicBezTo>
                    <a:pt x="587" y="883"/>
                    <a:pt x="587" y="883"/>
                    <a:pt x="587" y="883"/>
                  </a:cubicBezTo>
                  <a:cubicBezTo>
                    <a:pt x="593" y="883"/>
                    <a:pt x="593" y="883"/>
                    <a:pt x="593" y="883"/>
                  </a:cubicBezTo>
                  <a:cubicBezTo>
                    <a:pt x="597" y="894"/>
                    <a:pt x="597" y="894"/>
                    <a:pt x="597" y="894"/>
                  </a:cubicBezTo>
                  <a:cubicBezTo>
                    <a:pt x="618" y="907"/>
                    <a:pt x="618" y="907"/>
                    <a:pt x="618" y="907"/>
                  </a:cubicBezTo>
                  <a:cubicBezTo>
                    <a:pt x="620" y="911"/>
                    <a:pt x="620" y="911"/>
                    <a:pt x="620" y="911"/>
                  </a:cubicBezTo>
                  <a:cubicBezTo>
                    <a:pt x="628" y="916"/>
                    <a:pt x="628" y="916"/>
                    <a:pt x="628" y="916"/>
                  </a:cubicBezTo>
                  <a:cubicBezTo>
                    <a:pt x="629" y="927"/>
                    <a:pt x="629" y="927"/>
                    <a:pt x="629" y="927"/>
                  </a:cubicBezTo>
                  <a:cubicBezTo>
                    <a:pt x="625" y="934"/>
                    <a:pt x="625" y="934"/>
                    <a:pt x="625" y="934"/>
                  </a:cubicBezTo>
                  <a:cubicBezTo>
                    <a:pt x="641" y="936"/>
                    <a:pt x="641" y="936"/>
                    <a:pt x="641" y="936"/>
                  </a:cubicBezTo>
                  <a:cubicBezTo>
                    <a:pt x="644" y="943"/>
                    <a:pt x="644" y="943"/>
                    <a:pt x="644" y="943"/>
                  </a:cubicBezTo>
                  <a:cubicBezTo>
                    <a:pt x="659" y="952"/>
                    <a:pt x="659" y="952"/>
                    <a:pt x="659" y="952"/>
                  </a:cubicBezTo>
                  <a:cubicBezTo>
                    <a:pt x="685" y="969"/>
                    <a:pt x="685" y="969"/>
                    <a:pt x="685" y="969"/>
                  </a:cubicBezTo>
                  <a:cubicBezTo>
                    <a:pt x="692" y="989"/>
                    <a:pt x="692" y="989"/>
                    <a:pt x="692" y="989"/>
                  </a:cubicBezTo>
                  <a:cubicBezTo>
                    <a:pt x="701" y="998"/>
                    <a:pt x="701" y="998"/>
                    <a:pt x="701" y="998"/>
                  </a:cubicBezTo>
                  <a:cubicBezTo>
                    <a:pt x="701" y="1010"/>
                    <a:pt x="701" y="1010"/>
                    <a:pt x="701" y="1010"/>
                  </a:cubicBezTo>
                  <a:cubicBezTo>
                    <a:pt x="721" y="1026"/>
                    <a:pt x="721" y="1026"/>
                    <a:pt x="721" y="1026"/>
                  </a:cubicBezTo>
                  <a:cubicBezTo>
                    <a:pt x="721" y="1037"/>
                    <a:pt x="721" y="1037"/>
                    <a:pt x="721" y="1037"/>
                  </a:cubicBezTo>
                  <a:cubicBezTo>
                    <a:pt x="713" y="1045"/>
                    <a:pt x="713" y="1045"/>
                    <a:pt x="713" y="1045"/>
                  </a:cubicBezTo>
                  <a:cubicBezTo>
                    <a:pt x="712" y="1055"/>
                    <a:pt x="712" y="1055"/>
                    <a:pt x="712" y="1055"/>
                  </a:cubicBezTo>
                  <a:cubicBezTo>
                    <a:pt x="691" y="1080"/>
                    <a:pt x="691" y="1080"/>
                    <a:pt x="691" y="1080"/>
                  </a:cubicBezTo>
                  <a:cubicBezTo>
                    <a:pt x="670" y="1086"/>
                    <a:pt x="670" y="1086"/>
                    <a:pt x="670" y="1086"/>
                  </a:cubicBezTo>
                  <a:cubicBezTo>
                    <a:pt x="658" y="1093"/>
                    <a:pt x="658" y="1093"/>
                    <a:pt x="658" y="1093"/>
                  </a:cubicBezTo>
                  <a:cubicBezTo>
                    <a:pt x="644" y="1096"/>
                    <a:pt x="644" y="1096"/>
                    <a:pt x="644" y="1096"/>
                  </a:cubicBezTo>
                  <a:cubicBezTo>
                    <a:pt x="633" y="1109"/>
                    <a:pt x="633" y="1109"/>
                    <a:pt x="633" y="1109"/>
                  </a:cubicBezTo>
                  <a:cubicBezTo>
                    <a:pt x="625" y="1113"/>
                    <a:pt x="625" y="1113"/>
                    <a:pt x="625" y="1113"/>
                  </a:cubicBezTo>
                  <a:cubicBezTo>
                    <a:pt x="621" y="1105"/>
                    <a:pt x="621" y="1105"/>
                    <a:pt x="621" y="1105"/>
                  </a:cubicBezTo>
                  <a:cubicBezTo>
                    <a:pt x="607" y="1116"/>
                    <a:pt x="607" y="1116"/>
                    <a:pt x="607" y="1116"/>
                  </a:cubicBezTo>
                  <a:cubicBezTo>
                    <a:pt x="607" y="1124"/>
                    <a:pt x="607" y="1124"/>
                    <a:pt x="607" y="1124"/>
                  </a:cubicBezTo>
                  <a:cubicBezTo>
                    <a:pt x="600" y="1127"/>
                    <a:pt x="600" y="1127"/>
                    <a:pt x="600" y="1127"/>
                  </a:cubicBezTo>
                  <a:cubicBezTo>
                    <a:pt x="595" y="1145"/>
                    <a:pt x="595" y="1145"/>
                    <a:pt x="595" y="1145"/>
                  </a:cubicBezTo>
                  <a:cubicBezTo>
                    <a:pt x="578" y="1160"/>
                    <a:pt x="578" y="1160"/>
                    <a:pt x="578" y="1160"/>
                  </a:cubicBezTo>
                  <a:cubicBezTo>
                    <a:pt x="576" y="1169"/>
                    <a:pt x="576" y="1169"/>
                    <a:pt x="576" y="1169"/>
                  </a:cubicBezTo>
                  <a:cubicBezTo>
                    <a:pt x="568" y="1171"/>
                    <a:pt x="568" y="1171"/>
                    <a:pt x="568" y="1171"/>
                  </a:cubicBezTo>
                  <a:cubicBezTo>
                    <a:pt x="557" y="1190"/>
                    <a:pt x="557" y="1190"/>
                    <a:pt x="557" y="1190"/>
                  </a:cubicBezTo>
                  <a:cubicBezTo>
                    <a:pt x="538" y="1191"/>
                    <a:pt x="538" y="1191"/>
                    <a:pt x="538" y="1191"/>
                  </a:cubicBezTo>
                  <a:cubicBezTo>
                    <a:pt x="524" y="1203"/>
                    <a:pt x="524" y="1203"/>
                    <a:pt x="524" y="1203"/>
                  </a:cubicBezTo>
                  <a:cubicBezTo>
                    <a:pt x="522" y="1210"/>
                    <a:pt x="522" y="1210"/>
                    <a:pt x="522" y="1210"/>
                  </a:cubicBezTo>
                  <a:cubicBezTo>
                    <a:pt x="507" y="1208"/>
                    <a:pt x="507" y="1208"/>
                    <a:pt x="507" y="1208"/>
                  </a:cubicBezTo>
                  <a:cubicBezTo>
                    <a:pt x="496" y="1212"/>
                    <a:pt x="496" y="1212"/>
                    <a:pt x="496" y="1212"/>
                  </a:cubicBezTo>
                  <a:cubicBezTo>
                    <a:pt x="479" y="1206"/>
                    <a:pt x="479" y="1206"/>
                    <a:pt x="479" y="1206"/>
                  </a:cubicBezTo>
                  <a:cubicBezTo>
                    <a:pt x="419" y="1204"/>
                    <a:pt x="419" y="1204"/>
                    <a:pt x="419" y="1204"/>
                  </a:cubicBezTo>
                  <a:cubicBezTo>
                    <a:pt x="414" y="1208"/>
                    <a:pt x="414" y="1208"/>
                    <a:pt x="414" y="1208"/>
                  </a:cubicBezTo>
                  <a:cubicBezTo>
                    <a:pt x="406" y="1209"/>
                    <a:pt x="406" y="1209"/>
                    <a:pt x="406" y="1209"/>
                  </a:cubicBezTo>
                  <a:cubicBezTo>
                    <a:pt x="389" y="1223"/>
                    <a:pt x="389" y="1223"/>
                    <a:pt x="389" y="1223"/>
                  </a:cubicBezTo>
                  <a:cubicBezTo>
                    <a:pt x="388" y="1239"/>
                    <a:pt x="388" y="1239"/>
                    <a:pt x="388" y="1239"/>
                  </a:cubicBezTo>
                  <a:cubicBezTo>
                    <a:pt x="353" y="1252"/>
                    <a:pt x="353" y="1252"/>
                    <a:pt x="353" y="1252"/>
                  </a:cubicBezTo>
                  <a:cubicBezTo>
                    <a:pt x="335" y="1254"/>
                    <a:pt x="335" y="1254"/>
                    <a:pt x="335" y="1254"/>
                  </a:cubicBezTo>
                  <a:cubicBezTo>
                    <a:pt x="308" y="1271"/>
                    <a:pt x="308" y="1271"/>
                    <a:pt x="308" y="1271"/>
                  </a:cubicBezTo>
                  <a:cubicBezTo>
                    <a:pt x="292" y="1278"/>
                    <a:pt x="292" y="1278"/>
                    <a:pt x="292" y="1278"/>
                  </a:cubicBezTo>
                  <a:cubicBezTo>
                    <a:pt x="252" y="1274"/>
                    <a:pt x="252" y="1274"/>
                    <a:pt x="252" y="1274"/>
                  </a:cubicBezTo>
                  <a:cubicBezTo>
                    <a:pt x="231" y="1254"/>
                    <a:pt x="231" y="1254"/>
                    <a:pt x="231" y="1254"/>
                  </a:cubicBezTo>
                  <a:cubicBezTo>
                    <a:pt x="227" y="1258"/>
                    <a:pt x="227" y="1258"/>
                    <a:pt x="227" y="1258"/>
                  </a:cubicBezTo>
                  <a:cubicBezTo>
                    <a:pt x="230" y="1275"/>
                    <a:pt x="230" y="1275"/>
                    <a:pt x="230" y="1275"/>
                  </a:cubicBezTo>
                  <a:cubicBezTo>
                    <a:pt x="226" y="1281"/>
                    <a:pt x="226" y="1281"/>
                    <a:pt x="226" y="1281"/>
                  </a:cubicBezTo>
                  <a:cubicBezTo>
                    <a:pt x="228" y="1287"/>
                    <a:pt x="228" y="1287"/>
                    <a:pt x="228" y="1287"/>
                  </a:cubicBezTo>
                  <a:cubicBezTo>
                    <a:pt x="211" y="1301"/>
                    <a:pt x="211" y="1301"/>
                    <a:pt x="211" y="1301"/>
                  </a:cubicBezTo>
                  <a:cubicBezTo>
                    <a:pt x="162" y="1287"/>
                    <a:pt x="162" y="1287"/>
                    <a:pt x="162" y="1287"/>
                  </a:cubicBezTo>
                  <a:cubicBezTo>
                    <a:pt x="145" y="1300"/>
                    <a:pt x="145" y="1300"/>
                    <a:pt x="145" y="1300"/>
                  </a:cubicBezTo>
                  <a:cubicBezTo>
                    <a:pt x="132" y="1303"/>
                    <a:pt x="132" y="1303"/>
                    <a:pt x="132" y="1303"/>
                  </a:cubicBezTo>
                  <a:cubicBezTo>
                    <a:pt x="121" y="1286"/>
                    <a:pt x="121" y="1286"/>
                    <a:pt x="121" y="1286"/>
                  </a:cubicBezTo>
                  <a:cubicBezTo>
                    <a:pt x="120" y="1315"/>
                    <a:pt x="120" y="1315"/>
                    <a:pt x="120" y="1315"/>
                  </a:cubicBezTo>
                  <a:cubicBezTo>
                    <a:pt x="108" y="1327"/>
                    <a:pt x="108" y="1327"/>
                    <a:pt x="108" y="1327"/>
                  </a:cubicBezTo>
                  <a:cubicBezTo>
                    <a:pt x="91" y="1331"/>
                    <a:pt x="91" y="1331"/>
                    <a:pt x="91" y="1331"/>
                  </a:cubicBezTo>
                  <a:cubicBezTo>
                    <a:pt x="90" y="1344"/>
                    <a:pt x="90" y="1344"/>
                    <a:pt x="90" y="1344"/>
                  </a:cubicBezTo>
                  <a:cubicBezTo>
                    <a:pt x="73" y="1356"/>
                    <a:pt x="73" y="1356"/>
                    <a:pt x="73" y="1356"/>
                  </a:cubicBezTo>
                  <a:cubicBezTo>
                    <a:pt x="53" y="1359"/>
                    <a:pt x="53" y="1359"/>
                    <a:pt x="53" y="1359"/>
                  </a:cubicBezTo>
                  <a:cubicBezTo>
                    <a:pt x="51" y="1368"/>
                    <a:pt x="51" y="1368"/>
                    <a:pt x="51" y="1368"/>
                  </a:cubicBezTo>
                  <a:cubicBezTo>
                    <a:pt x="64" y="1383"/>
                    <a:pt x="64" y="1383"/>
                    <a:pt x="64" y="1383"/>
                  </a:cubicBezTo>
                  <a:cubicBezTo>
                    <a:pt x="63" y="1399"/>
                    <a:pt x="63" y="1399"/>
                    <a:pt x="63" y="1399"/>
                  </a:cubicBezTo>
                  <a:cubicBezTo>
                    <a:pt x="55" y="1401"/>
                    <a:pt x="55" y="1401"/>
                    <a:pt x="55" y="1401"/>
                  </a:cubicBezTo>
                  <a:cubicBezTo>
                    <a:pt x="43" y="1393"/>
                    <a:pt x="43" y="1393"/>
                    <a:pt x="43" y="1393"/>
                  </a:cubicBezTo>
                  <a:cubicBezTo>
                    <a:pt x="43" y="1381"/>
                    <a:pt x="43" y="1381"/>
                    <a:pt x="43" y="1381"/>
                  </a:cubicBezTo>
                  <a:cubicBezTo>
                    <a:pt x="28" y="1373"/>
                    <a:pt x="28" y="1373"/>
                    <a:pt x="28" y="1373"/>
                  </a:cubicBezTo>
                  <a:cubicBezTo>
                    <a:pt x="12" y="1352"/>
                    <a:pt x="12" y="1352"/>
                    <a:pt x="12" y="1352"/>
                  </a:cubicBezTo>
                  <a:cubicBezTo>
                    <a:pt x="10" y="1314"/>
                    <a:pt x="10" y="1314"/>
                    <a:pt x="10" y="1314"/>
                  </a:cubicBezTo>
                  <a:cubicBezTo>
                    <a:pt x="21" y="1295"/>
                    <a:pt x="21" y="1295"/>
                    <a:pt x="21" y="1295"/>
                  </a:cubicBezTo>
                  <a:cubicBezTo>
                    <a:pt x="31" y="1294"/>
                    <a:pt x="31" y="1294"/>
                    <a:pt x="31" y="1294"/>
                  </a:cubicBezTo>
                  <a:cubicBezTo>
                    <a:pt x="43" y="1267"/>
                    <a:pt x="43" y="1267"/>
                    <a:pt x="43" y="1267"/>
                  </a:cubicBezTo>
                  <a:cubicBezTo>
                    <a:pt x="28" y="1268"/>
                    <a:pt x="28" y="1268"/>
                    <a:pt x="28" y="1268"/>
                  </a:cubicBezTo>
                  <a:cubicBezTo>
                    <a:pt x="38" y="1235"/>
                    <a:pt x="38" y="1235"/>
                    <a:pt x="38" y="1235"/>
                  </a:cubicBezTo>
                  <a:cubicBezTo>
                    <a:pt x="43" y="1208"/>
                    <a:pt x="43" y="1208"/>
                    <a:pt x="43" y="1208"/>
                  </a:cubicBezTo>
                  <a:cubicBezTo>
                    <a:pt x="60" y="1200"/>
                    <a:pt x="60" y="1200"/>
                    <a:pt x="60" y="1200"/>
                  </a:cubicBezTo>
                  <a:cubicBezTo>
                    <a:pt x="87" y="1161"/>
                    <a:pt x="87" y="1161"/>
                    <a:pt x="87" y="1161"/>
                  </a:cubicBezTo>
                  <a:cubicBezTo>
                    <a:pt x="85" y="1141"/>
                    <a:pt x="85" y="1141"/>
                    <a:pt x="85" y="1141"/>
                  </a:cubicBezTo>
                  <a:cubicBezTo>
                    <a:pt x="91" y="1134"/>
                    <a:pt x="91" y="1134"/>
                    <a:pt x="91" y="1134"/>
                  </a:cubicBezTo>
                  <a:cubicBezTo>
                    <a:pt x="96" y="1121"/>
                    <a:pt x="96" y="1121"/>
                    <a:pt x="96" y="1121"/>
                  </a:cubicBezTo>
                  <a:cubicBezTo>
                    <a:pt x="124" y="1080"/>
                    <a:pt x="124" y="1080"/>
                    <a:pt x="124" y="1080"/>
                  </a:cubicBezTo>
                  <a:cubicBezTo>
                    <a:pt x="128" y="1062"/>
                    <a:pt x="128" y="1062"/>
                    <a:pt x="128" y="1062"/>
                  </a:cubicBezTo>
                  <a:cubicBezTo>
                    <a:pt x="148" y="1036"/>
                    <a:pt x="148" y="1036"/>
                    <a:pt x="148" y="1036"/>
                  </a:cubicBezTo>
                  <a:cubicBezTo>
                    <a:pt x="160" y="998"/>
                    <a:pt x="160" y="998"/>
                    <a:pt x="160" y="998"/>
                  </a:cubicBezTo>
                  <a:cubicBezTo>
                    <a:pt x="149" y="984"/>
                    <a:pt x="149" y="984"/>
                    <a:pt x="149" y="984"/>
                  </a:cubicBezTo>
                  <a:cubicBezTo>
                    <a:pt x="146" y="961"/>
                    <a:pt x="146" y="961"/>
                    <a:pt x="146" y="961"/>
                  </a:cubicBezTo>
                  <a:cubicBezTo>
                    <a:pt x="123" y="941"/>
                    <a:pt x="123" y="941"/>
                    <a:pt x="123" y="941"/>
                  </a:cubicBezTo>
                  <a:cubicBezTo>
                    <a:pt x="121" y="927"/>
                    <a:pt x="121" y="927"/>
                    <a:pt x="121" y="927"/>
                  </a:cubicBezTo>
                  <a:cubicBezTo>
                    <a:pt x="112" y="912"/>
                    <a:pt x="112" y="912"/>
                    <a:pt x="112" y="912"/>
                  </a:cubicBezTo>
                  <a:cubicBezTo>
                    <a:pt x="105" y="893"/>
                    <a:pt x="105" y="893"/>
                    <a:pt x="105" y="893"/>
                  </a:cubicBezTo>
                  <a:cubicBezTo>
                    <a:pt x="105" y="891"/>
                    <a:pt x="105" y="891"/>
                    <a:pt x="105" y="891"/>
                  </a:cubicBezTo>
                  <a:cubicBezTo>
                    <a:pt x="110" y="887"/>
                    <a:pt x="110" y="887"/>
                    <a:pt x="110" y="887"/>
                  </a:cubicBezTo>
                  <a:cubicBezTo>
                    <a:pt x="110" y="850"/>
                    <a:pt x="110" y="850"/>
                    <a:pt x="110" y="850"/>
                  </a:cubicBezTo>
                  <a:cubicBezTo>
                    <a:pt x="103" y="840"/>
                    <a:pt x="103" y="840"/>
                    <a:pt x="103" y="840"/>
                  </a:cubicBezTo>
                  <a:cubicBezTo>
                    <a:pt x="100" y="806"/>
                    <a:pt x="100" y="806"/>
                    <a:pt x="100" y="806"/>
                  </a:cubicBezTo>
                  <a:cubicBezTo>
                    <a:pt x="96" y="793"/>
                    <a:pt x="96" y="793"/>
                    <a:pt x="96" y="793"/>
                  </a:cubicBezTo>
                  <a:cubicBezTo>
                    <a:pt x="95" y="767"/>
                    <a:pt x="95" y="767"/>
                    <a:pt x="95" y="767"/>
                  </a:cubicBezTo>
                  <a:cubicBezTo>
                    <a:pt x="81" y="748"/>
                    <a:pt x="81" y="748"/>
                    <a:pt x="81" y="748"/>
                  </a:cubicBezTo>
                  <a:cubicBezTo>
                    <a:pt x="88" y="719"/>
                    <a:pt x="88" y="719"/>
                    <a:pt x="88" y="719"/>
                  </a:cubicBezTo>
                  <a:cubicBezTo>
                    <a:pt x="103" y="714"/>
                    <a:pt x="103" y="714"/>
                    <a:pt x="103" y="714"/>
                  </a:cubicBezTo>
                  <a:cubicBezTo>
                    <a:pt x="120" y="703"/>
                    <a:pt x="120" y="703"/>
                    <a:pt x="120" y="703"/>
                  </a:cubicBezTo>
                  <a:cubicBezTo>
                    <a:pt x="107" y="694"/>
                    <a:pt x="107" y="694"/>
                    <a:pt x="107" y="694"/>
                  </a:cubicBezTo>
                  <a:cubicBezTo>
                    <a:pt x="109" y="677"/>
                    <a:pt x="109" y="677"/>
                    <a:pt x="109" y="677"/>
                  </a:cubicBezTo>
                  <a:cubicBezTo>
                    <a:pt x="130" y="665"/>
                    <a:pt x="130" y="665"/>
                    <a:pt x="130" y="665"/>
                  </a:cubicBezTo>
                  <a:cubicBezTo>
                    <a:pt x="176" y="630"/>
                    <a:pt x="176" y="630"/>
                    <a:pt x="176" y="630"/>
                  </a:cubicBezTo>
                  <a:cubicBezTo>
                    <a:pt x="199" y="628"/>
                    <a:pt x="199" y="628"/>
                    <a:pt x="199" y="628"/>
                  </a:cubicBezTo>
                  <a:cubicBezTo>
                    <a:pt x="215" y="588"/>
                    <a:pt x="215" y="588"/>
                    <a:pt x="215" y="588"/>
                  </a:cubicBezTo>
                  <a:cubicBezTo>
                    <a:pt x="212" y="576"/>
                    <a:pt x="212" y="576"/>
                    <a:pt x="212" y="576"/>
                  </a:cubicBezTo>
                  <a:cubicBezTo>
                    <a:pt x="212" y="567"/>
                    <a:pt x="212" y="567"/>
                    <a:pt x="212" y="567"/>
                  </a:cubicBezTo>
                  <a:cubicBezTo>
                    <a:pt x="216" y="549"/>
                    <a:pt x="216" y="549"/>
                    <a:pt x="216" y="549"/>
                  </a:cubicBezTo>
                  <a:cubicBezTo>
                    <a:pt x="178" y="547"/>
                    <a:pt x="178" y="547"/>
                    <a:pt x="178" y="547"/>
                  </a:cubicBezTo>
                  <a:cubicBezTo>
                    <a:pt x="154" y="520"/>
                    <a:pt x="154" y="520"/>
                    <a:pt x="154" y="520"/>
                  </a:cubicBezTo>
                  <a:cubicBezTo>
                    <a:pt x="148" y="503"/>
                    <a:pt x="148" y="503"/>
                    <a:pt x="148" y="503"/>
                  </a:cubicBezTo>
                  <a:cubicBezTo>
                    <a:pt x="139" y="505"/>
                    <a:pt x="139" y="505"/>
                    <a:pt x="139" y="505"/>
                  </a:cubicBezTo>
                  <a:cubicBezTo>
                    <a:pt x="136" y="489"/>
                    <a:pt x="136" y="489"/>
                    <a:pt x="136" y="489"/>
                  </a:cubicBezTo>
                  <a:cubicBezTo>
                    <a:pt x="145" y="476"/>
                    <a:pt x="145" y="476"/>
                    <a:pt x="145" y="476"/>
                  </a:cubicBezTo>
                  <a:cubicBezTo>
                    <a:pt x="139" y="471"/>
                    <a:pt x="139" y="471"/>
                    <a:pt x="139" y="471"/>
                  </a:cubicBezTo>
                  <a:cubicBezTo>
                    <a:pt x="133" y="447"/>
                    <a:pt x="133" y="447"/>
                    <a:pt x="133" y="447"/>
                  </a:cubicBezTo>
                  <a:cubicBezTo>
                    <a:pt x="124" y="431"/>
                    <a:pt x="124" y="431"/>
                    <a:pt x="124" y="431"/>
                  </a:cubicBezTo>
                  <a:cubicBezTo>
                    <a:pt x="114" y="426"/>
                    <a:pt x="114" y="426"/>
                    <a:pt x="114" y="426"/>
                  </a:cubicBezTo>
                  <a:cubicBezTo>
                    <a:pt x="111" y="418"/>
                    <a:pt x="111" y="418"/>
                    <a:pt x="111" y="418"/>
                  </a:cubicBezTo>
                  <a:cubicBezTo>
                    <a:pt x="96" y="407"/>
                    <a:pt x="96" y="407"/>
                    <a:pt x="96" y="407"/>
                  </a:cubicBezTo>
                  <a:cubicBezTo>
                    <a:pt x="93" y="389"/>
                    <a:pt x="93" y="389"/>
                    <a:pt x="93" y="389"/>
                  </a:cubicBezTo>
                  <a:cubicBezTo>
                    <a:pt x="81" y="365"/>
                    <a:pt x="81" y="365"/>
                    <a:pt x="81" y="365"/>
                  </a:cubicBezTo>
                  <a:cubicBezTo>
                    <a:pt x="56" y="367"/>
                    <a:pt x="56" y="367"/>
                    <a:pt x="56" y="367"/>
                  </a:cubicBezTo>
                  <a:cubicBezTo>
                    <a:pt x="22" y="329"/>
                    <a:pt x="22" y="329"/>
                    <a:pt x="22" y="329"/>
                  </a:cubicBezTo>
                  <a:cubicBezTo>
                    <a:pt x="21" y="319"/>
                    <a:pt x="21" y="319"/>
                    <a:pt x="21" y="319"/>
                  </a:cubicBezTo>
                  <a:cubicBezTo>
                    <a:pt x="9" y="312"/>
                    <a:pt x="9" y="312"/>
                    <a:pt x="9" y="312"/>
                  </a:cubicBezTo>
                  <a:cubicBezTo>
                    <a:pt x="7" y="285"/>
                    <a:pt x="7" y="285"/>
                    <a:pt x="7" y="285"/>
                  </a:cubicBezTo>
                  <a:cubicBezTo>
                    <a:pt x="30" y="252"/>
                    <a:pt x="30" y="252"/>
                    <a:pt x="30" y="252"/>
                  </a:cubicBezTo>
                  <a:cubicBezTo>
                    <a:pt x="31" y="216"/>
                    <a:pt x="31" y="216"/>
                    <a:pt x="31" y="216"/>
                  </a:cubicBezTo>
                  <a:cubicBezTo>
                    <a:pt x="41" y="192"/>
                    <a:pt x="41" y="192"/>
                    <a:pt x="41" y="192"/>
                  </a:cubicBezTo>
                  <a:cubicBezTo>
                    <a:pt x="61" y="153"/>
                    <a:pt x="61" y="153"/>
                    <a:pt x="61" y="153"/>
                  </a:cubicBezTo>
                  <a:cubicBezTo>
                    <a:pt x="60" y="143"/>
                    <a:pt x="60" y="143"/>
                    <a:pt x="60" y="143"/>
                  </a:cubicBezTo>
                  <a:cubicBezTo>
                    <a:pt x="52" y="143"/>
                    <a:pt x="52" y="143"/>
                    <a:pt x="52" y="143"/>
                  </a:cubicBezTo>
                  <a:cubicBezTo>
                    <a:pt x="24" y="202"/>
                    <a:pt x="24" y="202"/>
                    <a:pt x="24" y="202"/>
                  </a:cubicBezTo>
                  <a:cubicBezTo>
                    <a:pt x="23" y="203"/>
                    <a:pt x="23" y="203"/>
                    <a:pt x="23" y="203"/>
                  </a:cubicBezTo>
                  <a:cubicBezTo>
                    <a:pt x="11" y="213"/>
                    <a:pt x="11" y="213"/>
                    <a:pt x="11" y="213"/>
                  </a:cubicBezTo>
                  <a:cubicBezTo>
                    <a:pt x="11" y="229"/>
                    <a:pt x="11" y="229"/>
                    <a:pt x="11" y="229"/>
                  </a:cubicBezTo>
                  <a:cubicBezTo>
                    <a:pt x="2" y="242"/>
                    <a:pt x="2" y="242"/>
                    <a:pt x="2" y="242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4" y="211"/>
                    <a:pt x="4" y="211"/>
                    <a:pt x="4" y="211"/>
                  </a:cubicBezTo>
                  <a:cubicBezTo>
                    <a:pt x="14" y="194"/>
                    <a:pt x="14" y="194"/>
                    <a:pt x="14" y="194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40" y="156"/>
                    <a:pt x="40" y="156"/>
                    <a:pt x="40" y="156"/>
                  </a:cubicBezTo>
                  <a:cubicBezTo>
                    <a:pt x="58" y="125"/>
                    <a:pt x="58" y="125"/>
                    <a:pt x="58" y="125"/>
                  </a:cubicBezTo>
                  <a:cubicBezTo>
                    <a:pt x="67" y="108"/>
                    <a:pt x="67" y="108"/>
                    <a:pt x="67" y="108"/>
                  </a:cubicBezTo>
                  <a:cubicBezTo>
                    <a:pt x="80" y="95"/>
                    <a:pt x="80" y="95"/>
                    <a:pt x="80" y="95"/>
                  </a:cubicBezTo>
                  <a:cubicBezTo>
                    <a:pt x="110" y="71"/>
                    <a:pt x="110" y="71"/>
                    <a:pt x="110" y="71"/>
                  </a:cubicBezTo>
                  <a:cubicBezTo>
                    <a:pt x="146" y="59"/>
                    <a:pt x="146" y="59"/>
                    <a:pt x="146" y="59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98" y="38"/>
                    <a:pt x="198" y="38"/>
                    <a:pt x="198" y="38"/>
                  </a:cubicBezTo>
                  <a:cubicBezTo>
                    <a:pt x="242" y="14"/>
                    <a:pt x="242" y="14"/>
                    <a:pt x="242" y="14"/>
                  </a:cubicBezTo>
                  <a:cubicBezTo>
                    <a:pt x="290" y="5"/>
                    <a:pt x="339" y="0"/>
                    <a:pt x="390" y="0"/>
                  </a:cubicBezTo>
                  <a:moveTo>
                    <a:pt x="993" y="286"/>
                  </a:moveTo>
                  <a:cubicBezTo>
                    <a:pt x="1008" y="304"/>
                    <a:pt x="1022" y="322"/>
                    <a:pt x="1035" y="341"/>
                  </a:cubicBezTo>
                  <a:cubicBezTo>
                    <a:pt x="1029" y="340"/>
                    <a:pt x="1029" y="340"/>
                    <a:pt x="1029" y="340"/>
                  </a:cubicBezTo>
                  <a:cubicBezTo>
                    <a:pt x="1041" y="380"/>
                    <a:pt x="1041" y="380"/>
                    <a:pt x="1041" y="380"/>
                  </a:cubicBezTo>
                  <a:cubicBezTo>
                    <a:pt x="1043" y="382"/>
                    <a:pt x="1043" y="382"/>
                    <a:pt x="1043" y="382"/>
                  </a:cubicBezTo>
                  <a:cubicBezTo>
                    <a:pt x="1032" y="386"/>
                    <a:pt x="1032" y="386"/>
                    <a:pt x="1032" y="386"/>
                  </a:cubicBezTo>
                  <a:cubicBezTo>
                    <a:pt x="1008" y="355"/>
                    <a:pt x="1008" y="355"/>
                    <a:pt x="1008" y="355"/>
                  </a:cubicBezTo>
                  <a:cubicBezTo>
                    <a:pt x="1007" y="329"/>
                    <a:pt x="1007" y="329"/>
                    <a:pt x="1007" y="329"/>
                  </a:cubicBezTo>
                  <a:cubicBezTo>
                    <a:pt x="993" y="286"/>
                    <a:pt x="993" y="286"/>
                    <a:pt x="993" y="286"/>
                  </a:cubicBezTo>
                  <a:moveTo>
                    <a:pt x="1075" y="408"/>
                  </a:moveTo>
                  <a:cubicBezTo>
                    <a:pt x="1095" y="443"/>
                    <a:pt x="1111" y="480"/>
                    <a:pt x="1125" y="518"/>
                  </a:cubicBezTo>
                  <a:cubicBezTo>
                    <a:pt x="1117" y="518"/>
                    <a:pt x="1117" y="518"/>
                    <a:pt x="1117" y="518"/>
                  </a:cubicBezTo>
                  <a:cubicBezTo>
                    <a:pt x="1116" y="523"/>
                    <a:pt x="1116" y="523"/>
                    <a:pt x="1116" y="523"/>
                  </a:cubicBezTo>
                  <a:cubicBezTo>
                    <a:pt x="1111" y="535"/>
                    <a:pt x="1111" y="535"/>
                    <a:pt x="1111" y="535"/>
                  </a:cubicBezTo>
                  <a:cubicBezTo>
                    <a:pt x="1114" y="571"/>
                    <a:pt x="1114" y="571"/>
                    <a:pt x="1114" y="571"/>
                  </a:cubicBezTo>
                  <a:cubicBezTo>
                    <a:pt x="1100" y="578"/>
                    <a:pt x="1100" y="578"/>
                    <a:pt x="1100" y="578"/>
                  </a:cubicBezTo>
                  <a:cubicBezTo>
                    <a:pt x="1097" y="569"/>
                    <a:pt x="1097" y="569"/>
                    <a:pt x="1097" y="569"/>
                  </a:cubicBezTo>
                  <a:cubicBezTo>
                    <a:pt x="1086" y="560"/>
                    <a:pt x="1086" y="560"/>
                    <a:pt x="1086" y="560"/>
                  </a:cubicBezTo>
                  <a:cubicBezTo>
                    <a:pt x="1079" y="548"/>
                    <a:pt x="1079" y="548"/>
                    <a:pt x="1079" y="548"/>
                  </a:cubicBezTo>
                  <a:cubicBezTo>
                    <a:pt x="1077" y="510"/>
                    <a:pt x="1077" y="510"/>
                    <a:pt x="1077" y="510"/>
                  </a:cubicBezTo>
                  <a:cubicBezTo>
                    <a:pt x="1064" y="477"/>
                    <a:pt x="1064" y="477"/>
                    <a:pt x="1064" y="477"/>
                  </a:cubicBezTo>
                  <a:cubicBezTo>
                    <a:pt x="1071" y="476"/>
                    <a:pt x="1071" y="476"/>
                    <a:pt x="1071" y="476"/>
                  </a:cubicBezTo>
                  <a:cubicBezTo>
                    <a:pt x="1097" y="503"/>
                    <a:pt x="1097" y="503"/>
                    <a:pt x="1097" y="503"/>
                  </a:cubicBezTo>
                  <a:cubicBezTo>
                    <a:pt x="1104" y="494"/>
                    <a:pt x="1104" y="494"/>
                    <a:pt x="1104" y="494"/>
                  </a:cubicBezTo>
                  <a:cubicBezTo>
                    <a:pt x="1064" y="434"/>
                    <a:pt x="1064" y="434"/>
                    <a:pt x="1064" y="434"/>
                  </a:cubicBezTo>
                  <a:cubicBezTo>
                    <a:pt x="1065" y="432"/>
                    <a:pt x="1065" y="432"/>
                    <a:pt x="1065" y="432"/>
                  </a:cubicBezTo>
                  <a:cubicBezTo>
                    <a:pt x="1071" y="430"/>
                    <a:pt x="1071" y="430"/>
                    <a:pt x="1071" y="430"/>
                  </a:cubicBezTo>
                  <a:cubicBezTo>
                    <a:pt x="1075" y="408"/>
                    <a:pt x="1075" y="408"/>
                    <a:pt x="1075" y="408"/>
                  </a:cubicBezTo>
                  <a:moveTo>
                    <a:pt x="1149" y="601"/>
                  </a:moveTo>
                  <a:cubicBezTo>
                    <a:pt x="1163" y="659"/>
                    <a:pt x="1170" y="719"/>
                    <a:pt x="1170" y="781"/>
                  </a:cubicBezTo>
                  <a:cubicBezTo>
                    <a:pt x="1170" y="880"/>
                    <a:pt x="1152" y="974"/>
                    <a:pt x="1118" y="1062"/>
                  </a:cubicBezTo>
                  <a:cubicBezTo>
                    <a:pt x="1110" y="1055"/>
                    <a:pt x="1110" y="1055"/>
                    <a:pt x="1110" y="1055"/>
                  </a:cubicBezTo>
                  <a:cubicBezTo>
                    <a:pt x="1106" y="1025"/>
                    <a:pt x="1106" y="1025"/>
                    <a:pt x="1106" y="1025"/>
                  </a:cubicBezTo>
                  <a:cubicBezTo>
                    <a:pt x="1122" y="1004"/>
                    <a:pt x="1122" y="1004"/>
                    <a:pt x="1122" y="1004"/>
                  </a:cubicBezTo>
                  <a:cubicBezTo>
                    <a:pt x="1122" y="991"/>
                    <a:pt x="1122" y="991"/>
                    <a:pt x="1122" y="991"/>
                  </a:cubicBezTo>
                  <a:cubicBezTo>
                    <a:pt x="1117" y="985"/>
                    <a:pt x="1117" y="985"/>
                    <a:pt x="1117" y="985"/>
                  </a:cubicBezTo>
                  <a:cubicBezTo>
                    <a:pt x="1119" y="1007"/>
                    <a:pt x="1119" y="1007"/>
                    <a:pt x="1119" y="1007"/>
                  </a:cubicBezTo>
                  <a:cubicBezTo>
                    <a:pt x="1109" y="1016"/>
                    <a:pt x="1109" y="1016"/>
                    <a:pt x="1109" y="1016"/>
                  </a:cubicBezTo>
                  <a:cubicBezTo>
                    <a:pt x="1096" y="1011"/>
                    <a:pt x="1096" y="1011"/>
                    <a:pt x="1096" y="1011"/>
                  </a:cubicBezTo>
                  <a:cubicBezTo>
                    <a:pt x="1064" y="1023"/>
                    <a:pt x="1064" y="1023"/>
                    <a:pt x="1064" y="1023"/>
                  </a:cubicBezTo>
                  <a:cubicBezTo>
                    <a:pt x="1057" y="1011"/>
                    <a:pt x="1057" y="1011"/>
                    <a:pt x="1057" y="1011"/>
                  </a:cubicBezTo>
                  <a:cubicBezTo>
                    <a:pt x="1031" y="1010"/>
                    <a:pt x="1031" y="1010"/>
                    <a:pt x="1031" y="1010"/>
                  </a:cubicBezTo>
                  <a:cubicBezTo>
                    <a:pt x="1015" y="961"/>
                    <a:pt x="1015" y="961"/>
                    <a:pt x="1015" y="961"/>
                  </a:cubicBezTo>
                  <a:cubicBezTo>
                    <a:pt x="1021" y="943"/>
                    <a:pt x="1021" y="943"/>
                    <a:pt x="1021" y="943"/>
                  </a:cubicBezTo>
                  <a:cubicBezTo>
                    <a:pt x="1019" y="905"/>
                    <a:pt x="1019" y="905"/>
                    <a:pt x="1019" y="905"/>
                  </a:cubicBezTo>
                  <a:cubicBezTo>
                    <a:pt x="1007" y="882"/>
                    <a:pt x="1007" y="882"/>
                    <a:pt x="1007" y="882"/>
                  </a:cubicBezTo>
                  <a:cubicBezTo>
                    <a:pt x="1004" y="842"/>
                    <a:pt x="1004" y="842"/>
                    <a:pt x="1004" y="842"/>
                  </a:cubicBezTo>
                  <a:cubicBezTo>
                    <a:pt x="1016" y="837"/>
                    <a:pt x="1016" y="837"/>
                    <a:pt x="1016" y="837"/>
                  </a:cubicBezTo>
                  <a:cubicBezTo>
                    <a:pt x="1042" y="772"/>
                    <a:pt x="1042" y="772"/>
                    <a:pt x="1042" y="772"/>
                  </a:cubicBezTo>
                  <a:cubicBezTo>
                    <a:pt x="1029" y="757"/>
                    <a:pt x="1029" y="757"/>
                    <a:pt x="1029" y="757"/>
                  </a:cubicBezTo>
                  <a:cubicBezTo>
                    <a:pt x="1029" y="727"/>
                    <a:pt x="1029" y="727"/>
                    <a:pt x="1029" y="727"/>
                  </a:cubicBezTo>
                  <a:cubicBezTo>
                    <a:pt x="1066" y="684"/>
                    <a:pt x="1066" y="684"/>
                    <a:pt x="1066" y="684"/>
                  </a:cubicBezTo>
                  <a:cubicBezTo>
                    <a:pt x="1067" y="670"/>
                    <a:pt x="1067" y="670"/>
                    <a:pt x="1067" y="670"/>
                  </a:cubicBezTo>
                  <a:cubicBezTo>
                    <a:pt x="1089" y="653"/>
                    <a:pt x="1089" y="653"/>
                    <a:pt x="1089" y="653"/>
                  </a:cubicBezTo>
                  <a:cubicBezTo>
                    <a:pt x="1084" y="625"/>
                    <a:pt x="1084" y="625"/>
                    <a:pt x="1084" y="625"/>
                  </a:cubicBezTo>
                  <a:cubicBezTo>
                    <a:pt x="1099" y="596"/>
                    <a:pt x="1099" y="596"/>
                    <a:pt x="1099" y="596"/>
                  </a:cubicBezTo>
                  <a:cubicBezTo>
                    <a:pt x="1116" y="605"/>
                    <a:pt x="1116" y="605"/>
                    <a:pt x="1116" y="605"/>
                  </a:cubicBezTo>
                  <a:cubicBezTo>
                    <a:pt x="1122" y="597"/>
                    <a:pt x="1122" y="597"/>
                    <a:pt x="1122" y="597"/>
                  </a:cubicBezTo>
                  <a:cubicBezTo>
                    <a:pt x="1140" y="606"/>
                    <a:pt x="1140" y="606"/>
                    <a:pt x="1140" y="606"/>
                  </a:cubicBezTo>
                  <a:cubicBezTo>
                    <a:pt x="1149" y="601"/>
                    <a:pt x="1149" y="601"/>
                    <a:pt x="1149" y="601"/>
                  </a:cubicBezTo>
                  <a:moveTo>
                    <a:pt x="835" y="161"/>
                  </a:moveTo>
                  <a:cubicBezTo>
                    <a:pt x="842" y="164"/>
                    <a:pt x="842" y="164"/>
                    <a:pt x="842" y="164"/>
                  </a:cubicBezTo>
                  <a:cubicBezTo>
                    <a:pt x="849" y="160"/>
                    <a:pt x="849" y="160"/>
                    <a:pt x="849" y="160"/>
                  </a:cubicBezTo>
                  <a:cubicBezTo>
                    <a:pt x="844" y="156"/>
                    <a:pt x="844" y="156"/>
                    <a:pt x="844" y="156"/>
                  </a:cubicBezTo>
                  <a:cubicBezTo>
                    <a:pt x="835" y="161"/>
                    <a:pt x="835" y="161"/>
                    <a:pt x="835" y="161"/>
                  </a:cubicBezTo>
                  <a:moveTo>
                    <a:pt x="800" y="171"/>
                  </a:moveTo>
                  <a:cubicBezTo>
                    <a:pt x="816" y="183"/>
                    <a:pt x="816" y="183"/>
                    <a:pt x="816" y="183"/>
                  </a:cubicBezTo>
                  <a:cubicBezTo>
                    <a:pt x="830" y="169"/>
                    <a:pt x="830" y="169"/>
                    <a:pt x="830" y="169"/>
                  </a:cubicBezTo>
                  <a:cubicBezTo>
                    <a:pt x="823" y="158"/>
                    <a:pt x="823" y="158"/>
                    <a:pt x="823" y="158"/>
                  </a:cubicBezTo>
                  <a:cubicBezTo>
                    <a:pt x="814" y="169"/>
                    <a:pt x="814" y="169"/>
                    <a:pt x="814" y="169"/>
                  </a:cubicBezTo>
                  <a:cubicBezTo>
                    <a:pt x="802" y="163"/>
                    <a:pt x="802" y="163"/>
                    <a:pt x="802" y="163"/>
                  </a:cubicBezTo>
                  <a:cubicBezTo>
                    <a:pt x="800" y="171"/>
                    <a:pt x="800" y="171"/>
                    <a:pt x="800" y="171"/>
                  </a:cubicBezTo>
                  <a:moveTo>
                    <a:pt x="755" y="119"/>
                  </a:moveTo>
                  <a:cubicBezTo>
                    <a:pt x="769" y="136"/>
                    <a:pt x="769" y="136"/>
                    <a:pt x="769" y="136"/>
                  </a:cubicBezTo>
                  <a:cubicBezTo>
                    <a:pt x="783" y="154"/>
                    <a:pt x="783" y="154"/>
                    <a:pt x="783" y="154"/>
                  </a:cubicBezTo>
                  <a:cubicBezTo>
                    <a:pt x="785" y="151"/>
                    <a:pt x="785" y="151"/>
                    <a:pt x="785" y="151"/>
                  </a:cubicBezTo>
                  <a:cubicBezTo>
                    <a:pt x="785" y="150"/>
                    <a:pt x="785" y="150"/>
                    <a:pt x="785" y="150"/>
                  </a:cubicBezTo>
                  <a:cubicBezTo>
                    <a:pt x="779" y="143"/>
                    <a:pt x="779" y="143"/>
                    <a:pt x="779" y="143"/>
                  </a:cubicBezTo>
                  <a:cubicBezTo>
                    <a:pt x="782" y="134"/>
                    <a:pt x="782" y="134"/>
                    <a:pt x="782" y="134"/>
                  </a:cubicBezTo>
                  <a:cubicBezTo>
                    <a:pt x="775" y="129"/>
                    <a:pt x="775" y="129"/>
                    <a:pt x="775" y="129"/>
                  </a:cubicBezTo>
                  <a:cubicBezTo>
                    <a:pt x="775" y="129"/>
                    <a:pt x="775" y="129"/>
                    <a:pt x="775" y="129"/>
                  </a:cubicBezTo>
                  <a:cubicBezTo>
                    <a:pt x="774" y="118"/>
                    <a:pt x="774" y="118"/>
                    <a:pt x="774" y="118"/>
                  </a:cubicBezTo>
                  <a:cubicBezTo>
                    <a:pt x="773" y="118"/>
                    <a:pt x="773" y="118"/>
                    <a:pt x="773" y="118"/>
                  </a:cubicBezTo>
                  <a:cubicBezTo>
                    <a:pt x="766" y="113"/>
                    <a:pt x="766" y="113"/>
                    <a:pt x="766" y="113"/>
                  </a:cubicBezTo>
                  <a:cubicBezTo>
                    <a:pt x="755" y="119"/>
                    <a:pt x="755" y="119"/>
                    <a:pt x="755" y="119"/>
                  </a:cubicBezTo>
                  <a:moveTo>
                    <a:pt x="690" y="221"/>
                  </a:moveTo>
                  <a:cubicBezTo>
                    <a:pt x="726" y="240"/>
                    <a:pt x="726" y="240"/>
                    <a:pt x="726" y="240"/>
                  </a:cubicBezTo>
                  <a:cubicBezTo>
                    <a:pt x="739" y="246"/>
                    <a:pt x="739" y="246"/>
                    <a:pt x="739" y="246"/>
                  </a:cubicBezTo>
                  <a:cubicBezTo>
                    <a:pt x="737" y="236"/>
                    <a:pt x="737" y="236"/>
                    <a:pt x="737" y="236"/>
                  </a:cubicBezTo>
                  <a:cubicBezTo>
                    <a:pt x="737" y="226"/>
                    <a:pt x="737" y="226"/>
                    <a:pt x="737" y="226"/>
                  </a:cubicBezTo>
                  <a:cubicBezTo>
                    <a:pt x="705" y="204"/>
                    <a:pt x="705" y="204"/>
                    <a:pt x="705" y="204"/>
                  </a:cubicBezTo>
                  <a:cubicBezTo>
                    <a:pt x="694" y="208"/>
                    <a:pt x="694" y="208"/>
                    <a:pt x="694" y="208"/>
                  </a:cubicBezTo>
                  <a:cubicBezTo>
                    <a:pt x="690" y="221"/>
                    <a:pt x="690" y="221"/>
                    <a:pt x="690" y="221"/>
                  </a:cubicBezTo>
                  <a:moveTo>
                    <a:pt x="443" y="489"/>
                  </a:moveTo>
                  <a:cubicBezTo>
                    <a:pt x="446" y="496"/>
                    <a:pt x="446" y="496"/>
                    <a:pt x="446" y="496"/>
                  </a:cubicBezTo>
                  <a:cubicBezTo>
                    <a:pt x="459" y="499"/>
                    <a:pt x="459" y="499"/>
                    <a:pt x="459" y="499"/>
                  </a:cubicBezTo>
                  <a:cubicBezTo>
                    <a:pt x="461" y="496"/>
                    <a:pt x="461" y="496"/>
                    <a:pt x="461" y="496"/>
                  </a:cubicBezTo>
                  <a:cubicBezTo>
                    <a:pt x="452" y="489"/>
                    <a:pt x="452" y="489"/>
                    <a:pt x="452" y="489"/>
                  </a:cubicBezTo>
                  <a:cubicBezTo>
                    <a:pt x="443" y="489"/>
                    <a:pt x="443" y="489"/>
                    <a:pt x="443" y="489"/>
                  </a:cubicBezTo>
                  <a:moveTo>
                    <a:pt x="301" y="425"/>
                  </a:moveTo>
                  <a:cubicBezTo>
                    <a:pt x="293" y="426"/>
                    <a:pt x="293" y="426"/>
                    <a:pt x="293" y="426"/>
                  </a:cubicBezTo>
                  <a:cubicBezTo>
                    <a:pt x="306" y="439"/>
                    <a:pt x="306" y="439"/>
                    <a:pt x="306" y="439"/>
                  </a:cubicBezTo>
                  <a:cubicBezTo>
                    <a:pt x="316" y="437"/>
                    <a:pt x="316" y="437"/>
                    <a:pt x="316" y="437"/>
                  </a:cubicBezTo>
                  <a:cubicBezTo>
                    <a:pt x="301" y="425"/>
                    <a:pt x="301" y="425"/>
                    <a:pt x="301" y="425"/>
                  </a:cubicBezTo>
                  <a:moveTo>
                    <a:pt x="374" y="433"/>
                  </a:moveTo>
                  <a:cubicBezTo>
                    <a:pt x="368" y="438"/>
                    <a:pt x="368" y="438"/>
                    <a:pt x="368" y="438"/>
                  </a:cubicBezTo>
                  <a:cubicBezTo>
                    <a:pt x="368" y="440"/>
                    <a:pt x="368" y="440"/>
                    <a:pt x="368" y="440"/>
                  </a:cubicBezTo>
                  <a:cubicBezTo>
                    <a:pt x="374" y="453"/>
                    <a:pt x="374" y="453"/>
                    <a:pt x="374" y="453"/>
                  </a:cubicBezTo>
                  <a:cubicBezTo>
                    <a:pt x="355" y="453"/>
                    <a:pt x="355" y="453"/>
                    <a:pt x="355" y="453"/>
                  </a:cubicBezTo>
                  <a:cubicBezTo>
                    <a:pt x="357" y="458"/>
                    <a:pt x="357" y="458"/>
                    <a:pt x="357" y="458"/>
                  </a:cubicBezTo>
                  <a:cubicBezTo>
                    <a:pt x="390" y="472"/>
                    <a:pt x="390" y="472"/>
                    <a:pt x="390" y="472"/>
                  </a:cubicBezTo>
                  <a:cubicBezTo>
                    <a:pt x="399" y="471"/>
                    <a:pt x="399" y="471"/>
                    <a:pt x="399" y="471"/>
                  </a:cubicBezTo>
                  <a:cubicBezTo>
                    <a:pt x="423" y="479"/>
                    <a:pt x="423" y="479"/>
                    <a:pt x="423" y="479"/>
                  </a:cubicBezTo>
                  <a:cubicBezTo>
                    <a:pt x="423" y="474"/>
                    <a:pt x="423" y="474"/>
                    <a:pt x="423" y="474"/>
                  </a:cubicBezTo>
                  <a:cubicBezTo>
                    <a:pt x="402" y="447"/>
                    <a:pt x="402" y="447"/>
                    <a:pt x="402" y="447"/>
                  </a:cubicBezTo>
                  <a:cubicBezTo>
                    <a:pt x="389" y="445"/>
                    <a:pt x="389" y="445"/>
                    <a:pt x="389" y="445"/>
                  </a:cubicBezTo>
                  <a:cubicBezTo>
                    <a:pt x="374" y="433"/>
                    <a:pt x="374" y="433"/>
                    <a:pt x="374" y="433"/>
                  </a:cubicBezTo>
                  <a:moveTo>
                    <a:pt x="244" y="338"/>
                  </a:moveTo>
                  <a:cubicBezTo>
                    <a:pt x="248" y="346"/>
                    <a:pt x="248" y="346"/>
                    <a:pt x="248" y="346"/>
                  </a:cubicBezTo>
                  <a:cubicBezTo>
                    <a:pt x="281" y="348"/>
                    <a:pt x="281" y="348"/>
                    <a:pt x="281" y="348"/>
                  </a:cubicBezTo>
                  <a:cubicBezTo>
                    <a:pt x="282" y="358"/>
                    <a:pt x="282" y="358"/>
                    <a:pt x="282" y="358"/>
                  </a:cubicBezTo>
                  <a:cubicBezTo>
                    <a:pt x="284" y="359"/>
                    <a:pt x="284" y="359"/>
                    <a:pt x="284" y="359"/>
                  </a:cubicBezTo>
                  <a:cubicBezTo>
                    <a:pt x="301" y="373"/>
                    <a:pt x="301" y="373"/>
                    <a:pt x="301" y="373"/>
                  </a:cubicBezTo>
                  <a:cubicBezTo>
                    <a:pt x="313" y="373"/>
                    <a:pt x="313" y="373"/>
                    <a:pt x="313" y="373"/>
                  </a:cubicBezTo>
                  <a:cubicBezTo>
                    <a:pt x="313" y="387"/>
                    <a:pt x="313" y="387"/>
                    <a:pt x="313" y="387"/>
                  </a:cubicBezTo>
                  <a:cubicBezTo>
                    <a:pt x="314" y="388"/>
                    <a:pt x="314" y="388"/>
                    <a:pt x="314" y="388"/>
                  </a:cubicBezTo>
                  <a:cubicBezTo>
                    <a:pt x="322" y="400"/>
                    <a:pt x="322" y="400"/>
                    <a:pt x="322" y="400"/>
                  </a:cubicBezTo>
                  <a:cubicBezTo>
                    <a:pt x="312" y="400"/>
                    <a:pt x="312" y="400"/>
                    <a:pt x="312" y="400"/>
                  </a:cubicBezTo>
                  <a:cubicBezTo>
                    <a:pt x="312" y="407"/>
                    <a:pt x="312" y="407"/>
                    <a:pt x="312" y="407"/>
                  </a:cubicBezTo>
                  <a:cubicBezTo>
                    <a:pt x="351" y="424"/>
                    <a:pt x="351" y="424"/>
                    <a:pt x="351" y="424"/>
                  </a:cubicBezTo>
                  <a:cubicBezTo>
                    <a:pt x="359" y="417"/>
                    <a:pt x="359" y="417"/>
                    <a:pt x="359" y="417"/>
                  </a:cubicBezTo>
                  <a:cubicBezTo>
                    <a:pt x="331" y="386"/>
                    <a:pt x="331" y="386"/>
                    <a:pt x="331" y="386"/>
                  </a:cubicBezTo>
                  <a:cubicBezTo>
                    <a:pt x="315" y="357"/>
                    <a:pt x="315" y="357"/>
                    <a:pt x="315" y="357"/>
                  </a:cubicBezTo>
                  <a:cubicBezTo>
                    <a:pt x="277" y="340"/>
                    <a:pt x="277" y="340"/>
                    <a:pt x="277" y="340"/>
                  </a:cubicBezTo>
                  <a:cubicBezTo>
                    <a:pt x="244" y="338"/>
                    <a:pt x="244" y="338"/>
                    <a:pt x="244" y="338"/>
                  </a:cubicBezTo>
                </a:path>
              </a:pathLst>
            </a:custGeom>
            <a:solidFill>
              <a:srgbClr val="759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8" name="iSliďê"/>
            <p:cNvSpPr/>
            <p:nvPr userDrawn="1"/>
          </p:nvSpPr>
          <p:spPr bwMode="auto">
            <a:xfrm>
              <a:off x="4796667" y="3968889"/>
              <a:ext cx="188294" cy="165793"/>
            </a:xfrm>
            <a:custGeom>
              <a:avLst/>
              <a:gdLst>
                <a:gd name="T0" fmla="*/ 26 w 92"/>
                <a:gd name="T1" fmla="*/ 4 h 81"/>
                <a:gd name="T2" fmla="*/ 35 w 92"/>
                <a:gd name="T3" fmla="*/ 68 h 81"/>
                <a:gd name="T4" fmla="*/ 88 w 92"/>
                <a:gd name="T5" fmla="*/ 24 h 81"/>
                <a:gd name="T6" fmla="*/ 77 w 92"/>
                <a:gd name="T7" fmla="*/ 27 h 81"/>
                <a:gd name="T8" fmla="*/ 38 w 92"/>
                <a:gd name="T9" fmla="*/ 57 h 81"/>
                <a:gd name="T10" fmla="*/ 32 w 92"/>
                <a:gd name="T11" fmla="*/ 14 h 81"/>
                <a:gd name="T12" fmla="*/ 26 w 92"/>
                <a:gd name="T13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1">
                  <a:moveTo>
                    <a:pt x="26" y="4"/>
                  </a:moveTo>
                  <a:cubicBezTo>
                    <a:pt x="0" y="17"/>
                    <a:pt x="13" y="58"/>
                    <a:pt x="35" y="68"/>
                  </a:cubicBezTo>
                  <a:cubicBezTo>
                    <a:pt x="63" y="81"/>
                    <a:pt x="92" y="52"/>
                    <a:pt x="88" y="24"/>
                  </a:cubicBezTo>
                  <a:cubicBezTo>
                    <a:pt x="87" y="17"/>
                    <a:pt x="76" y="20"/>
                    <a:pt x="77" y="27"/>
                  </a:cubicBezTo>
                  <a:cubicBezTo>
                    <a:pt x="80" y="47"/>
                    <a:pt x="57" y="67"/>
                    <a:pt x="38" y="57"/>
                  </a:cubicBezTo>
                  <a:cubicBezTo>
                    <a:pt x="25" y="49"/>
                    <a:pt x="15" y="23"/>
                    <a:pt x="32" y="14"/>
                  </a:cubicBezTo>
                  <a:cubicBezTo>
                    <a:pt x="38" y="10"/>
                    <a:pt x="33" y="0"/>
                    <a:pt x="26" y="4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19" name="iṩļîḋe"/>
            <p:cNvSpPr/>
            <p:nvPr userDrawn="1"/>
          </p:nvSpPr>
          <p:spPr bwMode="auto">
            <a:xfrm>
              <a:off x="4958907" y="3989021"/>
              <a:ext cx="155135" cy="150398"/>
            </a:xfrm>
            <a:custGeom>
              <a:avLst/>
              <a:gdLst>
                <a:gd name="T0" fmla="*/ 4 w 76"/>
                <a:gd name="T1" fmla="*/ 11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3 h 73"/>
                <a:gd name="T10" fmla="*/ 16 w 76"/>
                <a:gd name="T11" fmla="*/ 15 h 73"/>
                <a:gd name="T12" fmla="*/ 4 w 76"/>
                <a:gd name="T13" fmla="*/ 1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1"/>
                  </a:moveTo>
                  <a:cubicBezTo>
                    <a:pt x="0" y="35"/>
                    <a:pt x="14" y="60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6" y="0"/>
                    <a:pt x="64" y="0"/>
                    <a:pt x="64" y="8"/>
                  </a:cubicBezTo>
                  <a:cubicBezTo>
                    <a:pt x="64" y="24"/>
                    <a:pt x="62" y="61"/>
                    <a:pt x="38" y="53"/>
                  </a:cubicBezTo>
                  <a:cubicBezTo>
                    <a:pt x="22" y="48"/>
                    <a:pt x="13" y="30"/>
                    <a:pt x="16" y="15"/>
                  </a:cubicBezTo>
                  <a:cubicBezTo>
                    <a:pt x="17" y="7"/>
                    <a:pt x="6" y="4"/>
                    <a:pt x="4" y="11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0" name="ï$ḷïḑê"/>
            <p:cNvSpPr/>
            <p:nvPr userDrawn="1"/>
          </p:nvSpPr>
          <p:spPr bwMode="auto">
            <a:xfrm>
              <a:off x="5093910" y="3983100"/>
              <a:ext cx="143293" cy="133819"/>
            </a:xfrm>
            <a:custGeom>
              <a:avLst/>
              <a:gdLst>
                <a:gd name="T0" fmla="*/ 0 w 70"/>
                <a:gd name="T1" fmla="*/ 8 h 65"/>
                <a:gd name="T2" fmla="*/ 41 w 70"/>
                <a:gd name="T3" fmla="*/ 62 h 65"/>
                <a:gd name="T4" fmla="*/ 70 w 70"/>
                <a:gd name="T5" fmla="*/ 11 h 65"/>
                <a:gd name="T6" fmla="*/ 58 w 70"/>
                <a:gd name="T7" fmla="*/ 11 h 65"/>
                <a:gd name="T8" fmla="*/ 43 w 70"/>
                <a:gd name="T9" fmla="*/ 49 h 65"/>
                <a:gd name="T10" fmla="*/ 12 w 70"/>
                <a:gd name="T11" fmla="*/ 8 h 65"/>
                <a:gd name="T12" fmla="*/ 0 w 70"/>
                <a:gd name="T13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8"/>
                  </a:moveTo>
                  <a:cubicBezTo>
                    <a:pt x="0" y="32"/>
                    <a:pt x="11" y="65"/>
                    <a:pt x="41" y="62"/>
                  </a:cubicBezTo>
                  <a:cubicBezTo>
                    <a:pt x="65" y="59"/>
                    <a:pt x="70" y="30"/>
                    <a:pt x="70" y="11"/>
                  </a:cubicBezTo>
                  <a:cubicBezTo>
                    <a:pt x="70" y="3"/>
                    <a:pt x="58" y="3"/>
                    <a:pt x="58" y="11"/>
                  </a:cubicBezTo>
                  <a:cubicBezTo>
                    <a:pt x="58" y="23"/>
                    <a:pt x="57" y="43"/>
                    <a:pt x="43" y="49"/>
                  </a:cubicBezTo>
                  <a:cubicBezTo>
                    <a:pt x="19" y="59"/>
                    <a:pt x="12" y="24"/>
                    <a:pt x="12" y="8"/>
                  </a:cubicBezTo>
                  <a:cubicBezTo>
                    <a:pt x="12" y="0"/>
                    <a:pt x="1" y="0"/>
                    <a:pt x="0" y="8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1" name="ïSľíďé"/>
            <p:cNvSpPr/>
            <p:nvPr userDrawn="1"/>
          </p:nvSpPr>
          <p:spPr bwMode="auto">
            <a:xfrm>
              <a:off x="5205228" y="3962967"/>
              <a:ext cx="155135" cy="146845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9 h 72"/>
                <a:gd name="T4" fmla="*/ 73 w 76"/>
                <a:gd name="T5" fmla="*/ 8 h 72"/>
                <a:gd name="T6" fmla="*/ 61 w 76"/>
                <a:gd name="T7" fmla="*/ 8 h 72"/>
                <a:gd name="T8" fmla="*/ 44 w 76"/>
                <a:gd name="T9" fmla="*/ 57 h 72"/>
                <a:gd name="T10" fmla="*/ 14 w 76"/>
                <a:gd name="T11" fmla="*/ 25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7"/>
                    <a:pt x="20" y="72"/>
                    <a:pt x="44" y="69"/>
                  </a:cubicBezTo>
                  <a:cubicBezTo>
                    <a:pt x="73" y="65"/>
                    <a:pt x="76" y="31"/>
                    <a:pt x="73" y="8"/>
                  </a:cubicBezTo>
                  <a:cubicBezTo>
                    <a:pt x="72" y="0"/>
                    <a:pt x="60" y="0"/>
                    <a:pt x="61" y="8"/>
                  </a:cubicBezTo>
                  <a:cubicBezTo>
                    <a:pt x="63" y="24"/>
                    <a:pt x="65" y="52"/>
                    <a:pt x="44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3" y="28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2" name="ïŝľïḍé"/>
            <p:cNvSpPr/>
            <p:nvPr userDrawn="1"/>
          </p:nvSpPr>
          <p:spPr bwMode="auto">
            <a:xfrm>
              <a:off x="6647629" y="3912046"/>
              <a:ext cx="189478" cy="165793"/>
            </a:xfrm>
            <a:custGeom>
              <a:avLst/>
              <a:gdLst>
                <a:gd name="T0" fmla="*/ 26 w 92"/>
                <a:gd name="T1" fmla="*/ 3 h 81"/>
                <a:gd name="T2" fmla="*/ 35 w 92"/>
                <a:gd name="T3" fmla="*/ 67 h 81"/>
                <a:gd name="T4" fmla="*/ 88 w 92"/>
                <a:gd name="T5" fmla="*/ 24 h 81"/>
                <a:gd name="T6" fmla="*/ 77 w 92"/>
                <a:gd name="T7" fmla="*/ 27 h 81"/>
                <a:gd name="T8" fmla="*/ 38 w 92"/>
                <a:gd name="T9" fmla="*/ 56 h 81"/>
                <a:gd name="T10" fmla="*/ 32 w 92"/>
                <a:gd name="T11" fmla="*/ 13 h 81"/>
                <a:gd name="T12" fmla="*/ 26 w 92"/>
                <a:gd name="T13" fmla="*/ 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1">
                  <a:moveTo>
                    <a:pt x="26" y="3"/>
                  </a:moveTo>
                  <a:cubicBezTo>
                    <a:pt x="0" y="17"/>
                    <a:pt x="13" y="57"/>
                    <a:pt x="35" y="67"/>
                  </a:cubicBezTo>
                  <a:cubicBezTo>
                    <a:pt x="63" y="81"/>
                    <a:pt x="92" y="52"/>
                    <a:pt x="88" y="24"/>
                  </a:cubicBezTo>
                  <a:cubicBezTo>
                    <a:pt x="87" y="16"/>
                    <a:pt x="76" y="19"/>
                    <a:pt x="77" y="27"/>
                  </a:cubicBezTo>
                  <a:cubicBezTo>
                    <a:pt x="80" y="47"/>
                    <a:pt x="57" y="67"/>
                    <a:pt x="38" y="56"/>
                  </a:cubicBezTo>
                  <a:cubicBezTo>
                    <a:pt x="25" y="49"/>
                    <a:pt x="15" y="22"/>
                    <a:pt x="32" y="13"/>
                  </a:cubicBezTo>
                  <a:cubicBezTo>
                    <a:pt x="39" y="10"/>
                    <a:pt x="33" y="0"/>
                    <a:pt x="26" y="3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3" name="iś1îde"/>
            <p:cNvSpPr/>
            <p:nvPr userDrawn="1"/>
          </p:nvSpPr>
          <p:spPr bwMode="auto">
            <a:xfrm>
              <a:off x="6809871" y="3929810"/>
              <a:ext cx="156319" cy="149214"/>
            </a:xfrm>
            <a:custGeom>
              <a:avLst/>
              <a:gdLst>
                <a:gd name="T0" fmla="*/ 5 w 76"/>
                <a:gd name="T1" fmla="*/ 12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4 h 73"/>
                <a:gd name="T10" fmla="*/ 16 w 76"/>
                <a:gd name="T11" fmla="*/ 15 h 73"/>
                <a:gd name="T12" fmla="*/ 5 w 76"/>
                <a:gd name="T13" fmla="*/ 1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5" y="12"/>
                  </a:moveTo>
                  <a:cubicBezTo>
                    <a:pt x="0" y="35"/>
                    <a:pt x="14" y="61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6" y="0"/>
                    <a:pt x="64" y="0"/>
                    <a:pt x="64" y="8"/>
                  </a:cubicBezTo>
                  <a:cubicBezTo>
                    <a:pt x="65" y="24"/>
                    <a:pt x="62" y="61"/>
                    <a:pt x="38" y="54"/>
                  </a:cubicBezTo>
                  <a:cubicBezTo>
                    <a:pt x="22" y="49"/>
                    <a:pt x="13" y="31"/>
                    <a:pt x="16" y="15"/>
                  </a:cubicBezTo>
                  <a:cubicBezTo>
                    <a:pt x="17" y="8"/>
                    <a:pt x="6" y="4"/>
                    <a:pt x="5" y="12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4" name="iṡlïďe"/>
            <p:cNvSpPr/>
            <p:nvPr userDrawn="1"/>
          </p:nvSpPr>
          <p:spPr bwMode="auto">
            <a:xfrm>
              <a:off x="6946057" y="3926257"/>
              <a:ext cx="143293" cy="132635"/>
            </a:xfrm>
            <a:custGeom>
              <a:avLst/>
              <a:gdLst>
                <a:gd name="T0" fmla="*/ 1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4 w 70"/>
                <a:gd name="T9" fmla="*/ 48 h 65"/>
                <a:gd name="T10" fmla="*/ 12 w 70"/>
                <a:gd name="T11" fmla="*/ 7 h 65"/>
                <a:gd name="T12" fmla="*/ 1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1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9" y="23"/>
                    <a:pt x="57" y="43"/>
                    <a:pt x="44" y="48"/>
                  </a:cubicBezTo>
                  <a:cubicBezTo>
                    <a:pt x="19" y="58"/>
                    <a:pt x="12" y="23"/>
                    <a:pt x="12" y="7"/>
                  </a:cubicBezTo>
                  <a:cubicBezTo>
                    <a:pt x="12" y="0"/>
                    <a:pt x="1" y="0"/>
                    <a:pt x="1" y="7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5" name="îsḻîdè"/>
            <p:cNvSpPr/>
            <p:nvPr userDrawn="1"/>
          </p:nvSpPr>
          <p:spPr bwMode="auto">
            <a:xfrm>
              <a:off x="7056191" y="3904941"/>
              <a:ext cx="156319" cy="148030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8 h 72"/>
                <a:gd name="T4" fmla="*/ 73 w 76"/>
                <a:gd name="T5" fmla="*/ 7 h 72"/>
                <a:gd name="T6" fmla="*/ 61 w 76"/>
                <a:gd name="T7" fmla="*/ 7 h 72"/>
                <a:gd name="T8" fmla="*/ 44 w 76"/>
                <a:gd name="T9" fmla="*/ 57 h 72"/>
                <a:gd name="T10" fmla="*/ 14 w 76"/>
                <a:gd name="T11" fmla="*/ 24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6"/>
                    <a:pt x="20" y="72"/>
                    <a:pt x="44" y="68"/>
                  </a:cubicBezTo>
                  <a:cubicBezTo>
                    <a:pt x="73" y="65"/>
                    <a:pt x="76" y="30"/>
                    <a:pt x="73" y="7"/>
                  </a:cubicBezTo>
                  <a:cubicBezTo>
                    <a:pt x="72" y="0"/>
                    <a:pt x="60" y="0"/>
                    <a:pt x="61" y="7"/>
                  </a:cubicBezTo>
                  <a:cubicBezTo>
                    <a:pt x="63" y="23"/>
                    <a:pt x="65" y="52"/>
                    <a:pt x="44" y="57"/>
                  </a:cubicBezTo>
                  <a:cubicBezTo>
                    <a:pt x="26" y="60"/>
                    <a:pt x="18" y="37"/>
                    <a:pt x="14" y="24"/>
                  </a:cubicBezTo>
                  <a:cubicBezTo>
                    <a:pt x="12" y="17"/>
                    <a:pt x="0" y="20"/>
                    <a:pt x="3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6" name="î$ľiḋe"/>
            <p:cNvSpPr/>
            <p:nvPr userDrawn="1"/>
          </p:nvSpPr>
          <p:spPr bwMode="auto">
            <a:xfrm>
              <a:off x="6310122" y="3598222"/>
              <a:ext cx="188294" cy="168162"/>
            </a:xfrm>
            <a:custGeom>
              <a:avLst/>
              <a:gdLst>
                <a:gd name="T0" fmla="*/ 26 w 92"/>
                <a:gd name="T1" fmla="*/ 4 h 82"/>
                <a:gd name="T2" fmla="*/ 35 w 92"/>
                <a:gd name="T3" fmla="*/ 68 h 82"/>
                <a:gd name="T4" fmla="*/ 88 w 92"/>
                <a:gd name="T5" fmla="*/ 24 h 82"/>
                <a:gd name="T6" fmla="*/ 77 w 92"/>
                <a:gd name="T7" fmla="*/ 27 h 82"/>
                <a:gd name="T8" fmla="*/ 38 w 92"/>
                <a:gd name="T9" fmla="*/ 57 h 82"/>
                <a:gd name="T10" fmla="*/ 32 w 92"/>
                <a:gd name="T11" fmla="*/ 14 h 82"/>
                <a:gd name="T12" fmla="*/ 26 w 92"/>
                <a:gd name="T13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2">
                  <a:moveTo>
                    <a:pt x="26" y="4"/>
                  </a:moveTo>
                  <a:cubicBezTo>
                    <a:pt x="0" y="18"/>
                    <a:pt x="13" y="58"/>
                    <a:pt x="35" y="68"/>
                  </a:cubicBezTo>
                  <a:cubicBezTo>
                    <a:pt x="63" y="82"/>
                    <a:pt x="92" y="53"/>
                    <a:pt x="88" y="24"/>
                  </a:cubicBezTo>
                  <a:cubicBezTo>
                    <a:pt x="87" y="17"/>
                    <a:pt x="76" y="20"/>
                    <a:pt x="77" y="27"/>
                  </a:cubicBezTo>
                  <a:cubicBezTo>
                    <a:pt x="79" y="47"/>
                    <a:pt x="57" y="67"/>
                    <a:pt x="38" y="57"/>
                  </a:cubicBezTo>
                  <a:cubicBezTo>
                    <a:pt x="25" y="50"/>
                    <a:pt x="15" y="23"/>
                    <a:pt x="32" y="14"/>
                  </a:cubicBezTo>
                  <a:cubicBezTo>
                    <a:pt x="38" y="10"/>
                    <a:pt x="32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7" name="îš1îḋè"/>
            <p:cNvSpPr/>
            <p:nvPr userDrawn="1"/>
          </p:nvSpPr>
          <p:spPr bwMode="auto">
            <a:xfrm>
              <a:off x="6472363" y="3618355"/>
              <a:ext cx="155135" cy="150398"/>
            </a:xfrm>
            <a:custGeom>
              <a:avLst/>
              <a:gdLst>
                <a:gd name="T0" fmla="*/ 4 w 76"/>
                <a:gd name="T1" fmla="*/ 12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3 h 73"/>
                <a:gd name="T10" fmla="*/ 16 w 76"/>
                <a:gd name="T11" fmla="*/ 15 h 73"/>
                <a:gd name="T12" fmla="*/ 4 w 76"/>
                <a:gd name="T13" fmla="*/ 1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2"/>
                  </a:moveTo>
                  <a:cubicBezTo>
                    <a:pt x="0" y="35"/>
                    <a:pt x="13" y="60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5" y="0"/>
                    <a:pt x="64" y="0"/>
                    <a:pt x="64" y="8"/>
                  </a:cubicBezTo>
                  <a:cubicBezTo>
                    <a:pt x="64" y="24"/>
                    <a:pt x="62" y="61"/>
                    <a:pt x="38" y="53"/>
                  </a:cubicBezTo>
                  <a:cubicBezTo>
                    <a:pt x="22" y="48"/>
                    <a:pt x="13" y="30"/>
                    <a:pt x="16" y="15"/>
                  </a:cubicBezTo>
                  <a:cubicBezTo>
                    <a:pt x="17" y="7"/>
                    <a:pt x="6" y="4"/>
                    <a:pt x="4" y="12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8" name="íś1ïḍê"/>
            <p:cNvSpPr/>
            <p:nvPr userDrawn="1"/>
          </p:nvSpPr>
          <p:spPr bwMode="auto">
            <a:xfrm>
              <a:off x="6607366" y="3614803"/>
              <a:ext cx="143293" cy="132635"/>
            </a:xfrm>
            <a:custGeom>
              <a:avLst/>
              <a:gdLst>
                <a:gd name="T0" fmla="*/ 0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3 w 70"/>
                <a:gd name="T9" fmla="*/ 48 h 65"/>
                <a:gd name="T10" fmla="*/ 12 w 70"/>
                <a:gd name="T11" fmla="*/ 7 h 65"/>
                <a:gd name="T12" fmla="*/ 0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8" y="22"/>
                    <a:pt x="57" y="42"/>
                    <a:pt x="43" y="48"/>
                  </a:cubicBezTo>
                  <a:cubicBezTo>
                    <a:pt x="19" y="58"/>
                    <a:pt x="12" y="23"/>
                    <a:pt x="12" y="7"/>
                  </a:cubicBezTo>
                  <a:cubicBezTo>
                    <a:pt x="12" y="0"/>
                    <a:pt x="0" y="0"/>
                    <a:pt x="0" y="7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29" name="iṡ1îḓè"/>
            <p:cNvSpPr/>
            <p:nvPr userDrawn="1"/>
          </p:nvSpPr>
          <p:spPr bwMode="auto">
            <a:xfrm>
              <a:off x="6717500" y="3592302"/>
              <a:ext cx="153951" cy="146845"/>
            </a:xfrm>
            <a:custGeom>
              <a:avLst/>
              <a:gdLst>
                <a:gd name="T0" fmla="*/ 2 w 75"/>
                <a:gd name="T1" fmla="*/ 28 h 72"/>
                <a:gd name="T2" fmla="*/ 43 w 75"/>
                <a:gd name="T3" fmla="*/ 69 h 72"/>
                <a:gd name="T4" fmla="*/ 73 w 75"/>
                <a:gd name="T5" fmla="*/ 8 h 72"/>
                <a:gd name="T6" fmla="*/ 61 w 75"/>
                <a:gd name="T7" fmla="*/ 8 h 72"/>
                <a:gd name="T8" fmla="*/ 43 w 75"/>
                <a:gd name="T9" fmla="*/ 57 h 72"/>
                <a:gd name="T10" fmla="*/ 14 w 75"/>
                <a:gd name="T11" fmla="*/ 25 h 72"/>
                <a:gd name="T12" fmla="*/ 2 w 75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2">
                  <a:moveTo>
                    <a:pt x="2" y="28"/>
                  </a:moveTo>
                  <a:cubicBezTo>
                    <a:pt x="8" y="47"/>
                    <a:pt x="20" y="72"/>
                    <a:pt x="43" y="69"/>
                  </a:cubicBezTo>
                  <a:cubicBezTo>
                    <a:pt x="73" y="65"/>
                    <a:pt x="75" y="31"/>
                    <a:pt x="73" y="8"/>
                  </a:cubicBezTo>
                  <a:cubicBezTo>
                    <a:pt x="72" y="0"/>
                    <a:pt x="60" y="0"/>
                    <a:pt x="61" y="8"/>
                  </a:cubicBezTo>
                  <a:cubicBezTo>
                    <a:pt x="63" y="24"/>
                    <a:pt x="65" y="52"/>
                    <a:pt x="43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2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0" name="îş1iḓê"/>
            <p:cNvSpPr/>
            <p:nvPr userDrawn="1"/>
          </p:nvSpPr>
          <p:spPr bwMode="auto">
            <a:xfrm>
              <a:off x="6975663" y="3297427"/>
              <a:ext cx="153951" cy="148030"/>
            </a:xfrm>
            <a:custGeom>
              <a:avLst/>
              <a:gdLst>
                <a:gd name="T0" fmla="*/ 2 w 75"/>
                <a:gd name="T1" fmla="*/ 28 h 72"/>
                <a:gd name="T2" fmla="*/ 43 w 75"/>
                <a:gd name="T3" fmla="*/ 68 h 72"/>
                <a:gd name="T4" fmla="*/ 73 w 75"/>
                <a:gd name="T5" fmla="*/ 7 h 72"/>
                <a:gd name="T6" fmla="*/ 61 w 75"/>
                <a:gd name="T7" fmla="*/ 7 h 72"/>
                <a:gd name="T8" fmla="*/ 43 w 75"/>
                <a:gd name="T9" fmla="*/ 57 h 72"/>
                <a:gd name="T10" fmla="*/ 14 w 75"/>
                <a:gd name="T11" fmla="*/ 24 h 72"/>
                <a:gd name="T12" fmla="*/ 2 w 75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72">
                  <a:moveTo>
                    <a:pt x="2" y="28"/>
                  </a:moveTo>
                  <a:cubicBezTo>
                    <a:pt x="8" y="46"/>
                    <a:pt x="19" y="72"/>
                    <a:pt x="43" y="68"/>
                  </a:cubicBezTo>
                  <a:cubicBezTo>
                    <a:pt x="73" y="65"/>
                    <a:pt x="75" y="30"/>
                    <a:pt x="73" y="7"/>
                  </a:cubicBezTo>
                  <a:cubicBezTo>
                    <a:pt x="72" y="0"/>
                    <a:pt x="60" y="0"/>
                    <a:pt x="61" y="7"/>
                  </a:cubicBezTo>
                  <a:cubicBezTo>
                    <a:pt x="63" y="23"/>
                    <a:pt x="65" y="52"/>
                    <a:pt x="43" y="57"/>
                  </a:cubicBezTo>
                  <a:cubicBezTo>
                    <a:pt x="26" y="60"/>
                    <a:pt x="18" y="37"/>
                    <a:pt x="14" y="24"/>
                  </a:cubicBezTo>
                  <a:cubicBezTo>
                    <a:pt x="11" y="17"/>
                    <a:pt x="0" y="20"/>
                    <a:pt x="2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1" name="î$ļiḍe"/>
            <p:cNvSpPr/>
            <p:nvPr userDrawn="1"/>
          </p:nvSpPr>
          <p:spPr bwMode="auto">
            <a:xfrm>
              <a:off x="4825089" y="3715463"/>
              <a:ext cx="143293" cy="132635"/>
            </a:xfrm>
            <a:custGeom>
              <a:avLst/>
              <a:gdLst>
                <a:gd name="T0" fmla="*/ 1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4 w 70"/>
                <a:gd name="T9" fmla="*/ 48 h 65"/>
                <a:gd name="T10" fmla="*/ 12 w 70"/>
                <a:gd name="T11" fmla="*/ 7 h 65"/>
                <a:gd name="T12" fmla="*/ 1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1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9" y="23"/>
                    <a:pt x="57" y="43"/>
                    <a:pt x="44" y="48"/>
                  </a:cubicBezTo>
                  <a:cubicBezTo>
                    <a:pt x="20" y="58"/>
                    <a:pt x="12" y="23"/>
                    <a:pt x="12" y="7"/>
                  </a:cubicBezTo>
                  <a:cubicBezTo>
                    <a:pt x="12" y="0"/>
                    <a:pt x="1" y="0"/>
                    <a:pt x="1" y="7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2" name="íS1ïdè"/>
            <p:cNvSpPr/>
            <p:nvPr userDrawn="1"/>
          </p:nvSpPr>
          <p:spPr bwMode="auto">
            <a:xfrm>
              <a:off x="4936407" y="3692962"/>
              <a:ext cx="155135" cy="146845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9 h 72"/>
                <a:gd name="T4" fmla="*/ 73 w 76"/>
                <a:gd name="T5" fmla="*/ 8 h 72"/>
                <a:gd name="T6" fmla="*/ 61 w 76"/>
                <a:gd name="T7" fmla="*/ 8 h 72"/>
                <a:gd name="T8" fmla="*/ 44 w 76"/>
                <a:gd name="T9" fmla="*/ 57 h 72"/>
                <a:gd name="T10" fmla="*/ 14 w 76"/>
                <a:gd name="T11" fmla="*/ 25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7"/>
                    <a:pt x="20" y="72"/>
                    <a:pt x="44" y="69"/>
                  </a:cubicBezTo>
                  <a:cubicBezTo>
                    <a:pt x="73" y="65"/>
                    <a:pt x="76" y="31"/>
                    <a:pt x="73" y="8"/>
                  </a:cubicBezTo>
                  <a:cubicBezTo>
                    <a:pt x="72" y="1"/>
                    <a:pt x="60" y="0"/>
                    <a:pt x="61" y="8"/>
                  </a:cubicBezTo>
                  <a:cubicBezTo>
                    <a:pt x="63" y="24"/>
                    <a:pt x="65" y="53"/>
                    <a:pt x="44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3" y="28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3" name="iṡ1ïḍé"/>
            <p:cNvSpPr/>
            <p:nvPr userDrawn="1"/>
          </p:nvSpPr>
          <p:spPr bwMode="auto">
            <a:xfrm>
              <a:off x="5241940" y="3732042"/>
              <a:ext cx="151582" cy="135003"/>
            </a:xfrm>
            <a:custGeom>
              <a:avLst/>
              <a:gdLst>
                <a:gd name="T0" fmla="*/ 1 w 74"/>
                <a:gd name="T1" fmla="*/ 20 h 66"/>
                <a:gd name="T2" fmla="*/ 36 w 74"/>
                <a:gd name="T3" fmla="*/ 66 h 66"/>
                <a:gd name="T4" fmla="*/ 74 w 74"/>
                <a:gd name="T5" fmla="*/ 9 h 66"/>
                <a:gd name="T6" fmla="*/ 62 w 74"/>
                <a:gd name="T7" fmla="*/ 8 h 66"/>
                <a:gd name="T8" fmla="*/ 38 w 74"/>
                <a:gd name="T9" fmla="*/ 54 h 66"/>
                <a:gd name="T10" fmla="*/ 13 w 74"/>
                <a:gd name="T11" fmla="*/ 18 h 66"/>
                <a:gd name="T12" fmla="*/ 1 w 74"/>
                <a:gd name="T13" fmla="*/ 2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66">
                  <a:moveTo>
                    <a:pt x="1" y="20"/>
                  </a:moveTo>
                  <a:cubicBezTo>
                    <a:pt x="5" y="39"/>
                    <a:pt x="12" y="66"/>
                    <a:pt x="36" y="66"/>
                  </a:cubicBezTo>
                  <a:cubicBezTo>
                    <a:pt x="66" y="66"/>
                    <a:pt x="73" y="33"/>
                    <a:pt x="74" y="9"/>
                  </a:cubicBezTo>
                  <a:cubicBezTo>
                    <a:pt x="74" y="2"/>
                    <a:pt x="62" y="0"/>
                    <a:pt x="62" y="8"/>
                  </a:cubicBezTo>
                  <a:cubicBezTo>
                    <a:pt x="62" y="24"/>
                    <a:pt x="60" y="53"/>
                    <a:pt x="38" y="54"/>
                  </a:cubicBezTo>
                  <a:cubicBezTo>
                    <a:pt x="20" y="56"/>
                    <a:pt x="15" y="31"/>
                    <a:pt x="13" y="18"/>
                  </a:cubicBezTo>
                  <a:cubicBezTo>
                    <a:pt x="12" y="11"/>
                    <a:pt x="0" y="12"/>
                    <a:pt x="1" y="20"/>
                  </a:cubicBezTo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4" name="iŝļïḑé"/>
            <p:cNvSpPr/>
            <p:nvPr userDrawn="1"/>
          </p:nvSpPr>
          <p:spPr bwMode="auto">
            <a:xfrm>
              <a:off x="6114722" y="5449185"/>
              <a:ext cx="189478" cy="168162"/>
            </a:xfrm>
            <a:custGeom>
              <a:avLst/>
              <a:gdLst>
                <a:gd name="T0" fmla="*/ 26 w 92"/>
                <a:gd name="T1" fmla="*/ 4 h 82"/>
                <a:gd name="T2" fmla="*/ 35 w 92"/>
                <a:gd name="T3" fmla="*/ 68 h 82"/>
                <a:gd name="T4" fmla="*/ 88 w 92"/>
                <a:gd name="T5" fmla="*/ 25 h 82"/>
                <a:gd name="T6" fmla="*/ 77 w 92"/>
                <a:gd name="T7" fmla="*/ 28 h 82"/>
                <a:gd name="T8" fmla="*/ 38 w 92"/>
                <a:gd name="T9" fmla="*/ 57 h 82"/>
                <a:gd name="T10" fmla="*/ 32 w 92"/>
                <a:gd name="T11" fmla="*/ 14 h 82"/>
                <a:gd name="T12" fmla="*/ 26 w 92"/>
                <a:gd name="T13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2">
                  <a:moveTo>
                    <a:pt x="26" y="4"/>
                  </a:moveTo>
                  <a:cubicBezTo>
                    <a:pt x="0" y="18"/>
                    <a:pt x="13" y="58"/>
                    <a:pt x="35" y="68"/>
                  </a:cubicBezTo>
                  <a:cubicBezTo>
                    <a:pt x="63" y="82"/>
                    <a:pt x="92" y="53"/>
                    <a:pt x="88" y="25"/>
                  </a:cubicBezTo>
                  <a:cubicBezTo>
                    <a:pt x="87" y="17"/>
                    <a:pt x="76" y="20"/>
                    <a:pt x="77" y="28"/>
                  </a:cubicBezTo>
                  <a:cubicBezTo>
                    <a:pt x="80" y="47"/>
                    <a:pt x="57" y="67"/>
                    <a:pt x="38" y="57"/>
                  </a:cubicBezTo>
                  <a:cubicBezTo>
                    <a:pt x="25" y="50"/>
                    <a:pt x="15" y="23"/>
                    <a:pt x="32" y="14"/>
                  </a:cubicBezTo>
                  <a:cubicBezTo>
                    <a:pt x="38" y="11"/>
                    <a:pt x="33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5" name="ísľiḍe"/>
            <p:cNvSpPr/>
            <p:nvPr userDrawn="1"/>
          </p:nvSpPr>
          <p:spPr bwMode="auto">
            <a:xfrm>
              <a:off x="6276963" y="5469317"/>
              <a:ext cx="156319" cy="149214"/>
            </a:xfrm>
            <a:custGeom>
              <a:avLst/>
              <a:gdLst>
                <a:gd name="T0" fmla="*/ 4 w 76"/>
                <a:gd name="T1" fmla="*/ 12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8 w 76"/>
                <a:gd name="T9" fmla="*/ 54 h 73"/>
                <a:gd name="T10" fmla="*/ 16 w 76"/>
                <a:gd name="T11" fmla="*/ 15 h 73"/>
                <a:gd name="T12" fmla="*/ 4 w 76"/>
                <a:gd name="T13" fmla="*/ 1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2"/>
                  </a:moveTo>
                  <a:cubicBezTo>
                    <a:pt x="0" y="35"/>
                    <a:pt x="14" y="61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6" y="0"/>
                    <a:pt x="64" y="0"/>
                    <a:pt x="64" y="8"/>
                  </a:cubicBezTo>
                  <a:cubicBezTo>
                    <a:pt x="64" y="24"/>
                    <a:pt x="62" y="61"/>
                    <a:pt x="38" y="54"/>
                  </a:cubicBezTo>
                  <a:cubicBezTo>
                    <a:pt x="22" y="49"/>
                    <a:pt x="13" y="31"/>
                    <a:pt x="16" y="15"/>
                  </a:cubicBezTo>
                  <a:cubicBezTo>
                    <a:pt x="17" y="7"/>
                    <a:pt x="6" y="4"/>
                    <a:pt x="4" y="12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6" name="iś1idê"/>
            <p:cNvSpPr/>
            <p:nvPr userDrawn="1"/>
          </p:nvSpPr>
          <p:spPr bwMode="auto">
            <a:xfrm>
              <a:off x="6411966" y="5465764"/>
              <a:ext cx="144477" cy="132635"/>
            </a:xfrm>
            <a:custGeom>
              <a:avLst/>
              <a:gdLst>
                <a:gd name="T0" fmla="*/ 0 w 70"/>
                <a:gd name="T1" fmla="*/ 7 h 65"/>
                <a:gd name="T2" fmla="*/ 41 w 70"/>
                <a:gd name="T3" fmla="*/ 61 h 65"/>
                <a:gd name="T4" fmla="*/ 70 w 70"/>
                <a:gd name="T5" fmla="*/ 10 h 65"/>
                <a:gd name="T6" fmla="*/ 58 w 70"/>
                <a:gd name="T7" fmla="*/ 10 h 65"/>
                <a:gd name="T8" fmla="*/ 43 w 70"/>
                <a:gd name="T9" fmla="*/ 48 h 65"/>
                <a:gd name="T10" fmla="*/ 12 w 70"/>
                <a:gd name="T11" fmla="*/ 7 h 65"/>
                <a:gd name="T12" fmla="*/ 0 w 70"/>
                <a:gd name="T1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7"/>
                  </a:moveTo>
                  <a:cubicBezTo>
                    <a:pt x="0" y="31"/>
                    <a:pt x="11" y="65"/>
                    <a:pt x="41" y="61"/>
                  </a:cubicBezTo>
                  <a:cubicBezTo>
                    <a:pt x="65" y="58"/>
                    <a:pt x="70" y="30"/>
                    <a:pt x="70" y="10"/>
                  </a:cubicBezTo>
                  <a:cubicBezTo>
                    <a:pt x="70" y="2"/>
                    <a:pt x="58" y="2"/>
                    <a:pt x="58" y="10"/>
                  </a:cubicBezTo>
                  <a:cubicBezTo>
                    <a:pt x="58" y="23"/>
                    <a:pt x="57" y="43"/>
                    <a:pt x="43" y="48"/>
                  </a:cubicBezTo>
                  <a:cubicBezTo>
                    <a:pt x="19" y="58"/>
                    <a:pt x="12" y="23"/>
                    <a:pt x="12" y="7"/>
                  </a:cubicBezTo>
                  <a:cubicBezTo>
                    <a:pt x="12" y="0"/>
                    <a:pt x="1" y="0"/>
                    <a:pt x="0" y="7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7" name="îśḻïḍè"/>
            <p:cNvSpPr/>
            <p:nvPr userDrawn="1"/>
          </p:nvSpPr>
          <p:spPr bwMode="auto">
            <a:xfrm>
              <a:off x="6523284" y="5443263"/>
              <a:ext cx="155135" cy="146845"/>
            </a:xfrm>
            <a:custGeom>
              <a:avLst/>
              <a:gdLst>
                <a:gd name="T0" fmla="*/ 3 w 76"/>
                <a:gd name="T1" fmla="*/ 28 h 72"/>
                <a:gd name="T2" fmla="*/ 44 w 76"/>
                <a:gd name="T3" fmla="*/ 69 h 72"/>
                <a:gd name="T4" fmla="*/ 73 w 76"/>
                <a:gd name="T5" fmla="*/ 8 h 72"/>
                <a:gd name="T6" fmla="*/ 61 w 76"/>
                <a:gd name="T7" fmla="*/ 8 h 72"/>
                <a:gd name="T8" fmla="*/ 44 w 76"/>
                <a:gd name="T9" fmla="*/ 57 h 72"/>
                <a:gd name="T10" fmla="*/ 14 w 76"/>
                <a:gd name="T11" fmla="*/ 25 h 72"/>
                <a:gd name="T12" fmla="*/ 3 w 76"/>
                <a:gd name="T13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2">
                  <a:moveTo>
                    <a:pt x="3" y="28"/>
                  </a:moveTo>
                  <a:cubicBezTo>
                    <a:pt x="8" y="47"/>
                    <a:pt x="20" y="72"/>
                    <a:pt x="44" y="69"/>
                  </a:cubicBezTo>
                  <a:cubicBezTo>
                    <a:pt x="73" y="65"/>
                    <a:pt x="76" y="31"/>
                    <a:pt x="73" y="8"/>
                  </a:cubicBezTo>
                  <a:cubicBezTo>
                    <a:pt x="72" y="1"/>
                    <a:pt x="60" y="0"/>
                    <a:pt x="61" y="8"/>
                  </a:cubicBezTo>
                  <a:cubicBezTo>
                    <a:pt x="63" y="24"/>
                    <a:pt x="65" y="53"/>
                    <a:pt x="44" y="57"/>
                  </a:cubicBezTo>
                  <a:cubicBezTo>
                    <a:pt x="26" y="61"/>
                    <a:pt x="18" y="38"/>
                    <a:pt x="14" y="25"/>
                  </a:cubicBezTo>
                  <a:cubicBezTo>
                    <a:pt x="12" y="18"/>
                    <a:pt x="0" y="21"/>
                    <a:pt x="3" y="2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8" name="ï$lîḍè"/>
            <p:cNvSpPr/>
            <p:nvPr userDrawn="1"/>
          </p:nvSpPr>
          <p:spPr bwMode="auto">
            <a:xfrm>
              <a:off x="4712586" y="4772986"/>
              <a:ext cx="190663" cy="165793"/>
            </a:xfrm>
            <a:custGeom>
              <a:avLst/>
              <a:gdLst>
                <a:gd name="T0" fmla="*/ 26 w 93"/>
                <a:gd name="T1" fmla="*/ 4 h 81"/>
                <a:gd name="T2" fmla="*/ 35 w 93"/>
                <a:gd name="T3" fmla="*/ 68 h 81"/>
                <a:gd name="T4" fmla="*/ 89 w 93"/>
                <a:gd name="T5" fmla="*/ 24 h 81"/>
                <a:gd name="T6" fmla="*/ 77 w 93"/>
                <a:gd name="T7" fmla="*/ 27 h 81"/>
                <a:gd name="T8" fmla="*/ 39 w 93"/>
                <a:gd name="T9" fmla="*/ 57 h 81"/>
                <a:gd name="T10" fmla="*/ 32 w 93"/>
                <a:gd name="T11" fmla="*/ 14 h 81"/>
                <a:gd name="T12" fmla="*/ 26 w 93"/>
                <a:gd name="T13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1">
                  <a:moveTo>
                    <a:pt x="26" y="4"/>
                  </a:moveTo>
                  <a:cubicBezTo>
                    <a:pt x="0" y="17"/>
                    <a:pt x="13" y="58"/>
                    <a:pt x="35" y="68"/>
                  </a:cubicBezTo>
                  <a:cubicBezTo>
                    <a:pt x="64" y="81"/>
                    <a:pt x="93" y="52"/>
                    <a:pt x="89" y="24"/>
                  </a:cubicBezTo>
                  <a:cubicBezTo>
                    <a:pt x="88" y="17"/>
                    <a:pt x="76" y="20"/>
                    <a:pt x="77" y="27"/>
                  </a:cubicBezTo>
                  <a:cubicBezTo>
                    <a:pt x="80" y="47"/>
                    <a:pt x="58" y="67"/>
                    <a:pt x="39" y="57"/>
                  </a:cubicBezTo>
                  <a:cubicBezTo>
                    <a:pt x="26" y="50"/>
                    <a:pt x="15" y="23"/>
                    <a:pt x="32" y="14"/>
                  </a:cubicBezTo>
                  <a:cubicBezTo>
                    <a:pt x="39" y="10"/>
                    <a:pt x="33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39" name="iṧļíde"/>
            <p:cNvSpPr/>
            <p:nvPr userDrawn="1"/>
          </p:nvSpPr>
          <p:spPr bwMode="auto">
            <a:xfrm>
              <a:off x="4877195" y="4794301"/>
              <a:ext cx="155135" cy="149214"/>
            </a:xfrm>
            <a:custGeom>
              <a:avLst/>
              <a:gdLst>
                <a:gd name="T0" fmla="*/ 4 w 76"/>
                <a:gd name="T1" fmla="*/ 11 h 73"/>
                <a:gd name="T2" fmla="*/ 37 w 76"/>
                <a:gd name="T3" fmla="*/ 66 h 73"/>
                <a:gd name="T4" fmla="*/ 75 w 76"/>
                <a:gd name="T5" fmla="*/ 8 h 73"/>
                <a:gd name="T6" fmla="*/ 63 w 76"/>
                <a:gd name="T7" fmla="*/ 8 h 73"/>
                <a:gd name="T8" fmla="*/ 37 w 76"/>
                <a:gd name="T9" fmla="*/ 53 h 73"/>
                <a:gd name="T10" fmla="*/ 15 w 76"/>
                <a:gd name="T11" fmla="*/ 15 h 73"/>
                <a:gd name="T12" fmla="*/ 4 w 76"/>
                <a:gd name="T13" fmla="*/ 1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1"/>
                  </a:moveTo>
                  <a:cubicBezTo>
                    <a:pt x="0" y="35"/>
                    <a:pt x="13" y="60"/>
                    <a:pt x="37" y="66"/>
                  </a:cubicBezTo>
                  <a:cubicBezTo>
                    <a:pt x="70" y="73"/>
                    <a:pt x="76" y="31"/>
                    <a:pt x="75" y="8"/>
                  </a:cubicBezTo>
                  <a:cubicBezTo>
                    <a:pt x="75" y="0"/>
                    <a:pt x="63" y="0"/>
                    <a:pt x="63" y="8"/>
                  </a:cubicBezTo>
                  <a:cubicBezTo>
                    <a:pt x="64" y="24"/>
                    <a:pt x="62" y="61"/>
                    <a:pt x="37" y="53"/>
                  </a:cubicBezTo>
                  <a:cubicBezTo>
                    <a:pt x="21" y="48"/>
                    <a:pt x="12" y="30"/>
                    <a:pt x="15" y="15"/>
                  </a:cubicBezTo>
                  <a:cubicBezTo>
                    <a:pt x="17" y="7"/>
                    <a:pt x="5" y="4"/>
                    <a:pt x="4" y="11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0" name="iṣḷïḓè"/>
            <p:cNvSpPr/>
            <p:nvPr userDrawn="1"/>
          </p:nvSpPr>
          <p:spPr bwMode="auto">
            <a:xfrm>
              <a:off x="5012198" y="4788382"/>
              <a:ext cx="143293" cy="132635"/>
            </a:xfrm>
            <a:custGeom>
              <a:avLst/>
              <a:gdLst>
                <a:gd name="T0" fmla="*/ 0 w 70"/>
                <a:gd name="T1" fmla="*/ 8 h 65"/>
                <a:gd name="T2" fmla="*/ 40 w 70"/>
                <a:gd name="T3" fmla="*/ 62 h 65"/>
                <a:gd name="T4" fmla="*/ 70 w 70"/>
                <a:gd name="T5" fmla="*/ 11 h 65"/>
                <a:gd name="T6" fmla="*/ 58 w 70"/>
                <a:gd name="T7" fmla="*/ 11 h 65"/>
                <a:gd name="T8" fmla="*/ 43 w 70"/>
                <a:gd name="T9" fmla="*/ 49 h 65"/>
                <a:gd name="T10" fmla="*/ 12 w 70"/>
                <a:gd name="T11" fmla="*/ 8 h 65"/>
                <a:gd name="T12" fmla="*/ 0 w 70"/>
                <a:gd name="T13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8"/>
                  </a:moveTo>
                  <a:cubicBezTo>
                    <a:pt x="0" y="32"/>
                    <a:pt x="10" y="65"/>
                    <a:pt x="40" y="62"/>
                  </a:cubicBezTo>
                  <a:cubicBezTo>
                    <a:pt x="64" y="59"/>
                    <a:pt x="70" y="30"/>
                    <a:pt x="70" y="11"/>
                  </a:cubicBezTo>
                  <a:cubicBezTo>
                    <a:pt x="69" y="3"/>
                    <a:pt x="58" y="3"/>
                    <a:pt x="58" y="11"/>
                  </a:cubicBezTo>
                  <a:cubicBezTo>
                    <a:pt x="58" y="23"/>
                    <a:pt x="57" y="43"/>
                    <a:pt x="43" y="49"/>
                  </a:cubicBezTo>
                  <a:cubicBezTo>
                    <a:pt x="19" y="59"/>
                    <a:pt x="12" y="24"/>
                    <a:pt x="12" y="8"/>
                  </a:cubicBezTo>
                  <a:cubicBezTo>
                    <a:pt x="12" y="0"/>
                    <a:pt x="0" y="0"/>
                    <a:pt x="0" y="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1" name="ï$ļïḓê"/>
            <p:cNvSpPr/>
            <p:nvPr userDrawn="1"/>
          </p:nvSpPr>
          <p:spPr bwMode="auto">
            <a:xfrm>
              <a:off x="6902240" y="4938779"/>
              <a:ext cx="188294" cy="166978"/>
            </a:xfrm>
            <a:custGeom>
              <a:avLst/>
              <a:gdLst>
                <a:gd name="T0" fmla="*/ 26 w 92"/>
                <a:gd name="T1" fmla="*/ 4 h 81"/>
                <a:gd name="T2" fmla="*/ 35 w 92"/>
                <a:gd name="T3" fmla="*/ 68 h 81"/>
                <a:gd name="T4" fmla="*/ 88 w 92"/>
                <a:gd name="T5" fmla="*/ 24 h 81"/>
                <a:gd name="T6" fmla="*/ 77 w 92"/>
                <a:gd name="T7" fmla="*/ 27 h 81"/>
                <a:gd name="T8" fmla="*/ 38 w 92"/>
                <a:gd name="T9" fmla="*/ 57 h 81"/>
                <a:gd name="T10" fmla="*/ 32 w 92"/>
                <a:gd name="T11" fmla="*/ 14 h 81"/>
                <a:gd name="T12" fmla="*/ 26 w 92"/>
                <a:gd name="T13" fmla="*/ 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1">
                  <a:moveTo>
                    <a:pt x="26" y="4"/>
                  </a:moveTo>
                  <a:cubicBezTo>
                    <a:pt x="0" y="17"/>
                    <a:pt x="13" y="58"/>
                    <a:pt x="35" y="68"/>
                  </a:cubicBezTo>
                  <a:cubicBezTo>
                    <a:pt x="63" y="81"/>
                    <a:pt x="92" y="52"/>
                    <a:pt x="88" y="24"/>
                  </a:cubicBezTo>
                  <a:cubicBezTo>
                    <a:pt x="87" y="17"/>
                    <a:pt x="76" y="20"/>
                    <a:pt x="77" y="27"/>
                  </a:cubicBezTo>
                  <a:cubicBezTo>
                    <a:pt x="79" y="47"/>
                    <a:pt x="57" y="67"/>
                    <a:pt x="38" y="57"/>
                  </a:cubicBezTo>
                  <a:cubicBezTo>
                    <a:pt x="25" y="49"/>
                    <a:pt x="15" y="23"/>
                    <a:pt x="32" y="14"/>
                  </a:cubicBezTo>
                  <a:cubicBezTo>
                    <a:pt x="38" y="10"/>
                    <a:pt x="32" y="0"/>
                    <a:pt x="26" y="4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2" name="išliḋe"/>
            <p:cNvSpPr/>
            <p:nvPr userDrawn="1"/>
          </p:nvSpPr>
          <p:spPr bwMode="auto">
            <a:xfrm>
              <a:off x="7064480" y="4960094"/>
              <a:ext cx="156319" cy="149214"/>
            </a:xfrm>
            <a:custGeom>
              <a:avLst/>
              <a:gdLst>
                <a:gd name="T0" fmla="*/ 4 w 76"/>
                <a:gd name="T1" fmla="*/ 11 h 73"/>
                <a:gd name="T2" fmla="*/ 38 w 76"/>
                <a:gd name="T3" fmla="*/ 66 h 73"/>
                <a:gd name="T4" fmla="*/ 76 w 76"/>
                <a:gd name="T5" fmla="*/ 8 h 73"/>
                <a:gd name="T6" fmla="*/ 64 w 76"/>
                <a:gd name="T7" fmla="*/ 8 h 73"/>
                <a:gd name="T8" fmla="*/ 37 w 76"/>
                <a:gd name="T9" fmla="*/ 53 h 73"/>
                <a:gd name="T10" fmla="*/ 16 w 76"/>
                <a:gd name="T11" fmla="*/ 15 h 73"/>
                <a:gd name="T12" fmla="*/ 4 w 76"/>
                <a:gd name="T13" fmla="*/ 1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73">
                  <a:moveTo>
                    <a:pt x="4" y="11"/>
                  </a:moveTo>
                  <a:cubicBezTo>
                    <a:pt x="0" y="35"/>
                    <a:pt x="13" y="60"/>
                    <a:pt x="38" y="66"/>
                  </a:cubicBezTo>
                  <a:cubicBezTo>
                    <a:pt x="70" y="73"/>
                    <a:pt x="76" y="31"/>
                    <a:pt x="76" y="8"/>
                  </a:cubicBezTo>
                  <a:cubicBezTo>
                    <a:pt x="75" y="0"/>
                    <a:pt x="64" y="0"/>
                    <a:pt x="64" y="8"/>
                  </a:cubicBezTo>
                  <a:cubicBezTo>
                    <a:pt x="64" y="24"/>
                    <a:pt x="62" y="61"/>
                    <a:pt x="37" y="53"/>
                  </a:cubicBezTo>
                  <a:cubicBezTo>
                    <a:pt x="22" y="48"/>
                    <a:pt x="13" y="30"/>
                    <a:pt x="16" y="15"/>
                  </a:cubicBezTo>
                  <a:cubicBezTo>
                    <a:pt x="17" y="7"/>
                    <a:pt x="6" y="4"/>
                    <a:pt x="4" y="11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3" name="ïṡlidè"/>
            <p:cNvSpPr/>
            <p:nvPr userDrawn="1"/>
          </p:nvSpPr>
          <p:spPr bwMode="auto">
            <a:xfrm>
              <a:off x="7199483" y="4954175"/>
              <a:ext cx="143293" cy="132635"/>
            </a:xfrm>
            <a:custGeom>
              <a:avLst/>
              <a:gdLst>
                <a:gd name="T0" fmla="*/ 0 w 70"/>
                <a:gd name="T1" fmla="*/ 8 h 65"/>
                <a:gd name="T2" fmla="*/ 41 w 70"/>
                <a:gd name="T3" fmla="*/ 62 h 65"/>
                <a:gd name="T4" fmla="*/ 70 w 70"/>
                <a:gd name="T5" fmla="*/ 11 h 65"/>
                <a:gd name="T6" fmla="*/ 58 w 70"/>
                <a:gd name="T7" fmla="*/ 11 h 65"/>
                <a:gd name="T8" fmla="*/ 43 w 70"/>
                <a:gd name="T9" fmla="*/ 49 h 65"/>
                <a:gd name="T10" fmla="*/ 12 w 70"/>
                <a:gd name="T11" fmla="*/ 8 h 65"/>
                <a:gd name="T12" fmla="*/ 0 w 70"/>
                <a:gd name="T13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65">
                  <a:moveTo>
                    <a:pt x="0" y="8"/>
                  </a:moveTo>
                  <a:cubicBezTo>
                    <a:pt x="0" y="32"/>
                    <a:pt x="11" y="65"/>
                    <a:pt x="41" y="62"/>
                  </a:cubicBezTo>
                  <a:cubicBezTo>
                    <a:pt x="65" y="59"/>
                    <a:pt x="70" y="30"/>
                    <a:pt x="70" y="11"/>
                  </a:cubicBezTo>
                  <a:cubicBezTo>
                    <a:pt x="70" y="3"/>
                    <a:pt x="58" y="3"/>
                    <a:pt x="58" y="11"/>
                  </a:cubicBezTo>
                  <a:cubicBezTo>
                    <a:pt x="58" y="23"/>
                    <a:pt x="57" y="43"/>
                    <a:pt x="43" y="49"/>
                  </a:cubicBezTo>
                  <a:cubicBezTo>
                    <a:pt x="19" y="59"/>
                    <a:pt x="12" y="24"/>
                    <a:pt x="12" y="8"/>
                  </a:cubicBezTo>
                  <a:cubicBezTo>
                    <a:pt x="12" y="0"/>
                    <a:pt x="0" y="0"/>
                    <a:pt x="0" y="8"/>
                  </a:cubicBezTo>
                  <a:close/>
                </a:path>
              </a:pathLst>
            </a:custGeom>
            <a:solidFill>
              <a:srgbClr val="ADE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4" name="íṥḷiďé"/>
            <p:cNvSpPr/>
            <p:nvPr userDrawn="1"/>
          </p:nvSpPr>
          <p:spPr bwMode="auto">
            <a:xfrm>
              <a:off x="6403676" y="4814434"/>
              <a:ext cx="29606" cy="22501"/>
            </a:xfrm>
            <a:custGeom>
              <a:avLst/>
              <a:gdLst>
                <a:gd name="T0" fmla="*/ 7 w 14"/>
                <a:gd name="T1" fmla="*/ 11 h 11"/>
                <a:gd name="T2" fmla="*/ 7 w 14"/>
                <a:gd name="T3" fmla="*/ 0 h 11"/>
                <a:gd name="T4" fmla="*/ 7 w 14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1">
                  <a:moveTo>
                    <a:pt x="7" y="11"/>
                  </a:moveTo>
                  <a:cubicBezTo>
                    <a:pt x="14" y="11"/>
                    <a:pt x="14" y="0"/>
                    <a:pt x="7" y="0"/>
                  </a:cubicBezTo>
                  <a:cubicBezTo>
                    <a:pt x="0" y="0"/>
                    <a:pt x="0" y="11"/>
                    <a:pt x="7" y="11"/>
                  </a:cubicBezTo>
                  <a:close/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5" name="îṧlïdè"/>
            <p:cNvSpPr/>
            <p:nvPr userDrawn="1"/>
          </p:nvSpPr>
          <p:spPr bwMode="auto">
            <a:xfrm>
              <a:off x="5725109" y="5112862"/>
              <a:ext cx="33159" cy="27238"/>
            </a:xfrm>
            <a:custGeom>
              <a:avLst/>
              <a:gdLst>
                <a:gd name="T0" fmla="*/ 8 w 16"/>
                <a:gd name="T1" fmla="*/ 13 h 13"/>
                <a:gd name="T2" fmla="*/ 8 w 16"/>
                <a:gd name="T3" fmla="*/ 0 h 13"/>
                <a:gd name="T4" fmla="*/ 8 w 16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3">
                  <a:moveTo>
                    <a:pt x="8" y="13"/>
                  </a:moveTo>
                  <a:cubicBezTo>
                    <a:pt x="16" y="13"/>
                    <a:pt x="16" y="0"/>
                    <a:pt x="8" y="0"/>
                  </a:cubicBezTo>
                  <a:cubicBezTo>
                    <a:pt x="0" y="0"/>
                    <a:pt x="0" y="13"/>
                    <a:pt x="8" y="13"/>
                  </a:cubicBezTo>
                  <a:close/>
                </a:path>
              </a:pathLst>
            </a:custGeom>
            <a:solidFill>
              <a:srgbClr val="5E7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6" name="iṧľîdè"/>
            <p:cNvSpPr/>
            <p:nvPr userDrawn="1"/>
          </p:nvSpPr>
          <p:spPr bwMode="auto">
            <a:xfrm>
              <a:off x="7204220" y="2515831"/>
              <a:ext cx="76976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7" name="ïsľîḑè"/>
            <p:cNvSpPr/>
            <p:nvPr userDrawn="1"/>
          </p:nvSpPr>
          <p:spPr bwMode="auto">
            <a:xfrm>
              <a:off x="7058559" y="2572674"/>
              <a:ext cx="78160" cy="80528"/>
            </a:xfrm>
            <a:custGeom>
              <a:avLst/>
              <a:gdLst>
                <a:gd name="T0" fmla="*/ 21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1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1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8" y="10"/>
                    <a:pt x="38" y="17"/>
                  </a:cubicBezTo>
                  <a:lnTo>
                    <a:pt x="21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8" name="işļíḑé"/>
            <p:cNvSpPr/>
            <p:nvPr userDrawn="1"/>
          </p:nvSpPr>
          <p:spPr bwMode="auto">
            <a:xfrm>
              <a:off x="6961453" y="2693466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49" name="ïSļíḑè"/>
            <p:cNvSpPr/>
            <p:nvPr userDrawn="1"/>
          </p:nvSpPr>
          <p:spPr bwMode="auto">
            <a:xfrm>
              <a:off x="6938952" y="2847417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0" name="îṥlïdê"/>
            <p:cNvSpPr/>
            <p:nvPr userDrawn="1"/>
          </p:nvSpPr>
          <p:spPr bwMode="auto">
            <a:xfrm>
              <a:off x="6996980" y="2991894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0 h 39"/>
                <a:gd name="T6" fmla="*/ 38 w 38"/>
                <a:gd name="T7" fmla="*/ 16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5" y="0"/>
                    <a:pt x="37" y="10"/>
                    <a:pt x="38" y="16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1" name="íśḻïďè"/>
            <p:cNvSpPr/>
            <p:nvPr userDrawn="1"/>
          </p:nvSpPr>
          <p:spPr bwMode="auto">
            <a:xfrm>
              <a:off x="7117772" y="3089002"/>
              <a:ext cx="78160" cy="79344"/>
            </a:xfrm>
            <a:custGeom>
              <a:avLst/>
              <a:gdLst>
                <a:gd name="T0" fmla="*/ 21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6 h 39"/>
                <a:gd name="T8" fmla="*/ 21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1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8" y="10"/>
                    <a:pt x="38" y="16"/>
                  </a:cubicBezTo>
                  <a:lnTo>
                    <a:pt x="21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2" name="î$lïḋê"/>
            <p:cNvSpPr/>
            <p:nvPr userDrawn="1"/>
          </p:nvSpPr>
          <p:spPr bwMode="auto">
            <a:xfrm>
              <a:off x="7271722" y="3111502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3" name="ïš1iḋe"/>
            <p:cNvSpPr/>
            <p:nvPr userDrawn="1"/>
          </p:nvSpPr>
          <p:spPr bwMode="auto">
            <a:xfrm>
              <a:off x="7412646" y="3053474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1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4" name="i$lîdê"/>
            <p:cNvSpPr/>
            <p:nvPr userDrawn="1"/>
          </p:nvSpPr>
          <p:spPr bwMode="auto">
            <a:xfrm>
              <a:off x="7510939" y="2931498"/>
              <a:ext cx="78160" cy="81713"/>
            </a:xfrm>
            <a:custGeom>
              <a:avLst/>
              <a:gdLst>
                <a:gd name="T0" fmla="*/ 20 w 38"/>
                <a:gd name="T1" fmla="*/ 40 h 40"/>
                <a:gd name="T2" fmla="*/ 0 w 38"/>
                <a:gd name="T3" fmla="*/ 24 h 40"/>
                <a:gd name="T4" fmla="*/ 18 w 38"/>
                <a:gd name="T5" fmla="*/ 1 h 40"/>
                <a:gd name="T6" fmla="*/ 38 w 38"/>
                <a:gd name="T7" fmla="*/ 17 h 40"/>
                <a:gd name="T8" fmla="*/ 20 w 38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40">
                  <a:moveTo>
                    <a:pt x="20" y="4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1"/>
                    <a:pt x="38" y="17"/>
                  </a:cubicBezTo>
                  <a:lnTo>
                    <a:pt x="20" y="40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5" name="ïṧlidè"/>
            <p:cNvSpPr/>
            <p:nvPr userDrawn="1"/>
          </p:nvSpPr>
          <p:spPr bwMode="auto">
            <a:xfrm>
              <a:off x="7359357" y="2535963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6" name="iSḻídè"/>
            <p:cNvSpPr/>
            <p:nvPr userDrawn="1"/>
          </p:nvSpPr>
          <p:spPr bwMode="auto">
            <a:xfrm>
              <a:off x="7480149" y="2631886"/>
              <a:ext cx="78160" cy="80528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1 h 39"/>
                <a:gd name="T6" fmla="*/ 38 w 38"/>
                <a:gd name="T7" fmla="*/ 17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5" y="0"/>
                    <a:pt x="37" y="10"/>
                    <a:pt x="38" y="17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7" name="î$ḻiḓè"/>
            <p:cNvSpPr/>
            <p:nvPr userDrawn="1"/>
          </p:nvSpPr>
          <p:spPr bwMode="auto">
            <a:xfrm>
              <a:off x="7535808" y="2779916"/>
              <a:ext cx="78160" cy="79344"/>
            </a:xfrm>
            <a:custGeom>
              <a:avLst/>
              <a:gdLst>
                <a:gd name="T0" fmla="*/ 20 w 38"/>
                <a:gd name="T1" fmla="*/ 39 h 39"/>
                <a:gd name="T2" fmla="*/ 0 w 38"/>
                <a:gd name="T3" fmla="*/ 23 h 39"/>
                <a:gd name="T4" fmla="*/ 18 w 38"/>
                <a:gd name="T5" fmla="*/ 0 h 39"/>
                <a:gd name="T6" fmla="*/ 38 w 38"/>
                <a:gd name="T7" fmla="*/ 16 h 39"/>
                <a:gd name="T8" fmla="*/ 2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20" y="39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5" y="0"/>
                    <a:pt x="37" y="10"/>
                    <a:pt x="38" y="16"/>
                  </a:cubicBezTo>
                  <a:lnTo>
                    <a:pt x="20" y="39"/>
                  </a:lnTo>
                  <a:close/>
                </a:path>
              </a:pathLst>
            </a:custGeom>
            <a:solidFill>
              <a:srgbClr val="F7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8" name="íSḷîḍé"/>
            <p:cNvSpPr/>
            <p:nvPr userDrawn="1"/>
          </p:nvSpPr>
          <p:spPr bwMode="auto">
            <a:xfrm>
              <a:off x="6980401" y="2552543"/>
              <a:ext cx="596855" cy="598040"/>
            </a:xfrm>
            <a:custGeom>
              <a:avLst/>
              <a:gdLst>
                <a:gd name="T0" fmla="*/ 277 w 504"/>
                <a:gd name="T1" fmla="*/ 268 h 505"/>
                <a:gd name="T2" fmla="*/ 486 w 504"/>
                <a:gd name="T3" fmla="*/ 349 h 505"/>
                <a:gd name="T4" fmla="*/ 502 w 504"/>
                <a:gd name="T5" fmla="*/ 294 h 505"/>
                <a:gd name="T6" fmla="*/ 282 w 504"/>
                <a:gd name="T7" fmla="*/ 252 h 505"/>
                <a:gd name="T8" fmla="*/ 504 w 504"/>
                <a:gd name="T9" fmla="*/ 219 h 505"/>
                <a:gd name="T10" fmla="*/ 490 w 504"/>
                <a:gd name="T11" fmla="*/ 162 h 505"/>
                <a:gd name="T12" fmla="*/ 279 w 504"/>
                <a:gd name="T13" fmla="*/ 238 h 505"/>
                <a:gd name="T14" fmla="*/ 454 w 504"/>
                <a:gd name="T15" fmla="*/ 98 h 505"/>
                <a:gd name="T16" fmla="*/ 412 w 504"/>
                <a:gd name="T17" fmla="*/ 57 h 505"/>
                <a:gd name="T18" fmla="*/ 268 w 504"/>
                <a:gd name="T19" fmla="*/ 226 h 505"/>
                <a:gd name="T20" fmla="*/ 350 w 504"/>
                <a:gd name="T21" fmla="*/ 19 h 505"/>
                <a:gd name="T22" fmla="*/ 293 w 504"/>
                <a:gd name="T23" fmla="*/ 2 h 505"/>
                <a:gd name="T24" fmla="*/ 253 w 504"/>
                <a:gd name="T25" fmla="*/ 223 h 505"/>
                <a:gd name="T26" fmla="*/ 220 w 504"/>
                <a:gd name="T27" fmla="*/ 2 h 505"/>
                <a:gd name="T28" fmla="*/ 163 w 504"/>
                <a:gd name="T29" fmla="*/ 15 h 505"/>
                <a:gd name="T30" fmla="*/ 237 w 504"/>
                <a:gd name="T31" fmla="*/ 226 h 505"/>
                <a:gd name="T32" fmla="*/ 99 w 504"/>
                <a:gd name="T33" fmla="*/ 52 h 505"/>
                <a:gd name="T34" fmla="*/ 55 w 504"/>
                <a:gd name="T35" fmla="*/ 91 h 505"/>
                <a:gd name="T36" fmla="*/ 227 w 504"/>
                <a:gd name="T37" fmla="*/ 237 h 505"/>
                <a:gd name="T38" fmla="*/ 19 w 504"/>
                <a:gd name="T39" fmla="*/ 155 h 505"/>
                <a:gd name="T40" fmla="*/ 2 w 504"/>
                <a:gd name="T41" fmla="*/ 211 h 505"/>
                <a:gd name="T42" fmla="*/ 223 w 504"/>
                <a:gd name="T43" fmla="*/ 252 h 505"/>
                <a:gd name="T44" fmla="*/ 2 w 504"/>
                <a:gd name="T45" fmla="*/ 285 h 505"/>
                <a:gd name="T46" fmla="*/ 16 w 504"/>
                <a:gd name="T47" fmla="*/ 342 h 505"/>
                <a:gd name="T48" fmla="*/ 227 w 504"/>
                <a:gd name="T49" fmla="*/ 266 h 505"/>
                <a:gd name="T50" fmla="*/ 50 w 504"/>
                <a:gd name="T51" fmla="*/ 406 h 505"/>
                <a:gd name="T52" fmla="*/ 92 w 504"/>
                <a:gd name="T53" fmla="*/ 448 h 505"/>
                <a:gd name="T54" fmla="*/ 237 w 504"/>
                <a:gd name="T55" fmla="*/ 278 h 505"/>
                <a:gd name="T56" fmla="*/ 156 w 504"/>
                <a:gd name="T57" fmla="*/ 486 h 505"/>
                <a:gd name="T58" fmla="*/ 211 w 504"/>
                <a:gd name="T59" fmla="*/ 501 h 505"/>
                <a:gd name="T60" fmla="*/ 251 w 504"/>
                <a:gd name="T61" fmla="*/ 282 h 505"/>
                <a:gd name="T62" fmla="*/ 286 w 504"/>
                <a:gd name="T63" fmla="*/ 503 h 505"/>
                <a:gd name="T64" fmla="*/ 341 w 504"/>
                <a:gd name="T65" fmla="*/ 489 h 505"/>
                <a:gd name="T66" fmla="*/ 267 w 504"/>
                <a:gd name="T67" fmla="*/ 278 h 505"/>
                <a:gd name="T68" fmla="*/ 407 w 504"/>
                <a:gd name="T69" fmla="*/ 453 h 505"/>
                <a:gd name="T70" fmla="*/ 448 w 504"/>
                <a:gd name="T71" fmla="*/ 413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04" h="505">
                  <a:moveTo>
                    <a:pt x="454" y="406"/>
                  </a:moveTo>
                  <a:lnTo>
                    <a:pt x="277" y="268"/>
                  </a:lnTo>
                  <a:lnTo>
                    <a:pt x="483" y="356"/>
                  </a:lnTo>
                  <a:lnTo>
                    <a:pt x="486" y="349"/>
                  </a:lnTo>
                  <a:lnTo>
                    <a:pt x="280" y="261"/>
                  </a:lnTo>
                  <a:lnTo>
                    <a:pt x="502" y="294"/>
                  </a:lnTo>
                  <a:lnTo>
                    <a:pt x="504" y="285"/>
                  </a:lnTo>
                  <a:lnTo>
                    <a:pt x="282" y="252"/>
                  </a:lnTo>
                  <a:lnTo>
                    <a:pt x="504" y="226"/>
                  </a:lnTo>
                  <a:lnTo>
                    <a:pt x="504" y="219"/>
                  </a:lnTo>
                  <a:lnTo>
                    <a:pt x="280" y="245"/>
                  </a:lnTo>
                  <a:lnTo>
                    <a:pt x="490" y="162"/>
                  </a:lnTo>
                  <a:lnTo>
                    <a:pt x="486" y="155"/>
                  </a:lnTo>
                  <a:lnTo>
                    <a:pt x="279" y="238"/>
                  </a:lnTo>
                  <a:lnTo>
                    <a:pt x="459" y="105"/>
                  </a:lnTo>
                  <a:lnTo>
                    <a:pt x="454" y="98"/>
                  </a:lnTo>
                  <a:lnTo>
                    <a:pt x="273" y="231"/>
                  </a:lnTo>
                  <a:lnTo>
                    <a:pt x="412" y="57"/>
                  </a:lnTo>
                  <a:lnTo>
                    <a:pt x="407" y="52"/>
                  </a:lnTo>
                  <a:lnTo>
                    <a:pt x="268" y="226"/>
                  </a:lnTo>
                  <a:lnTo>
                    <a:pt x="357" y="22"/>
                  </a:lnTo>
                  <a:lnTo>
                    <a:pt x="350" y="19"/>
                  </a:lnTo>
                  <a:lnTo>
                    <a:pt x="260" y="223"/>
                  </a:lnTo>
                  <a:lnTo>
                    <a:pt x="293" y="2"/>
                  </a:lnTo>
                  <a:lnTo>
                    <a:pt x="286" y="2"/>
                  </a:lnTo>
                  <a:lnTo>
                    <a:pt x="253" y="223"/>
                  </a:lnTo>
                  <a:lnTo>
                    <a:pt x="227" y="0"/>
                  </a:lnTo>
                  <a:lnTo>
                    <a:pt x="220" y="2"/>
                  </a:lnTo>
                  <a:lnTo>
                    <a:pt x="246" y="223"/>
                  </a:lnTo>
                  <a:lnTo>
                    <a:pt x="163" y="15"/>
                  </a:lnTo>
                  <a:lnTo>
                    <a:pt x="156" y="19"/>
                  </a:lnTo>
                  <a:lnTo>
                    <a:pt x="237" y="226"/>
                  </a:lnTo>
                  <a:lnTo>
                    <a:pt x="104" y="46"/>
                  </a:lnTo>
                  <a:lnTo>
                    <a:pt x="99" y="52"/>
                  </a:lnTo>
                  <a:lnTo>
                    <a:pt x="232" y="231"/>
                  </a:lnTo>
                  <a:lnTo>
                    <a:pt x="55" y="91"/>
                  </a:lnTo>
                  <a:lnTo>
                    <a:pt x="52" y="98"/>
                  </a:lnTo>
                  <a:lnTo>
                    <a:pt x="227" y="237"/>
                  </a:lnTo>
                  <a:lnTo>
                    <a:pt x="21" y="148"/>
                  </a:lnTo>
                  <a:lnTo>
                    <a:pt x="19" y="155"/>
                  </a:lnTo>
                  <a:lnTo>
                    <a:pt x="223" y="244"/>
                  </a:lnTo>
                  <a:lnTo>
                    <a:pt x="2" y="211"/>
                  </a:lnTo>
                  <a:lnTo>
                    <a:pt x="2" y="219"/>
                  </a:lnTo>
                  <a:lnTo>
                    <a:pt x="223" y="252"/>
                  </a:lnTo>
                  <a:lnTo>
                    <a:pt x="0" y="276"/>
                  </a:lnTo>
                  <a:lnTo>
                    <a:pt x="2" y="285"/>
                  </a:lnTo>
                  <a:lnTo>
                    <a:pt x="223" y="259"/>
                  </a:lnTo>
                  <a:lnTo>
                    <a:pt x="16" y="342"/>
                  </a:lnTo>
                  <a:lnTo>
                    <a:pt x="17" y="349"/>
                  </a:lnTo>
                  <a:lnTo>
                    <a:pt x="227" y="266"/>
                  </a:lnTo>
                  <a:lnTo>
                    <a:pt x="47" y="399"/>
                  </a:lnTo>
                  <a:lnTo>
                    <a:pt x="50" y="406"/>
                  </a:lnTo>
                  <a:lnTo>
                    <a:pt x="230" y="273"/>
                  </a:lnTo>
                  <a:lnTo>
                    <a:pt x="92" y="448"/>
                  </a:lnTo>
                  <a:lnTo>
                    <a:pt x="97" y="453"/>
                  </a:lnTo>
                  <a:lnTo>
                    <a:pt x="237" y="278"/>
                  </a:lnTo>
                  <a:lnTo>
                    <a:pt x="147" y="482"/>
                  </a:lnTo>
                  <a:lnTo>
                    <a:pt x="156" y="486"/>
                  </a:lnTo>
                  <a:lnTo>
                    <a:pt x="244" y="280"/>
                  </a:lnTo>
                  <a:lnTo>
                    <a:pt x="211" y="501"/>
                  </a:lnTo>
                  <a:lnTo>
                    <a:pt x="218" y="503"/>
                  </a:lnTo>
                  <a:lnTo>
                    <a:pt x="251" y="282"/>
                  </a:lnTo>
                  <a:lnTo>
                    <a:pt x="277" y="505"/>
                  </a:lnTo>
                  <a:lnTo>
                    <a:pt x="286" y="503"/>
                  </a:lnTo>
                  <a:lnTo>
                    <a:pt x="260" y="282"/>
                  </a:lnTo>
                  <a:lnTo>
                    <a:pt x="341" y="489"/>
                  </a:lnTo>
                  <a:lnTo>
                    <a:pt x="350" y="486"/>
                  </a:lnTo>
                  <a:lnTo>
                    <a:pt x="267" y="278"/>
                  </a:lnTo>
                  <a:lnTo>
                    <a:pt x="400" y="458"/>
                  </a:lnTo>
                  <a:lnTo>
                    <a:pt x="407" y="453"/>
                  </a:lnTo>
                  <a:lnTo>
                    <a:pt x="273" y="273"/>
                  </a:lnTo>
                  <a:lnTo>
                    <a:pt x="448" y="413"/>
                  </a:lnTo>
                  <a:lnTo>
                    <a:pt x="454" y="406"/>
                  </a:ln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59" name="iṡľíḓê"/>
            <p:cNvSpPr/>
            <p:nvPr userDrawn="1"/>
          </p:nvSpPr>
          <p:spPr bwMode="auto">
            <a:xfrm>
              <a:off x="6935399" y="2507542"/>
              <a:ext cx="686857" cy="685673"/>
            </a:xfrm>
            <a:custGeom>
              <a:avLst/>
              <a:gdLst>
                <a:gd name="T0" fmla="*/ 282 w 335"/>
                <a:gd name="T1" fmla="*/ 259 h 335"/>
                <a:gd name="T2" fmla="*/ 281 w 335"/>
                <a:gd name="T3" fmla="*/ 258 h 335"/>
                <a:gd name="T4" fmla="*/ 184 w 335"/>
                <a:gd name="T5" fmla="*/ 311 h 335"/>
                <a:gd name="T6" fmla="*/ 78 w 335"/>
                <a:gd name="T7" fmla="*/ 281 h 335"/>
                <a:gd name="T8" fmla="*/ 24 w 335"/>
                <a:gd name="T9" fmla="*/ 184 h 335"/>
                <a:gd name="T10" fmla="*/ 55 w 335"/>
                <a:gd name="T11" fmla="*/ 78 h 335"/>
                <a:gd name="T12" fmla="*/ 151 w 335"/>
                <a:gd name="T13" fmla="*/ 25 h 335"/>
                <a:gd name="T14" fmla="*/ 257 w 335"/>
                <a:gd name="T15" fmla="*/ 55 h 335"/>
                <a:gd name="T16" fmla="*/ 311 w 335"/>
                <a:gd name="T17" fmla="*/ 151 h 335"/>
                <a:gd name="T18" fmla="*/ 281 w 335"/>
                <a:gd name="T19" fmla="*/ 258 h 335"/>
                <a:gd name="T20" fmla="*/ 282 w 335"/>
                <a:gd name="T21" fmla="*/ 259 h 335"/>
                <a:gd name="T22" fmla="*/ 284 w 335"/>
                <a:gd name="T23" fmla="*/ 260 h 335"/>
                <a:gd name="T24" fmla="*/ 260 w 335"/>
                <a:gd name="T25" fmla="*/ 52 h 335"/>
                <a:gd name="T26" fmla="*/ 51 w 335"/>
                <a:gd name="T27" fmla="*/ 76 h 335"/>
                <a:gd name="T28" fmla="*/ 75 w 335"/>
                <a:gd name="T29" fmla="*/ 284 h 335"/>
                <a:gd name="T30" fmla="*/ 284 w 335"/>
                <a:gd name="T31" fmla="*/ 260 h 335"/>
                <a:gd name="T32" fmla="*/ 282 w 335"/>
                <a:gd name="T33" fmla="*/ 259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5" h="335">
                  <a:moveTo>
                    <a:pt x="282" y="259"/>
                  </a:moveTo>
                  <a:cubicBezTo>
                    <a:pt x="281" y="258"/>
                    <a:pt x="281" y="258"/>
                    <a:pt x="281" y="258"/>
                  </a:cubicBezTo>
                  <a:cubicBezTo>
                    <a:pt x="256" y="289"/>
                    <a:pt x="221" y="307"/>
                    <a:pt x="184" y="311"/>
                  </a:cubicBezTo>
                  <a:cubicBezTo>
                    <a:pt x="147" y="315"/>
                    <a:pt x="109" y="306"/>
                    <a:pt x="78" y="281"/>
                  </a:cubicBezTo>
                  <a:cubicBezTo>
                    <a:pt x="47" y="256"/>
                    <a:pt x="29" y="221"/>
                    <a:pt x="24" y="184"/>
                  </a:cubicBezTo>
                  <a:cubicBezTo>
                    <a:pt x="20" y="148"/>
                    <a:pt x="30" y="109"/>
                    <a:pt x="55" y="78"/>
                  </a:cubicBezTo>
                  <a:cubicBezTo>
                    <a:pt x="80" y="47"/>
                    <a:pt x="115" y="29"/>
                    <a:pt x="151" y="25"/>
                  </a:cubicBezTo>
                  <a:cubicBezTo>
                    <a:pt x="188" y="21"/>
                    <a:pt x="226" y="30"/>
                    <a:pt x="257" y="55"/>
                  </a:cubicBezTo>
                  <a:cubicBezTo>
                    <a:pt x="289" y="80"/>
                    <a:pt x="307" y="115"/>
                    <a:pt x="311" y="151"/>
                  </a:cubicBezTo>
                  <a:cubicBezTo>
                    <a:pt x="315" y="188"/>
                    <a:pt x="305" y="226"/>
                    <a:pt x="281" y="258"/>
                  </a:cubicBezTo>
                  <a:cubicBezTo>
                    <a:pt x="282" y="259"/>
                    <a:pt x="282" y="259"/>
                    <a:pt x="282" y="259"/>
                  </a:cubicBezTo>
                  <a:cubicBezTo>
                    <a:pt x="284" y="260"/>
                    <a:pt x="284" y="260"/>
                    <a:pt x="284" y="260"/>
                  </a:cubicBezTo>
                  <a:cubicBezTo>
                    <a:pt x="335" y="196"/>
                    <a:pt x="324" y="103"/>
                    <a:pt x="260" y="52"/>
                  </a:cubicBezTo>
                  <a:cubicBezTo>
                    <a:pt x="196" y="0"/>
                    <a:pt x="102" y="11"/>
                    <a:pt x="51" y="76"/>
                  </a:cubicBezTo>
                  <a:cubicBezTo>
                    <a:pt x="0" y="140"/>
                    <a:pt x="11" y="233"/>
                    <a:pt x="75" y="284"/>
                  </a:cubicBezTo>
                  <a:cubicBezTo>
                    <a:pt x="140" y="335"/>
                    <a:pt x="233" y="325"/>
                    <a:pt x="284" y="260"/>
                  </a:cubicBezTo>
                  <a:lnTo>
                    <a:pt x="282" y="259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0" name="îṧlïďe"/>
            <p:cNvSpPr/>
            <p:nvPr userDrawn="1"/>
          </p:nvSpPr>
          <p:spPr bwMode="auto">
            <a:xfrm>
              <a:off x="6988690" y="2560832"/>
              <a:ext cx="580276" cy="579092"/>
            </a:xfrm>
            <a:custGeom>
              <a:avLst/>
              <a:gdLst>
                <a:gd name="T0" fmla="*/ 238 w 283"/>
                <a:gd name="T1" fmla="*/ 219 h 283"/>
                <a:gd name="T2" fmla="*/ 237 w 283"/>
                <a:gd name="T3" fmla="*/ 217 h 283"/>
                <a:gd name="T4" fmla="*/ 156 w 283"/>
                <a:gd name="T5" fmla="*/ 262 h 283"/>
                <a:gd name="T6" fmla="*/ 66 w 283"/>
                <a:gd name="T7" fmla="*/ 237 h 283"/>
                <a:gd name="T8" fmla="*/ 21 w 283"/>
                <a:gd name="T9" fmla="*/ 156 h 283"/>
                <a:gd name="T10" fmla="*/ 47 w 283"/>
                <a:gd name="T11" fmla="*/ 67 h 283"/>
                <a:gd name="T12" fmla="*/ 128 w 283"/>
                <a:gd name="T13" fmla="*/ 22 h 283"/>
                <a:gd name="T14" fmla="*/ 217 w 283"/>
                <a:gd name="T15" fmla="*/ 47 h 283"/>
                <a:gd name="T16" fmla="*/ 262 w 283"/>
                <a:gd name="T17" fmla="*/ 128 h 283"/>
                <a:gd name="T18" fmla="*/ 237 w 283"/>
                <a:gd name="T19" fmla="*/ 217 h 283"/>
                <a:gd name="T20" fmla="*/ 238 w 283"/>
                <a:gd name="T21" fmla="*/ 219 h 283"/>
                <a:gd name="T22" fmla="*/ 240 w 283"/>
                <a:gd name="T23" fmla="*/ 220 h 283"/>
                <a:gd name="T24" fmla="*/ 220 w 283"/>
                <a:gd name="T25" fmla="*/ 44 h 283"/>
                <a:gd name="T26" fmla="*/ 43 w 283"/>
                <a:gd name="T27" fmla="*/ 64 h 283"/>
                <a:gd name="T28" fmla="*/ 64 w 283"/>
                <a:gd name="T29" fmla="*/ 240 h 283"/>
                <a:gd name="T30" fmla="*/ 240 w 283"/>
                <a:gd name="T31" fmla="*/ 220 h 283"/>
                <a:gd name="T32" fmla="*/ 238 w 283"/>
                <a:gd name="T33" fmla="*/ 219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3" h="283">
                  <a:moveTo>
                    <a:pt x="238" y="219"/>
                  </a:moveTo>
                  <a:cubicBezTo>
                    <a:pt x="237" y="217"/>
                    <a:pt x="237" y="217"/>
                    <a:pt x="237" y="217"/>
                  </a:cubicBezTo>
                  <a:cubicBezTo>
                    <a:pt x="216" y="243"/>
                    <a:pt x="186" y="259"/>
                    <a:pt x="156" y="262"/>
                  </a:cubicBezTo>
                  <a:cubicBezTo>
                    <a:pt x="125" y="266"/>
                    <a:pt x="93" y="258"/>
                    <a:pt x="66" y="237"/>
                  </a:cubicBezTo>
                  <a:cubicBezTo>
                    <a:pt x="40" y="216"/>
                    <a:pt x="25" y="187"/>
                    <a:pt x="21" y="156"/>
                  </a:cubicBezTo>
                  <a:cubicBezTo>
                    <a:pt x="18" y="125"/>
                    <a:pt x="26" y="93"/>
                    <a:pt x="47" y="67"/>
                  </a:cubicBezTo>
                  <a:cubicBezTo>
                    <a:pt x="68" y="40"/>
                    <a:pt x="97" y="25"/>
                    <a:pt x="128" y="22"/>
                  </a:cubicBezTo>
                  <a:cubicBezTo>
                    <a:pt x="159" y="18"/>
                    <a:pt x="191" y="26"/>
                    <a:pt x="217" y="47"/>
                  </a:cubicBezTo>
                  <a:cubicBezTo>
                    <a:pt x="243" y="68"/>
                    <a:pt x="258" y="97"/>
                    <a:pt x="262" y="128"/>
                  </a:cubicBezTo>
                  <a:cubicBezTo>
                    <a:pt x="266" y="159"/>
                    <a:pt x="257" y="191"/>
                    <a:pt x="237" y="217"/>
                  </a:cubicBezTo>
                  <a:cubicBezTo>
                    <a:pt x="238" y="219"/>
                    <a:pt x="238" y="219"/>
                    <a:pt x="238" y="219"/>
                  </a:cubicBezTo>
                  <a:cubicBezTo>
                    <a:pt x="240" y="220"/>
                    <a:pt x="240" y="220"/>
                    <a:pt x="240" y="220"/>
                  </a:cubicBezTo>
                  <a:cubicBezTo>
                    <a:pt x="283" y="166"/>
                    <a:pt x="274" y="87"/>
                    <a:pt x="220" y="44"/>
                  </a:cubicBezTo>
                  <a:cubicBezTo>
                    <a:pt x="165" y="0"/>
                    <a:pt x="86" y="10"/>
                    <a:pt x="43" y="64"/>
                  </a:cubicBezTo>
                  <a:cubicBezTo>
                    <a:pt x="0" y="118"/>
                    <a:pt x="9" y="197"/>
                    <a:pt x="64" y="240"/>
                  </a:cubicBezTo>
                  <a:cubicBezTo>
                    <a:pt x="118" y="283"/>
                    <a:pt x="197" y="274"/>
                    <a:pt x="240" y="220"/>
                  </a:cubicBezTo>
                  <a:lnTo>
                    <a:pt x="238" y="219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1" name="iṡ1ïďe"/>
            <p:cNvSpPr/>
            <p:nvPr userDrawn="1"/>
          </p:nvSpPr>
          <p:spPr bwMode="auto">
            <a:xfrm>
              <a:off x="6910530" y="2818996"/>
              <a:ext cx="400272" cy="435799"/>
            </a:xfrm>
            <a:custGeom>
              <a:avLst/>
              <a:gdLst>
                <a:gd name="T0" fmla="*/ 201 w 338"/>
                <a:gd name="T1" fmla="*/ 352 h 368"/>
                <a:gd name="T2" fmla="*/ 220 w 338"/>
                <a:gd name="T3" fmla="*/ 368 h 368"/>
                <a:gd name="T4" fmla="*/ 338 w 338"/>
                <a:gd name="T5" fmla="*/ 17 h 368"/>
                <a:gd name="T6" fmla="*/ 332 w 338"/>
                <a:gd name="T7" fmla="*/ 13 h 368"/>
                <a:gd name="T8" fmla="*/ 319 w 338"/>
                <a:gd name="T9" fmla="*/ 3 h 368"/>
                <a:gd name="T10" fmla="*/ 315 w 338"/>
                <a:gd name="T11" fmla="*/ 0 h 368"/>
                <a:gd name="T12" fmla="*/ 0 w 338"/>
                <a:gd name="T13" fmla="*/ 193 h 368"/>
                <a:gd name="T14" fmla="*/ 19 w 338"/>
                <a:gd name="T15" fmla="*/ 209 h 368"/>
                <a:gd name="T16" fmla="*/ 106 w 338"/>
                <a:gd name="T17" fmla="*/ 155 h 368"/>
                <a:gd name="T18" fmla="*/ 234 w 338"/>
                <a:gd name="T19" fmla="*/ 255 h 368"/>
                <a:gd name="T20" fmla="*/ 201 w 338"/>
                <a:gd name="T21" fmla="*/ 352 h 368"/>
                <a:gd name="T22" fmla="*/ 296 w 338"/>
                <a:gd name="T23" fmla="*/ 72 h 368"/>
                <a:gd name="T24" fmla="*/ 270 w 338"/>
                <a:gd name="T25" fmla="*/ 146 h 368"/>
                <a:gd name="T26" fmla="*/ 204 w 338"/>
                <a:gd name="T27" fmla="*/ 93 h 368"/>
                <a:gd name="T28" fmla="*/ 270 w 338"/>
                <a:gd name="T29" fmla="*/ 53 h 368"/>
                <a:gd name="T30" fmla="*/ 296 w 338"/>
                <a:gd name="T31" fmla="*/ 72 h 368"/>
                <a:gd name="T32" fmla="*/ 130 w 338"/>
                <a:gd name="T33" fmla="*/ 140 h 368"/>
                <a:gd name="T34" fmla="*/ 178 w 338"/>
                <a:gd name="T35" fmla="*/ 108 h 368"/>
                <a:gd name="T36" fmla="*/ 262 w 338"/>
                <a:gd name="T37" fmla="*/ 174 h 368"/>
                <a:gd name="T38" fmla="*/ 242 w 338"/>
                <a:gd name="T39" fmla="*/ 228 h 368"/>
                <a:gd name="T40" fmla="*/ 130 w 338"/>
                <a:gd name="T41" fmla="*/ 14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38" h="368">
                  <a:moveTo>
                    <a:pt x="201" y="352"/>
                  </a:moveTo>
                  <a:lnTo>
                    <a:pt x="220" y="368"/>
                  </a:lnTo>
                  <a:lnTo>
                    <a:pt x="338" y="17"/>
                  </a:lnTo>
                  <a:lnTo>
                    <a:pt x="332" y="13"/>
                  </a:lnTo>
                  <a:lnTo>
                    <a:pt x="319" y="3"/>
                  </a:lnTo>
                  <a:lnTo>
                    <a:pt x="315" y="0"/>
                  </a:lnTo>
                  <a:lnTo>
                    <a:pt x="0" y="193"/>
                  </a:lnTo>
                  <a:lnTo>
                    <a:pt x="19" y="209"/>
                  </a:lnTo>
                  <a:lnTo>
                    <a:pt x="106" y="155"/>
                  </a:lnTo>
                  <a:lnTo>
                    <a:pt x="234" y="255"/>
                  </a:lnTo>
                  <a:lnTo>
                    <a:pt x="201" y="352"/>
                  </a:lnTo>
                  <a:close/>
                  <a:moveTo>
                    <a:pt x="296" y="72"/>
                  </a:moveTo>
                  <a:lnTo>
                    <a:pt x="270" y="146"/>
                  </a:lnTo>
                  <a:lnTo>
                    <a:pt x="204" y="93"/>
                  </a:lnTo>
                  <a:lnTo>
                    <a:pt x="270" y="53"/>
                  </a:lnTo>
                  <a:lnTo>
                    <a:pt x="296" y="72"/>
                  </a:lnTo>
                  <a:close/>
                  <a:moveTo>
                    <a:pt x="130" y="140"/>
                  </a:moveTo>
                  <a:lnTo>
                    <a:pt x="178" y="108"/>
                  </a:lnTo>
                  <a:lnTo>
                    <a:pt x="262" y="174"/>
                  </a:lnTo>
                  <a:lnTo>
                    <a:pt x="242" y="228"/>
                  </a:lnTo>
                  <a:lnTo>
                    <a:pt x="130" y="140"/>
                  </a:ln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2" name="ïṥḷîḑê"/>
            <p:cNvSpPr/>
            <p:nvPr userDrawn="1"/>
          </p:nvSpPr>
          <p:spPr bwMode="auto">
            <a:xfrm>
              <a:off x="5540368" y="3066501"/>
              <a:ext cx="27238" cy="28422"/>
            </a:xfrm>
            <a:custGeom>
              <a:avLst/>
              <a:gdLst>
                <a:gd name="T0" fmla="*/ 10 w 13"/>
                <a:gd name="T1" fmla="*/ 2 h 14"/>
                <a:gd name="T2" fmla="*/ 10 w 13"/>
                <a:gd name="T3" fmla="*/ 2 h 14"/>
                <a:gd name="T4" fmla="*/ 5 w 13"/>
                <a:gd name="T5" fmla="*/ 1 h 14"/>
                <a:gd name="T6" fmla="*/ 2 w 13"/>
                <a:gd name="T7" fmla="*/ 3 h 14"/>
                <a:gd name="T8" fmla="*/ 4 w 13"/>
                <a:gd name="T9" fmla="*/ 2 h 14"/>
                <a:gd name="T10" fmla="*/ 1 w 13"/>
                <a:gd name="T11" fmla="*/ 9 h 14"/>
                <a:gd name="T12" fmla="*/ 7 w 13"/>
                <a:gd name="T13" fmla="*/ 13 h 14"/>
                <a:gd name="T14" fmla="*/ 12 w 13"/>
                <a:gd name="T15" fmla="*/ 7 h 14"/>
                <a:gd name="T16" fmla="*/ 7 w 13"/>
                <a:gd name="T17" fmla="*/ 1 h 14"/>
                <a:gd name="T18" fmla="*/ 11 w 13"/>
                <a:gd name="T19" fmla="*/ 6 h 14"/>
                <a:gd name="T20" fmla="*/ 10 w 13"/>
                <a:gd name="T21" fmla="*/ 6 h 14"/>
                <a:gd name="T22" fmla="*/ 11 w 13"/>
                <a:gd name="T23" fmla="*/ 4 h 14"/>
                <a:gd name="T24" fmla="*/ 10 w 13"/>
                <a:gd name="T25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14">
                  <a:moveTo>
                    <a:pt x="10" y="2"/>
                  </a:moveTo>
                  <a:cubicBezTo>
                    <a:pt x="10" y="2"/>
                    <a:pt x="10" y="2"/>
                    <a:pt x="10" y="2"/>
                  </a:cubicBezTo>
                  <a:cubicBezTo>
                    <a:pt x="8" y="1"/>
                    <a:pt x="6" y="0"/>
                    <a:pt x="5" y="1"/>
                  </a:cubicBezTo>
                  <a:cubicBezTo>
                    <a:pt x="4" y="2"/>
                    <a:pt x="3" y="2"/>
                    <a:pt x="2" y="3"/>
                  </a:cubicBezTo>
                  <a:cubicBezTo>
                    <a:pt x="3" y="3"/>
                    <a:pt x="3" y="2"/>
                    <a:pt x="4" y="2"/>
                  </a:cubicBezTo>
                  <a:cubicBezTo>
                    <a:pt x="1" y="3"/>
                    <a:pt x="0" y="6"/>
                    <a:pt x="1" y="9"/>
                  </a:cubicBezTo>
                  <a:cubicBezTo>
                    <a:pt x="1" y="12"/>
                    <a:pt x="4" y="14"/>
                    <a:pt x="7" y="13"/>
                  </a:cubicBezTo>
                  <a:cubicBezTo>
                    <a:pt x="10" y="13"/>
                    <a:pt x="13" y="10"/>
                    <a:pt x="12" y="7"/>
                  </a:cubicBezTo>
                  <a:cubicBezTo>
                    <a:pt x="12" y="4"/>
                    <a:pt x="10" y="2"/>
                    <a:pt x="7" y="1"/>
                  </a:cubicBezTo>
                  <a:cubicBezTo>
                    <a:pt x="8" y="3"/>
                    <a:pt x="9" y="4"/>
                    <a:pt x="11" y="6"/>
                  </a:cubicBezTo>
                  <a:cubicBezTo>
                    <a:pt x="11" y="5"/>
                    <a:pt x="11" y="5"/>
                    <a:pt x="10" y="6"/>
                  </a:cubicBezTo>
                  <a:cubicBezTo>
                    <a:pt x="11" y="5"/>
                    <a:pt x="11" y="5"/>
                    <a:pt x="11" y="4"/>
                  </a:cubicBezTo>
                  <a:cubicBezTo>
                    <a:pt x="11" y="4"/>
                    <a:pt x="10" y="2"/>
                    <a:pt x="10" y="2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3" name="išľïḋe"/>
            <p:cNvSpPr/>
            <p:nvPr userDrawn="1"/>
          </p:nvSpPr>
          <p:spPr bwMode="auto">
            <a:xfrm>
              <a:off x="6086301" y="2859260"/>
              <a:ext cx="27238" cy="24869"/>
            </a:xfrm>
            <a:custGeom>
              <a:avLst/>
              <a:gdLst>
                <a:gd name="T0" fmla="*/ 11 w 13"/>
                <a:gd name="T1" fmla="*/ 3 h 12"/>
                <a:gd name="T2" fmla="*/ 12 w 13"/>
                <a:gd name="T3" fmla="*/ 3 h 12"/>
                <a:gd name="T4" fmla="*/ 4 w 13"/>
                <a:gd name="T5" fmla="*/ 1 h 12"/>
                <a:gd name="T6" fmla="*/ 4 w 13"/>
                <a:gd name="T7" fmla="*/ 2 h 12"/>
                <a:gd name="T8" fmla="*/ 4 w 13"/>
                <a:gd name="T9" fmla="*/ 11 h 12"/>
                <a:gd name="T10" fmla="*/ 4 w 13"/>
                <a:gd name="T11" fmla="*/ 11 h 12"/>
                <a:gd name="T12" fmla="*/ 12 w 13"/>
                <a:gd name="T13" fmla="*/ 9 h 12"/>
                <a:gd name="T14" fmla="*/ 11 w 13"/>
                <a:gd name="T15" fmla="*/ 9 h 12"/>
                <a:gd name="T16" fmla="*/ 11 w 13"/>
                <a:gd name="T17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2">
                  <a:moveTo>
                    <a:pt x="11" y="3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7" y="0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0" y="3"/>
                    <a:pt x="0" y="9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7" y="12"/>
                    <a:pt x="10" y="12"/>
                    <a:pt x="12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3" y="8"/>
                    <a:pt x="13" y="5"/>
                    <a:pt x="11" y="3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4" name="iṡľîďé"/>
            <p:cNvSpPr/>
            <p:nvPr userDrawn="1"/>
          </p:nvSpPr>
          <p:spPr bwMode="auto">
            <a:xfrm>
              <a:off x="6119459" y="3053474"/>
              <a:ext cx="17764" cy="14211"/>
            </a:xfrm>
            <a:custGeom>
              <a:avLst/>
              <a:gdLst>
                <a:gd name="T0" fmla="*/ 5 w 9"/>
                <a:gd name="T1" fmla="*/ 7 h 7"/>
                <a:gd name="T2" fmla="*/ 5 w 9"/>
                <a:gd name="T3" fmla="*/ 0 h 7"/>
                <a:gd name="T4" fmla="*/ 5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5" y="7"/>
                  </a:moveTo>
                  <a:cubicBezTo>
                    <a:pt x="9" y="7"/>
                    <a:pt x="9" y="0"/>
                    <a:pt x="5" y="0"/>
                  </a:cubicBezTo>
                  <a:cubicBezTo>
                    <a:pt x="0" y="0"/>
                    <a:pt x="0" y="7"/>
                    <a:pt x="5" y="7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5" name="iṧľiḓè"/>
            <p:cNvSpPr/>
            <p:nvPr userDrawn="1"/>
          </p:nvSpPr>
          <p:spPr bwMode="auto">
            <a:xfrm>
              <a:off x="7518044" y="3882440"/>
              <a:ext cx="11842" cy="16579"/>
            </a:xfrm>
            <a:custGeom>
              <a:avLst/>
              <a:gdLst>
                <a:gd name="T0" fmla="*/ 5 w 6"/>
                <a:gd name="T1" fmla="*/ 2 h 8"/>
                <a:gd name="T2" fmla="*/ 5 w 6"/>
                <a:gd name="T3" fmla="*/ 2 h 8"/>
                <a:gd name="T4" fmla="*/ 0 w 6"/>
                <a:gd name="T5" fmla="*/ 4 h 8"/>
                <a:gd name="T6" fmla="*/ 5 w 6"/>
                <a:gd name="T7" fmla="*/ 6 h 8"/>
                <a:gd name="T8" fmla="*/ 5 w 6"/>
                <a:gd name="T9" fmla="*/ 5 h 8"/>
                <a:gd name="T10" fmla="*/ 5 w 6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8"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3" y="0"/>
                    <a:pt x="0" y="2"/>
                    <a:pt x="0" y="4"/>
                  </a:cubicBezTo>
                  <a:cubicBezTo>
                    <a:pt x="0" y="6"/>
                    <a:pt x="3" y="8"/>
                    <a:pt x="5" y="6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6" y="5"/>
                    <a:pt x="6" y="3"/>
                    <a:pt x="5" y="2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6" name="iŝľïḋè"/>
            <p:cNvSpPr/>
            <p:nvPr userDrawn="1"/>
          </p:nvSpPr>
          <p:spPr bwMode="auto">
            <a:xfrm>
              <a:off x="7560677" y="4103893"/>
              <a:ext cx="20132" cy="22501"/>
            </a:xfrm>
            <a:prstGeom prst="ellipse">
              <a:avLst/>
            </a:pr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7" name="íṩ1îḑê"/>
            <p:cNvSpPr/>
            <p:nvPr userDrawn="1"/>
          </p:nvSpPr>
          <p:spPr bwMode="auto">
            <a:xfrm>
              <a:off x="7538176" y="4184421"/>
              <a:ext cx="14211" cy="20132"/>
            </a:xfrm>
            <a:custGeom>
              <a:avLst/>
              <a:gdLst>
                <a:gd name="T0" fmla="*/ 5 w 7"/>
                <a:gd name="T1" fmla="*/ 6 h 10"/>
                <a:gd name="T2" fmla="*/ 6 w 7"/>
                <a:gd name="T3" fmla="*/ 4 h 10"/>
                <a:gd name="T4" fmla="*/ 5 w 7"/>
                <a:gd name="T5" fmla="*/ 1 h 10"/>
                <a:gd name="T6" fmla="*/ 1 w 7"/>
                <a:gd name="T7" fmla="*/ 7 h 10"/>
                <a:gd name="T8" fmla="*/ 5 w 7"/>
                <a:gd name="T9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0">
                  <a:moveTo>
                    <a:pt x="5" y="6"/>
                  </a:moveTo>
                  <a:cubicBezTo>
                    <a:pt x="5" y="5"/>
                    <a:pt x="5" y="4"/>
                    <a:pt x="6" y="4"/>
                  </a:cubicBezTo>
                  <a:cubicBezTo>
                    <a:pt x="7" y="3"/>
                    <a:pt x="7" y="0"/>
                    <a:pt x="5" y="1"/>
                  </a:cubicBezTo>
                  <a:cubicBezTo>
                    <a:pt x="2" y="1"/>
                    <a:pt x="0" y="4"/>
                    <a:pt x="1" y="7"/>
                  </a:cubicBezTo>
                  <a:cubicBezTo>
                    <a:pt x="1" y="10"/>
                    <a:pt x="6" y="8"/>
                    <a:pt x="5" y="6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8" name="ïṩḷíḋê"/>
            <p:cNvSpPr/>
            <p:nvPr userDrawn="1"/>
          </p:nvSpPr>
          <p:spPr bwMode="auto">
            <a:xfrm>
              <a:off x="5684845" y="4199816"/>
              <a:ext cx="40264" cy="35527"/>
            </a:xfrm>
            <a:custGeom>
              <a:avLst/>
              <a:gdLst>
                <a:gd name="T0" fmla="*/ 6 w 20"/>
                <a:gd name="T1" fmla="*/ 16 h 17"/>
                <a:gd name="T2" fmla="*/ 17 w 20"/>
                <a:gd name="T3" fmla="*/ 14 h 17"/>
                <a:gd name="T4" fmla="*/ 17 w 20"/>
                <a:gd name="T5" fmla="*/ 3 h 17"/>
                <a:gd name="T6" fmla="*/ 6 w 20"/>
                <a:gd name="T7" fmla="*/ 1 h 17"/>
                <a:gd name="T8" fmla="*/ 0 w 20"/>
                <a:gd name="T9" fmla="*/ 8 h 17"/>
                <a:gd name="T10" fmla="*/ 6 w 20"/>
                <a:gd name="T11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17">
                  <a:moveTo>
                    <a:pt x="6" y="16"/>
                  </a:moveTo>
                  <a:cubicBezTo>
                    <a:pt x="10" y="17"/>
                    <a:pt x="14" y="17"/>
                    <a:pt x="17" y="14"/>
                  </a:cubicBezTo>
                  <a:cubicBezTo>
                    <a:pt x="20" y="11"/>
                    <a:pt x="20" y="6"/>
                    <a:pt x="17" y="3"/>
                  </a:cubicBezTo>
                  <a:cubicBezTo>
                    <a:pt x="14" y="0"/>
                    <a:pt x="10" y="0"/>
                    <a:pt x="6" y="1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1" y="12"/>
                    <a:pt x="3" y="15"/>
                    <a:pt x="6" y="16"/>
                  </a:cubicBezTo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69" name="îŝļiḓè"/>
            <p:cNvSpPr/>
            <p:nvPr userDrawn="1"/>
          </p:nvSpPr>
          <p:spPr bwMode="auto">
            <a:xfrm>
              <a:off x="5993930" y="4022180"/>
              <a:ext cx="18948" cy="14211"/>
            </a:xfrm>
            <a:custGeom>
              <a:avLst/>
              <a:gdLst>
                <a:gd name="T0" fmla="*/ 4 w 9"/>
                <a:gd name="T1" fmla="*/ 7 h 7"/>
                <a:gd name="T2" fmla="*/ 4 w 9"/>
                <a:gd name="T3" fmla="*/ 0 h 7"/>
                <a:gd name="T4" fmla="*/ 4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4" y="7"/>
                  </a:moveTo>
                  <a:cubicBezTo>
                    <a:pt x="9" y="7"/>
                    <a:pt x="9" y="0"/>
                    <a:pt x="4" y="0"/>
                  </a:cubicBezTo>
                  <a:cubicBezTo>
                    <a:pt x="0" y="0"/>
                    <a:pt x="0" y="7"/>
                    <a:pt x="4" y="7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0" name="îṡľíḓe"/>
            <p:cNvSpPr/>
            <p:nvPr userDrawn="1"/>
          </p:nvSpPr>
          <p:spPr bwMode="auto">
            <a:xfrm>
              <a:off x="6096960" y="4202184"/>
              <a:ext cx="30790" cy="30790"/>
            </a:xfrm>
            <a:custGeom>
              <a:avLst/>
              <a:gdLst>
                <a:gd name="T0" fmla="*/ 8 w 15"/>
                <a:gd name="T1" fmla="*/ 15 h 15"/>
                <a:gd name="T2" fmla="*/ 15 w 15"/>
                <a:gd name="T3" fmla="*/ 7 h 15"/>
                <a:gd name="T4" fmla="*/ 8 w 15"/>
                <a:gd name="T5" fmla="*/ 0 h 15"/>
                <a:gd name="T6" fmla="*/ 1 w 15"/>
                <a:gd name="T7" fmla="*/ 7 h 15"/>
                <a:gd name="T8" fmla="*/ 8 w 15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8" y="15"/>
                  </a:moveTo>
                  <a:cubicBezTo>
                    <a:pt x="11" y="15"/>
                    <a:pt x="15" y="11"/>
                    <a:pt x="15" y="7"/>
                  </a:cubicBezTo>
                  <a:cubicBezTo>
                    <a:pt x="14" y="4"/>
                    <a:pt x="12" y="0"/>
                    <a:pt x="8" y="0"/>
                  </a:cubicBezTo>
                  <a:cubicBezTo>
                    <a:pt x="4" y="0"/>
                    <a:pt x="0" y="4"/>
                    <a:pt x="1" y="7"/>
                  </a:cubicBezTo>
                  <a:cubicBezTo>
                    <a:pt x="1" y="11"/>
                    <a:pt x="4" y="15"/>
                    <a:pt x="8" y="15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1" name="ïšḻîḓê"/>
            <p:cNvSpPr/>
            <p:nvPr userDrawn="1"/>
          </p:nvSpPr>
          <p:spPr bwMode="auto">
            <a:xfrm>
              <a:off x="5578263" y="3679936"/>
              <a:ext cx="16579" cy="18948"/>
            </a:xfrm>
            <a:prstGeom prst="ellipse">
              <a:avLst/>
            </a:pr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2" name="îsḷïḓê"/>
            <p:cNvSpPr/>
            <p:nvPr userDrawn="1"/>
          </p:nvSpPr>
          <p:spPr bwMode="auto">
            <a:xfrm>
              <a:off x="6557628" y="3038080"/>
              <a:ext cx="22501" cy="22501"/>
            </a:xfrm>
            <a:custGeom>
              <a:avLst/>
              <a:gdLst>
                <a:gd name="T0" fmla="*/ 6 w 11"/>
                <a:gd name="T1" fmla="*/ 11 h 11"/>
                <a:gd name="T2" fmla="*/ 11 w 11"/>
                <a:gd name="T3" fmla="*/ 5 h 11"/>
                <a:gd name="T4" fmla="*/ 6 w 11"/>
                <a:gd name="T5" fmla="*/ 0 h 11"/>
                <a:gd name="T6" fmla="*/ 0 w 11"/>
                <a:gd name="T7" fmla="*/ 5 h 11"/>
                <a:gd name="T8" fmla="*/ 6 w 11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6" y="11"/>
                  </a:moveTo>
                  <a:cubicBezTo>
                    <a:pt x="9" y="11"/>
                    <a:pt x="11" y="8"/>
                    <a:pt x="11" y="5"/>
                  </a:cubicBezTo>
                  <a:cubicBezTo>
                    <a:pt x="11" y="2"/>
                    <a:pt x="9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1" y="8"/>
                    <a:pt x="3" y="11"/>
                    <a:pt x="6" y="11"/>
                  </a:cubicBezTo>
                  <a:close/>
                </a:path>
              </a:pathLst>
            </a:custGeom>
            <a:solidFill>
              <a:srgbClr val="698C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3" name="ïṣḷîďé"/>
            <p:cNvSpPr/>
            <p:nvPr userDrawn="1"/>
          </p:nvSpPr>
          <p:spPr bwMode="auto">
            <a:xfrm>
              <a:off x="5584184" y="310321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4" name="iṣļîḑe"/>
            <p:cNvSpPr/>
            <p:nvPr userDrawn="1"/>
          </p:nvSpPr>
          <p:spPr bwMode="auto">
            <a:xfrm>
              <a:off x="5579447" y="3083081"/>
              <a:ext cx="16579" cy="14211"/>
            </a:xfrm>
            <a:custGeom>
              <a:avLst/>
              <a:gdLst>
                <a:gd name="T0" fmla="*/ 4 w 8"/>
                <a:gd name="T1" fmla="*/ 7 h 7"/>
                <a:gd name="T2" fmla="*/ 8 w 8"/>
                <a:gd name="T3" fmla="*/ 4 h 7"/>
                <a:gd name="T4" fmla="*/ 4 w 8"/>
                <a:gd name="T5" fmla="*/ 1 h 7"/>
                <a:gd name="T6" fmla="*/ 0 w 8"/>
                <a:gd name="T7" fmla="*/ 4 h 7"/>
                <a:gd name="T8" fmla="*/ 4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7"/>
                  </a:moveTo>
                  <a:cubicBezTo>
                    <a:pt x="6" y="6"/>
                    <a:pt x="8" y="5"/>
                    <a:pt x="8" y="4"/>
                  </a:cubicBezTo>
                  <a:cubicBezTo>
                    <a:pt x="8" y="2"/>
                    <a:pt x="6" y="1"/>
                    <a:pt x="4" y="1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7"/>
                    <a:pt x="4" y="7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5" name="îšḻïdê"/>
            <p:cNvSpPr/>
            <p:nvPr userDrawn="1"/>
          </p:nvSpPr>
          <p:spPr bwMode="auto">
            <a:xfrm>
              <a:off x="6139592" y="2929130"/>
              <a:ext cx="11842" cy="14211"/>
            </a:xfrm>
            <a:custGeom>
              <a:avLst/>
              <a:gdLst>
                <a:gd name="T0" fmla="*/ 2 w 6"/>
                <a:gd name="T1" fmla="*/ 1 h 7"/>
                <a:gd name="T2" fmla="*/ 1 w 6"/>
                <a:gd name="T3" fmla="*/ 4 h 7"/>
                <a:gd name="T4" fmla="*/ 3 w 6"/>
                <a:gd name="T5" fmla="*/ 3 h 7"/>
                <a:gd name="T6" fmla="*/ 3 w 6"/>
                <a:gd name="T7" fmla="*/ 7 h 7"/>
                <a:gd name="T8" fmla="*/ 3 w 6"/>
                <a:gd name="T9" fmla="*/ 3 h 7"/>
                <a:gd name="T10" fmla="*/ 5 w 6"/>
                <a:gd name="T11" fmla="*/ 4 h 7"/>
                <a:gd name="T12" fmla="*/ 4 w 6"/>
                <a:gd name="T13" fmla="*/ 1 h 7"/>
                <a:gd name="T14" fmla="*/ 2 w 6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7">
                  <a:moveTo>
                    <a:pt x="2" y="1"/>
                  </a:moveTo>
                  <a:cubicBezTo>
                    <a:pt x="2" y="2"/>
                    <a:pt x="2" y="3"/>
                    <a:pt x="1" y="4"/>
                  </a:cubicBezTo>
                  <a:cubicBezTo>
                    <a:pt x="2" y="4"/>
                    <a:pt x="2" y="3"/>
                    <a:pt x="3" y="3"/>
                  </a:cubicBezTo>
                  <a:cubicBezTo>
                    <a:pt x="0" y="3"/>
                    <a:pt x="0" y="7"/>
                    <a:pt x="3" y="7"/>
                  </a:cubicBezTo>
                  <a:cubicBezTo>
                    <a:pt x="5" y="7"/>
                    <a:pt x="6" y="3"/>
                    <a:pt x="3" y="3"/>
                  </a:cubicBezTo>
                  <a:cubicBezTo>
                    <a:pt x="4" y="3"/>
                    <a:pt x="4" y="4"/>
                    <a:pt x="5" y="4"/>
                  </a:cubicBezTo>
                  <a:cubicBezTo>
                    <a:pt x="4" y="3"/>
                    <a:pt x="4" y="2"/>
                    <a:pt x="4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6" name="išḷïḓé"/>
            <p:cNvSpPr/>
            <p:nvPr userDrawn="1"/>
          </p:nvSpPr>
          <p:spPr bwMode="auto">
            <a:xfrm>
              <a:off x="5881429" y="2949262"/>
              <a:ext cx="16579" cy="13027"/>
            </a:xfrm>
            <a:custGeom>
              <a:avLst/>
              <a:gdLst>
                <a:gd name="T0" fmla="*/ 4 w 8"/>
                <a:gd name="T1" fmla="*/ 6 h 6"/>
                <a:gd name="T2" fmla="*/ 4 w 8"/>
                <a:gd name="T3" fmla="*/ 0 h 6"/>
                <a:gd name="T4" fmla="*/ 4 w 8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cubicBezTo>
                    <a:pt x="8" y="6"/>
                    <a:pt x="8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7" name="iśḷïďe"/>
            <p:cNvSpPr/>
            <p:nvPr userDrawn="1"/>
          </p:nvSpPr>
          <p:spPr bwMode="auto">
            <a:xfrm>
              <a:off x="5884980" y="3199136"/>
              <a:ext cx="0" cy="4737"/>
            </a:xfrm>
            <a:custGeom>
              <a:avLst/>
              <a:gdLst>
                <a:gd name="T0" fmla="*/ 0 h 2"/>
                <a:gd name="T1" fmla="*/ 2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8" name="iṥḻîḋe"/>
            <p:cNvSpPr/>
            <p:nvPr userDrawn="1"/>
          </p:nvSpPr>
          <p:spPr bwMode="auto">
            <a:xfrm>
              <a:off x="5912218" y="3219268"/>
              <a:ext cx="17764" cy="30790"/>
            </a:xfrm>
            <a:custGeom>
              <a:avLst/>
              <a:gdLst>
                <a:gd name="T0" fmla="*/ 1 w 9"/>
                <a:gd name="T1" fmla="*/ 6 h 15"/>
                <a:gd name="T2" fmla="*/ 6 w 9"/>
                <a:gd name="T3" fmla="*/ 14 h 15"/>
                <a:gd name="T4" fmla="*/ 9 w 9"/>
                <a:gd name="T5" fmla="*/ 12 h 15"/>
                <a:gd name="T6" fmla="*/ 6 w 9"/>
                <a:gd name="T7" fmla="*/ 3 h 15"/>
                <a:gd name="T8" fmla="*/ 1 w 9"/>
                <a:gd name="T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1" y="6"/>
                  </a:moveTo>
                  <a:cubicBezTo>
                    <a:pt x="3" y="8"/>
                    <a:pt x="4" y="12"/>
                    <a:pt x="6" y="14"/>
                  </a:cubicBezTo>
                  <a:cubicBezTo>
                    <a:pt x="7" y="15"/>
                    <a:pt x="9" y="14"/>
                    <a:pt x="9" y="12"/>
                  </a:cubicBezTo>
                  <a:cubicBezTo>
                    <a:pt x="9" y="9"/>
                    <a:pt x="7" y="6"/>
                    <a:pt x="6" y="3"/>
                  </a:cubicBezTo>
                  <a:cubicBezTo>
                    <a:pt x="4" y="0"/>
                    <a:pt x="0" y="3"/>
                    <a:pt x="1" y="6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79" name="î$ľïḋe"/>
            <p:cNvSpPr/>
            <p:nvPr userDrawn="1"/>
          </p:nvSpPr>
          <p:spPr bwMode="auto">
            <a:xfrm>
              <a:off x="5830505" y="4058892"/>
              <a:ext cx="20132" cy="24869"/>
            </a:xfrm>
            <a:custGeom>
              <a:avLst/>
              <a:gdLst>
                <a:gd name="T0" fmla="*/ 4 w 10"/>
                <a:gd name="T1" fmla="*/ 4 h 12"/>
                <a:gd name="T2" fmla="*/ 3 w 10"/>
                <a:gd name="T3" fmla="*/ 6 h 12"/>
                <a:gd name="T4" fmla="*/ 1 w 10"/>
                <a:gd name="T5" fmla="*/ 9 h 12"/>
                <a:gd name="T6" fmla="*/ 2 w 10"/>
                <a:gd name="T7" fmla="*/ 12 h 12"/>
                <a:gd name="T8" fmla="*/ 9 w 10"/>
                <a:gd name="T9" fmla="*/ 4 h 12"/>
                <a:gd name="T10" fmla="*/ 4 w 10"/>
                <a:gd name="T1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2">
                  <a:moveTo>
                    <a:pt x="4" y="4"/>
                  </a:moveTo>
                  <a:cubicBezTo>
                    <a:pt x="4" y="5"/>
                    <a:pt x="3" y="6"/>
                    <a:pt x="3" y="6"/>
                  </a:cubicBezTo>
                  <a:cubicBezTo>
                    <a:pt x="2" y="7"/>
                    <a:pt x="1" y="8"/>
                    <a:pt x="1" y="9"/>
                  </a:cubicBezTo>
                  <a:cubicBezTo>
                    <a:pt x="0" y="10"/>
                    <a:pt x="1" y="12"/>
                    <a:pt x="2" y="12"/>
                  </a:cubicBezTo>
                  <a:cubicBezTo>
                    <a:pt x="7" y="12"/>
                    <a:pt x="9" y="8"/>
                    <a:pt x="9" y="4"/>
                  </a:cubicBezTo>
                  <a:cubicBezTo>
                    <a:pt x="10" y="0"/>
                    <a:pt x="4" y="0"/>
                    <a:pt x="4" y="4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0" name="îśľïḓê"/>
            <p:cNvSpPr/>
            <p:nvPr userDrawn="1"/>
          </p:nvSpPr>
          <p:spPr bwMode="auto">
            <a:xfrm>
              <a:off x="7597387" y="4185605"/>
              <a:ext cx="16579" cy="16579"/>
            </a:xfrm>
            <a:custGeom>
              <a:avLst/>
              <a:gdLst>
                <a:gd name="T0" fmla="*/ 1 w 8"/>
                <a:gd name="T1" fmla="*/ 5 h 8"/>
                <a:gd name="T2" fmla="*/ 3 w 8"/>
                <a:gd name="T3" fmla="*/ 7 h 8"/>
                <a:gd name="T4" fmla="*/ 6 w 8"/>
                <a:gd name="T5" fmla="*/ 4 h 8"/>
                <a:gd name="T6" fmla="*/ 4 w 8"/>
                <a:gd name="T7" fmla="*/ 2 h 8"/>
                <a:gd name="T8" fmla="*/ 1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5"/>
                  </a:moveTo>
                  <a:cubicBezTo>
                    <a:pt x="2" y="5"/>
                    <a:pt x="3" y="6"/>
                    <a:pt x="3" y="7"/>
                  </a:cubicBezTo>
                  <a:cubicBezTo>
                    <a:pt x="5" y="8"/>
                    <a:pt x="8" y="6"/>
                    <a:pt x="6" y="4"/>
                  </a:cubicBezTo>
                  <a:cubicBezTo>
                    <a:pt x="5" y="3"/>
                    <a:pt x="5" y="3"/>
                    <a:pt x="4" y="2"/>
                  </a:cubicBezTo>
                  <a:cubicBezTo>
                    <a:pt x="2" y="0"/>
                    <a:pt x="0" y="3"/>
                    <a:pt x="1" y="5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1" name="ïŝ1ïďê"/>
            <p:cNvSpPr/>
            <p:nvPr userDrawn="1"/>
          </p:nvSpPr>
          <p:spPr bwMode="auto">
            <a:xfrm>
              <a:off x="7502649" y="3747436"/>
              <a:ext cx="16579" cy="16579"/>
            </a:xfrm>
            <a:custGeom>
              <a:avLst/>
              <a:gdLst>
                <a:gd name="T0" fmla="*/ 7 w 8"/>
                <a:gd name="T1" fmla="*/ 2 h 8"/>
                <a:gd name="T2" fmla="*/ 5 w 8"/>
                <a:gd name="T3" fmla="*/ 1 h 8"/>
                <a:gd name="T4" fmla="*/ 0 w 8"/>
                <a:gd name="T5" fmla="*/ 4 h 8"/>
                <a:gd name="T6" fmla="*/ 5 w 8"/>
                <a:gd name="T7" fmla="*/ 7 h 8"/>
                <a:gd name="T8" fmla="*/ 7 w 8"/>
                <a:gd name="T9" fmla="*/ 6 h 8"/>
                <a:gd name="T10" fmla="*/ 7 w 8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8">
                  <a:moveTo>
                    <a:pt x="7" y="2"/>
                  </a:moveTo>
                  <a:cubicBezTo>
                    <a:pt x="6" y="2"/>
                    <a:pt x="6" y="2"/>
                    <a:pt x="5" y="1"/>
                  </a:cubicBezTo>
                  <a:cubicBezTo>
                    <a:pt x="3" y="0"/>
                    <a:pt x="0" y="2"/>
                    <a:pt x="0" y="4"/>
                  </a:cubicBezTo>
                  <a:cubicBezTo>
                    <a:pt x="0" y="7"/>
                    <a:pt x="3" y="8"/>
                    <a:pt x="5" y="7"/>
                  </a:cubicBezTo>
                  <a:cubicBezTo>
                    <a:pt x="6" y="7"/>
                    <a:pt x="6" y="6"/>
                    <a:pt x="7" y="6"/>
                  </a:cubicBezTo>
                  <a:cubicBezTo>
                    <a:pt x="8" y="5"/>
                    <a:pt x="8" y="3"/>
                    <a:pt x="7" y="2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2" name="işḻiḍé"/>
            <p:cNvSpPr/>
            <p:nvPr userDrawn="1"/>
          </p:nvSpPr>
          <p:spPr bwMode="auto">
            <a:xfrm>
              <a:off x="6644078" y="3137556"/>
              <a:ext cx="20132" cy="21316"/>
            </a:xfrm>
            <a:custGeom>
              <a:avLst/>
              <a:gdLst>
                <a:gd name="T0" fmla="*/ 5 w 10"/>
                <a:gd name="T1" fmla="*/ 10 h 10"/>
                <a:gd name="T2" fmla="*/ 10 w 10"/>
                <a:gd name="T3" fmla="*/ 5 h 10"/>
                <a:gd name="T4" fmla="*/ 5 w 10"/>
                <a:gd name="T5" fmla="*/ 0 h 10"/>
                <a:gd name="T6" fmla="*/ 0 w 10"/>
                <a:gd name="T7" fmla="*/ 5 h 10"/>
                <a:gd name="T8" fmla="*/ 5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7" y="10"/>
                    <a:pt x="10" y="8"/>
                    <a:pt x="10" y="5"/>
                  </a:cubicBezTo>
                  <a:cubicBezTo>
                    <a:pt x="10" y="3"/>
                    <a:pt x="8" y="0"/>
                    <a:pt x="5" y="0"/>
                  </a:cubicBezTo>
                  <a:cubicBezTo>
                    <a:pt x="2" y="0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lose/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3" name="îśḷíḍe"/>
            <p:cNvSpPr/>
            <p:nvPr userDrawn="1"/>
          </p:nvSpPr>
          <p:spPr bwMode="auto">
            <a:xfrm>
              <a:off x="5323652" y="3401640"/>
              <a:ext cx="14211" cy="18948"/>
            </a:xfrm>
            <a:custGeom>
              <a:avLst/>
              <a:gdLst>
                <a:gd name="T0" fmla="*/ 5 w 7"/>
                <a:gd name="T1" fmla="*/ 0 h 9"/>
                <a:gd name="T2" fmla="*/ 3 w 7"/>
                <a:gd name="T3" fmla="*/ 2 h 9"/>
                <a:gd name="T4" fmla="*/ 4 w 7"/>
                <a:gd name="T5" fmla="*/ 2 h 9"/>
                <a:gd name="T6" fmla="*/ 0 w 7"/>
                <a:gd name="T7" fmla="*/ 4 h 9"/>
                <a:gd name="T8" fmla="*/ 2 w 7"/>
                <a:gd name="T9" fmla="*/ 8 h 9"/>
                <a:gd name="T10" fmla="*/ 6 w 7"/>
                <a:gd name="T11" fmla="*/ 7 h 9"/>
                <a:gd name="T12" fmla="*/ 6 w 7"/>
                <a:gd name="T13" fmla="*/ 2 h 9"/>
                <a:gd name="T14" fmla="*/ 6 w 7"/>
                <a:gd name="T15" fmla="*/ 4 h 9"/>
                <a:gd name="T16" fmla="*/ 6 w 7"/>
                <a:gd name="T17" fmla="*/ 1 h 9"/>
                <a:gd name="T18" fmla="*/ 5 w 7"/>
                <a:gd name="T1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9">
                  <a:moveTo>
                    <a:pt x="5" y="0"/>
                  </a:moveTo>
                  <a:cubicBezTo>
                    <a:pt x="4" y="1"/>
                    <a:pt x="4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2" y="2"/>
                    <a:pt x="1" y="2"/>
                    <a:pt x="0" y="4"/>
                  </a:cubicBezTo>
                  <a:cubicBezTo>
                    <a:pt x="0" y="6"/>
                    <a:pt x="1" y="8"/>
                    <a:pt x="2" y="8"/>
                  </a:cubicBezTo>
                  <a:cubicBezTo>
                    <a:pt x="4" y="9"/>
                    <a:pt x="6" y="8"/>
                    <a:pt x="6" y="7"/>
                  </a:cubicBezTo>
                  <a:cubicBezTo>
                    <a:pt x="7" y="5"/>
                    <a:pt x="7" y="4"/>
                    <a:pt x="6" y="2"/>
                  </a:cubicBezTo>
                  <a:cubicBezTo>
                    <a:pt x="6" y="3"/>
                    <a:pt x="6" y="3"/>
                    <a:pt x="6" y="4"/>
                  </a:cubicBezTo>
                  <a:cubicBezTo>
                    <a:pt x="6" y="3"/>
                    <a:pt x="6" y="2"/>
                    <a:pt x="6" y="1"/>
                  </a:cubicBezTo>
                  <a:cubicBezTo>
                    <a:pt x="6" y="0"/>
                    <a:pt x="5" y="0"/>
                    <a:pt x="5" y="0"/>
                  </a:cubicBezTo>
                </a:path>
              </a:pathLst>
            </a:custGeom>
            <a:solidFill>
              <a:srgbClr val="96BF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4" name="iSļïḋê"/>
            <p:cNvSpPr/>
            <p:nvPr userDrawn="1"/>
          </p:nvSpPr>
          <p:spPr bwMode="auto">
            <a:xfrm>
              <a:off x="5270362" y="2466093"/>
              <a:ext cx="137371" cy="156319"/>
            </a:xfrm>
            <a:custGeom>
              <a:avLst/>
              <a:gdLst>
                <a:gd name="T0" fmla="*/ 0 w 67"/>
                <a:gd name="T1" fmla="*/ 0 h 76"/>
                <a:gd name="T2" fmla="*/ 66 w 67"/>
                <a:gd name="T3" fmla="*/ 76 h 76"/>
                <a:gd name="T4" fmla="*/ 67 w 67"/>
                <a:gd name="T5" fmla="*/ 76 h 76"/>
                <a:gd name="T6" fmla="*/ 0 w 67"/>
                <a:gd name="T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76">
                  <a:moveTo>
                    <a:pt x="0" y="0"/>
                  </a:moveTo>
                  <a:cubicBezTo>
                    <a:pt x="16" y="29"/>
                    <a:pt x="41" y="56"/>
                    <a:pt x="66" y="76"/>
                  </a:cubicBezTo>
                  <a:cubicBezTo>
                    <a:pt x="67" y="76"/>
                    <a:pt x="67" y="76"/>
                    <a:pt x="67" y="76"/>
                  </a:cubicBezTo>
                  <a:cubicBezTo>
                    <a:pt x="41" y="53"/>
                    <a:pt x="21" y="28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5" name="ísļîḍè"/>
            <p:cNvSpPr/>
            <p:nvPr userDrawn="1"/>
          </p:nvSpPr>
          <p:spPr bwMode="auto">
            <a:xfrm>
              <a:off x="5483524" y="2687546"/>
              <a:ext cx="196583" cy="153951"/>
            </a:xfrm>
            <a:custGeom>
              <a:avLst/>
              <a:gdLst>
                <a:gd name="T0" fmla="*/ 0 w 96"/>
                <a:gd name="T1" fmla="*/ 0 h 75"/>
                <a:gd name="T2" fmla="*/ 95 w 96"/>
                <a:gd name="T3" fmla="*/ 75 h 75"/>
                <a:gd name="T4" fmla="*/ 95 w 96"/>
                <a:gd name="T5" fmla="*/ 74 h 75"/>
                <a:gd name="T6" fmla="*/ 0 w 96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75">
                  <a:moveTo>
                    <a:pt x="0" y="0"/>
                  </a:moveTo>
                  <a:cubicBezTo>
                    <a:pt x="31" y="26"/>
                    <a:pt x="62" y="51"/>
                    <a:pt x="95" y="75"/>
                  </a:cubicBezTo>
                  <a:cubicBezTo>
                    <a:pt x="95" y="75"/>
                    <a:pt x="96" y="75"/>
                    <a:pt x="95" y="74"/>
                  </a:cubicBezTo>
                  <a:cubicBezTo>
                    <a:pt x="64" y="49"/>
                    <a:pt x="32" y="24"/>
                    <a:pt x="0" y="0"/>
                  </a:cubicBezTo>
                  <a:close/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6" name="í$ľïḓe"/>
            <p:cNvSpPr/>
            <p:nvPr userDrawn="1"/>
          </p:nvSpPr>
          <p:spPr bwMode="auto">
            <a:xfrm>
              <a:off x="5034698" y="1937923"/>
              <a:ext cx="48554" cy="27238"/>
            </a:xfrm>
            <a:custGeom>
              <a:avLst/>
              <a:gdLst>
                <a:gd name="T0" fmla="*/ 2 w 24"/>
                <a:gd name="T1" fmla="*/ 12 h 13"/>
                <a:gd name="T2" fmla="*/ 22 w 24"/>
                <a:gd name="T3" fmla="*/ 3 h 13"/>
                <a:gd name="T4" fmla="*/ 21 w 24"/>
                <a:gd name="T5" fmla="*/ 1 h 13"/>
                <a:gd name="T6" fmla="*/ 1 w 24"/>
                <a:gd name="T7" fmla="*/ 11 h 13"/>
                <a:gd name="T8" fmla="*/ 2 w 24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3">
                  <a:moveTo>
                    <a:pt x="2" y="12"/>
                  </a:moveTo>
                  <a:cubicBezTo>
                    <a:pt x="9" y="10"/>
                    <a:pt x="16" y="7"/>
                    <a:pt x="22" y="3"/>
                  </a:cubicBezTo>
                  <a:cubicBezTo>
                    <a:pt x="24" y="2"/>
                    <a:pt x="23" y="0"/>
                    <a:pt x="21" y="1"/>
                  </a:cubicBezTo>
                  <a:cubicBezTo>
                    <a:pt x="14" y="3"/>
                    <a:pt x="8" y="7"/>
                    <a:pt x="1" y="11"/>
                  </a:cubicBezTo>
                  <a:cubicBezTo>
                    <a:pt x="0" y="11"/>
                    <a:pt x="1" y="13"/>
                    <a:pt x="2" y="12"/>
                  </a:cubicBezTo>
                  <a:close/>
                </a:path>
              </a:pathLst>
            </a:custGeom>
            <a:solidFill>
              <a:srgbClr val="7F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7" name="isļiḑè"/>
            <p:cNvSpPr/>
            <p:nvPr userDrawn="1"/>
          </p:nvSpPr>
          <p:spPr bwMode="auto">
            <a:xfrm>
              <a:off x="5382864" y="2710046"/>
              <a:ext cx="63949" cy="65133"/>
            </a:xfrm>
            <a:custGeom>
              <a:avLst/>
              <a:gdLst>
                <a:gd name="T0" fmla="*/ 0 w 31"/>
                <a:gd name="T1" fmla="*/ 1 h 32"/>
                <a:gd name="T2" fmla="*/ 11 w 31"/>
                <a:gd name="T3" fmla="*/ 18 h 32"/>
                <a:gd name="T4" fmla="*/ 28 w 31"/>
                <a:gd name="T5" fmla="*/ 31 h 32"/>
                <a:gd name="T6" fmla="*/ 30 w 31"/>
                <a:gd name="T7" fmla="*/ 28 h 32"/>
                <a:gd name="T8" fmla="*/ 15 w 31"/>
                <a:gd name="T9" fmla="*/ 14 h 32"/>
                <a:gd name="T10" fmla="*/ 1 w 31"/>
                <a:gd name="T11" fmla="*/ 0 h 32"/>
                <a:gd name="T12" fmla="*/ 0 w 31"/>
                <a:gd name="T13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2">
                  <a:moveTo>
                    <a:pt x="0" y="1"/>
                  </a:moveTo>
                  <a:cubicBezTo>
                    <a:pt x="1" y="8"/>
                    <a:pt x="6" y="13"/>
                    <a:pt x="11" y="18"/>
                  </a:cubicBezTo>
                  <a:cubicBezTo>
                    <a:pt x="16" y="23"/>
                    <a:pt x="21" y="27"/>
                    <a:pt x="28" y="31"/>
                  </a:cubicBezTo>
                  <a:cubicBezTo>
                    <a:pt x="29" y="32"/>
                    <a:pt x="31" y="29"/>
                    <a:pt x="30" y="28"/>
                  </a:cubicBezTo>
                  <a:cubicBezTo>
                    <a:pt x="25" y="23"/>
                    <a:pt x="20" y="19"/>
                    <a:pt x="15" y="14"/>
                  </a:cubicBezTo>
                  <a:cubicBezTo>
                    <a:pt x="10" y="9"/>
                    <a:pt x="7" y="3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7F7D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8" name="iṣḷïḋe"/>
            <p:cNvSpPr/>
            <p:nvPr userDrawn="1"/>
          </p:nvSpPr>
          <p:spPr bwMode="auto">
            <a:xfrm>
              <a:off x="4858247" y="3524801"/>
              <a:ext cx="55660" cy="39080"/>
            </a:xfrm>
            <a:custGeom>
              <a:avLst/>
              <a:gdLst>
                <a:gd name="T0" fmla="*/ 22 w 27"/>
                <a:gd name="T1" fmla="*/ 19 h 19"/>
                <a:gd name="T2" fmla="*/ 20 w 27"/>
                <a:gd name="T3" fmla="*/ 18 h 19"/>
                <a:gd name="T4" fmla="*/ 3 w 27"/>
                <a:gd name="T5" fmla="*/ 10 h 19"/>
                <a:gd name="T6" fmla="*/ 1 w 27"/>
                <a:gd name="T7" fmla="*/ 4 h 19"/>
                <a:gd name="T8" fmla="*/ 8 w 27"/>
                <a:gd name="T9" fmla="*/ 2 h 19"/>
                <a:gd name="T10" fmla="*/ 24 w 27"/>
                <a:gd name="T11" fmla="*/ 10 h 19"/>
                <a:gd name="T12" fmla="*/ 26 w 27"/>
                <a:gd name="T13" fmla="*/ 16 h 19"/>
                <a:gd name="T14" fmla="*/ 22 w 27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9">
                  <a:moveTo>
                    <a:pt x="22" y="19"/>
                  </a:moveTo>
                  <a:cubicBezTo>
                    <a:pt x="21" y="19"/>
                    <a:pt x="21" y="18"/>
                    <a:pt x="20" y="18"/>
                  </a:cubicBezTo>
                  <a:cubicBezTo>
                    <a:pt x="9" y="13"/>
                    <a:pt x="3" y="10"/>
                    <a:pt x="3" y="10"/>
                  </a:cubicBezTo>
                  <a:cubicBezTo>
                    <a:pt x="1" y="9"/>
                    <a:pt x="0" y="6"/>
                    <a:pt x="1" y="4"/>
                  </a:cubicBezTo>
                  <a:cubicBezTo>
                    <a:pt x="3" y="1"/>
                    <a:pt x="5" y="0"/>
                    <a:pt x="8" y="2"/>
                  </a:cubicBezTo>
                  <a:cubicBezTo>
                    <a:pt x="8" y="2"/>
                    <a:pt x="13" y="5"/>
                    <a:pt x="24" y="10"/>
                  </a:cubicBezTo>
                  <a:cubicBezTo>
                    <a:pt x="26" y="11"/>
                    <a:pt x="27" y="14"/>
                    <a:pt x="26" y="16"/>
                  </a:cubicBezTo>
                  <a:cubicBezTo>
                    <a:pt x="25" y="18"/>
                    <a:pt x="24" y="19"/>
                    <a:pt x="22" y="19"/>
                  </a:cubicBezTo>
                </a:path>
              </a:pathLst>
            </a:custGeom>
            <a:solidFill>
              <a:srgbClr val="C7E5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89" name="í$ḷíḓê"/>
            <p:cNvSpPr/>
            <p:nvPr userDrawn="1"/>
          </p:nvSpPr>
          <p:spPr bwMode="auto">
            <a:xfrm>
              <a:off x="4928117" y="3559144"/>
              <a:ext cx="2222813" cy="303165"/>
            </a:xfrm>
            <a:custGeom>
              <a:avLst/>
              <a:gdLst>
                <a:gd name="T0" fmla="*/ 603 w 1084"/>
                <a:gd name="T1" fmla="*/ 143 h 148"/>
                <a:gd name="T2" fmla="*/ 645 w 1084"/>
                <a:gd name="T3" fmla="*/ 138 h 148"/>
                <a:gd name="T4" fmla="*/ 610 w 1084"/>
                <a:gd name="T5" fmla="*/ 148 h 148"/>
                <a:gd name="T6" fmla="*/ 551 w 1084"/>
                <a:gd name="T7" fmla="*/ 146 h 148"/>
                <a:gd name="T8" fmla="*/ 589 w 1084"/>
                <a:gd name="T9" fmla="*/ 138 h 148"/>
                <a:gd name="T10" fmla="*/ 664 w 1084"/>
                <a:gd name="T11" fmla="*/ 146 h 148"/>
                <a:gd name="T12" fmla="*/ 701 w 1084"/>
                <a:gd name="T13" fmla="*/ 135 h 148"/>
                <a:gd name="T14" fmla="*/ 664 w 1084"/>
                <a:gd name="T15" fmla="*/ 146 h 148"/>
                <a:gd name="T16" fmla="*/ 532 w 1084"/>
                <a:gd name="T17" fmla="*/ 145 h 148"/>
                <a:gd name="T18" fmla="*/ 495 w 1084"/>
                <a:gd name="T19" fmla="*/ 133 h 148"/>
                <a:gd name="T20" fmla="*/ 532 w 1084"/>
                <a:gd name="T21" fmla="*/ 145 h 148"/>
                <a:gd name="T22" fmla="*/ 720 w 1084"/>
                <a:gd name="T23" fmla="*/ 133 h 148"/>
                <a:gd name="T24" fmla="*/ 758 w 1084"/>
                <a:gd name="T25" fmla="*/ 138 h 148"/>
                <a:gd name="T26" fmla="*/ 476 w 1084"/>
                <a:gd name="T27" fmla="*/ 140 h 148"/>
                <a:gd name="T28" fmla="*/ 434 w 1084"/>
                <a:gd name="T29" fmla="*/ 131 h 148"/>
                <a:gd name="T30" fmla="*/ 480 w 1084"/>
                <a:gd name="T31" fmla="*/ 136 h 148"/>
                <a:gd name="T32" fmla="*/ 772 w 1084"/>
                <a:gd name="T33" fmla="*/ 131 h 148"/>
                <a:gd name="T34" fmla="*/ 818 w 1084"/>
                <a:gd name="T35" fmla="*/ 123 h 148"/>
                <a:gd name="T36" fmla="*/ 776 w 1084"/>
                <a:gd name="T37" fmla="*/ 135 h 148"/>
                <a:gd name="T38" fmla="*/ 382 w 1084"/>
                <a:gd name="T39" fmla="*/ 127 h 148"/>
                <a:gd name="T40" fmla="*/ 420 w 1084"/>
                <a:gd name="T41" fmla="*/ 124 h 148"/>
                <a:gd name="T42" fmla="*/ 832 w 1084"/>
                <a:gd name="T43" fmla="*/ 125 h 148"/>
                <a:gd name="T44" fmla="*/ 868 w 1084"/>
                <a:gd name="T45" fmla="*/ 107 h 148"/>
                <a:gd name="T46" fmla="*/ 833 w 1084"/>
                <a:gd name="T47" fmla="*/ 125 h 148"/>
                <a:gd name="T48" fmla="*/ 363 w 1084"/>
                <a:gd name="T49" fmla="*/ 124 h 148"/>
                <a:gd name="T50" fmla="*/ 328 w 1084"/>
                <a:gd name="T51" fmla="*/ 107 h 148"/>
                <a:gd name="T52" fmla="*/ 364 w 1084"/>
                <a:gd name="T53" fmla="*/ 124 h 148"/>
                <a:gd name="T54" fmla="*/ 271 w 1084"/>
                <a:gd name="T55" fmla="*/ 103 h 148"/>
                <a:gd name="T56" fmla="*/ 309 w 1084"/>
                <a:gd name="T57" fmla="*/ 103 h 148"/>
                <a:gd name="T58" fmla="*/ 887 w 1084"/>
                <a:gd name="T59" fmla="*/ 112 h 148"/>
                <a:gd name="T60" fmla="*/ 922 w 1084"/>
                <a:gd name="T61" fmla="*/ 92 h 148"/>
                <a:gd name="T62" fmla="*/ 888 w 1084"/>
                <a:gd name="T63" fmla="*/ 111 h 148"/>
                <a:gd name="T64" fmla="*/ 252 w 1084"/>
                <a:gd name="T65" fmla="*/ 98 h 148"/>
                <a:gd name="T66" fmla="*/ 218 w 1084"/>
                <a:gd name="T67" fmla="*/ 79 h 148"/>
                <a:gd name="T68" fmla="*/ 253 w 1084"/>
                <a:gd name="T69" fmla="*/ 99 h 148"/>
                <a:gd name="T70" fmla="*/ 940 w 1084"/>
                <a:gd name="T71" fmla="*/ 86 h 148"/>
                <a:gd name="T72" fmla="*/ 978 w 1084"/>
                <a:gd name="T73" fmla="*/ 82 h 148"/>
                <a:gd name="T74" fmla="*/ 199 w 1084"/>
                <a:gd name="T75" fmla="*/ 83 h 148"/>
                <a:gd name="T76" fmla="*/ 159 w 1084"/>
                <a:gd name="T77" fmla="*/ 66 h 148"/>
                <a:gd name="T78" fmla="*/ 203 w 1084"/>
                <a:gd name="T79" fmla="*/ 80 h 148"/>
                <a:gd name="T80" fmla="*/ 990 w 1084"/>
                <a:gd name="T81" fmla="*/ 72 h 148"/>
                <a:gd name="T82" fmla="*/ 1033 w 1084"/>
                <a:gd name="T83" fmla="*/ 53 h 148"/>
                <a:gd name="T84" fmla="*/ 994 w 1084"/>
                <a:gd name="T85" fmla="*/ 75 h 148"/>
                <a:gd name="T86" fmla="*/ 108 w 1084"/>
                <a:gd name="T87" fmla="*/ 53 h 148"/>
                <a:gd name="T88" fmla="*/ 147 w 1084"/>
                <a:gd name="T89" fmla="*/ 57 h 148"/>
                <a:gd name="T90" fmla="*/ 1046 w 1084"/>
                <a:gd name="T91" fmla="*/ 52 h 148"/>
                <a:gd name="T92" fmla="*/ 1077 w 1084"/>
                <a:gd name="T93" fmla="*/ 26 h 148"/>
                <a:gd name="T94" fmla="*/ 1048 w 1084"/>
                <a:gd name="T95" fmla="*/ 51 h 148"/>
                <a:gd name="T96" fmla="*/ 90 w 1084"/>
                <a:gd name="T97" fmla="*/ 46 h 148"/>
                <a:gd name="T98" fmla="*/ 59 w 1084"/>
                <a:gd name="T99" fmla="*/ 23 h 148"/>
                <a:gd name="T100" fmla="*/ 92 w 1084"/>
                <a:gd name="T101" fmla="*/ 46 h 148"/>
                <a:gd name="T102" fmla="*/ 3 w 1084"/>
                <a:gd name="T103" fmla="*/ 9 h 148"/>
                <a:gd name="T104" fmla="*/ 41 w 1084"/>
                <a:gd name="T105" fmla="*/ 1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84" h="148">
                  <a:moveTo>
                    <a:pt x="610" y="148"/>
                  </a:moveTo>
                  <a:cubicBezTo>
                    <a:pt x="607" y="148"/>
                    <a:pt x="607" y="148"/>
                    <a:pt x="607" y="148"/>
                  </a:cubicBezTo>
                  <a:cubicBezTo>
                    <a:pt x="605" y="148"/>
                    <a:pt x="603" y="146"/>
                    <a:pt x="603" y="143"/>
                  </a:cubicBezTo>
                  <a:cubicBezTo>
                    <a:pt x="603" y="141"/>
                    <a:pt x="605" y="138"/>
                    <a:pt x="607" y="138"/>
                  </a:cubicBezTo>
                  <a:cubicBezTo>
                    <a:pt x="610" y="138"/>
                    <a:pt x="610" y="138"/>
                    <a:pt x="610" y="138"/>
                  </a:cubicBezTo>
                  <a:cubicBezTo>
                    <a:pt x="621" y="138"/>
                    <a:pt x="633" y="138"/>
                    <a:pt x="645" y="138"/>
                  </a:cubicBezTo>
                  <a:cubicBezTo>
                    <a:pt x="648" y="138"/>
                    <a:pt x="650" y="140"/>
                    <a:pt x="650" y="142"/>
                  </a:cubicBezTo>
                  <a:cubicBezTo>
                    <a:pt x="650" y="145"/>
                    <a:pt x="648" y="147"/>
                    <a:pt x="645" y="147"/>
                  </a:cubicBezTo>
                  <a:cubicBezTo>
                    <a:pt x="634" y="147"/>
                    <a:pt x="622" y="148"/>
                    <a:pt x="610" y="148"/>
                  </a:cubicBezTo>
                  <a:moveTo>
                    <a:pt x="589" y="147"/>
                  </a:moveTo>
                  <a:cubicBezTo>
                    <a:pt x="589" y="147"/>
                    <a:pt x="589" y="147"/>
                    <a:pt x="589" y="147"/>
                  </a:cubicBezTo>
                  <a:cubicBezTo>
                    <a:pt x="576" y="147"/>
                    <a:pt x="563" y="147"/>
                    <a:pt x="551" y="146"/>
                  </a:cubicBezTo>
                  <a:cubicBezTo>
                    <a:pt x="548" y="146"/>
                    <a:pt x="546" y="144"/>
                    <a:pt x="546" y="141"/>
                  </a:cubicBezTo>
                  <a:cubicBezTo>
                    <a:pt x="546" y="139"/>
                    <a:pt x="549" y="137"/>
                    <a:pt x="551" y="137"/>
                  </a:cubicBezTo>
                  <a:cubicBezTo>
                    <a:pt x="564" y="138"/>
                    <a:pt x="576" y="138"/>
                    <a:pt x="589" y="138"/>
                  </a:cubicBezTo>
                  <a:cubicBezTo>
                    <a:pt x="591" y="138"/>
                    <a:pt x="593" y="140"/>
                    <a:pt x="593" y="143"/>
                  </a:cubicBezTo>
                  <a:cubicBezTo>
                    <a:pt x="593" y="145"/>
                    <a:pt x="591" y="147"/>
                    <a:pt x="589" y="147"/>
                  </a:cubicBezTo>
                  <a:moveTo>
                    <a:pt x="664" y="146"/>
                  </a:moveTo>
                  <a:cubicBezTo>
                    <a:pt x="662" y="146"/>
                    <a:pt x="660" y="144"/>
                    <a:pt x="659" y="142"/>
                  </a:cubicBezTo>
                  <a:cubicBezTo>
                    <a:pt x="659" y="139"/>
                    <a:pt x="661" y="137"/>
                    <a:pt x="664" y="137"/>
                  </a:cubicBezTo>
                  <a:cubicBezTo>
                    <a:pt x="676" y="137"/>
                    <a:pt x="689" y="136"/>
                    <a:pt x="701" y="135"/>
                  </a:cubicBezTo>
                  <a:cubicBezTo>
                    <a:pt x="704" y="135"/>
                    <a:pt x="706" y="136"/>
                    <a:pt x="706" y="139"/>
                  </a:cubicBezTo>
                  <a:cubicBezTo>
                    <a:pt x="706" y="142"/>
                    <a:pt x="705" y="144"/>
                    <a:pt x="702" y="144"/>
                  </a:cubicBezTo>
                  <a:cubicBezTo>
                    <a:pt x="690" y="145"/>
                    <a:pt x="677" y="146"/>
                    <a:pt x="664" y="146"/>
                  </a:cubicBezTo>
                  <a:cubicBezTo>
                    <a:pt x="664" y="146"/>
                    <a:pt x="664" y="146"/>
                    <a:pt x="664" y="146"/>
                  </a:cubicBezTo>
                  <a:moveTo>
                    <a:pt x="532" y="145"/>
                  </a:moveTo>
                  <a:cubicBezTo>
                    <a:pt x="532" y="145"/>
                    <a:pt x="532" y="145"/>
                    <a:pt x="532" y="145"/>
                  </a:cubicBezTo>
                  <a:cubicBezTo>
                    <a:pt x="519" y="144"/>
                    <a:pt x="507" y="143"/>
                    <a:pt x="494" y="142"/>
                  </a:cubicBezTo>
                  <a:cubicBezTo>
                    <a:pt x="492" y="142"/>
                    <a:pt x="490" y="140"/>
                    <a:pt x="490" y="137"/>
                  </a:cubicBezTo>
                  <a:cubicBezTo>
                    <a:pt x="490" y="135"/>
                    <a:pt x="492" y="133"/>
                    <a:pt x="495" y="133"/>
                  </a:cubicBezTo>
                  <a:cubicBezTo>
                    <a:pt x="507" y="134"/>
                    <a:pt x="520" y="135"/>
                    <a:pt x="532" y="136"/>
                  </a:cubicBezTo>
                  <a:cubicBezTo>
                    <a:pt x="535" y="136"/>
                    <a:pt x="537" y="138"/>
                    <a:pt x="537" y="141"/>
                  </a:cubicBezTo>
                  <a:cubicBezTo>
                    <a:pt x="537" y="143"/>
                    <a:pt x="535" y="145"/>
                    <a:pt x="532" y="145"/>
                  </a:cubicBezTo>
                  <a:moveTo>
                    <a:pt x="720" y="142"/>
                  </a:moveTo>
                  <a:cubicBezTo>
                    <a:pt x="718" y="142"/>
                    <a:pt x="716" y="140"/>
                    <a:pt x="716" y="138"/>
                  </a:cubicBezTo>
                  <a:cubicBezTo>
                    <a:pt x="716" y="136"/>
                    <a:pt x="717" y="133"/>
                    <a:pt x="720" y="133"/>
                  </a:cubicBezTo>
                  <a:cubicBezTo>
                    <a:pt x="732" y="132"/>
                    <a:pt x="745" y="130"/>
                    <a:pt x="757" y="129"/>
                  </a:cubicBezTo>
                  <a:cubicBezTo>
                    <a:pt x="760" y="128"/>
                    <a:pt x="762" y="130"/>
                    <a:pt x="762" y="133"/>
                  </a:cubicBezTo>
                  <a:cubicBezTo>
                    <a:pt x="763" y="135"/>
                    <a:pt x="761" y="137"/>
                    <a:pt x="758" y="138"/>
                  </a:cubicBezTo>
                  <a:cubicBezTo>
                    <a:pt x="746" y="140"/>
                    <a:pt x="733" y="141"/>
                    <a:pt x="721" y="142"/>
                  </a:cubicBezTo>
                  <a:cubicBezTo>
                    <a:pt x="720" y="142"/>
                    <a:pt x="720" y="142"/>
                    <a:pt x="720" y="142"/>
                  </a:cubicBezTo>
                  <a:moveTo>
                    <a:pt x="476" y="140"/>
                  </a:moveTo>
                  <a:cubicBezTo>
                    <a:pt x="475" y="140"/>
                    <a:pt x="475" y="140"/>
                    <a:pt x="475" y="140"/>
                  </a:cubicBezTo>
                  <a:cubicBezTo>
                    <a:pt x="463" y="139"/>
                    <a:pt x="450" y="137"/>
                    <a:pt x="438" y="136"/>
                  </a:cubicBezTo>
                  <a:cubicBezTo>
                    <a:pt x="435" y="135"/>
                    <a:pt x="433" y="133"/>
                    <a:pt x="434" y="131"/>
                  </a:cubicBezTo>
                  <a:cubicBezTo>
                    <a:pt x="434" y="128"/>
                    <a:pt x="436" y="126"/>
                    <a:pt x="439" y="127"/>
                  </a:cubicBezTo>
                  <a:cubicBezTo>
                    <a:pt x="451" y="128"/>
                    <a:pt x="464" y="130"/>
                    <a:pt x="476" y="131"/>
                  </a:cubicBezTo>
                  <a:cubicBezTo>
                    <a:pt x="479" y="131"/>
                    <a:pt x="481" y="134"/>
                    <a:pt x="480" y="136"/>
                  </a:cubicBezTo>
                  <a:cubicBezTo>
                    <a:pt x="480" y="139"/>
                    <a:pt x="478" y="140"/>
                    <a:pt x="476" y="140"/>
                  </a:cubicBezTo>
                  <a:moveTo>
                    <a:pt x="776" y="135"/>
                  </a:moveTo>
                  <a:cubicBezTo>
                    <a:pt x="774" y="135"/>
                    <a:pt x="772" y="134"/>
                    <a:pt x="772" y="131"/>
                  </a:cubicBezTo>
                  <a:cubicBezTo>
                    <a:pt x="772" y="129"/>
                    <a:pt x="773" y="126"/>
                    <a:pt x="776" y="126"/>
                  </a:cubicBezTo>
                  <a:cubicBezTo>
                    <a:pt x="788" y="124"/>
                    <a:pt x="801" y="122"/>
                    <a:pt x="813" y="120"/>
                  </a:cubicBezTo>
                  <a:cubicBezTo>
                    <a:pt x="815" y="119"/>
                    <a:pt x="818" y="121"/>
                    <a:pt x="818" y="123"/>
                  </a:cubicBezTo>
                  <a:cubicBezTo>
                    <a:pt x="819" y="126"/>
                    <a:pt x="817" y="128"/>
                    <a:pt x="814" y="129"/>
                  </a:cubicBezTo>
                  <a:cubicBezTo>
                    <a:pt x="802" y="131"/>
                    <a:pt x="790" y="133"/>
                    <a:pt x="777" y="135"/>
                  </a:cubicBezTo>
                  <a:cubicBezTo>
                    <a:pt x="776" y="135"/>
                    <a:pt x="776" y="135"/>
                    <a:pt x="776" y="135"/>
                  </a:cubicBezTo>
                  <a:moveTo>
                    <a:pt x="420" y="133"/>
                  </a:moveTo>
                  <a:cubicBezTo>
                    <a:pt x="419" y="133"/>
                    <a:pt x="419" y="133"/>
                    <a:pt x="419" y="133"/>
                  </a:cubicBezTo>
                  <a:cubicBezTo>
                    <a:pt x="407" y="131"/>
                    <a:pt x="394" y="129"/>
                    <a:pt x="382" y="127"/>
                  </a:cubicBezTo>
                  <a:cubicBezTo>
                    <a:pt x="379" y="127"/>
                    <a:pt x="377" y="124"/>
                    <a:pt x="378" y="122"/>
                  </a:cubicBezTo>
                  <a:cubicBezTo>
                    <a:pt x="378" y="119"/>
                    <a:pt x="381" y="118"/>
                    <a:pt x="383" y="118"/>
                  </a:cubicBezTo>
                  <a:cubicBezTo>
                    <a:pt x="396" y="120"/>
                    <a:pt x="408" y="122"/>
                    <a:pt x="420" y="124"/>
                  </a:cubicBezTo>
                  <a:cubicBezTo>
                    <a:pt x="423" y="124"/>
                    <a:pt x="425" y="127"/>
                    <a:pt x="424" y="129"/>
                  </a:cubicBezTo>
                  <a:cubicBezTo>
                    <a:pt x="424" y="132"/>
                    <a:pt x="422" y="133"/>
                    <a:pt x="420" y="133"/>
                  </a:cubicBezTo>
                  <a:moveTo>
                    <a:pt x="832" y="125"/>
                  </a:moveTo>
                  <a:cubicBezTo>
                    <a:pt x="830" y="125"/>
                    <a:pt x="828" y="124"/>
                    <a:pt x="828" y="121"/>
                  </a:cubicBezTo>
                  <a:cubicBezTo>
                    <a:pt x="827" y="119"/>
                    <a:pt x="829" y="116"/>
                    <a:pt x="831" y="116"/>
                  </a:cubicBezTo>
                  <a:cubicBezTo>
                    <a:pt x="843" y="113"/>
                    <a:pt x="856" y="110"/>
                    <a:pt x="868" y="107"/>
                  </a:cubicBezTo>
                  <a:cubicBezTo>
                    <a:pt x="870" y="107"/>
                    <a:pt x="873" y="108"/>
                    <a:pt x="873" y="111"/>
                  </a:cubicBezTo>
                  <a:cubicBezTo>
                    <a:pt x="874" y="113"/>
                    <a:pt x="872" y="116"/>
                    <a:pt x="870" y="116"/>
                  </a:cubicBezTo>
                  <a:cubicBezTo>
                    <a:pt x="858" y="119"/>
                    <a:pt x="845" y="122"/>
                    <a:pt x="833" y="125"/>
                  </a:cubicBezTo>
                  <a:cubicBezTo>
                    <a:pt x="832" y="125"/>
                    <a:pt x="832" y="125"/>
                    <a:pt x="832" y="125"/>
                  </a:cubicBezTo>
                  <a:moveTo>
                    <a:pt x="364" y="124"/>
                  </a:moveTo>
                  <a:cubicBezTo>
                    <a:pt x="363" y="124"/>
                    <a:pt x="363" y="124"/>
                    <a:pt x="363" y="124"/>
                  </a:cubicBezTo>
                  <a:cubicBezTo>
                    <a:pt x="351" y="121"/>
                    <a:pt x="338" y="119"/>
                    <a:pt x="326" y="116"/>
                  </a:cubicBezTo>
                  <a:cubicBezTo>
                    <a:pt x="323" y="116"/>
                    <a:pt x="322" y="113"/>
                    <a:pt x="322" y="111"/>
                  </a:cubicBezTo>
                  <a:cubicBezTo>
                    <a:pt x="323" y="108"/>
                    <a:pt x="325" y="107"/>
                    <a:pt x="328" y="107"/>
                  </a:cubicBezTo>
                  <a:cubicBezTo>
                    <a:pt x="340" y="110"/>
                    <a:pt x="352" y="112"/>
                    <a:pt x="365" y="115"/>
                  </a:cubicBezTo>
                  <a:cubicBezTo>
                    <a:pt x="367" y="115"/>
                    <a:pt x="369" y="117"/>
                    <a:pt x="368" y="120"/>
                  </a:cubicBezTo>
                  <a:cubicBezTo>
                    <a:pt x="368" y="122"/>
                    <a:pt x="366" y="124"/>
                    <a:pt x="364" y="124"/>
                  </a:cubicBezTo>
                  <a:moveTo>
                    <a:pt x="308" y="112"/>
                  </a:moveTo>
                  <a:cubicBezTo>
                    <a:pt x="307" y="112"/>
                    <a:pt x="307" y="112"/>
                    <a:pt x="307" y="112"/>
                  </a:cubicBezTo>
                  <a:cubicBezTo>
                    <a:pt x="295" y="109"/>
                    <a:pt x="283" y="106"/>
                    <a:pt x="271" y="103"/>
                  </a:cubicBezTo>
                  <a:cubicBezTo>
                    <a:pt x="268" y="103"/>
                    <a:pt x="267" y="100"/>
                    <a:pt x="267" y="98"/>
                  </a:cubicBezTo>
                  <a:cubicBezTo>
                    <a:pt x="268" y="95"/>
                    <a:pt x="270" y="94"/>
                    <a:pt x="273" y="94"/>
                  </a:cubicBezTo>
                  <a:cubicBezTo>
                    <a:pt x="285" y="97"/>
                    <a:pt x="297" y="100"/>
                    <a:pt x="309" y="103"/>
                  </a:cubicBezTo>
                  <a:cubicBezTo>
                    <a:pt x="312" y="104"/>
                    <a:pt x="313" y="106"/>
                    <a:pt x="313" y="109"/>
                  </a:cubicBezTo>
                  <a:cubicBezTo>
                    <a:pt x="312" y="111"/>
                    <a:pt x="310" y="112"/>
                    <a:pt x="308" y="112"/>
                  </a:cubicBezTo>
                  <a:moveTo>
                    <a:pt x="887" y="112"/>
                  </a:moveTo>
                  <a:cubicBezTo>
                    <a:pt x="885" y="112"/>
                    <a:pt x="883" y="110"/>
                    <a:pt x="883" y="108"/>
                  </a:cubicBezTo>
                  <a:cubicBezTo>
                    <a:pt x="882" y="106"/>
                    <a:pt x="883" y="103"/>
                    <a:pt x="886" y="103"/>
                  </a:cubicBezTo>
                  <a:cubicBezTo>
                    <a:pt x="898" y="99"/>
                    <a:pt x="910" y="96"/>
                    <a:pt x="922" y="92"/>
                  </a:cubicBezTo>
                  <a:cubicBezTo>
                    <a:pt x="924" y="91"/>
                    <a:pt x="927" y="92"/>
                    <a:pt x="928" y="95"/>
                  </a:cubicBezTo>
                  <a:cubicBezTo>
                    <a:pt x="928" y="97"/>
                    <a:pt x="927" y="100"/>
                    <a:pt x="925" y="101"/>
                  </a:cubicBezTo>
                  <a:cubicBezTo>
                    <a:pt x="913" y="105"/>
                    <a:pt x="900" y="108"/>
                    <a:pt x="888" y="111"/>
                  </a:cubicBezTo>
                  <a:cubicBezTo>
                    <a:pt x="888" y="112"/>
                    <a:pt x="887" y="112"/>
                    <a:pt x="887" y="112"/>
                  </a:cubicBezTo>
                  <a:moveTo>
                    <a:pt x="253" y="99"/>
                  </a:moveTo>
                  <a:cubicBezTo>
                    <a:pt x="253" y="99"/>
                    <a:pt x="253" y="98"/>
                    <a:pt x="252" y="98"/>
                  </a:cubicBezTo>
                  <a:cubicBezTo>
                    <a:pt x="240" y="95"/>
                    <a:pt x="228" y="92"/>
                    <a:pt x="216" y="88"/>
                  </a:cubicBezTo>
                  <a:cubicBezTo>
                    <a:pt x="213" y="87"/>
                    <a:pt x="212" y="85"/>
                    <a:pt x="213" y="82"/>
                  </a:cubicBezTo>
                  <a:cubicBezTo>
                    <a:pt x="213" y="80"/>
                    <a:pt x="216" y="79"/>
                    <a:pt x="218" y="79"/>
                  </a:cubicBezTo>
                  <a:cubicBezTo>
                    <a:pt x="230" y="83"/>
                    <a:pt x="243" y="86"/>
                    <a:pt x="255" y="89"/>
                  </a:cubicBezTo>
                  <a:cubicBezTo>
                    <a:pt x="257" y="90"/>
                    <a:pt x="259" y="93"/>
                    <a:pt x="258" y="95"/>
                  </a:cubicBezTo>
                  <a:cubicBezTo>
                    <a:pt x="257" y="97"/>
                    <a:pt x="255" y="99"/>
                    <a:pt x="253" y="99"/>
                  </a:cubicBezTo>
                  <a:moveTo>
                    <a:pt x="941" y="95"/>
                  </a:moveTo>
                  <a:cubicBezTo>
                    <a:pt x="939" y="95"/>
                    <a:pt x="937" y="94"/>
                    <a:pt x="937" y="92"/>
                  </a:cubicBezTo>
                  <a:cubicBezTo>
                    <a:pt x="936" y="89"/>
                    <a:pt x="937" y="87"/>
                    <a:pt x="940" y="86"/>
                  </a:cubicBezTo>
                  <a:cubicBezTo>
                    <a:pt x="951" y="82"/>
                    <a:pt x="963" y="78"/>
                    <a:pt x="975" y="73"/>
                  </a:cubicBezTo>
                  <a:cubicBezTo>
                    <a:pt x="977" y="72"/>
                    <a:pt x="980" y="73"/>
                    <a:pt x="981" y="76"/>
                  </a:cubicBezTo>
                  <a:cubicBezTo>
                    <a:pt x="982" y="78"/>
                    <a:pt x="981" y="81"/>
                    <a:pt x="978" y="82"/>
                  </a:cubicBezTo>
                  <a:cubicBezTo>
                    <a:pt x="966" y="86"/>
                    <a:pt x="954" y="91"/>
                    <a:pt x="943" y="95"/>
                  </a:cubicBezTo>
                  <a:cubicBezTo>
                    <a:pt x="942" y="95"/>
                    <a:pt x="942" y="95"/>
                    <a:pt x="941" y="95"/>
                  </a:cubicBezTo>
                  <a:moveTo>
                    <a:pt x="199" y="83"/>
                  </a:moveTo>
                  <a:cubicBezTo>
                    <a:pt x="199" y="83"/>
                    <a:pt x="198" y="83"/>
                    <a:pt x="198" y="83"/>
                  </a:cubicBezTo>
                  <a:cubicBezTo>
                    <a:pt x="186" y="79"/>
                    <a:pt x="174" y="75"/>
                    <a:pt x="162" y="71"/>
                  </a:cubicBezTo>
                  <a:cubicBezTo>
                    <a:pt x="159" y="71"/>
                    <a:pt x="158" y="68"/>
                    <a:pt x="159" y="66"/>
                  </a:cubicBezTo>
                  <a:cubicBezTo>
                    <a:pt x="159" y="63"/>
                    <a:pt x="162" y="62"/>
                    <a:pt x="164" y="63"/>
                  </a:cubicBezTo>
                  <a:cubicBezTo>
                    <a:pt x="176" y="67"/>
                    <a:pt x="188" y="70"/>
                    <a:pt x="200" y="74"/>
                  </a:cubicBezTo>
                  <a:cubicBezTo>
                    <a:pt x="203" y="75"/>
                    <a:pt x="204" y="77"/>
                    <a:pt x="203" y="80"/>
                  </a:cubicBezTo>
                  <a:cubicBezTo>
                    <a:pt x="203" y="82"/>
                    <a:pt x="201" y="83"/>
                    <a:pt x="199" y="83"/>
                  </a:cubicBezTo>
                  <a:moveTo>
                    <a:pt x="994" y="75"/>
                  </a:moveTo>
                  <a:cubicBezTo>
                    <a:pt x="992" y="75"/>
                    <a:pt x="990" y="74"/>
                    <a:pt x="990" y="72"/>
                  </a:cubicBezTo>
                  <a:cubicBezTo>
                    <a:pt x="989" y="70"/>
                    <a:pt x="990" y="67"/>
                    <a:pt x="992" y="66"/>
                  </a:cubicBezTo>
                  <a:cubicBezTo>
                    <a:pt x="1004" y="61"/>
                    <a:pt x="1015" y="56"/>
                    <a:pt x="1027" y="51"/>
                  </a:cubicBezTo>
                  <a:cubicBezTo>
                    <a:pt x="1029" y="50"/>
                    <a:pt x="1032" y="51"/>
                    <a:pt x="1033" y="53"/>
                  </a:cubicBezTo>
                  <a:cubicBezTo>
                    <a:pt x="1034" y="56"/>
                    <a:pt x="1033" y="59"/>
                    <a:pt x="1030" y="60"/>
                  </a:cubicBezTo>
                  <a:cubicBezTo>
                    <a:pt x="1019" y="65"/>
                    <a:pt x="1007" y="70"/>
                    <a:pt x="996" y="75"/>
                  </a:cubicBezTo>
                  <a:cubicBezTo>
                    <a:pt x="995" y="75"/>
                    <a:pt x="995" y="75"/>
                    <a:pt x="994" y="75"/>
                  </a:cubicBezTo>
                  <a:moveTo>
                    <a:pt x="145" y="66"/>
                  </a:moveTo>
                  <a:cubicBezTo>
                    <a:pt x="145" y="66"/>
                    <a:pt x="144" y="65"/>
                    <a:pt x="144" y="65"/>
                  </a:cubicBezTo>
                  <a:cubicBezTo>
                    <a:pt x="132" y="61"/>
                    <a:pt x="120" y="57"/>
                    <a:pt x="108" y="53"/>
                  </a:cubicBezTo>
                  <a:cubicBezTo>
                    <a:pt x="106" y="52"/>
                    <a:pt x="104" y="49"/>
                    <a:pt x="105" y="47"/>
                  </a:cubicBezTo>
                  <a:cubicBezTo>
                    <a:pt x="106" y="44"/>
                    <a:pt x="109" y="43"/>
                    <a:pt x="111" y="44"/>
                  </a:cubicBezTo>
                  <a:cubicBezTo>
                    <a:pt x="123" y="48"/>
                    <a:pt x="135" y="53"/>
                    <a:pt x="147" y="57"/>
                  </a:cubicBezTo>
                  <a:cubicBezTo>
                    <a:pt x="149" y="57"/>
                    <a:pt x="150" y="60"/>
                    <a:pt x="149" y="62"/>
                  </a:cubicBezTo>
                  <a:cubicBezTo>
                    <a:pt x="149" y="64"/>
                    <a:pt x="147" y="66"/>
                    <a:pt x="145" y="66"/>
                  </a:cubicBezTo>
                  <a:moveTo>
                    <a:pt x="1046" y="52"/>
                  </a:moveTo>
                  <a:cubicBezTo>
                    <a:pt x="1044" y="52"/>
                    <a:pt x="1042" y="51"/>
                    <a:pt x="1041" y="49"/>
                  </a:cubicBezTo>
                  <a:cubicBezTo>
                    <a:pt x="1040" y="47"/>
                    <a:pt x="1041" y="44"/>
                    <a:pt x="1044" y="43"/>
                  </a:cubicBezTo>
                  <a:cubicBezTo>
                    <a:pt x="1055" y="38"/>
                    <a:pt x="1066" y="32"/>
                    <a:pt x="1077" y="26"/>
                  </a:cubicBezTo>
                  <a:cubicBezTo>
                    <a:pt x="1079" y="25"/>
                    <a:pt x="1082" y="26"/>
                    <a:pt x="1083" y="28"/>
                  </a:cubicBezTo>
                  <a:cubicBezTo>
                    <a:pt x="1084" y="30"/>
                    <a:pt x="1084" y="33"/>
                    <a:pt x="1081" y="34"/>
                  </a:cubicBezTo>
                  <a:cubicBezTo>
                    <a:pt x="1070" y="40"/>
                    <a:pt x="1059" y="46"/>
                    <a:pt x="1048" y="51"/>
                  </a:cubicBezTo>
                  <a:cubicBezTo>
                    <a:pt x="1047" y="52"/>
                    <a:pt x="1046" y="52"/>
                    <a:pt x="1046" y="52"/>
                  </a:cubicBezTo>
                  <a:moveTo>
                    <a:pt x="92" y="46"/>
                  </a:moveTo>
                  <a:cubicBezTo>
                    <a:pt x="91" y="46"/>
                    <a:pt x="91" y="46"/>
                    <a:pt x="90" y="46"/>
                  </a:cubicBezTo>
                  <a:cubicBezTo>
                    <a:pt x="78" y="41"/>
                    <a:pt x="67" y="37"/>
                    <a:pt x="55" y="32"/>
                  </a:cubicBezTo>
                  <a:cubicBezTo>
                    <a:pt x="53" y="31"/>
                    <a:pt x="52" y="28"/>
                    <a:pt x="53" y="26"/>
                  </a:cubicBezTo>
                  <a:cubicBezTo>
                    <a:pt x="54" y="24"/>
                    <a:pt x="56" y="22"/>
                    <a:pt x="59" y="23"/>
                  </a:cubicBezTo>
                  <a:cubicBezTo>
                    <a:pt x="70" y="28"/>
                    <a:pt x="82" y="33"/>
                    <a:pt x="94" y="37"/>
                  </a:cubicBezTo>
                  <a:cubicBezTo>
                    <a:pt x="96" y="38"/>
                    <a:pt x="97" y="41"/>
                    <a:pt x="96" y="43"/>
                  </a:cubicBezTo>
                  <a:cubicBezTo>
                    <a:pt x="96" y="45"/>
                    <a:pt x="94" y="46"/>
                    <a:pt x="92" y="46"/>
                  </a:cubicBezTo>
                  <a:moveTo>
                    <a:pt x="39" y="25"/>
                  </a:moveTo>
                  <a:cubicBezTo>
                    <a:pt x="39" y="25"/>
                    <a:pt x="38" y="25"/>
                    <a:pt x="38" y="25"/>
                  </a:cubicBezTo>
                  <a:cubicBezTo>
                    <a:pt x="26" y="20"/>
                    <a:pt x="14" y="14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8" y="6"/>
                    <a:pt x="29" y="11"/>
                    <a:pt x="41" y="16"/>
                  </a:cubicBezTo>
                  <a:cubicBezTo>
                    <a:pt x="44" y="17"/>
                    <a:pt x="45" y="20"/>
                    <a:pt x="44" y="22"/>
                  </a:cubicBezTo>
                  <a:cubicBezTo>
                    <a:pt x="43" y="24"/>
                    <a:pt x="41" y="25"/>
                    <a:pt x="39" y="25"/>
                  </a:cubicBezTo>
                </a:path>
              </a:pathLst>
            </a:custGeom>
            <a:solidFill>
              <a:srgbClr val="C7E5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0" name="íSļiḑê"/>
            <p:cNvSpPr/>
            <p:nvPr userDrawn="1"/>
          </p:nvSpPr>
          <p:spPr bwMode="auto">
            <a:xfrm>
              <a:off x="7165142" y="3572170"/>
              <a:ext cx="53291" cy="39080"/>
            </a:xfrm>
            <a:custGeom>
              <a:avLst/>
              <a:gdLst>
                <a:gd name="T0" fmla="*/ 5 w 26"/>
                <a:gd name="T1" fmla="*/ 19 h 19"/>
                <a:gd name="T2" fmla="*/ 1 w 26"/>
                <a:gd name="T3" fmla="*/ 17 h 19"/>
                <a:gd name="T4" fmla="*/ 3 w 26"/>
                <a:gd name="T5" fmla="*/ 11 h 19"/>
                <a:gd name="T6" fmla="*/ 18 w 26"/>
                <a:gd name="T7" fmla="*/ 2 h 19"/>
                <a:gd name="T8" fmla="*/ 25 w 26"/>
                <a:gd name="T9" fmla="*/ 3 h 19"/>
                <a:gd name="T10" fmla="*/ 23 w 26"/>
                <a:gd name="T11" fmla="*/ 10 h 19"/>
                <a:gd name="T12" fmla="*/ 7 w 26"/>
                <a:gd name="T13" fmla="*/ 19 h 19"/>
                <a:gd name="T14" fmla="*/ 5 w 26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19">
                  <a:moveTo>
                    <a:pt x="5" y="19"/>
                  </a:moveTo>
                  <a:cubicBezTo>
                    <a:pt x="3" y="19"/>
                    <a:pt x="2" y="19"/>
                    <a:pt x="1" y="17"/>
                  </a:cubicBezTo>
                  <a:cubicBezTo>
                    <a:pt x="0" y="15"/>
                    <a:pt x="0" y="12"/>
                    <a:pt x="3" y="11"/>
                  </a:cubicBezTo>
                  <a:cubicBezTo>
                    <a:pt x="8" y="8"/>
                    <a:pt x="13" y="5"/>
                    <a:pt x="18" y="2"/>
                  </a:cubicBezTo>
                  <a:cubicBezTo>
                    <a:pt x="21" y="0"/>
                    <a:pt x="23" y="1"/>
                    <a:pt x="25" y="3"/>
                  </a:cubicBezTo>
                  <a:cubicBezTo>
                    <a:pt x="26" y="5"/>
                    <a:pt x="25" y="8"/>
                    <a:pt x="23" y="10"/>
                  </a:cubicBezTo>
                  <a:cubicBezTo>
                    <a:pt x="18" y="13"/>
                    <a:pt x="12" y="16"/>
                    <a:pt x="7" y="19"/>
                  </a:cubicBezTo>
                  <a:cubicBezTo>
                    <a:pt x="6" y="19"/>
                    <a:pt x="6" y="19"/>
                    <a:pt x="5" y="19"/>
                  </a:cubicBezTo>
                  <a:close/>
                </a:path>
              </a:pathLst>
            </a:custGeom>
            <a:solidFill>
              <a:srgbClr val="C7E5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1" name="iṥļíḓè"/>
            <p:cNvSpPr/>
            <p:nvPr userDrawn="1"/>
          </p:nvSpPr>
          <p:spPr bwMode="auto">
            <a:xfrm>
              <a:off x="5561684" y="1827790"/>
              <a:ext cx="17764" cy="1776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2" name="iŝľîḋè"/>
            <p:cNvSpPr/>
            <p:nvPr userDrawn="1"/>
          </p:nvSpPr>
          <p:spPr bwMode="auto">
            <a:xfrm>
              <a:off x="5559316" y="1780420"/>
              <a:ext cx="14211" cy="14211"/>
            </a:xfrm>
            <a:custGeom>
              <a:avLst/>
              <a:gdLst>
                <a:gd name="T0" fmla="*/ 3 w 7"/>
                <a:gd name="T1" fmla="*/ 7 h 7"/>
                <a:gd name="T2" fmla="*/ 5 w 7"/>
                <a:gd name="T3" fmla="*/ 5 h 7"/>
                <a:gd name="T4" fmla="*/ 3 w 7"/>
                <a:gd name="T5" fmla="*/ 0 h 7"/>
                <a:gd name="T6" fmla="*/ 2 w 7"/>
                <a:gd name="T7" fmla="*/ 5 h 7"/>
                <a:gd name="T8" fmla="*/ 3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7"/>
                  </a:moveTo>
                  <a:cubicBezTo>
                    <a:pt x="3" y="6"/>
                    <a:pt x="4" y="5"/>
                    <a:pt x="5" y="5"/>
                  </a:cubicBezTo>
                  <a:cubicBezTo>
                    <a:pt x="7" y="4"/>
                    <a:pt x="6" y="0"/>
                    <a:pt x="3" y="0"/>
                  </a:cubicBezTo>
                  <a:cubicBezTo>
                    <a:pt x="1" y="0"/>
                    <a:pt x="0" y="4"/>
                    <a:pt x="2" y="5"/>
                  </a:cubicBezTo>
                  <a:cubicBezTo>
                    <a:pt x="3" y="5"/>
                    <a:pt x="3" y="6"/>
                    <a:pt x="3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3" name="íšľiḓé"/>
            <p:cNvSpPr/>
            <p:nvPr userDrawn="1"/>
          </p:nvSpPr>
          <p:spPr bwMode="auto">
            <a:xfrm>
              <a:off x="6658287" y="1800552"/>
              <a:ext cx="24869" cy="21316"/>
            </a:xfrm>
            <a:custGeom>
              <a:avLst/>
              <a:gdLst>
                <a:gd name="T0" fmla="*/ 6 w 12"/>
                <a:gd name="T1" fmla="*/ 10 h 10"/>
                <a:gd name="T2" fmla="*/ 6 w 12"/>
                <a:gd name="T3" fmla="*/ 0 h 10"/>
                <a:gd name="T4" fmla="*/ 6 w 1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0">
                  <a:moveTo>
                    <a:pt x="6" y="10"/>
                  </a:moveTo>
                  <a:cubicBezTo>
                    <a:pt x="12" y="10"/>
                    <a:pt x="12" y="0"/>
                    <a:pt x="6" y="0"/>
                  </a:cubicBezTo>
                  <a:cubicBezTo>
                    <a:pt x="0" y="0"/>
                    <a:pt x="0" y="10"/>
                    <a:pt x="6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4" name="iṩḻîḋe"/>
            <p:cNvSpPr/>
            <p:nvPr userDrawn="1"/>
          </p:nvSpPr>
          <p:spPr bwMode="auto">
            <a:xfrm>
              <a:off x="6168013" y="1856212"/>
              <a:ext cx="13027" cy="10659"/>
            </a:xfrm>
            <a:custGeom>
              <a:avLst/>
              <a:gdLst>
                <a:gd name="T0" fmla="*/ 3 w 6"/>
                <a:gd name="T1" fmla="*/ 5 h 5"/>
                <a:gd name="T2" fmla="*/ 3 w 6"/>
                <a:gd name="T3" fmla="*/ 0 h 5"/>
                <a:gd name="T4" fmla="*/ 3 w 6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6" y="5"/>
                    <a:pt x="6" y="0"/>
                    <a:pt x="3" y="0"/>
                  </a:cubicBezTo>
                  <a:cubicBezTo>
                    <a:pt x="0" y="0"/>
                    <a:pt x="0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5" name="îSľîḓê"/>
            <p:cNvSpPr/>
            <p:nvPr userDrawn="1"/>
          </p:nvSpPr>
          <p:spPr bwMode="auto">
            <a:xfrm>
              <a:off x="6310122" y="2005425"/>
              <a:ext cx="16579" cy="13027"/>
            </a:xfrm>
            <a:custGeom>
              <a:avLst/>
              <a:gdLst>
                <a:gd name="T0" fmla="*/ 4 w 8"/>
                <a:gd name="T1" fmla="*/ 6 h 6"/>
                <a:gd name="T2" fmla="*/ 4 w 8"/>
                <a:gd name="T3" fmla="*/ 0 h 6"/>
                <a:gd name="T4" fmla="*/ 4 w 8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cubicBezTo>
                    <a:pt x="8" y="6"/>
                    <a:pt x="8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6" name="îşļîďe"/>
            <p:cNvSpPr/>
            <p:nvPr userDrawn="1"/>
          </p:nvSpPr>
          <p:spPr bwMode="auto">
            <a:xfrm>
              <a:off x="7509754" y="2032662"/>
              <a:ext cx="26053" cy="26053"/>
            </a:xfrm>
            <a:custGeom>
              <a:avLst/>
              <a:gdLst>
                <a:gd name="T0" fmla="*/ 6 w 13"/>
                <a:gd name="T1" fmla="*/ 13 h 13"/>
                <a:gd name="T2" fmla="*/ 10 w 13"/>
                <a:gd name="T3" fmla="*/ 11 h 13"/>
                <a:gd name="T4" fmla="*/ 13 w 13"/>
                <a:gd name="T5" fmla="*/ 7 h 13"/>
                <a:gd name="T6" fmla="*/ 10 w 13"/>
                <a:gd name="T7" fmla="*/ 2 h 13"/>
                <a:gd name="T8" fmla="*/ 6 w 13"/>
                <a:gd name="T9" fmla="*/ 1 h 13"/>
                <a:gd name="T10" fmla="*/ 0 w 13"/>
                <a:gd name="T11" fmla="*/ 7 h 13"/>
                <a:gd name="T12" fmla="*/ 6 w 13"/>
                <a:gd name="T13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cubicBezTo>
                    <a:pt x="8" y="12"/>
                    <a:pt x="9" y="12"/>
                    <a:pt x="10" y="11"/>
                  </a:cubicBezTo>
                  <a:cubicBezTo>
                    <a:pt x="12" y="10"/>
                    <a:pt x="13" y="9"/>
                    <a:pt x="13" y="7"/>
                  </a:cubicBezTo>
                  <a:cubicBezTo>
                    <a:pt x="13" y="5"/>
                    <a:pt x="12" y="3"/>
                    <a:pt x="10" y="2"/>
                  </a:cubicBezTo>
                  <a:cubicBezTo>
                    <a:pt x="9" y="1"/>
                    <a:pt x="8" y="1"/>
                    <a:pt x="6" y="1"/>
                  </a:cubicBezTo>
                  <a:cubicBezTo>
                    <a:pt x="3" y="0"/>
                    <a:pt x="0" y="4"/>
                    <a:pt x="0" y="7"/>
                  </a:cubicBezTo>
                  <a:cubicBezTo>
                    <a:pt x="1" y="10"/>
                    <a:pt x="3" y="13"/>
                    <a:pt x="6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7" name="îŝḻíḓé"/>
            <p:cNvSpPr/>
            <p:nvPr userDrawn="1"/>
          </p:nvSpPr>
          <p:spPr bwMode="auto">
            <a:xfrm>
              <a:off x="7443437" y="2245825"/>
              <a:ext cx="16579" cy="11842"/>
            </a:xfrm>
            <a:custGeom>
              <a:avLst/>
              <a:gdLst>
                <a:gd name="T0" fmla="*/ 4 w 8"/>
                <a:gd name="T1" fmla="*/ 6 h 6"/>
                <a:gd name="T2" fmla="*/ 4 w 8"/>
                <a:gd name="T3" fmla="*/ 0 h 6"/>
                <a:gd name="T4" fmla="*/ 4 w 8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4" y="6"/>
                  </a:moveTo>
                  <a:cubicBezTo>
                    <a:pt x="8" y="6"/>
                    <a:pt x="8" y="0"/>
                    <a:pt x="4" y="0"/>
                  </a:cubicBezTo>
                  <a:cubicBezTo>
                    <a:pt x="0" y="0"/>
                    <a:pt x="0" y="6"/>
                    <a:pt x="4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8" name="îŝḻíḓê"/>
            <p:cNvSpPr/>
            <p:nvPr userDrawn="1"/>
          </p:nvSpPr>
          <p:spPr bwMode="auto">
            <a:xfrm>
              <a:off x="7550017" y="2552543"/>
              <a:ext cx="18948" cy="17764"/>
            </a:xfrm>
            <a:custGeom>
              <a:avLst/>
              <a:gdLst>
                <a:gd name="T0" fmla="*/ 2 w 9"/>
                <a:gd name="T1" fmla="*/ 7 h 9"/>
                <a:gd name="T2" fmla="*/ 3 w 9"/>
                <a:gd name="T3" fmla="*/ 7 h 9"/>
                <a:gd name="T4" fmla="*/ 9 w 9"/>
                <a:gd name="T5" fmla="*/ 5 h 9"/>
                <a:gd name="T6" fmla="*/ 3 w 9"/>
                <a:gd name="T7" fmla="*/ 2 h 9"/>
                <a:gd name="T8" fmla="*/ 2 w 9"/>
                <a:gd name="T9" fmla="*/ 3 h 9"/>
                <a:gd name="T10" fmla="*/ 2 w 9"/>
                <a:gd name="T11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5" y="9"/>
                    <a:pt x="9" y="8"/>
                    <a:pt x="9" y="5"/>
                  </a:cubicBezTo>
                  <a:cubicBezTo>
                    <a:pt x="9" y="2"/>
                    <a:pt x="5" y="0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0" y="6"/>
                    <a:pt x="2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499" name="íslïďe"/>
            <p:cNvSpPr/>
            <p:nvPr userDrawn="1"/>
          </p:nvSpPr>
          <p:spPr bwMode="auto">
            <a:xfrm>
              <a:off x="4581136" y="2623597"/>
              <a:ext cx="21316" cy="16579"/>
            </a:xfrm>
            <a:custGeom>
              <a:avLst/>
              <a:gdLst>
                <a:gd name="T0" fmla="*/ 5 w 10"/>
                <a:gd name="T1" fmla="*/ 8 h 8"/>
                <a:gd name="T2" fmla="*/ 5 w 10"/>
                <a:gd name="T3" fmla="*/ 0 h 8"/>
                <a:gd name="T4" fmla="*/ 5 w 10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8">
                  <a:moveTo>
                    <a:pt x="5" y="8"/>
                  </a:moveTo>
                  <a:cubicBezTo>
                    <a:pt x="10" y="8"/>
                    <a:pt x="10" y="0"/>
                    <a:pt x="5" y="0"/>
                  </a:cubicBezTo>
                  <a:cubicBezTo>
                    <a:pt x="0" y="0"/>
                    <a:pt x="0" y="8"/>
                    <a:pt x="5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0" name="ïŝlíḓé"/>
            <p:cNvSpPr/>
            <p:nvPr userDrawn="1"/>
          </p:nvSpPr>
          <p:spPr bwMode="auto">
            <a:xfrm>
              <a:off x="4341920" y="2382013"/>
              <a:ext cx="20132" cy="21316"/>
            </a:xfrm>
            <a:custGeom>
              <a:avLst/>
              <a:gdLst>
                <a:gd name="T0" fmla="*/ 6 w 10"/>
                <a:gd name="T1" fmla="*/ 2 h 10"/>
                <a:gd name="T2" fmla="*/ 6 w 10"/>
                <a:gd name="T3" fmla="*/ 3 h 10"/>
                <a:gd name="T4" fmla="*/ 8 w 10"/>
                <a:gd name="T5" fmla="*/ 2 h 10"/>
                <a:gd name="T6" fmla="*/ 2 w 10"/>
                <a:gd name="T7" fmla="*/ 3 h 10"/>
                <a:gd name="T8" fmla="*/ 5 w 10"/>
                <a:gd name="T9" fmla="*/ 10 h 10"/>
                <a:gd name="T10" fmla="*/ 9 w 10"/>
                <a:gd name="T11" fmla="*/ 5 h 10"/>
                <a:gd name="T12" fmla="*/ 9 w 10"/>
                <a:gd name="T13" fmla="*/ 3 h 10"/>
                <a:gd name="T14" fmla="*/ 8 w 10"/>
                <a:gd name="T15" fmla="*/ 1 h 10"/>
                <a:gd name="T16" fmla="*/ 6 w 10"/>
                <a:gd name="T1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6" y="2"/>
                  </a:moveTo>
                  <a:cubicBezTo>
                    <a:pt x="7" y="2"/>
                    <a:pt x="7" y="2"/>
                    <a:pt x="6" y="3"/>
                  </a:cubicBezTo>
                  <a:cubicBezTo>
                    <a:pt x="7" y="3"/>
                    <a:pt x="7" y="2"/>
                    <a:pt x="8" y="2"/>
                  </a:cubicBezTo>
                  <a:cubicBezTo>
                    <a:pt x="6" y="1"/>
                    <a:pt x="3" y="1"/>
                    <a:pt x="2" y="3"/>
                  </a:cubicBezTo>
                  <a:cubicBezTo>
                    <a:pt x="0" y="6"/>
                    <a:pt x="2" y="9"/>
                    <a:pt x="5" y="10"/>
                  </a:cubicBezTo>
                  <a:cubicBezTo>
                    <a:pt x="8" y="10"/>
                    <a:pt x="10" y="8"/>
                    <a:pt x="9" y="5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8" y="2"/>
                    <a:pt x="8" y="2"/>
                    <a:pt x="8" y="1"/>
                  </a:cubicBezTo>
                  <a:cubicBezTo>
                    <a:pt x="8" y="0"/>
                    <a:pt x="6" y="1"/>
                    <a:pt x="6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1" name="ïṥ1îdè"/>
            <p:cNvSpPr/>
            <p:nvPr userDrawn="1"/>
          </p:nvSpPr>
          <p:spPr bwMode="auto">
            <a:xfrm>
              <a:off x="5243124" y="1641864"/>
              <a:ext cx="33159" cy="23685"/>
            </a:xfrm>
            <a:custGeom>
              <a:avLst/>
              <a:gdLst>
                <a:gd name="T0" fmla="*/ 8 w 16"/>
                <a:gd name="T1" fmla="*/ 12 h 12"/>
                <a:gd name="T2" fmla="*/ 8 w 16"/>
                <a:gd name="T3" fmla="*/ 0 h 12"/>
                <a:gd name="T4" fmla="*/ 8 w 16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">
                  <a:moveTo>
                    <a:pt x="8" y="12"/>
                  </a:moveTo>
                  <a:cubicBezTo>
                    <a:pt x="16" y="12"/>
                    <a:pt x="16" y="0"/>
                    <a:pt x="8" y="0"/>
                  </a:cubicBezTo>
                  <a:cubicBezTo>
                    <a:pt x="0" y="0"/>
                    <a:pt x="0" y="12"/>
                    <a:pt x="8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2" name="ïŝḻiḍe"/>
            <p:cNvSpPr/>
            <p:nvPr userDrawn="1"/>
          </p:nvSpPr>
          <p:spPr bwMode="auto">
            <a:xfrm>
              <a:off x="6293542" y="1526994"/>
              <a:ext cx="30790" cy="23685"/>
            </a:xfrm>
            <a:custGeom>
              <a:avLst/>
              <a:gdLst>
                <a:gd name="T0" fmla="*/ 7 w 15"/>
                <a:gd name="T1" fmla="*/ 12 h 12"/>
                <a:gd name="T2" fmla="*/ 7 w 15"/>
                <a:gd name="T3" fmla="*/ 0 h 12"/>
                <a:gd name="T4" fmla="*/ 7 w 15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7" y="12"/>
                  </a:moveTo>
                  <a:cubicBezTo>
                    <a:pt x="15" y="12"/>
                    <a:pt x="15" y="0"/>
                    <a:pt x="7" y="0"/>
                  </a:cubicBezTo>
                  <a:cubicBezTo>
                    <a:pt x="0" y="0"/>
                    <a:pt x="0" y="12"/>
                    <a:pt x="7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3" name="îŝḷíďé"/>
            <p:cNvSpPr/>
            <p:nvPr userDrawn="1"/>
          </p:nvSpPr>
          <p:spPr bwMode="auto">
            <a:xfrm>
              <a:off x="6691446" y="2350038"/>
              <a:ext cx="17764" cy="14211"/>
            </a:xfrm>
            <a:custGeom>
              <a:avLst/>
              <a:gdLst>
                <a:gd name="T0" fmla="*/ 4 w 9"/>
                <a:gd name="T1" fmla="*/ 7 h 7"/>
                <a:gd name="T2" fmla="*/ 4 w 9"/>
                <a:gd name="T3" fmla="*/ 0 h 7"/>
                <a:gd name="T4" fmla="*/ 4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4" y="7"/>
                  </a:moveTo>
                  <a:cubicBezTo>
                    <a:pt x="9" y="7"/>
                    <a:pt x="9" y="0"/>
                    <a:pt x="4" y="0"/>
                  </a:cubicBezTo>
                  <a:cubicBezTo>
                    <a:pt x="0" y="0"/>
                    <a:pt x="0" y="7"/>
                    <a:pt x="4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4" name="i$lîdé"/>
            <p:cNvSpPr/>
            <p:nvPr userDrawn="1"/>
          </p:nvSpPr>
          <p:spPr bwMode="auto">
            <a:xfrm>
              <a:off x="7137904" y="1942660"/>
              <a:ext cx="22501" cy="22501"/>
            </a:xfrm>
            <a:custGeom>
              <a:avLst/>
              <a:gdLst>
                <a:gd name="T0" fmla="*/ 5 w 11"/>
                <a:gd name="T1" fmla="*/ 11 h 11"/>
                <a:gd name="T2" fmla="*/ 11 w 11"/>
                <a:gd name="T3" fmla="*/ 6 h 11"/>
                <a:gd name="T4" fmla="*/ 5 w 11"/>
                <a:gd name="T5" fmla="*/ 0 h 11"/>
                <a:gd name="T6" fmla="*/ 0 w 11"/>
                <a:gd name="T7" fmla="*/ 6 h 11"/>
                <a:gd name="T8" fmla="*/ 5 w 11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5" y="11"/>
                  </a:moveTo>
                  <a:cubicBezTo>
                    <a:pt x="8" y="11"/>
                    <a:pt x="11" y="9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1"/>
                    <a:pt x="5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5" name="îŝ1íḓè"/>
            <p:cNvSpPr/>
            <p:nvPr userDrawn="1"/>
          </p:nvSpPr>
          <p:spPr bwMode="auto">
            <a:xfrm>
              <a:off x="7154482" y="1760288"/>
              <a:ext cx="22501" cy="2486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6" name="ï$ḻiḑe"/>
            <p:cNvSpPr/>
            <p:nvPr userDrawn="1"/>
          </p:nvSpPr>
          <p:spPr bwMode="auto">
            <a:xfrm>
              <a:off x="8029634" y="2496883"/>
              <a:ext cx="24869" cy="24869"/>
            </a:xfrm>
            <a:custGeom>
              <a:avLst/>
              <a:gdLst>
                <a:gd name="T0" fmla="*/ 6 w 12"/>
                <a:gd name="T1" fmla="*/ 12 h 12"/>
                <a:gd name="T2" fmla="*/ 12 w 12"/>
                <a:gd name="T3" fmla="*/ 6 h 12"/>
                <a:gd name="T4" fmla="*/ 6 w 12"/>
                <a:gd name="T5" fmla="*/ 0 h 12"/>
                <a:gd name="T6" fmla="*/ 0 w 12"/>
                <a:gd name="T7" fmla="*/ 6 h 12"/>
                <a:gd name="T8" fmla="*/ 6 w 12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9" y="12"/>
                    <a:pt x="12" y="9"/>
                    <a:pt x="12" y="6"/>
                  </a:cubicBezTo>
                  <a:cubicBezTo>
                    <a:pt x="11" y="3"/>
                    <a:pt x="9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7" name="îşļîḑe"/>
            <p:cNvSpPr/>
            <p:nvPr userDrawn="1"/>
          </p:nvSpPr>
          <p:spPr bwMode="auto">
            <a:xfrm>
              <a:off x="4479292" y="2974131"/>
              <a:ext cx="14211" cy="14211"/>
            </a:xfrm>
            <a:custGeom>
              <a:avLst/>
              <a:gdLst>
                <a:gd name="T0" fmla="*/ 1 w 7"/>
                <a:gd name="T1" fmla="*/ 7 h 7"/>
                <a:gd name="T2" fmla="*/ 2 w 7"/>
                <a:gd name="T3" fmla="*/ 6 h 7"/>
                <a:gd name="T4" fmla="*/ 3 w 7"/>
                <a:gd name="T5" fmla="*/ 7 h 7"/>
                <a:gd name="T6" fmla="*/ 5 w 7"/>
                <a:gd name="T7" fmla="*/ 6 h 7"/>
                <a:gd name="T8" fmla="*/ 5 w 7"/>
                <a:gd name="T9" fmla="*/ 2 h 7"/>
                <a:gd name="T10" fmla="*/ 1 w 7"/>
                <a:gd name="T11" fmla="*/ 2 h 7"/>
                <a:gd name="T12" fmla="*/ 0 w 7"/>
                <a:gd name="T13" fmla="*/ 4 h 7"/>
                <a:gd name="T14" fmla="*/ 1 w 7"/>
                <a:gd name="T15" fmla="*/ 5 h 7"/>
                <a:gd name="T16" fmla="*/ 0 w 7"/>
                <a:gd name="T17" fmla="*/ 6 h 7"/>
                <a:gd name="T18" fmla="*/ 1 w 7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7">
                  <a:moveTo>
                    <a:pt x="1" y="7"/>
                  </a:moveTo>
                  <a:cubicBezTo>
                    <a:pt x="2" y="7"/>
                    <a:pt x="2" y="7"/>
                    <a:pt x="2" y="6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4" y="7"/>
                    <a:pt x="4" y="7"/>
                    <a:pt x="5" y="6"/>
                  </a:cubicBezTo>
                  <a:cubicBezTo>
                    <a:pt x="6" y="5"/>
                    <a:pt x="7" y="3"/>
                    <a:pt x="5" y="2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1" y="7"/>
                    <a:pt x="1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8" name="ï$ļiḋè"/>
            <p:cNvSpPr/>
            <p:nvPr userDrawn="1"/>
          </p:nvSpPr>
          <p:spPr bwMode="auto">
            <a:xfrm>
              <a:off x="4987329" y="3870598"/>
              <a:ext cx="123161" cy="78160"/>
            </a:xfrm>
            <a:custGeom>
              <a:avLst/>
              <a:gdLst>
                <a:gd name="T0" fmla="*/ 50 w 60"/>
                <a:gd name="T1" fmla="*/ 16 h 38"/>
                <a:gd name="T2" fmla="*/ 58 w 60"/>
                <a:gd name="T3" fmla="*/ 30 h 38"/>
                <a:gd name="T4" fmla="*/ 43 w 60"/>
                <a:gd name="T5" fmla="*/ 36 h 38"/>
                <a:gd name="T6" fmla="*/ 9 w 60"/>
                <a:gd name="T7" fmla="*/ 22 h 38"/>
                <a:gd name="T8" fmla="*/ 2 w 60"/>
                <a:gd name="T9" fmla="*/ 8 h 38"/>
                <a:gd name="T10" fmla="*/ 17 w 60"/>
                <a:gd name="T11" fmla="*/ 3 h 38"/>
                <a:gd name="T12" fmla="*/ 50 w 60"/>
                <a:gd name="T13" fmla="*/ 1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38">
                  <a:moveTo>
                    <a:pt x="50" y="16"/>
                  </a:moveTo>
                  <a:cubicBezTo>
                    <a:pt x="57" y="19"/>
                    <a:pt x="60" y="25"/>
                    <a:pt x="58" y="30"/>
                  </a:cubicBezTo>
                  <a:cubicBezTo>
                    <a:pt x="55" y="36"/>
                    <a:pt x="49" y="38"/>
                    <a:pt x="43" y="36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3" y="20"/>
                    <a:pt x="0" y="14"/>
                    <a:pt x="2" y="8"/>
                  </a:cubicBezTo>
                  <a:cubicBezTo>
                    <a:pt x="4" y="3"/>
                    <a:pt x="11" y="0"/>
                    <a:pt x="17" y="3"/>
                  </a:cubicBezTo>
                  <a:lnTo>
                    <a:pt x="50" y="1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09" name="íṥḷîḋé"/>
            <p:cNvSpPr/>
            <p:nvPr userDrawn="1"/>
          </p:nvSpPr>
          <p:spPr bwMode="auto">
            <a:xfrm>
              <a:off x="4975486" y="3794806"/>
              <a:ext cx="123161" cy="81713"/>
            </a:xfrm>
            <a:custGeom>
              <a:avLst/>
              <a:gdLst>
                <a:gd name="T0" fmla="*/ 51 w 60"/>
                <a:gd name="T1" fmla="*/ 16 h 40"/>
                <a:gd name="T2" fmla="*/ 58 w 60"/>
                <a:gd name="T3" fmla="*/ 31 h 40"/>
                <a:gd name="T4" fmla="*/ 43 w 60"/>
                <a:gd name="T5" fmla="*/ 37 h 40"/>
                <a:gd name="T6" fmla="*/ 9 w 60"/>
                <a:gd name="T7" fmla="*/ 24 h 40"/>
                <a:gd name="T8" fmla="*/ 2 w 60"/>
                <a:gd name="T9" fmla="*/ 9 h 40"/>
                <a:gd name="T10" fmla="*/ 18 w 60"/>
                <a:gd name="T11" fmla="*/ 3 h 40"/>
                <a:gd name="T12" fmla="*/ 51 w 60"/>
                <a:gd name="T13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0">
                  <a:moveTo>
                    <a:pt x="51" y="16"/>
                  </a:moveTo>
                  <a:cubicBezTo>
                    <a:pt x="57" y="19"/>
                    <a:pt x="60" y="26"/>
                    <a:pt x="58" y="31"/>
                  </a:cubicBezTo>
                  <a:cubicBezTo>
                    <a:pt x="56" y="37"/>
                    <a:pt x="49" y="40"/>
                    <a:pt x="43" y="37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3" y="22"/>
                    <a:pt x="0" y="15"/>
                    <a:pt x="2" y="9"/>
                  </a:cubicBezTo>
                  <a:cubicBezTo>
                    <a:pt x="5" y="3"/>
                    <a:pt x="12" y="0"/>
                    <a:pt x="18" y="3"/>
                  </a:cubicBezTo>
                  <a:lnTo>
                    <a:pt x="51" y="1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0" name="í$ľídè"/>
            <p:cNvSpPr/>
            <p:nvPr userDrawn="1"/>
          </p:nvSpPr>
          <p:spPr bwMode="auto">
            <a:xfrm>
              <a:off x="4956539" y="3716647"/>
              <a:ext cx="123161" cy="84081"/>
            </a:xfrm>
            <a:custGeom>
              <a:avLst/>
              <a:gdLst>
                <a:gd name="T0" fmla="*/ 52 w 60"/>
                <a:gd name="T1" fmla="*/ 16 h 41"/>
                <a:gd name="T2" fmla="*/ 58 w 60"/>
                <a:gd name="T3" fmla="*/ 32 h 41"/>
                <a:gd name="T4" fmla="*/ 42 w 60"/>
                <a:gd name="T5" fmla="*/ 39 h 41"/>
                <a:gd name="T6" fmla="*/ 9 w 60"/>
                <a:gd name="T7" fmla="*/ 25 h 41"/>
                <a:gd name="T8" fmla="*/ 2 w 60"/>
                <a:gd name="T9" fmla="*/ 9 h 41"/>
                <a:gd name="T10" fmla="*/ 18 w 60"/>
                <a:gd name="T11" fmla="*/ 2 h 41"/>
                <a:gd name="T12" fmla="*/ 52 w 60"/>
                <a:gd name="T13" fmla="*/ 1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1">
                  <a:moveTo>
                    <a:pt x="52" y="16"/>
                  </a:moveTo>
                  <a:cubicBezTo>
                    <a:pt x="58" y="18"/>
                    <a:pt x="60" y="26"/>
                    <a:pt x="58" y="32"/>
                  </a:cubicBezTo>
                  <a:cubicBezTo>
                    <a:pt x="56" y="37"/>
                    <a:pt x="49" y="41"/>
                    <a:pt x="42" y="39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3" y="23"/>
                    <a:pt x="0" y="15"/>
                    <a:pt x="2" y="9"/>
                  </a:cubicBezTo>
                  <a:cubicBezTo>
                    <a:pt x="5" y="4"/>
                    <a:pt x="12" y="0"/>
                    <a:pt x="18" y="2"/>
                  </a:cubicBezTo>
                  <a:lnTo>
                    <a:pt x="52" y="1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1" name="íṩḻîḋe"/>
            <p:cNvSpPr/>
            <p:nvPr userDrawn="1"/>
          </p:nvSpPr>
          <p:spPr bwMode="auto">
            <a:xfrm>
              <a:off x="5206413" y="3317559"/>
              <a:ext cx="123161" cy="82897"/>
            </a:xfrm>
            <a:custGeom>
              <a:avLst/>
              <a:gdLst>
                <a:gd name="T0" fmla="*/ 42 w 60"/>
                <a:gd name="T1" fmla="*/ 37 h 40"/>
                <a:gd name="T2" fmla="*/ 58 w 60"/>
                <a:gd name="T3" fmla="*/ 31 h 40"/>
                <a:gd name="T4" fmla="*/ 51 w 60"/>
                <a:gd name="T5" fmla="*/ 16 h 40"/>
                <a:gd name="T6" fmla="*/ 17 w 60"/>
                <a:gd name="T7" fmla="*/ 3 h 40"/>
                <a:gd name="T8" fmla="*/ 2 w 60"/>
                <a:gd name="T9" fmla="*/ 9 h 40"/>
                <a:gd name="T10" fmla="*/ 9 w 60"/>
                <a:gd name="T11" fmla="*/ 24 h 40"/>
                <a:gd name="T12" fmla="*/ 42 w 60"/>
                <a:gd name="T13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0">
                  <a:moveTo>
                    <a:pt x="42" y="37"/>
                  </a:moveTo>
                  <a:cubicBezTo>
                    <a:pt x="49" y="40"/>
                    <a:pt x="56" y="37"/>
                    <a:pt x="58" y="31"/>
                  </a:cubicBezTo>
                  <a:cubicBezTo>
                    <a:pt x="60" y="25"/>
                    <a:pt x="57" y="18"/>
                    <a:pt x="51" y="16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1" y="0"/>
                    <a:pt x="4" y="3"/>
                    <a:pt x="2" y="9"/>
                  </a:cubicBezTo>
                  <a:cubicBezTo>
                    <a:pt x="0" y="15"/>
                    <a:pt x="3" y="21"/>
                    <a:pt x="9" y="24"/>
                  </a:cubicBezTo>
                  <a:lnTo>
                    <a:pt x="42" y="37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2" name="iṥ1îďê"/>
            <p:cNvSpPr/>
            <p:nvPr userDrawn="1"/>
          </p:nvSpPr>
          <p:spPr bwMode="auto">
            <a:xfrm>
              <a:off x="5147201" y="3364929"/>
              <a:ext cx="123161" cy="81713"/>
            </a:xfrm>
            <a:custGeom>
              <a:avLst/>
              <a:gdLst>
                <a:gd name="T0" fmla="*/ 42 w 60"/>
                <a:gd name="T1" fmla="*/ 38 h 40"/>
                <a:gd name="T2" fmla="*/ 58 w 60"/>
                <a:gd name="T3" fmla="*/ 31 h 40"/>
                <a:gd name="T4" fmla="*/ 51 w 60"/>
                <a:gd name="T5" fmla="*/ 16 h 40"/>
                <a:gd name="T6" fmla="*/ 17 w 60"/>
                <a:gd name="T7" fmla="*/ 3 h 40"/>
                <a:gd name="T8" fmla="*/ 2 w 60"/>
                <a:gd name="T9" fmla="*/ 9 h 40"/>
                <a:gd name="T10" fmla="*/ 9 w 60"/>
                <a:gd name="T11" fmla="*/ 24 h 40"/>
                <a:gd name="T12" fmla="*/ 42 w 60"/>
                <a:gd name="T13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40">
                  <a:moveTo>
                    <a:pt x="42" y="38"/>
                  </a:moveTo>
                  <a:cubicBezTo>
                    <a:pt x="48" y="40"/>
                    <a:pt x="55" y="37"/>
                    <a:pt x="58" y="31"/>
                  </a:cubicBezTo>
                  <a:cubicBezTo>
                    <a:pt x="60" y="26"/>
                    <a:pt x="57" y="19"/>
                    <a:pt x="51" y="16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1" y="0"/>
                    <a:pt x="4" y="3"/>
                    <a:pt x="2" y="9"/>
                  </a:cubicBezTo>
                  <a:cubicBezTo>
                    <a:pt x="0" y="15"/>
                    <a:pt x="3" y="22"/>
                    <a:pt x="9" y="24"/>
                  </a:cubicBezTo>
                  <a:lnTo>
                    <a:pt x="42" y="38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3" name="ïŝļiḓê"/>
            <p:cNvSpPr/>
            <p:nvPr userDrawn="1"/>
          </p:nvSpPr>
          <p:spPr bwMode="auto">
            <a:xfrm>
              <a:off x="5079699" y="3407562"/>
              <a:ext cx="125529" cy="80528"/>
            </a:xfrm>
            <a:custGeom>
              <a:avLst/>
              <a:gdLst>
                <a:gd name="T0" fmla="*/ 43 w 61"/>
                <a:gd name="T1" fmla="*/ 37 h 39"/>
                <a:gd name="T2" fmla="*/ 59 w 61"/>
                <a:gd name="T3" fmla="*/ 31 h 39"/>
                <a:gd name="T4" fmla="*/ 52 w 61"/>
                <a:gd name="T5" fmla="*/ 15 h 39"/>
                <a:gd name="T6" fmla="*/ 18 w 61"/>
                <a:gd name="T7" fmla="*/ 2 h 39"/>
                <a:gd name="T8" fmla="*/ 3 w 61"/>
                <a:gd name="T9" fmla="*/ 8 h 39"/>
                <a:gd name="T10" fmla="*/ 10 w 61"/>
                <a:gd name="T11" fmla="*/ 24 h 39"/>
                <a:gd name="T12" fmla="*/ 43 w 61"/>
                <a:gd name="T13" fmla="*/ 3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39">
                  <a:moveTo>
                    <a:pt x="43" y="37"/>
                  </a:moveTo>
                  <a:cubicBezTo>
                    <a:pt x="49" y="39"/>
                    <a:pt x="56" y="36"/>
                    <a:pt x="59" y="31"/>
                  </a:cubicBezTo>
                  <a:cubicBezTo>
                    <a:pt x="61" y="25"/>
                    <a:pt x="58" y="18"/>
                    <a:pt x="52" y="15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2" y="0"/>
                    <a:pt x="5" y="3"/>
                    <a:pt x="3" y="8"/>
                  </a:cubicBezTo>
                  <a:cubicBezTo>
                    <a:pt x="0" y="14"/>
                    <a:pt x="4" y="21"/>
                    <a:pt x="10" y="24"/>
                  </a:cubicBezTo>
                  <a:lnTo>
                    <a:pt x="43" y="37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4" name="ïśļïďè"/>
            <p:cNvSpPr/>
            <p:nvPr userDrawn="1"/>
          </p:nvSpPr>
          <p:spPr bwMode="auto">
            <a:xfrm>
              <a:off x="5024041" y="3274927"/>
              <a:ext cx="425141" cy="325665"/>
            </a:xfrm>
            <a:custGeom>
              <a:avLst/>
              <a:gdLst>
                <a:gd name="T0" fmla="*/ 0 w 359"/>
                <a:gd name="T1" fmla="*/ 209 h 275"/>
                <a:gd name="T2" fmla="*/ 296 w 359"/>
                <a:gd name="T3" fmla="*/ 0 h 275"/>
                <a:gd name="T4" fmla="*/ 359 w 359"/>
                <a:gd name="T5" fmla="*/ 24 h 275"/>
                <a:gd name="T6" fmla="*/ 166 w 359"/>
                <a:gd name="T7" fmla="*/ 275 h 275"/>
                <a:gd name="T8" fmla="*/ 0 w 359"/>
                <a:gd name="T9" fmla="*/ 20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9" h="275">
                  <a:moveTo>
                    <a:pt x="0" y="209"/>
                  </a:moveTo>
                  <a:lnTo>
                    <a:pt x="296" y="0"/>
                  </a:lnTo>
                  <a:lnTo>
                    <a:pt x="359" y="24"/>
                  </a:lnTo>
                  <a:lnTo>
                    <a:pt x="166" y="275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EDF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5" name="í$ḻíḓè"/>
            <p:cNvSpPr/>
            <p:nvPr userDrawn="1"/>
          </p:nvSpPr>
          <p:spPr bwMode="auto">
            <a:xfrm>
              <a:off x="5024041" y="3274927"/>
              <a:ext cx="425141" cy="325665"/>
            </a:xfrm>
            <a:custGeom>
              <a:avLst/>
              <a:gdLst>
                <a:gd name="T0" fmla="*/ 0 w 359"/>
                <a:gd name="T1" fmla="*/ 209 h 275"/>
                <a:gd name="T2" fmla="*/ 296 w 359"/>
                <a:gd name="T3" fmla="*/ 0 h 275"/>
                <a:gd name="T4" fmla="*/ 359 w 359"/>
                <a:gd name="T5" fmla="*/ 24 h 275"/>
                <a:gd name="T6" fmla="*/ 166 w 359"/>
                <a:gd name="T7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9" h="275">
                  <a:moveTo>
                    <a:pt x="0" y="209"/>
                  </a:moveTo>
                  <a:lnTo>
                    <a:pt x="296" y="0"/>
                  </a:lnTo>
                  <a:lnTo>
                    <a:pt x="359" y="24"/>
                  </a:lnTo>
                  <a:lnTo>
                    <a:pt x="166" y="27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6" name="îSḷíḋe"/>
            <p:cNvSpPr/>
            <p:nvPr userDrawn="1"/>
          </p:nvSpPr>
          <p:spPr bwMode="auto">
            <a:xfrm>
              <a:off x="4983776" y="3623093"/>
              <a:ext cx="197768" cy="448826"/>
            </a:xfrm>
            <a:custGeom>
              <a:avLst/>
              <a:gdLst>
                <a:gd name="T0" fmla="*/ 0 w 167"/>
                <a:gd name="T1" fmla="*/ 0 h 379"/>
                <a:gd name="T2" fmla="*/ 72 w 167"/>
                <a:gd name="T3" fmla="*/ 354 h 379"/>
                <a:gd name="T4" fmla="*/ 135 w 167"/>
                <a:gd name="T5" fmla="*/ 379 h 379"/>
                <a:gd name="T6" fmla="*/ 167 w 167"/>
                <a:gd name="T7" fmla="*/ 66 h 379"/>
                <a:gd name="T8" fmla="*/ 0 w 167"/>
                <a:gd name="T9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379">
                  <a:moveTo>
                    <a:pt x="0" y="0"/>
                  </a:moveTo>
                  <a:lnTo>
                    <a:pt x="72" y="354"/>
                  </a:lnTo>
                  <a:lnTo>
                    <a:pt x="135" y="379"/>
                  </a:lnTo>
                  <a:lnTo>
                    <a:pt x="167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7" name="i$ḻíḋé"/>
            <p:cNvSpPr/>
            <p:nvPr userDrawn="1"/>
          </p:nvSpPr>
          <p:spPr bwMode="auto">
            <a:xfrm>
              <a:off x="4983776" y="3623093"/>
              <a:ext cx="197768" cy="448826"/>
            </a:xfrm>
            <a:custGeom>
              <a:avLst/>
              <a:gdLst>
                <a:gd name="T0" fmla="*/ 0 w 167"/>
                <a:gd name="T1" fmla="*/ 0 h 379"/>
                <a:gd name="T2" fmla="*/ 72 w 167"/>
                <a:gd name="T3" fmla="*/ 354 h 379"/>
                <a:gd name="T4" fmla="*/ 135 w 167"/>
                <a:gd name="T5" fmla="*/ 379 h 379"/>
                <a:gd name="T6" fmla="*/ 167 w 167"/>
                <a:gd name="T7" fmla="*/ 66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7" h="379">
                  <a:moveTo>
                    <a:pt x="0" y="0"/>
                  </a:moveTo>
                  <a:lnTo>
                    <a:pt x="72" y="354"/>
                  </a:lnTo>
                  <a:lnTo>
                    <a:pt x="135" y="379"/>
                  </a:lnTo>
                  <a:lnTo>
                    <a:pt x="167" y="6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8" name="išļïḓé"/>
            <p:cNvSpPr/>
            <p:nvPr userDrawn="1"/>
          </p:nvSpPr>
          <p:spPr bwMode="auto">
            <a:xfrm>
              <a:off x="5374575" y="3629012"/>
              <a:ext cx="112503" cy="108950"/>
            </a:xfrm>
            <a:custGeom>
              <a:avLst/>
              <a:gdLst>
                <a:gd name="T0" fmla="*/ 0 w 95"/>
                <a:gd name="T1" fmla="*/ 66 h 92"/>
                <a:gd name="T2" fmla="*/ 80 w 95"/>
                <a:gd name="T3" fmla="*/ 0 h 92"/>
                <a:gd name="T4" fmla="*/ 95 w 95"/>
                <a:gd name="T5" fmla="*/ 5 h 92"/>
                <a:gd name="T6" fmla="*/ 64 w 95"/>
                <a:gd name="T7" fmla="*/ 92 h 92"/>
                <a:gd name="T8" fmla="*/ 0 w 95"/>
                <a:gd name="T9" fmla="*/ 6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92">
                  <a:moveTo>
                    <a:pt x="0" y="66"/>
                  </a:moveTo>
                  <a:lnTo>
                    <a:pt x="80" y="0"/>
                  </a:lnTo>
                  <a:lnTo>
                    <a:pt x="95" y="5"/>
                  </a:lnTo>
                  <a:lnTo>
                    <a:pt x="64" y="92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19" name="iśļíḍê"/>
            <p:cNvSpPr/>
            <p:nvPr userDrawn="1"/>
          </p:nvSpPr>
          <p:spPr bwMode="auto">
            <a:xfrm>
              <a:off x="5374575" y="3629012"/>
              <a:ext cx="112503" cy="108950"/>
            </a:xfrm>
            <a:custGeom>
              <a:avLst/>
              <a:gdLst>
                <a:gd name="T0" fmla="*/ 0 w 95"/>
                <a:gd name="T1" fmla="*/ 66 h 92"/>
                <a:gd name="T2" fmla="*/ 80 w 95"/>
                <a:gd name="T3" fmla="*/ 0 h 92"/>
                <a:gd name="T4" fmla="*/ 95 w 95"/>
                <a:gd name="T5" fmla="*/ 5 h 92"/>
                <a:gd name="T6" fmla="*/ 64 w 95"/>
                <a:gd name="T7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" h="92">
                  <a:moveTo>
                    <a:pt x="0" y="66"/>
                  </a:moveTo>
                  <a:lnTo>
                    <a:pt x="80" y="0"/>
                  </a:lnTo>
                  <a:lnTo>
                    <a:pt x="95" y="5"/>
                  </a:lnTo>
                  <a:lnTo>
                    <a:pt x="64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0" name="ïṥļîḋe"/>
            <p:cNvSpPr/>
            <p:nvPr userDrawn="1"/>
          </p:nvSpPr>
          <p:spPr bwMode="auto">
            <a:xfrm>
              <a:off x="5362732" y="3735595"/>
              <a:ext cx="75791" cy="132635"/>
            </a:xfrm>
            <a:custGeom>
              <a:avLst/>
              <a:gdLst>
                <a:gd name="T0" fmla="*/ 0 w 64"/>
                <a:gd name="T1" fmla="*/ 0 h 112"/>
                <a:gd name="T2" fmla="*/ 12 w 64"/>
                <a:gd name="T3" fmla="*/ 105 h 112"/>
                <a:gd name="T4" fmla="*/ 28 w 64"/>
                <a:gd name="T5" fmla="*/ 112 h 112"/>
                <a:gd name="T6" fmla="*/ 64 w 64"/>
                <a:gd name="T7" fmla="*/ 26 h 112"/>
                <a:gd name="T8" fmla="*/ 0 w 64"/>
                <a:gd name="T9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12">
                  <a:moveTo>
                    <a:pt x="0" y="0"/>
                  </a:moveTo>
                  <a:lnTo>
                    <a:pt x="12" y="105"/>
                  </a:lnTo>
                  <a:lnTo>
                    <a:pt x="28" y="112"/>
                  </a:lnTo>
                  <a:lnTo>
                    <a:pt x="64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1" name="íṣḻîďê"/>
            <p:cNvSpPr/>
            <p:nvPr userDrawn="1"/>
          </p:nvSpPr>
          <p:spPr bwMode="auto">
            <a:xfrm>
              <a:off x="5362732" y="3735595"/>
              <a:ext cx="75791" cy="132635"/>
            </a:xfrm>
            <a:custGeom>
              <a:avLst/>
              <a:gdLst>
                <a:gd name="T0" fmla="*/ 0 w 64"/>
                <a:gd name="T1" fmla="*/ 0 h 112"/>
                <a:gd name="T2" fmla="*/ 12 w 64"/>
                <a:gd name="T3" fmla="*/ 105 h 112"/>
                <a:gd name="T4" fmla="*/ 28 w 64"/>
                <a:gd name="T5" fmla="*/ 112 h 112"/>
                <a:gd name="T6" fmla="*/ 64 w 64"/>
                <a:gd name="T7" fmla="*/ 2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112">
                  <a:moveTo>
                    <a:pt x="0" y="0"/>
                  </a:moveTo>
                  <a:lnTo>
                    <a:pt x="12" y="105"/>
                  </a:lnTo>
                  <a:lnTo>
                    <a:pt x="28" y="112"/>
                  </a:lnTo>
                  <a:lnTo>
                    <a:pt x="64" y="2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2" name="iṥľíďè"/>
            <p:cNvSpPr/>
            <p:nvPr userDrawn="1"/>
          </p:nvSpPr>
          <p:spPr bwMode="auto">
            <a:xfrm>
              <a:off x="4776535" y="3445457"/>
              <a:ext cx="712911" cy="355271"/>
            </a:xfrm>
            <a:custGeom>
              <a:avLst/>
              <a:gdLst>
                <a:gd name="T0" fmla="*/ 326 w 348"/>
                <a:gd name="T1" fmla="*/ 122 h 174"/>
                <a:gd name="T2" fmla="*/ 342 w 348"/>
                <a:gd name="T3" fmla="*/ 155 h 174"/>
                <a:gd name="T4" fmla="*/ 341 w 348"/>
                <a:gd name="T5" fmla="*/ 157 h 174"/>
                <a:gd name="T6" fmla="*/ 307 w 348"/>
                <a:gd name="T7" fmla="*/ 169 h 174"/>
                <a:gd name="T8" fmla="*/ 28 w 348"/>
                <a:gd name="T9" fmla="*/ 68 h 174"/>
                <a:gd name="T10" fmla="*/ 5 w 348"/>
                <a:gd name="T11" fmla="*/ 23 h 174"/>
                <a:gd name="T12" fmla="*/ 6 w 348"/>
                <a:gd name="T13" fmla="*/ 21 h 174"/>
                <a:gd name="T14" fmla="*/ 54 w 348"/>
                <a:gd name="T15" fmla="*/ 4 h 174"/>
                <a:gd name="T16" fmla="*/ 326 w 348"/>
                <a:gd name="T17" fmla="*/ 12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8" h="174">
                  <a:moveTo>
                    <a:pt x="326" y="122"/>
                  </a:moveTo>
                  <a:cubicBezTo>
                    <a:pt x="340" y="128"/>
                    <a:pt x="348" y="141"/>
                    <a:pt x="342" y="155"/>
                  </a:cubicBezTo>
                  <a:cubicBezTo>
                    <a:pt x="341" y="157"/>
                    <a:pt x="341" y="157"/>
                    <a:pt x="341" y="157"/>
                  </a:cubicBezTo>
                  <a:cubicBezTo>
                    <a:pt x="336" y="171"/>
                    <a:pt x="321" y="174"/>
                    <a:pt x="307" y="169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19" y="64"/>
                    <a:pt x="0" y="37"/>
                    <a:pt x="5" y="23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12" y="7"/>
                    <a:pt x="44" y="0"/>
                    <a:pt x="54" y="4"/>
                  </a:cubicBezTo>
                  <a:lnTo>
                    <a:pt x="326" y="1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3" name="ïṥ1ïḑe"/>
            <p:cNvSpPr/>
            <p:nvPr userDrawn="1"/>
          </p:nvSpPr>
          <p:spPr bwMode="auto">
            <a:xfrm>
              <a:off x="4815615" y="3463219"/>
              <a:ext cx="59212" cy="95924"/>
            </a:xfrm>
            <a:custGeom>
              <a:avLst/>
              <a:gdLst>
                <a:gd name="T0" fmla="*/ 29 w 29"/>
                <a:gd name="T1" fmla="*/ 8 h 47"/>
                <a:gd name="T2" fmla="*/ 14 w 29"/>
                <a:gd name="T3" fmla="*/ 43 h 47"/>
                <a:gd name="T4" fmla="*/ 6 w 29"/>
                <a:gd name="T5" fmla="*/ 47 h 47"/>
                <a:gd name="T6" fmla="*/ 24 w 29"/>
                <a:gd name="T7" fmla="*/ 0 h 47"/>
                <a:gd name="T8" fmla="*/ 29 w 29"/>
                <a:gd name="T9" fmla="*/ 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7">
                  <a:moveTo>
                    <a:pt x="29" y="8"/>
                  </a:moveTo>
                  <a:cubicBezTo>
                    <a:pt x="6" y="22"/>
                    <a:pt x="14" y="43"/>
                    <a:pt x="14" y="43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2" y="37"/>
                    <a:pt x="0" y="15"/>
                    <a:pt x="24" y="0"/>
                  </a:cubicBezTo>
                  <a:lnTo>
                    <a:pt x="29" y="8"/>
                  </a:lnTo>
                  <a:close/>
                </a:path>
              </a:pathLst>
            </a:custGeom>
            <a:solidFill>
              <a:srgbClr val="1183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4" name="îṣľíḍè"/>
            <p:cNvSpPr/>
            <p:nvPr userDrawn="1"/>
          </p:nvSpPr>
          <p:spPr bwMode="auto">
            <a:xfrm>
              <a:off x="5021672" y="3524800"/>
              <a:ext cx="299612" cy="137371"/>
            </a:xfrm>
            <a:custGeom>
              <a:avLst/>
              <a:gdLst>
                <a:gd name="T0" fmla="*/ 1 w 146"/>
                <a:gd name="T1" fmla="*/ 3 h 67"/>
                <a:gd name="T2" fmla="*/ 145 w 146"/>
                <a:gd name="T3" fmla="*/ 66 h 67"/>
                <a:gd name="T4" fmla="*/ 145 w 146"/>
                <a:gd name="T5" fmla="*/ 64 h 67"/>
                <a:gd name="T6" fmla="*/ 2 w 146"/>
                <a:gd name="T7" fmla="*/ 1 h 67"/>
                <a:gd name="T8" fmla="*/ 1 w 146"/>
                <a:gd name="T9" fmla="*/ 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67">
                  <a:moveTo>
                    <a:pt x="1" y="3"/>
                  </a:moveTo>
                  <a:cubicBezTo>
                    <a:pt x="48" y="25"/>
                    <a:pt x="96" y="46"/>
                    <a:pt x="145" y="66"/>
                  </a:cubicBezTo>
                  <a:cubicBezTo>
                    <a:pt x="146" y="67"/>
                    <a:pt x="146" y="65"/>
                    <a:pt x="145" y="64"/>
                  </a:cubicBezTo>
                  <a:cubicBezTo>
                    <a:pt x="97" y="44"/>
                    <a:pt x="49" y="23"/>
                    <a:pt x="2" y="1"/>
                  </a:cubicBezTo>
                  <a:cubicBezTo>
                    <a:pt x="1" y="0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5" name="ïśļïḑé"/>
            <p:cNvSpPr/>
            <p:nvPr userDrawn="1"/>
          </p:nvSpPr>
          <p:spPr bwMode="auto">
            <a:xfrm>
              <a:off x="5405365" y="3768753"/>
              <a:ext cx="50923" cy="20132"/>
            </a:xfrm>
            <a:custGeom>
              <a:avLst/>
              <a:gdLst>
                <a:gd name="T0" fmla="*/ 1 w 25"/>
                <a:gd name="T1" fmla="*/ 5 h 10"/>
                <a:gd name="T2" fmla="*/ 24 w 25"/>
                <a:gd name="T3" fmla="*/ 2 h 10"/>
                <a:gd name="T4" fmla="*/ 22 w 25"/>
                <a:gd name="T5" fmla="*/ 1 h 10"/>
                <a:gd name="T6" fmla="*/ 2 w 25"/>
                <a:gd name="T7" fmla="*/ 3 h 10"/>
                <a:gd name="T8" fmla="*/ 1 w 25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0">
                  <a:moveTo>
                    <a:pt x="1" y="5"/>
                  </a:moveTo>
                  <a:cubicBezTo>
                    <a:pt x="9" y="9"/>
                    <a:pt x="19" y="10"/>
                    <a:pt x="24" y="2"/>
                  </a:cubicBezTo>
                  <a:cubicBezTo>
                    <a:pt x="25" y="1"/>
                    <a:pt x="23" y="0"/>
                    <a:pt x="22" y="1"/>
                  </a:cubicBezTo>
                  <a:cubicBezTo>
                    <a:pt x="17" y="8"/>
                    <a:pt x="9" y="7"/>
                    <a:pt x="2" y="3"/>
                  </a:cubicBezTo>
                  <a:cubicBezTo>
                    <a:pt x="1" y="3"/>
                    <a:pt x="0" y="5"/>
                    <a:pt x="1" y="5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6" name="îṥ1ïdé"/>
            <p:cNvSpPr/>
            <p:nvPr userDrawn="1"/>
          </p:nvSpPr>
          <p:spPr bwMode="auto">
            <a:xfrm>
              <a:off x="5018119" y="3735595"/>
              <a:ext cx="59212" cy="261717"/>
            </a:xfrm>
            <a:custGeom>
              <a:avLst/>
              <a:gdLst>
                <a:gd name="T0" fmla="*/ 28 w 29"/>
                <a:gd name="T1" fmla="*/ 126 h 128"/>
                <a:gd name="T2" fmla="*/ 2 w 29"/>
                <a:gd name="T3" fmla="*/ 2 h 128"/>
                <a:gd name="T4" fmla="*/ 0 w 29"/>
                <a:gd name="T5" fmla="*/ 2 h 128"/>
                <a:gd name="T6" fmla="*/ 26 w 29"/>
                <a:gd name="T7" fmla="*/ 126 h 128"/>
                <a:gd name="T8" fmla="*/ 28 w 29"/>
                <a:gd name="T9" fmla="*/ 12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28">
                  <a:moveTo>
                    <a:pt x="28" y="126"/>
                  </a:moveTo>
                  <a:cubicBezTo>
                    <a:pt x="20" y="84"/>
                    <a:pt x="11" y="43"/>
                    <a:pt x="2" y="2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9" y="44"/>
                    <a:pt x="17" y="85"/>
                    <a:pt x="26" y="126"/>
                  </a:cubicBezTo>
                  <a:cubicBezTo>
                    <a:pt x="26" y="128"/>
                    <a:pt x="29" y="127"/>
                    <a:pt x="28" y="126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7" name="ïṣḻïḓè"/>
            <p:cNvSpPr/>
            <p:nvPr userDrawn="1"/>
          </p:nvSpPr>
          <p:spPr bwMode="auto">
            <a:xfrm>
              <a:off x="5105753" y="3322297"/>
              <a:ext cx="234479" cy="161056"/>
            </a:xfrm>
            <a:custGeom>
              <a:avLst/>
              <a:gdLst>
                <a:gd name="T0" fmla="*/ 3 w 114"/>
                <a:gd name="T1" fmla="*/ 78 h 79"/>
                <a:gd name="T2" fmla="*/ 113 w 114"/>
                <a:gd name="T3" fmla="*/ 3 h 79"/>
                <a:gd name="T4" fmla="*/ 112 w 114"/>
                <a:gd name="T5" fmla="*/ 1 h 79"/>
                <a:gd name="T6" fmla="*/ 2 w 114"/>
                <a:gd name="T7" fmla="*/ 76 h 79"/>
                <a:gd name="T8" fmla="*/ 3 w 114"/>
                <a:gd name="T9" fmla="*/ 7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79">
                  <a:moveTo>
                    <a:pt x="3" y="78"/>
                  </a:moveTo>
                  <a:cubicBezTo>
                    <a:pt x="39" y="52"/>
                    <a:pt x="75" y="27"/>
                    <a:pt x="113" y="3"/>
                  </a:cubicBezTo>
                  <a:cubicBezTo>
                    <a:pt x="114" y="2"/>
                    <a:pt x="113" y="0"/>
                    <a:pt x="112" y="1"/>
                  </a:cubicBezTo>
                  <a:cubicBezTo>
                    <a:pt x="74" y="25"/>
                    <a:pt x="38" y="50"/>
                    <a:pt x="2" y="76"/>
                  </a:cubicBezTo>
                  <a:cubicBezTo>
                    <a:pt x="0" y="77"/>
                    <a:pt x="2" y="79"/>
                    <a:pt x="3" y="78"/>
                  </a:cubicBez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8" name="iṣľiḍê"/>
            <p:cNvSpPr/>
            <p:nvPr userDrawn="1"/>
          </p:nvSpPr>
          <p:spPr bwMode="auto">
            <a:xfrm>
              <a:off x="5898007" y="1476072"/>
              <a:ext cx="358824" cy="226190"/>
            </a:xfrm>
            <a:custGeom>
              <a:avLst/>
              <a:gdLst>
                <a:gd name="T0" fmla="*/ 170 w 175"/>
                <a:gd name="T1" fmla="*/ 73 h 111"/>
                <a:gd name="T2" fmla="*/ 144 w 175"/>
                <a:gd name="T3" fmla="*/ 58 h 111"/>
                <a:gd name="T4" fmla="*/ 101 w 175"/>
                <a:gd name="T5" fmla="*/ 13 h 111"/>
                <a:gd name="T6" fmla="*/ 73 w 175"/>
                <a:gd name="T7" fmla="*/ 22 h 111"/>
                <a:gd name="T8" fmla="*/ 62 w 175"/>
                <a:gd name="T9" fmla="*/ 27 h 111"/>
                <a:gd name="T10" fmla="*/ 42 w 175"/>
                <a:gd name="T11" fmla="*/ 33 h 111"/>
                <a:gd name="T12" fmla="*/ 31 w 175"/>
                <a:gd name="T13" fmla="*/ 45 h 111"/>
                <a:gd name="T14" fmla="*/ 19 w 175"/>
                <a:gd name="T15" fmla="*/ 65 h 111"/>
                <a:gd name="T16" fmla="*/ 10 w 175"/>
                <a:gd name="T17" fmla="*/ 70 h 111"/>
                <a:gd name="T18" fmla="*/ 12 w 175"/>
                <a:gd name="T19" fmla="*/ 99 h 111"/>
                <a:gd name="T20" fmla="*/ 78 w 175"/>
                <a:gd name="T21" fmla="*/ 109 h 111"/>
                <a:gd name="T22" fmla="*/ 151 w 175"/>
                <a:gd name="T23" fmla="*/ 103 h 111"/>
                <a:gd name="T24" fmla="*/ 170 w 175"/>
                <a:gd name="T25" fmla="*/ 7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5" h="111">
                  <a:moveTo>
                    <a:pt x="170" y="73"/>
                  </a:moveTo>
                  <a:cubicBezTo>
                    <a:pt x="166" y="63"/>
                    <a:pt x="155" y="59"/>
                    <a:pt x="144" y="58"/>
                  </a:cubicBezTo>
                  <a:cubicBezTo>
                    <a:pt x="160" y="37"/>
                    <a:pt x="119" y="0"/>
                    <a:pt x="101" y="13"/>
                  </a:cubicBezTo>
                  <a:cubicBezTo>
                    <a:pt x="91" y="9"/>
                    <a:pt x="81" y="14"/>
                    <a:pt x="73" y="22"/>
                  </a:cubicBezTo>
                  <a:cubicBezTo>
                    <a:pt x="66" y="28"/>
                    <a:pt x="70" y="26"/>
                    <a:pt x="62" y="27"/>
                  </a:cubicBezTo>
                  <a:cubicBezTo>
                    <a:pt x="55" y="28"/>
                    <a:pt x="48" y="29"/>
                    <a:pt x="42" y="33"/>
                  </a:cubicBezTo>
                  <a:cubicBezTo>
                    <a:pt x="38" y="36"/>
                    <a:pt x="34" y="40"/>
                    <a:pt x="31" y="45"/>
                  </a:cubicBezTo>
                  <a:cubicBezTo>
                    <a:pt x="28" y="53"/>
                    <a:pt x="27" y="59"/>
                    <a:pt x="19" y="65"/>
                  </a:cubicBezTo>
                  <a:cubicBezTo>
                    <a:pt x="17" y="67"/>
                    <a:pt x="12" y="68"/>
                    <a:pt x="10" y="70"/>
                  </a:cubicBezTo>
                  <a:cubicBezTo>
                    <a:pt x="0" y="79"/>
                    <a:pt x="2" y="92"/>
                    <a:pt x="12" y="99"/>
                  </a:cubicBezTo>
                  <a:cubicBezTo>
                    <a:pt x="28" y="111"/>
                    <a:pt x="59" y="108"/>
                    <a:pt x="78" y="109"/>
                  </a:cubicBezTo>
                  <a:cubicBezTo>
                    <a:pt x="101" y="110"/>
                    <a:pt x="129" y="111"/>
                    <a:pt x="151" y="103"/>
                  </a:cubicBezTo>
                  <a:cubicBezTo>
                    <a:pt x="163" y="98"/>
                    <a:pt x="175" y="87"/>
                    <a:pt x="170" y="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29" name="ïš1îdé"/>
            <p:cNvSpPr/>
            <p:nvPr userDrawn="1"/>
          </p:nvSpPr>
          <p:spPr bwMode="auto">
            <a:xfrm>
              <a:off x="6207093" y="1522258"/>
              <a:ext cx="445273" cy="280664"/>
            </a:xfrm>
            <a:custGeom>
              <a:avLst/>
              <a:gdLst>
                <a:gd name="T0" fmla="*/ 210 w 217"/>
                <a:gd name="T1" fmla="*/ 92 h 137"/>
                <a:gd name="T2" fmla="*/ 179 w 217"/>
                <a:gd name="T3" fmla="*/ 73 h 137"/>
                <a:gd name="T4" fmla="*/ 130 w 217"/>
                <a:gd name="T5" fmla="*/ 15 h 137"/>
                <a:gd name="T6" fmla="*/ 95 w 217"/>
                <a:gd name="T7" fmla="*/ 22 h 137"/>
                <a:gd name="T8" fmla="*/ 81 w 217"/>
                <a:gd name="T9" fmla="*/ 30 h 137"/>
                <a:gd name="T10" fmla="*/ 56 w 217"/>
                <a:gd name="T11" fmla="*/ 36 h 137"/>
                <a:gd name="T12" fmla="*/ 39 w 217"/>
                <a:gd name="T13" fmla="*/ 55 h 137"/>
                <a:gd name="T14" fmla="*/ 20 w 217"/>
                <a:gd name="T15" fmla="*/ 76 h 137"/>
                <a:gd name="T16" fmla="*/ 11 w 217"/>
                <a:gd name="T17" fmla="*/ 81 h 137"/>
                <a:gd name="T18" fmla="*/ 14 w 217"/>
                <a:gd name="T19" fmla="*/ 115 h 137"/>
                <a:gd name="T20" fmla="*/ 89 w 217"/>
                <a:gd name="T21" fmla="*/ 131 h 137"/>
                <a:gd name="T22" fmla="*/ 186 w 217"/>
                <a:gd name="T23" fmla="*/ 128 h 137"/>
                <a:gd name="T24" fmla="*/ 210 w 217"/>
                <a:gd name="T25" fmla="*/ 9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7" h="137">
                  <a:moveTo>
                    <a:pt x="210" y="92"/>
                  </a:moveTo>
                  <a:cubicBezTo>
                    <a:pt x="205" y="79"/>
                    <a:pt x="191" y="75"/>
                    <a:pt x="179" y="73"/>
                  </a:cubicBezTo>
                  <a:cubicBezTo>
                    <a:pt x="201" y="50"/>
                    <a:pt x="152" y="0"/>
                    <a:pt x="130" y="15"/>
                  </a:cubicBezTo>
                  <a:cubicBezTo>
                    <a:pt x="118" y="9"/>
                    <a:pt x="104" y="13"/>
                    <a:pt x="95" y="22"/>
                  </a:cubicBezTo>
                  <a:cubicBezTo>
                    <a:pt x="88" y="30"/>
                    <a:pt x="91" y="31"/>
                    <a:pt x="81" y="30"/>
                  </a:cubicBezTo>
                  <a:cubicBezTo>
                    <a:pt x="72" y="30"/>
                    <a:pt x="64" y="31"/>
                    <a:pt x="56" y="36"/>
                  </a:cubicBezTo>
                  <a:cubicBezTo>
                    <a:pt x="47" y="40"/>
                    <a:pt x="43" y="47"/>
                    <a:pt x="39" y="55"/>
                  </a:cubicBezTo>
                  <a:cubicBezTo>
                    <a:pt x="34" y="65"/>
                    <a:pt x="31" y="71"/>
                    <a:pt x="20" y="76"/>
                  </a:cubicBezTo>
                  <a:cubicBezTo>
                    <a:pt x="17" y="78"/>
                    <a:pt x="14" y="79"/>
                    <a:pt x="11" y="81"/>
                  </a:cubicBezTo>
                  <a:cubicBezTo>
                    <a:pt x="0" y="91"/>
                    <a:pt x="3" y="106"/>
                    <a:pt x="14" y="115"/>
                  </a:cubicBezTo>
                  <a:cubicBezTo>
                    <a:pt x="31" y="130"/>
                    <a:pt x="68" y="129"/>
                    <a:pt x="89" y="131"/>
                  </a:cubicBezTo>
                  <a:cubicBezTo>
                    <a:pt x="120" y="134"/>
                    <a:pt x="156" y="137"/>
                    <a:pt x="186" y="128"/>
                  </a:cubicBezTo>
                  <a:cubicBezTo>
                    <a:pt x="201" y="123"/>
                    <a:pt x="217" y="109"/>
                    <a:pt x="210" y="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0" name="ïšlíḓé"/>
            <p:cNvSpPr/>
            <p:nvPr userDrawn="1"/>
          </p:nvSpPr>
          <p:spPr bwMode="auto">
            <a:xfrm>
              <a:off x="7650679" y="2292013"/>
              <a:ext cx="350534" cy="438168"/>
            </a:xfrm>
            <a:custGeom>
              <a:avLst/>
              <a:gdLst>
                <a:gd name="T0" fmla="*/ 167 w 171"/>
                <a:gd name="T1" fmla="*/ 143 h 214"/>
                <a:gd name="T2" fmla="*/ 151 w 171"/>
                <a:gd name="T3" fmla="*/ 127 h 214"/>
                <a:gd name="T4" fmla="*/ 142 w 171"/>
                <a:gd name="T5" fmla="*/ 96 h 214"/>
                <a:gd name="T6" fmla="*/ 147 w 171"/>
                <a:gd name="T7" fmla="*/ 90 h 214"/>
                <a:gd name="T8" fmla="*/ 145 w 171"/>
                <a:gd name="T9" fmla="*/ 61 h 214"/>
                <a:gd name="T10" fmla="*/ 110 w 171"/>
                <a:gd name="T11" fmla="*/ 43 h 214"/>
                <a:gd name="T12" fmla="*/ 101 w 171"/>
                <a:gd name="T13" fmla="*/ 14 h 214"/>
                <a:gd name="T14" fmla="*/ 62 w 171"/>
                <a:gd name="T15" fmla="*/ 5 h 214"/>
                <a:gd name="T16" fmla="*/ 35 w 171"/>
                <a:gd name="T17" fmla="*/ 39 h 214"/>
                <a:gd name="T18" fmla="*/ 35 w 171"/>
                <a:gd name="T19" fmla="*/ 46 h 214"/>
                <a:gd name="T20" fmla="*/ 1 w 171"/>
                <a:gd name="T21" fmla="*/ 77 h 214"/>
                <a:gd name="T22" fmla="*/ 29 w 171"/>
                <a:gd name="T23" fmla="*/ 105 h 214"/>
                <a:gd name="T24" fmla="*/ 26 w 171"/>
                <a:gd name="T25" fmla="*/ 139 h 214"/>
                <a:gd name="T26" fmla="*/ 53 w 171"/>
                <a:gd name="T27" fmla="*/ 140 h 214"/>
                <a:gd name="T28" fmla="*/ 49 w 171"/>
                <a:gd name="T29" fmla="*/ 157 h 214"/>
                <a:gd name="T30" fmla="*/ 57 w 171"/>
                <a:gd name="T31" fmla="*/ 169 h 214"/>
                <a:gd name="T32" fmla="*/ 83 w 171"/>
                <a:gd name="T33" fmla="*/ 167 h 214"/>
                <a:gd name="T34" fmla="*/ 93 w 171"/>
                <a:gd name="T35" fmla="*/ 200 h 214"/>
                <a:gd name="T36" fmla="*/ 123 w 171"/>
                <a:gd name="T37" fmla="*/ 194 h 214"/>
                <a:gd name="T38" fmla="*/ 130 w 171"/>
                <a:gd name="T39" fmla="*/ 210 h 214"/>
                <a:gd name="T40" fmla="*/ 146 w 171"/>
                <a:gd name="T41" fmla="*/ 209 h 214"/>
                <a:gd name="T42" fmla="*/ 159 w 171"/>
                <a:gd name="T43" fmla="*/ 173 h 214"/>
                <a:gd name="T44" fmla="*/ 167 w 171"/>
                <a:gd name="T45" fmla="*/ 14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1" h="214">
                  <a:moveTo>
                    <a:pt x="167" y="143"/>
                  </a:moveTo>
                  <a:cubicBezTo>
                    <a:pt x="165" y="135"/>
                    <a:pt x="159" y="129"/>
                    <a:pt x="151" y="127"/>
                  </a:cubicBezTo>
                  <a:cubicBezTo>
                    <a:pt x="152" y="116"/>
                    <a:pt x="149" y="104"/>
                    <a:pt x="142" y="96"/>
                  </a:cubicBezTo>
                  <a:cubicBezTo>
                    <a:pt x="144" y="94"/>
                    <a:pt x="146" y="93"/>
                    <a:pt x="147" y="90"/>
                  </a:cubicBezTo>
                  <a:cubicBezTo>
                    <a:pt x="152" y="81"/>
                    <a:pt x="150" y="69"/>
                    <a:pt x="145" y="61"/>
                  </a:cubicBezTo>
                  <a:cubicBezTo>
                    <a:pt x="138" y="47"/>
                    <a:pt x="124" y="40"/>
                    <a:pt x="110" y="43"/>
                  </a:cubicBezTo>
                  <a:cubicBezTo>
                    <a:pt x="112" y="33"/>
                    <a:pt x="108" y="22"/>
                    <a:pt x="101" y="14"/>
                  </a:cubicBezTo>
                  <a:cubicBezTo>
                    <a:pt x="91" y="3"/>
                    <a:pt x="76" y="0"/>
                    <a:pt x="62" y="5"/>
                  </a:cubicBezTo>
                  <a:cubicBezTo>
                    <a:pt x="47" y="10"/>
                    <a:pt x="37" y="23"/>
                    <a:pt x="35" y="39"/>
                  </a:cubicBezTo>
                  <a:cubicBezTo>
                    <a:pt x="35" y="41"/>
                    <a:pt x="35" y="44"/>
                    <a:pt x="35" y="46"/>
                  </a:cubicBezTo>
                  <a:cubicBezTo>
                    <a:pt x="18" y="44"/>
                    <a:pt x="2" y="60"/>
                    <a:pt x="1" y="77"/>
                  </a:cubicBezTo>
                  <a:cubicBezTo>
                    <a:pt x="0" y="94"/>
                    <a:pt x="14" y="106"/>
                    <a:pt x="29" y="105"/>
                  </a:cubicBezTo>
                  <a:cubicBezTo>
                    <a:pt x="22" y="115"/>
                    <a:pt x="15" y="129"/>
                    <a:pt x="26" y="139"/>
                  </a:cubicBezTo>
                  <a:cubicBezTo>
                    <a:pt x="34" y="146"/>
                    <a:pt x="46" y="146"/>
                    <a:pt x="53" y="140"/>
                  </a:cubicBezTo>
                  <a:cubicBezTo>
                    <a:pt x="53" y="144"/>
                    <a:pt x="49" y="154"/>
                    <a:pt x="49" y="157"/>
                  </a:cubicBezTo>
                  <a:cubicBezTo>
                    <a:pt x="50" y="162"/>
                    <a:pt x="53" y="166"/>
                    <a:pt x="57" y="169"/>
                  </a:cubicBezTo>
                  <a:cubicBezTo>
                    <a:pt x="65" y="174"/>
                    <a:pt x="75" y="171"/>
                    <a:pt x="83" y="167"/>
                  </a:cubicBezTo>
                  <a:cubicBezTo>
                    <a:pt x="80" y="179"/>
                    <a:pt x="82" y="193"/>
                    <a:pt x="93" y="200"/>
                  </a:cubicBezTo>
                  <a:cubicBezTo>
                    <a:pt x="103" y="206"/>
                    <a:pt x="117" y="203"/>
                    <a:pt x="123" y="194"/>
                  </a:cubicBezTo>
                  <a:cubicBezTo>
                    <a:pt x="127" y="197"/>
                    <a:pt x="126" y="206"/>
                    <a:pt x="130" y="210"/>
                  </a:cubicBezTo>
                  <a:cubicBezTo>
                    <a:pt x="135" y="214"/>
                    <a:pt x="141" y="212"/>
                    <a:pt x="146" y="209"/>
                  </a:cubicBezTo>
                  <a:cubicBezTo>
                    <a:pt x="158" y="202"/>
                    <a:pt x="164" y="186"/>
                    <a:pt x="159" y="173"/>
                  </a:cubicBezTo>
                  <a:cubicBezTo>
                    <a:pt x="165" y="165"/>
                    <a:pt x="171" y="154"/>
                    <a:pt x="167" y="1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1" name="iśḻïďè"/>
            <p:cNvSpPr/>
            <p:nvPr userDrawn="1"/>
          </p:nvSpPr>
          <p:spPr bwMode="auto">
            <a:xfrm>
              <a:off x="4126391" y="2701759"/>
              <a:ext cx="391983" cy="390798"/>
            </a:xfrm>
            <a:custGeom>
              <a:avLst/>
              <a:gdLst>
                <a:gd name="T0" fmla="*/ 112 w 191"/>
                <a:gd name="T1" fmla="*/ 8 h 191"/>
                <a:gd name="T2" fmla="*/ 102 w 191"/>
                <a:gd name="T3" fmla="*/ 29 h 191"/>
                <a:gd name="T4" fmla="*/ 74 w 191"/>
                <a:gd name="T5" fmla="*/ 47 h 191"/>
                <a:gd name="T6" fmla="*/ 68 w 191"/>
                <a:gd name="T7" fmla="*/ 43 h 191"/>
                <a:gd name="T8" fmla="*/ 39 w 191"/>
                <a:gd name="T9" fmla="*/ 53 h 191"/>
                <a:gd name="T10" fmla="*/ 32 w 191"/>
                <a:gd name="T11" fmla="*/ 91 h 191"/>
                <a:gd name="T12" fmla="*/ 8 w 191"/>
                <a:gd name="T13" fmla="*/ 109 h 191"/>
                <a:gd name="T14" fmla="*/ 10 w 191"/>
                <a:gd name="T15" fmla="*/ 149 h 191"/>
                <a:gd name="T16" fmla="*/ 50 w 191"/>
                <a:gd name="T17" fmla="*/ 165 h 191"/>
                <a:gd name="T18" fmla="*/ 57 w 191"/>
                <a:gd name="T19" fmla="*/ 163 h 191"/>
                <a:gd name="T20" fmla="*/ 96 w 191"/>
                <a:gd name="T21" fmla="*/ 187 h 191"/>
                <a:gd name="T22" fmla="*/ 115 w 191"/>
                <a:gd name="T23" fmla="*/ 152 h 191"/>
                <a:gd name="T24" fmla="*/ 149 w 191"/>
                <a:gd name="T25" fmla="*/ 145 h 191"/>
                <a:gd name="T26" fmla="*/ 141 w 191"/>
                <a:gd name="T27" fmla="*/ 119 h 191"/>
                <a:gd name="T28" fmla="*/ 159 w 191"/>
                <a:gd name="T29" fmla="*/ 118 h 191"/>
                <a:gd name="T30" fmla="*/ 168 w 191"/>
                <a:gd name="T31" fmla="*/ 107 h 191"/>
                <a:gd name="T32" fmla="*/ 159 w 191"/>
                <a:gd name="T33" fmla="*/ 83 h 191"/>
                <a:gd name="T34" fmla="*/ 188 w 191"/>
                <a:gd name="T35" fmla="*/ 64 h 191"/>
                <a:gd name="T36" fmla="*/ 173 w 191"/>
                <a:gd name="T37" fmla="*/ 37 h 191"/>
                <a:gd name="T38" fmla="*/ 187 w 191"/>
                <a:gd name="T39" fmla="*/ 25 h 191"/>
                <a:gd name="T40" fmla="*/ 182 w 191"/>
                <a:gd name="T41" fmla="*/ 10 h 191"/>
                <a:gd name="T42" fmla="*/ 144 w 191"/>
                <a:gd name="T43" fmla="*/ 8 h 191"/>
                <a:gd name="T44" fmla="*/ 112 w 191"/>
                <a:gd name="T45" fmla="*/ 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1" h="191">
                  <a:moveTo>
                    <a:pt x="112" y="8"/>
                  </a:moveTo>
                  <a:cubicBezTo>
                    <a:pt x="105" y="13"/>
                    <a:pt x="101" y="21"/>
                    <a:pt x="102" y="29"/>
                  </a:cubicBezTo>
                  <a:cubicBezTo>
                    <a:pt x="90" y="30"/>
                    <a:pt x="80" y="37"/>
                    <a:pt x="74" y="47"/>
                  </a:cubicBezTo>
                  <a:cubicBezTo>
                    <a:pt x="72" y="45"/>
                    <a:pt x="70" y="44"/>
                    <a:pt x="68" y="43"/>
                  </a:cubicBezTo>
                  <a:cubicBezTo>
                    <a:pt x="58" y="40"/>
                    <a:pt x="46" y="46"/>
                    <a:pt x="39" y="53"/>
                  </a:cubicBezTo>
                  <a:cubicBezTo>
                    <a:pt x="29" y="63"/>
                    <a:pt x="26" y="79"/>
                    <a:pt x="32" y="91"/>
                  </a:cubicBezTo>
                  <a:cubicBezTo>
                    <a:pt x="22" y="93"/>
                    <a:pt x="13" y="100"/>
                    <a:pt x="8" y="109"/>
                  </a:cubicBezTo>
                  <a:cubicBezTo>
                    <a:pt x="0" y="121"/>
                    <a:pt x="1" y="137"/>
                    <a:pt x="10" y="149"/>
                  </a:cubicBezTo>
                  <a:cubicBezTo>
                    <a:pt x="19" y="161"/>
                    <a:pt x="35" y="168"/>
                    <a:pt x="50" y="165"/>
                  </a:cubicBezTo>
                  <a:cubicBezTo>
                    <a:pt x="52" y="164"/>
                    <a:pt x="55" y="163"/>
                    <a:pt x="57" y="163"/>
                  </a:cubicBezTo>
                  <a:cubicBezTo>
                    <a:pt x="60" y="180"/>
                    <a:pt x="80" y="191"/>
                    <a:pt x="96" y="187"/>
                  </a:cubicBezTo>
                  <a:cubicBezTo>
                    <a:pt x="113" y="183"/>
                    <a:pt x="120" y="166"/>
                    <a:pt x="115" y="152"/>
                  </a:cubicBezTo>
                  <a:cubicBezTo>
                    <a:pt x="127" y="156"/>
                    <a:pt x="142" y="159"/>
                    <a:pt x="149" y="145"/>
                  </a:cubicBezTo>
                  <a:cubicBezTo>
                    <a:pt x="153" y="136"/>
                    <a:pt x="150" y="124"/>
                    <a:pt x="141" y="119"/>
                  </a:cubicBezTo>
                  <a:cubicBezTo>
                    <a:pt x="146" y="118"/>
                    <a:pt x="156" y="119"/>
                    <a:pt x="159" y="118"/>
                  </a:cubicBezTo>
                  <a:cubicBezTo>
                    <a:pt x="164" y="116"/>
                    <a:pt x="167" y="112"/>
                    <a:pt x="168" y="107"/>
                  </a:cubicBezTo>
                  <a:cubicBezTo>
                    <a:pt x="171" y="97"/>
                    <a:pt x="166" y="89"/>
                    <a:pt x="159" y="83"/>
                  </a:cubicBezTo>
                  <a:cubicBezTo>
                    <a:pt x="171" y="82"/>
                    <a:pt x="184" y="76"/>
                    <a:pt x="188" y="64"/>
                  </a:cubicBezTo>
                  <a:cubicBezTo>
                    <a:pt x="191" y="53"/>
                    <a:pt x="185" y="40"/>
                    <a:pt x="173" y="37"/>
                  </a:cubicBezTo>
                  <a:cubicBezTo>
                    <a:pt x="176" y="32"/>
                    <a:pt x="184" y="30"/>
                    <a:pt x="187" y="25"/>
                  </a:cubicBezTo>
                  <a:cubicBezTo>
                    <a:pt x="190" y="20"/>
                    <a:pt x="186" y="14"/>
                    <a:pt x="182" y="10"/>
                  </a:cubicBezTo>
                  <a:cubicBezTo>
                    <a:pt x="172" y="0"/>
                    <a:pt x="155" y="0"/>
                    <a:pt x="144" y="8"/>
                  </a:cubicBezTo>
                  <a:cubicBezTo>
                    <a:pt x="134" y="4"/>
                    <a:pt x="122" y="2"/>
                    <a:pt x="112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2" name="í$ľîdê"/>
            <p:cNvSpPr/>
            <p:nvPr userDrawn="1"/>
          </p:nvSpPr>
          <p:spPr bwMode="auto">
            <a:xfrm>
              <a:off x="4317050" y="2425830"/>
              <a:ext cx="328034" cy="286585"/>
            </a:xfrm>
            <a:custGeom>
              <a:avLst/>
              <a:gdLst>
                <a:gd name="T0" fmla="*/ 143 w 160"/>
                <a:gd name="T1" fmla="*/ 28 h 140"/>
                <a:gd name="T2" fmla="*/ 136 w 160"/>
                <a:gd name="T3" fmla="*/ 7 h 140"/>
                <a:gd name="T4" fmla="*/ 102 w 160"/>
                <a:gd name="T5" fmla="*/ 16 h 140"/>
                <a:gd name="T6" fmla="*/ 73 w 160"/>
                <a:gd name="T7" fmla="*/ 33 h 140"/>
                <a:gd name="T8" fmla="*/ 53 w 160"/>
                <a:gd name="T9" fmla="*/ 36 h 140"/>
                <a:gd name="T10" fmla="*/ 38 w 160"/>
                <a:gd name="T11" fmla="*/ 64 h 140"/>
                <a:gd name="T12" fmla="*/ 27 w 160"/>
                <a:gd name="T13" fmla="*/ 123 h 140"/>
                <a:gd name="T14" fmla="*/ 112 w 160"/>
                <a:gd name="T15" fmla="*/ 89 h 140"/>
                <a:gd name="T16" fmla="*/ 111 w 160"/>
                <a:gd name="T17" fmla="*/ 86 h 140"/>
                <a:gd name="T18" fmla="*/ 117 w 160"/>
                <a:gd name="T19" fmla="*/ 83 h 140"/>
                <a:gd name="T20" fmla="*/ 135 w 160"/>
                <a:gd name="T21" fmla="*/ 72 h 140"/>
                <a:gd name="T22" fmla="*/ 143 w 160"/>
                <a:gd name="T23" fmla="*/ 2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" h="140">
                  <a:moveTo>
                    <a:pt x="143" y="28"/>
                  </a:moveTo>
                  <a:cubicBezTo>
                    <a:pt x="146" y="20"/>
                    <a:pt x="143" y="12"/>
                    <a:pt x="136" y="7"/>
                  </a:cubicBezTo>
                  <a:cubicBezTo>
                    <a:pt x="124" y="0"/>
                    <a:pt x="111" y="7"/>
                    <a:pt x="102" y="16"/>
                  </a:cubicBezTo>
                  <a:cubicBezTo>
                    <a:pt x="92" y="27"/>
                    <a:pt x="93" y="31"/>
                    <a:pt x="73" y="33"/>
                  </a:cubicBezTo>
                  <a:cubicBezTo>
                    <a:pt x="66" y="34"/>
                    <a:pt x="60" y="33"/>
                    <a:pt x="53" y="36"/>
                  </a:cubicBezTo>
                  <a:cubicBezTo>
                    <a:pt x="42" y="42"/>
                    <a:pt x="37" y="53"/>
                    <a:pt x="38" y="64"/>
                  </a:cubicBezTo>
                  <a:cubicBezTo>
                    <a:pt x="17" y="76"/>
                    <a:pt x="0" y="107"/>
                    <a:pt x="27" y="123"/>
                  </a:cubicBezTo>
                  <a:cubicBezTo>
                    <a:pt x="55" y="140"/>
                    <a:pt x="98" y="114"/>
                    <a:pt x="112" y="89"/>
                  </a:cubicBezTo>
                  <a:cubicBezTo>
                    <a:pt x="112" y="88"/>
                    <a:pt x="112" y="87"/>
                    <a:pt x="111" y="86"/>
                  </a:cubicBezTo>
                  <a:cubicBezTo>
                    <a:pt x="112" y="85"/>
                    <a:pt x="114" y="84"/>
                    <a:pt x="117" y="83"/>
                  </a:cubicBezTo>
                  <a:cubicBezTo>
                    <a:pt x="123" y="80"/>
                    <a:pt x="129" y="76"/>
                    <a:pt x="135" y="72"/>
                  </a:cubicBezTo>
                  <a:cubicBezTo>
                    <a:pt x="147" y="62"/>
                    <a:pt x="160" y="37"/>
                    <a:pt x="143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533" name="图片 53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64308">
            <a:off x="1377224" y="2515751"/>
            <a:ext cx="1118143" cy="2043719"/>
          </a:xfrm>
          <a:prstGeom prst="rect">
            <a:avLst/>
          </a:prstGeom>
        </p:spPr>
      </p:pic>
      <p:pic>
        <p:nvPicPr>
          <p:cNvPr id="534" name="图片 53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62718">
            <a:off x="6928894" y="2219626"/>
            <a:ext cx="1150076" cy="2105277"/>
          </a:xfrm>
          <a:prstGeom prst="rect">
            <a:avLst/>
          </a:prstGeom>
        </p:spPr>
      </p:pic>
      <p:pic>
        <p:nvPicPr>
          <p:cNvPr id="535" name="图片 53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63212">
            <a:off x="1256897" y="3398681"/>
            <a:ext cx="1088441" cy="1992453"/>
          </a:xfrm>
          <a:prstGeom prst="rect">
            <a:avLst/>
          </a:prstGeom>
        </p:spPr>
      </p:pic>
      <p:pic>
        <p:nvPicPr>
          <p:cNvPr id="536" name="图片 53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06577">
            <a:off x="1547677" y="4572341"/>
            <a:ext cx="1126746" cy="2062572"/>
          </a:xfrm>
          <a:prstGeom prst="rect">
            <a:avLst/>
          </a:prstGeom>
        </p:spPr>
      </p:pic>
      <p:pic>
        <p:nvPicPr>
          <p:cNvPr id="537" name="图片 53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47554">
            <a:off x="7144711" y="3491896"/>
            <a:ext cx="1109124" cy="2030314"/>
          </a:xfrm>
          <a:prstGeom prst="rect">
            <a:avLst/>
          </a:prstGeom>
        </p:spPr>
      </p:pic>
      <p:pic>
        <p:nvPicPr>
          <p:cNvPr id="538" name="图片 53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57748">
            <a:off x="6796258" y="4297038"/>
            <a:ext cx="1089834" cy="1991974"/>
          </a:xfrm>
          <a:prstGeom prst="rect">
            <a:avLst/>
          </a:prstGeom>
        </p:spPr>
      </p:pic>
      <p:sp>
        <p:nvSpPr>
          <p:cNvPr id="539" name="TextBox 538">
            <a:extLst>
              <a:ext uri="{FF2B5EF4-FFF2-40B4-BE49-F238E27FC236}">
                <a16:creationId xmlns:a16="http://schemas.microsoft.com/office/drawing/2014/main" id="{53BD1FE8-3138-4E63-A164-BF9B373BDFB6}"/>
              </a:ext>
            </a:extLst>
          </p:cNvPr>
          <p:cNvSpPr txBox="1"/>
          <p:nvPr userDrawn="1"/>
        </p:nvSpPr>
        <p:spPr>
          <a:xfrm>
            <a:off x="10667565" y="88740"/>
            <a:ext cx="166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Cry Uncial" pitchFamily="2" charset="0"/>
              </a:rPr>
              <a:t>MĂNG NON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C1DA">
            <a:alpha val="3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1.wav"/><Relationship Id="rId7" Type="http://schemas.openxmlformats.org/officeDocument/2006/relationships/image" Target="../media/image29.png"/><Relationship Id="rId2" Type="http://schemas.microsoft.com/office/2007/relationships/media" Target="../media/media1.wav"/><Relationship Id="rId1" Type="http://schemas.openxmlformats.org/officeDocument/2006/relationships/tags" Target="../tags/tag4.xml"/><Relationship Id="rId6" Type="http://schemas.openxmlformats.org/officeDocument/2006/relationships/image" Target="../media/image28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32.png"/><Relationship Id="rId4" Type="http://schemas.openxmlformats.org/officeDocument/2006/relationships/tags" Target="../tags/tag5.xml"/><Relationship Id="rId9" Type="http://schemas.openxmlformats.org/officeDocument/2006/relationships/image" Target="../media/image3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1.xml"/><Relationship Id="rId5" Type="http://schemas.microsoft.com/office/2007/relationships/hdphoto" Target="../media/hdphoto5.wdp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5" Type="http://schemas.microsoft.com/office/2007/relationships/hdphoto" Target="../media/hdphoto1.wdp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7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6" Type="http://schemas.openxmlformats.org/officeDocument/2006/relationships/image" Target="../media/image51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5" Type="http://schemas.microsoft.com/office/2007/relationships/hdphoto" Target="../media/hdphoto9.wdp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audio" Target="../media/audio1.wav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0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48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_任意多边形 74">
            <a:extLst>
              <a:ext uri="{FF2B5EF4-FFF2-40B4-BE49-F238E27FC236}">
                <a16:creationId xmlns:a16="http://schemas.microsoft.com/office/drawing/2014/main" id="{66194EB9-2C7E-422C-A0E4-14B50342E9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165178" y="4995532"/>
            <a:ext cx="15357178" cy="6546017"/>
          </a:xfrm>
          <a:custGeom>
            <a:avLst/>
            <a:gdLst>
              <a:gd name="connsiteX0" fmla="*/ 11183573 w 15357178"/>
              <a:gd name="connsiteY0" fmla="*/ 18 h 6546017"/>
              <a:gd name="connsiteX1" fmla="*/ 11952849 w 15357178"/>
              <a:gd name="connsiteY1" fmla="*/ 249903 h 6546017"/>
              <a:gd name="connsiteX2" fmla="*/ 12036399 w 15357178"/>
              <a:gd name="connsiteY2" fmla="*/ 325570 h 6546017"/>
              <a:gd name="connsiteX3" fmla="*/ 12045138 w 15357178"/>
              <a:gd name="connsiteY3" fmla="*/ 316124 h 6546017"/>
              <a:gd name="connsiteX4" fmla="*/ 12037135 w 15357178"/>
              <a:gd name="connsiteY4" fmla="*/ 326236 h 6546017"/>
              <a:gd name="connsiteX5" fmla="*/ 12048351 w 15357178"/>
              <a:gd name="connsiteY5" fmla="*/ 336394 h 6546017"/>
              <a:gd name="connsiteX6" fmla="*/ 13439899 w 15357178"/>
              <a:gd name="connsiteY6" fmla="*/ 78923 h 6546017"/>
              <a:gd name="connsiteX7" fmla="*/ 14145560 w 15357178"/>
              <a:gd name="connsiteY7" fmla="*/ 781325 h 6546017"/>
              <a:gd name="connsiteX8" fmla="*/ 14149379 w 15357178"/>
              <a:gd name="connsiteY8" fmla="*/ 782356 h 6546017"/>
              <a:gd name="connsiteX9" fmla="*/ 14301422 w 15357178"/>
              <a:gd name="connsiteY9" fmla="*/ 823435 h 6546017"/>
              <a:gd name="connsiteX10" fmla="*/ 15051178 w 15357178"/>
              <a:gd name="connsiteY10" fmla="*/ 1463025 h 6546017"/>
              <a:gd name="connsiteX11" fmla="*/ 15010643 w 15357178"/>
              <a:gd name="connsiteY11" fmla="*/ 2202228 h 6546017"/>
              <a:gd name="connsiteX12" fmla="*/ 15306748 w 15357178"/>
              <a:gd name="connsiteY12" fmla="*/ 3332453 h 6546017"/>
              <a:gd name="connsiteX13" fmla="*/ 13919650 w 15357178"/>
              <a:gd name="connsiteY13" fmla="*/ 4321796 h 6546017"/>
              <a:gd name="connsiteX14" fmla="*/ 13423092 w 15357178"/>
              <a:gd name="connsiteY14" fmla="*/ 5169536 h 6546017"/>
              <a:gd name="connsiteX15" fmla="*/ 11732473 w 15357178"/>
              <a:gd name="connsiteY15" fmla="*/ 5272180 h 6546017"/>
              <a:gd name="connsiteX16" fmla="*/ 10524323 w 15357178"/>
              <a:gd name="connsiteY16" fmla="*/ 6176561 h 6546017"/>
              <a:gd name="connsiteX17" fmla="*/ 8747937 w 15357178"/>
              <a:gd name="connsiteY17" fmla="*/ 5624530 h 6546017"/>
              <a:gd name="connsiteX18" fmla="*/ 7107332 w 15357178"/>
              <a:gd name="connsiteY18" fmla="*/ 5748382 h 6546017"/>
              <a:gd name="connsiteX19" fmla="*/ 6960886 w 15357178"/>
              <a:gd name="connsiteY19" fmla="*/ 5699250 h 6546017"/>
              <a:gd name="connsiteX20" fmla="*/ 6807099 w 15357178"/>
              <a:gd name="connsiteY20" fmla="*/ 5746125 h 6546017"/>
              <a:gd name="connsiteX21" fmla="*/ 5899414 w 15357178"/>
              <a:gd name="connsiteY21" fmla="*/ 5605072 h 6546017"/>
              <a:gd name="connsiteX22" fmla="*/ 4890854 w 15357178"/>
              <a:gd name="connsiteY22" fmla="*/ 6509454 h 6546017"/>
              <a:gd name="connsiteX23" fmla="*/ 3407932 w 15357178"/>
              <a:gd name="connsiteY23" fmla="*/ 5957423 h 6546017"/>
              <a:gd name="connsiteX24" fmla="*/ 1205111 w 15357178"/>
              <a:gd name="connsiteY24" fmla="*/ 5412006 h 6546017"/>
              <a:gd name="connsiteX25" fmla="*/ 236579 w 15357178"/>
              <a:gd name="connsiteY25" fmla="*/ 4805060 h 6546017"/>
              <a:gd name="connsiteX26" fmla="*/ 443532 w 15357178"/>
              <a:gd name="connsiteY26" fmla="*/ 3985783 h 6546017"/>
              <a:gd name="connsiteX27" fmla="*/ 6517 w 15357178"/>
              <a:gd name="connsiteY27" fmla="*/ 3145230 h 6546017"/>
              <a:gd name="connsiteX28" fmla="*/ 804616 w 15357178"/>
              <a:gd name="connsiteY28" fmla="*/ 2398120 h 6546017"/>
              <a:gd name="connsiteX29" fmla="*/ 812250 w 15357178"/>
              <a:gd name="connsiteY29" fmla="*/ 2378425 h 6546017"/>
              <a:gd name="connsiteX30" fmla="*/ 1167764 w 15357178"/>
              <a:gd name="connsiteY30" fmla="*/ 1305560 h 6546017"/>
              <a:gd name="connsiteX31" fmla="*/ 2897255 w 15357178"/>
              <a:gd name="connsiteY31" fmla="*/ 1060452 h 6546017"/>
              <a:gd name="connsiteX32" fmla="*/ 2897559 w 15357178"/>
              <a:gd name="connsiteY32" fmla="*/ 1059980 h 6546017"/>
              <a:gd name="connsiteX33" fmla="*/ 2896224 w 15357178"/>
              <a:gd name="connsiteY33" fmla="*/ 1059015 h 6546017"/>
              <a:gd name="connsiteX34" fmla="*/ 2897612 w 15357178"/>
              <a:gd name="connsiteY34" fmla="*/ 1059897 h 6546017"/>
              <a:gd name="connsiteX35" fmla="*/ 2967962 w 15357178"/>
              <a:gd name="connsiteY35" fmla="*/ 950505 h 6546017"/>
              <a:gd name="connsiteX36" fmla="*/ 4640984 w 15357178"/>
              <a:gd name="connsiteY36" fmla="*/ 806001 h 6546017"/>
              <a:gd name="connsiteX37" fmla="*/ 5320441 w 15357178"/>
              <a:gd name="connsiteY37" fmla="*/ 341375 h 6546017"/>
              <a:gd name="connsiteX38" fmla="*/ 5441194 w 15357178"/>
              <a:gd name="connsiteY38" fmla="*/ 332911 h 6546017"/>
              <a:gd name="connsiteX39" fmla="*/ 6083385 w 15357178"/>
              <a:gd name="connsiteY39" fmla="*/ 582796 h 6546017"/>
              <a:gd name="connsiteX40" fmla="*/ 6153132 w 15357178"/>
              <a:gd name="connsiteY40" fmla="*/ 658463 h 6546017"/>
              <a:gd name="connsiteX41" fmla="*/ 6160427 w 15357178"/>
              <a:gd name="connsiteY41" fmla="*/ 649017 h 6546017"/>
              <a:gd name="connsiteX42" fmla="*/ 6153746 w 15357178"/>
              <a:gd name="connsiteY42" fmla="*/ 659129 h 6546017"/>
              <a:gd name="connsiteX43" fmla="*/ 6163109 w 15357178"/>
              <a:gd name="connsiteY43" fmla="*/ 669287 h 6546017"/>
              <a:gd name="connsiteX44" fmla="*/ 7324770 w 15357178"/>
              <a:gd name="connsiteY44" fmla="*/ 411816 h 6546017"/>
              <a:gd name="connsiteX45" fmla="*/ 7538593 w 15357178"/>
              <a:gd name="connsiteY45" fmla="*/ 530704 h 6546017"/>
              <a:gd name="connsiteX46" fmla="*/ 7582444 w 15357178"/>
              <a:gd name="connsiteY46" fmla="*/ 566853 h 6546017"/>
              <a:gd name="connsiteX47" fmla="*/ 7601474 w 15357178"/>
              <a:gd name="connsiteY47" fmla="*/ 569035 h 6546017"/>
              <a:gd name="connsiteX48" fmla="*/ 8136199 w 15357178"/>
              <a:gd name="connsiteY48" fmla="*/ 727559 h 6546017"/>
              <a:gd name="connsiteX49" fmla="*/ 8136563 w 15357178"/>
              <a:gd name="connsiteY49" fmla="*/ 727087 h 6546017"/>
              <a:gd name="connsiteX50" fmla="*/ 8134963 w 15357178"/>
              <a:gd name="connsiteY50" fmla="*/ 726122 h 6546017"/>
              <a:gd name="connsiteX51" fmla="*/ 8136627 w 15357178"/>
              <a:gd name="connsiteY51" fmla="*/ 727004 h 6546017"/>
              <a:gd name="connsiteX52" fmla="*/ 8220899 w 15357178"/>
              <a:gd name="connsiteY52" fmla="*/ 617612 h 6546017"/>
              <a:gd name="connsiteX53" fmla="*/ 10225004 w 15357178"/>
              <a:gd name="connsiteY53" fmla="*/ 473108 h 6546017"/>
              <a:gd name="connsiteX54" fmla="*/ 11038923 w 15357178"/>
              <a:gd name="connsiteY54" fmla="*/ 8482 h 6546017"/>
              <a:gd name="connsiteX55" fmla="*/ 11183573 w 15357178"/>
              <a:gd name="connsiteY55" fmla="*/ 18 h 654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5357178" h="6546017">
                <a:moveTo>
                  <a:pt x="11183573" y="18"/>
                </a:moveTo>
                <a:cubicBezTo>
                  <a:pt x="11471663" y="-1462"/>
                  <a:pt x="11749013" y="88605"/>
                  <a:pt x="11952849" y="249903"/>
                </a:cubicBezTo>
                <a:lnTo>
                  <a:pt x="12036399" y="325570"/>
                </a:lnTo>
                <a:lnTo>
                  <a:pt x="12045138" y="316124"/>
                </a:lnTo>
                <a:lnTo>
                  <a:pt x="12037135" y="326236"/>
                </a:lnTo>
                <a:lnTo>
                  <a:pt x="12048351" y="336394"/>
                </a:lnTo>
                <a:cubicBezTo>
                  <a:pt x="12389935" y="18114"/>
                  <a:pt x="12954959" y="-86399"/>
                  <a:pt x="13439899" y="78923"/>
                </a:cubicBezTo>
                <a:cubicBezTo>
                  <a:pt x="13809413" y="204855"/>
                  <a:pt x="14074376" y="468507"/>
                  <a:pt x="14145560" y="781325"/>
                </a:cubicBezTo>
                <a:lnTo>
                  <a:pt x="14149379" y="782356"/>
                </a:lnTo>
                <a:lnTo>
                  <a:pt x="14301422" y="823435"/>
                </a:lnTo>
                <a:cubicBezTo>
                  <a:pt x="14654538" y="938803"/>
                  <a:pt x="14930067" y="1171196"/>
                  <a:pt x="15051178" y="1463025"/>
                </a:cubicBezTo>
                <a:cubicBezTo>
                  <a:pt x="15151775" y="1705113"/>
                  <a:pt x="15137439" y="1968047"/>
                  <a:pt x="15010643" y="2202228"/>
                </a:cubicBezTo>
                <a:cubicBezTo>
                  <a:pt x="15322320" y="2523384"/>
                  <a:pt x="15431320" y="2939707"/>
                  <a:pt x="15306748" y="3332453"/>
                </a:cubicBezTo>
                <a:cubicBezTo>
                  <a:pt x="15141147" y="3854582"/>
                  <a:pt x="14592931" y="4245604"/>
                  <a:pt x="13919650" y="4321796"/>
                </a:cubicBezTo>
                <a:cubicBezTo>
                  <a:pt x="13916436" y="4647695"/>
                  <a:pt x="13735263" y="4956774"/>
                  <a:pt x="13423092" y="5169536"/>
                </a:cubicBezTo>
                <a:cubicBezTo>
                  <a:pt x="12948779" y="5492848"/>
                  <a:pt x="12263633" y="5534394"/>
                  <a:pt x="11732473" y="5272180"/>
                </a:cubicBezTo>
                <a:cubicBezTo>
                  <a:pt x="11560692" y="5722573"/>
                  <a:pt x="11100715" y="6066874"/>
                  <a:pt x="10524323" y="6176561"/>
                </a:cubicBezTo>
                <a:cubicBezTo>
                  <a:pt x="9845109" y="6305799"/>
                  <a:pt x="9136235" y="6085562"/>
                  <a:pt x="8747937" y="5624530"/>
                </a:cubicBezTo>
                <a:cubicBezTo>
                  <a:pt x="8232409" y="5870680"/>
                  <a:pt x="7630230" y="5900544"/>
                  <a:pt x="7107332" y="5748382"/>
                </a:cubicBezTo>
                <a:lnTo>
                  <a:pt x="6960886" y="5699250"/>
                </a:lnTo>
                <a:lnTo>
                  <a:pt x="6807099" y="5746125"/>
                </a:lnTo>
                <a:cubicBezTo>
                  <a:pt x="6503893" y="5814184"/>
                  <a:pt x="6176547" y="5768956"/>
                  <a:pt x="5899414" y="5605072"/>
                </a:cubicBezTo>
                <a:cubicBezTo>
                  <a:pt x="5756012" y="6055466"/>
                  <a:pt x="5372025" y="6399766"/>
                  <a:pt x="4890854" y="6509454"/>
                </a:cubicBezTo>
                <a:cubicBezTo>
                  <a:pt x="4323848" y="6638692"/>
                  <a:pt x="3732083" y="6418455"/>
                  <a:pt x="3407932" y="5957423"/>
                </a:cubicBezTo>
                <a:cubicBezTo>
                  <a:pt x="2642846" y="6395022"/>
                  <a:pt x="1649141" y="6149052"/>
                  <a:pt x="1205111" y="5412006"/>
                </a:cubicBezTo>
                <a:cubicBezTo>
                  <a:pt x="768921" y="5460452"/>
                  <a:pt x="359348" y="5203844"/>
                  <a:pt x="236579" y="4805060"/>
                </a:cubicBezTo>
                <a:cubicBezTo>
                  <a:pt x="147649" y="4516537"/>
                  <a:pt x="226262" y="4205157"/>
                  <a:pt x="443532" y="3985783"/>
                </a:cubicBezTo>
                <a:cubicBezTo>
                  <a:pt x="135269" y="3813705"/>
                  <a:pt x="-36401" y="3483493"/>
                  <a:pt x="6517" y="3145230"/>
                </a:cubicBezTo>
                <a:cubicBezTo>
                  <a:pt x="56862" y="2749177"/>
                  <a:pt x="388234" y="2438947"/>
                  <a:pt x="804616" y="2398120"/>
                </a:cubicBezTo>
                <a:cubicBezTo>
                  <a:pt x="807092" y="2391507"/>
                  <a:pt x="809775" y="2385038"/>
                  <a:pt x="812250" y="2378425"/>
                </a:cubicBezTo>
                <a:cubicBezTo>
                  <a:pt x="756334" y="1988410"/>
                  <a:pt x="886737" y="1595088"/>
                  <a:pt x="1167764" y="1305560"/>
                </a:cubicBezTo>
                <a:cubicBezTo>
                  <a:pt x="1611795" y="848266"/>
                  <a:pt x="2331694" y="746341"/>
                  <a:pt x="2897255" y="1060452"/>
                </a:cubicBezTo>
                <a:lnTo>
                  <a:pt x="2897559" y="1059980"/>
                </a:lnTo>
                <a:lnTo>
                  <a:pt x="2896224" y="1059015"/>
                </a:lnTo>
                <a:lnTo>
                  <a:pt x="2897612" y="1059897"/>
                </a:lnTo>
                <a:lnTo>
                  <a:pt x="2967962" y="950505"/>
                </a:lnTo>
                <a:cubicBezTo>
                  <a:pt x="3350341" y="429773"/>
                  <a:pt x="4149264" y="346424"/>
                  <a:pt x="4640984" y="806001"/>
                </a:cubicBezTo>
                <a:cubicBezTo>
                  <a:pt x="4773244" y="554568"/>
                  <a:pt x="5027241" y="380765"/>
                  <a:pt x="5320441" y="341375"/>
                </a:cubicBezTo>
                <a:cubicBezTo>
                  <a:pt x="5360780" y="335948"/>
                  <a:pt x="5401111" y="333158"/>
                  <a:pt x="5441194" y="332911"/>
                </a:cubicBezTo>
                <a:cubicBezTo>
                  <a:pt x="5681691" y="331431"/>
                  <a:pt x="5913222" y="421498"/>
                  <a:pt x="6083385" y="582796"/>
                </a:cubicBezTo>
                <a:lnTo>
                  <a:pt x="6153132" y="658463"/>
                </a:lnTo>
                <a:lnTo>
                  <a:pt x="6160427" y="649017"/>
                </a:lnTo>
                <a:lnTo>
                  <a:pt x="6153746" y="659129"/>
                </a:lnTo>
                <a:lnTo>
                  <a:pt x="6163109" y="669287"/>
                </a:lnTo>
                <a:cubicBezTo>
                  <a:pt x="6448263" y="351007"/>
                  <a:pt x="6919943" y="246495"/>
                  <a:pt x="7324770" y="411816"/>
                </a:cubicBezTo>
                <a:cubicBezTo>
                  <a:pt x="7401887" y="443299"/>
                  <a:pt x="7473549" y="483390"/>
                  <a:pt x="7538593" y="530704"/>
                </a:cubicBezTo>
                <a:lnTo>
                  <a:pt x="7582444" y="566853"/>
                </a:lnTo>
                <a:lnTo>
                  <a:pt x="7601474" y="569035"/>
                </a:lnTo>
                <a:cubicBezTo>
                  <a:pt x="7785902" y="596506"/>
                  <a:pt x="7966828" y="649032"/>
                  <a:pt x="8136199" y="727559"/>
                </a:cubicBezTo>
                <a:lnTo>
                  <a:pt x="8136563" y="727087"/>
                </a:lnTo>
                <a:lnTo>
                  <a:pt x="8134963" y="726122"/>
                </a:lnTo>
                <a:lnTo>
                  <a:pt x="8136627" y="727004"/>
                </a:lnTo>
                <a:lnTo>
                  <a:pt x="8220899" y="617612"/>
                </a:lnTo>
                <a:cubicBezTo>
                  <a:pt x="8678948" y="96880"/>
                  <a:pt x="9635975" y="13531"/>
                  <a:pt x="10225004" y="473108"/>
                </a:cubicBezTo>
                <a:cubicBezTo>
                  <a:pt x="10383438" y="221675"/>
                  <a:pt x="10687699" y="47872"/>
                  <a:pt x="11038923" y="8482"/>
                </a:cubicBezTo>
                <a:cubicBezTo>
                  <a:pt x="11087244" y="3055"/>
                  <a:pt x="11135557" y="265"/>
                  <a:pt x="11183573" y="18"/>
                </a:cubicBezTo>
                <a:close/>
              </a:path>
            </a:pathLst>
          </a:custGeom>
          <a:solidFill>
            <a:srgbClr val="DEFC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9" name="5c249dca6369b">
            <a:hlinkClick r:id="" action="ppaction://media"/>
            <a:extLst>
              <a:ext uri="{FF2B5EF4-FFF2-40B4-BE49-F238E27FC236}">
                <a16:creationId xmlns:a16="http://schemas.microsoft.com/office/drawing/2014/main" id="{C43B6E2C-D4D9-42DC-AB67-F8D7BB353E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486978" y="1719955"/>
            <a:ext cx="487363" cy="487363"/>
          </a:xfrm>
          <a:prstGeom prst="rect">
            <a:avLst/>
          </a:prstGeom>
        </p:spPr>
      </p:pic>
      <p:pic>
        <p:nvPicPr>
          <p:cNvPr id="10" name="图片 2">
            <a:extLst>
              <a:ext uri="{FF2B5EF4-FFF2-40B4-BE49-F238E27FC236}">
                <a16:creationId xmlns:a16="http://schemas.microsoft.com/office/drawing/2014/main" id="{FBE62183-9ECC-4F8B-B4DF-8D0E2AE1B72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9" b="14243"/>
          <a:stretch/>
        </p:blipFill>
        <p:spPr>
          <a:xfrm>
            <a:off x="1717693" y="444869"/>
            <a:ext cx="8748781" cy="5093544"/>
          </a:xfrm>
          <a:prstGeom prst="rect">
            <a:avLst/>
          </a:prstGeom>
        </p:spPr>
      </p:pic>
      <p:sp>
        <p:nvSpPr>
          <p:cNvPr id="11" name="文本框 9">
            <a:extLst>
              <a:ext uri="{FF2B5EF4-FFF2-40B4-BE49-F238E27FC236}">
                <a16:creationId xmlns:a16="http://schemas.microsoft.com/office/drawing/2014/main" id="{4C760360-5619-4300-96D2-43D89E0CD3AE}"/>
              </a:ext>
            </a:extLst>
          </p:cNvPr>
          <p:cNvSpPr txBox="1"/>
          <p:nvPr/>
        </p:nvSpPr>
        <p:spPr>
          <a:xfrm>
            <a:off x="2746724" y="1341717"/>
            <a:ext cx="6873543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4400" b="1" dirty="0" err="1">
                <a:solidFill>
                  <a:srgbClr val="47ADBB"/>
                </a:solidFill>
                <a:effectLst>
                  <a:glow rad="177800">
                    <a:srgbClr val="F2CAC7"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a Matter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Tập</a:t>
            </a:r>
            <a:r>
              <a:rPr lang="en-US" altLang="zh-CN" sz="4400" b="1" dirty="0">
                <a:solidFill>
                  <a:srgbClr val="47ADBB"/>
                </a:solidFill>
                <a:effectLst>
                  <a:glow rad="177800">
                    <a:srgbClr val="F2CAC7"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a Matter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47ADBB"/>
                </a:solidFill>
                <a:effectLst>
                  <a:glow rad="177800">
                    <a:srgbClr val="F2CAC7"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a Matter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làm</a:t>
            </a:r>
            <a:r>
              <a:rPr lang="en-US" altLang="zh-CN" sz="4400" b="1" dirty="0">
                <a:solidFill>
                  <a:srgbClr val="47ADBB"/>
                </a:solidFill>
                <a:effectLst>
                  <a:glow rad="177800">
                    <a:srgbClr val="F2CAC7"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a Matter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400" b="1" dirty="0" err="1">
                <a:solidFill>
                  <a:srgbClr val="47ADBB"/>
                </a:solidFill>
                <a:effectLst>
                  <a:glow rad="177800">
                    <a:srgbClr val="F2CAC7">
                      <a:alpha val="3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lba Matter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văn</a:t>
            </a:r>
            <a:endParaRPr lang="zh-CN" altLang="en-US" sz="4400" b="1" dirty="0">
              <a:solidFill>
                <a:srgbClr val="47ADBB"/>
              </a:solidFill>
              <a:effectLst>
                <a:glow rad="177800">
                  <a:srgbClr val="F2CAC7">
                    <a:alpha val="3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lba Matter" panose="02040603050506020204" pitchFamily="18" charset="0"/>
              <a:ea typeface="小单纯体" panose="02010601030101010101" pitchFamily="2" charset="-122"/>
              <a:cs typeface="Times New Roman" pitchFamily="18" charset="0"/>
            </a:endParaRPr>
          </a:p>
        </p:txBody>
      </p:sp>
      <p:grpSp>
        <p:nvGrpSpPr>
          <p:cNvPr id="16" name="PA_组合 75">
            <a:extLst>
              <a:ext uri="{FF2B5EF4-FFF2-40B4-BE49-F238E27FC236}">
                <a16:creationId xmlns:a16="http://schemas.microsoft.com/office/drawing/2014/main" id="{603708CB-395B-4622-8C61-F3D30F4D8791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-4293611" y="5623944"/>
            <a:ext cx="20771391" cy="6524058"/>
            <a:chOff x="-3320052" y="5254516"/>
            <a:chExt cx="20771391" cy="6524058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7" name="云形 79">
              <a:extLst>
                <a:ext uri="{FF2B5EF4-FFF2-40B4-BE49-F238E27FC236}">
                  <a16:creationId xmlns:a16="http://schemas.microsoft.com/office/drawing/2014/main" id="{0722B015-08A4-4D0D-9848-EA43FEBCF5B6}"/>
                </a:ext>
              </a:extLst>
            </p:cNvPr>
            <p:cNvSpPr/>
            <p:nvPr/>
          </p:nvSpPr>
          <p:spPr>
            <a:xfrm>
              <a:off x="1685446" y="5254516"/>
              <a:ext cx="9179102" cy="6210344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 80">
              <a:extLst>
                <a:ext uri="{FF2B5EF4-FFF2-40B4-BE49-F238E27FC236}">
                  <a16:creationId xmlns:a16="http://schemas.microsoft.com/office/drawing/2014/main" id="{22A6223C-AA6A-4DDF-950C-2BD5864909DB}"/>
                </a:ext>
              </a:extLst>
            </p:cNvPr>
            <p:cNvSpPr/>
            <p:nvPr/>
          </p:nvSpPr>
          <p:spPr>
            <a:xfrm>
              <a:off x="-3320052" y="5383692"/>
              <a:ext cx="20771391" cy="6394882"/>
            </a:xfrm>
            <a:custGeom>
              <a:avLst/>
              <a:gdLst>
                <a:gd name="connsiteX0" fmla="*/ 17183508 w 20771391"/>
                <a:gd name="connsiteY0" fmla="*/ 18 h 6394882"/>
                <a:gd name="connsiteX1" fmla="*/ 17844826 w 20771391"/>
                <a:gd name="connsiteY1" fmla="*/ 249903 h 6394882"/>
                <a:gd name="connsiteX2" fmla="*/ 17916650 w 20771391"/>
                <a:gd name="connsiteY2" fmla="*/ 325570 h 6394882"/>
                <a:gd name="connsiteX3" fmla="*/ 17924162 w 20771391"/>
                <a:gd name="connsiteY3" fmla="*/ 316124 h 6394882"/>
                <a:gd name="connsiteX4" fmla="*/ 17917282 w 20771391"/>
                <a:gd name="connsiteY4" fmla="*/ 326236 h 6394882"/>
                <a:gd name="connsiteX5" fmla="*/ 17926924 w 20771391"/>
                <a:gd name="connsiteY5" fmla="*/ 336394 h 6394882"/>
                <a:gd name="connsiteX6" fmla="*/ 19123182 w 20771391"/>
                <a:gd name="connsiteY6" fmla="*/ 78923 h 6394882"/>
                <a:gd name="connsiteX7" fmla="*/ 19729810 w 20771391"/>
                <a:gd name="connsiteY7" fmla="*/ 781325 h 6394882"/>
                <a:gd name="connsiteX8" fmla="*/ 19733094 w 20771391"/>
                <a:gd name="connsiteY8" fmla="*/ 782356 h 6394882"/>
                <a:gd name="connsiteX9" fmla="*/ 19863798 w 20771391"/>
                <a:gd name="connsiteY9" fmla="*/ 823435 h 6394882"/>
                <a:gd name="connsiteX10" fmla="*/ 20508334 w 20771391"/>
                <a:gd name="connsiteY10" fmla="*/ 1463025 h 6394882"/>
                <a:gd name="connsiteX11" fmla="*/ 20473488 w 20771391"/>
                <a:gd name="connsiteY11" fmla="*/ 2202228 h 6394882"/>
                <a:gd name="connsiteX12" fmla="*/ 20728038 w 20771391"/>
                <a:gd name="connsiteY12" fmla="*/ 3332453 h 6394882"/>
                <a:gd name="connsiteX13" fmla="*/ 19535604 w 20771391"/>
                <a:gd name="connsiteY13" fmla="*/ 4321796 h 6394882"/>
                <a:gd name="connsiteX14" fmla="*/ 19108734 w 20771391"/>
                <a:gd name="connsiteY14" fmla="*/ 5169536 h 6394882"/>
                <a:gd name="connsiteX15" fmla="*/ 17655376 w 20771391"/>
                <a:gd name="connsiteY15" fmla="*/ 5272180 h 6394882"/>
                <a:gd name="connsiteX16" fmla="*/ 16616778 w 20771391"/>
                <a:gd name="connsiteY16" fmla="*/ 6176561 h 6394882"/>
                <a:gd name="connsiteX17" fmla="*/ 15089690 w 20771391"/>
                <a:gd name="connsiteY17" fmla="*/ 5624530 h 6394882"/>
                <a:gd name="connsiteX18" fmla="*/ 13532209 w 20771391"/>
                <a:gd name="connsiteY18" fmla="*/ 5690966 h 6394882"/>
                <a:gd name="connsiteX19" fmla="*/ 13394962 w 20771391"/>
                <a:gd name="connsiteY19" fmla="*/ 5622178 h 6394882"/>
                <a:gd name="connsiteX20" fmla="*/ 13210654 w 20771391"/>
                <a:gd name="connsiteY20" fmla="*/ 5621940 h 6394882"/>
                <a:gd name="connsiteX21" fmla="*/ 12657652 w 20771391"/>
                <a:gd name="connsiteY21" fmla="*/ 5453938 h 6394882"/>
                <a:gd name="connsiteX22" fmla="*/ 11619054 w 20771391"/>
                <a:gd name="connsiteY22" fmla="*/ 6358319 h 6394882"/>
                <a:gd name="connsiteX23" fmla="*/ 10091966 w 20771391"/>
                <a:gd name="connsiteY23" fmla="*/ 5806288 h 6394882"/>
                <a:gd name="connsiteX24" fmla="*/ 7823537 w 20771391"/>
                <a:gd name="connsiteY24" fmla="*/ 5260870 h 6394882"/>
                <a:gd name="connsiteX25" fmla="*/ 7656903 w 20771391"/>
                <a:gd name="connsiteY25" fmla="*/ 5265056 h 6394882"/>
                <a:gd name="connsiteX26" fmla="*/ 7522673 w 20771391"/>
                <a:gd name="connsiteY26" fmla="*/ 5246285 h 6394882"/>
                <a:gd name="connsiteX27" fmla="*/ 7367687 w 20771391"/>
                <a:gd name="connsiteY27" fmla="*/ 5350379 h 6394882"/>
                <a:gd name="connsiteX28" fmla="*/ 6075118 w 20771391"/>
                <a:gd name="connsiteY28" fmla="*/ 5345032 h 6394882"/>
                <a:gd name="connsiteX29" fmla="*/ 5036520 w 20771391"/>
                <a:gd name="connsiteY29" fmla="*/ 6249413 h 6394882"/>
                <a:gd name="connsiteX30" fmla="*/ 3509431 w 20771391"/>
                <a:gd name="connsiteY30" fmla="*/ 5697382 h 6394882"/>
                <a:gd name="connsiteX31" fmla="*/ 1241004 w 20771391"/>
                <a:gd name="connsiteY31" fmla="*/ 5151964 h 6394882"/>
                <a:gd name="connsiteX32" fmla="*/ 243626 w 20771391"/>
                <a:gd name="connsiteY32" fmla="*/ 4545018 h 6394882"/>
                <a:gd name="connsiteX33" fmla="*/ 456743 w 20771391"/>
                <a:gd name="connsiteY33" fmla="*/ 3725742 h 6394882"/>
                <a:gd name="connsiteX34" fmla="*/ 6712 w 20771391"/>
                <a:gd name="connsiteY34" fmla="*/ 2885189 h 6394882"/>
                <a:gd name="connsiteX35" fmla="*/ 828582 w 20771391"/>
                <a:gd name="connsiteY35" fmla="*/ 2138079 h 6394882"/>
                <a:gd name="connsiteX36" fmla="*/ 836443 w 20771391"/>
                <a:gd name="connsiteY36" fmla="*/ 2118384 h 6394882"/>
                <a:gd name="connsiteX37" fmla="*/ 1202545 w 20771391"/>
                <a:gd name="connsiteY37" fmla="*/ 1045519 h 6394882"/>
                <a:gd name="connsiteX38" fmla="*/ 2983546 w 20771391"/>
                <a:gd name="connsiteY38" fmla="*/ 800411 h 6394882"/>
                <a:gd name="connsiteX39" fmla="*/ 2983859 w 20771391"/>
                <a:gd name="connsiteY39" fmla="*/ 799939 h 6394882"/>
                <a:gd name="connsiteX40" fmla="*/ 2982483 w 20771391"/>
                <a:gd name="connsiteY40" fmla="*/ 798974 h 6394882"/>
                <a:gd name="connsiteX41" fmla="*/ 2983913 w 20771391"/>
                <a:gd name="connsiteY41" fmla="*/ 799856 h 6394882"/>
                <a:gd name="connsiteX42" fmla="*/ 3056359 w 20771391"/>
                <a:gd name="connsiteY42" fmla="*/ 690464 h 6394882"/>
                <a:gd name="connsiteX43" fmla="*/ 4779207 w 20771391"/>
                <a:gd name="connsiteY43" fmla="*/ 545960 h 6394882"/>
                <a:gd name="connsiteX44" fmla="*/ 5478902 w 20771391"/>
                <a:gd name="connsiteY44" fmla="*/ 81334 h 6394882"/>
                <a:gd name="connsiteX45" fmla="*/ 5603251 w 20771391"/>
                <a:gd name="connsiteY45" fmla="*/ 72870 h 6394882"/>
                <a:gd name="connsiteX46" fmla="*/ 6264568 w 20771391"/>
                <a:gd name="connsiteY46" fmla="*/ 322755 h 6394882"/>
                <a:gd name="connsiteX47" fmla="*/ 6336392 w 20771391"/>
                <a:gd name="connsiteY47" fmla="*/ 398422 h 6394882"/>
                <a:gd name="connsiteX48" fmla="*/ 6343904 w 20771391"/>
                <a:gd name="connsiteY48" fmla="*/ 388976 h 6394882"/>
                <a:gd name="connsiteX49" fmla="*/ 6337025 w 20771391"/>
                <a:gd name="connsiteY49" fmla="*/ 399088 h 6394882"/>
                <a:gd name="connsiteX50" fmla="*/ 6346667 w 20771391"/>
                <a:gd name="connsiteY50" fmla="*/ 409246 h 6394882"/>
                <a:gd name="connsiteX51" fmla="*/ 7542925 w 20771391"/>
                <a:gd name="connsiteY51" fmla="*/ 151775 h 6394882"/>
                <a:gd name="connsiteX52" fmla="*/ 8149553 w 20771391"/>
                <a:gd name="connsiteY52" fmla="*/ 854177 h 6394882"/>
                <a:gd name="connsiteX53" fmla="*/ 8152836 w 20771391"/>
                <a:gd name="connsiteY53" fmla="*/ 855208 h 6394882"/>
                <a:gd name="connsiteX54" fmla="*/ 8197160 w 20771391"/>
                <a:gd name="connsiteY54" fmla="*/ 869139 h 6394882"/>
                <a:gd name="connsiteX55" fmla="*/ 8283464 w 20771391"/>
                <a:gd name="connsiteY55" fmla="*/ 831675 h 6394882"/>
                <a:gd name="connsiteX56" fmla="*/ 9566080 w 20771391"/>
                <a:gd name="connsiteY56" fmla="*/ 909317 h 6394882"/>
                <a:gd name="connsiteX57" fmla="*/ 9566393 w 20771391"/>
                <a:gd name="connsiteY57" fmla="*/ 908845 h 6394882"/>
                <a:gd name="connsiteX58" fmla="*/ 9565017 w 20771391"/>
                <a:gd name="connsiteY58" fmla="*/ 907880 h 6394882"/>
                <a:gd name="connsiteX59" fmla="*/ 9566447 w 20771391"/>
                <a:gd name="connsiteY59" fmla="*/ 908762 h 6394882"/>
                <a:gd name="connsiteX60" fmla="*/ 9638893 w 20771391"/>
                <a:gd name="connsiteY60" fmla="*/ 799370 h 6394882"/>
                <a:gd name="connsiteX61" fmla="*/ 11361741 w 20771391"/>
                <a:gd name="connsiteY61" fmla="*/ 654866 h 6394882"/>
                <a:gd name="connsiteX62" fmla="*/ 12061436 w 20771391"/>
                <a:gd name="connsiteY62" fmla="*/ 190240 h 6394882"/>
                <a:gd name="connsiteX63" fmla="*/ 12185784 w 20771391"/>
                <a:gd name="connsiteY63" fmla="*/ 181776 h 6394882"/>
                <a:gd name="connsiteX64" fmla="*/ 12847102 w 20771391"/>
                <a:gd name="connsiteY64" fmla="*/ 431661 h 6394882"/>
                <a:gd name="connsiteX65" fmla="*/ 12918926 w 20771391"/>
                <a:gd name="connsiteY65" fmla="*/ 507328 h 6394882"/>
                <a:gd name="connsiteX66" fmla="*/ 12926438 w 20771391"/>
                <a:gd name="connsiteY66" fmla="*/ 497882 h 6394882"/>
                <a:gd name="connsiteX67" fmla="*/ 12919558 w 20771391"/>
                <a:gd name="connsiteY67" fmla="*/ 507994 h 6394882"/>
                <a:gd name="connsiteX68" fmla="*/ 12929200 w 20771391"/>
                <a:gd name="connsiteY68" fmla="*/ 518152 h 6394882"/>
                <a:gd name="connsiteX69" fmla="*/ 14125458 w 20771391"/>
                <a:gd name="connsiteY69" fmla="*/ 260681 h 6394882"/>
                <a:gd name="connsiteX70" fmla="*/ 14597010 w 20771391"/>
                <a:gd name="connsiteY70" fmla="*/ 636575 h 6394882"/>
                <a:gd name="connsiteX71" fmla="*/ 14609605 w 20771391"/>
                <a:gd name="connsiteY71" fmla="*/ 658401 h 6394882"/>
                <a:gd name="connsiteX72" fmla="*/ 14636617 w 20771391"/>
                <a:gd name="connsiteY72" fmla="*/ 617612 h 6394882"/>
                <a:gd name="connsiteX73" fmla="*/ 16359465 w 20771391"/>
                <a:gd name="connsiteY73" fmla="*/ 473108 h 6394882"/>
                <a:gd name="connsiteX74" fmla="*/ 17059160 w 20771391"/>
                <a:gd name="connsiteY74" fmla="*/ 8482 h 6394882"/>
                <a:gd name="connsiteX75" fmla="*/ 17183508 w 20771391"/>
                <a:gd name="connsiteY75" fmla="*/ 18 h 639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0771391" h="6394882">
                  <a:moveTo>
                    <a:pt x="17183508" y="18"/>
                  </a:moveTo>
                  <a:cubicBezTo>
                    <a:pt x="17431168" y="-1462"/>
                    <a:pt x="17669594" y="88605"/>
                    <a:pt x="17844826" y="249903"/>
                  </a:cubicBezTo>
                  <a:lnTo>
                    <a:pt x="17916650" y="325570"/>
                  </a:lnTo>
                  <a:lnTo>
                    <a:pt x="17924162" y="316124"/>
                  </a:lnTo>
                  <a:lnTo>
                    <a:pt x="17917282" y="326236"/>
                  </a:lnTo>
                  <a:lnTo>
                    <a:pt x="17926924" y="336394"/>
                  </a:lnTo>
                  <a:cubicBezTo>
                    <a:pt x="18220570" y="18114"/>
                    <a:pt x="18706298" y="-86399"/>
                    <a:pt x="19123182" y="78923"/>
                  </a:cubicBezTo>
                  <a:cubicBezTo>
                    <a:pt x="19440839" y="204855"/>
                    <a:pt x="19668616" y="468507"/>
                    <a:pt x="19729810" y="781325"/>
                  </a:cubicBezTo>
                  <a:lnTo>
                    <a:pt x="19733094" y="782356"/>
                  </a:lnTo>
                  <a:lnTo>
                    <a:pt x="19863798" y="823435"/>
                  </a:lnTo>
                  <a:cubicBezTo>
                    <a:pt x="20167360" y="938803"/>
                    <a:pt x="20404220" y="1171196"/>
                    <a:pt x="20508334" y="1463025"/>
                  </a:cubicBezTo>
                  <a:cubicBezTo>
                    <a:pt x="20594812" y="1705113"/>
                    <a:pt x="20582490" y="1968047"/>
                    <a:pt x="20473488" y="2202228"/>
                  </a:cubicBezTo>
                  <a:cubicBezTo>
                    <a:pt x="20741424" y="2523384"/>
                    <a:pt x="20835128" y="2939707"/>
                    <a:pt x="20728038" y="3332453"/>
                  </a:cubicBezTo>
                  <a:cubicBezTo>
                    <a:pt x="20585676" y="3854582"/>
                    <a:pt x="20114398" y="4245604"/>
                    <a:pt x="19535604" y="4321796"/>
                  </a:cubicBezTo>
                  <a:cubicBezTo>
                    <a:pt x="19532842" y="4647695"/>
                    <a:pt x="19377095" y="4956774"/>
                    <a:pt x="19108734" y="5169536"/>
                  </a:cubicBezTo>
                  <a:cubicBezTo>
                    <a:pt x="18700986" y="5492848"/>
                    <a:pt x="18111994" y="5534394"/>
                    <a:pt x="17655376" y="5272180"/>
                  </a:cubicBezTo>
                  <a:cubicBezTo>
                    <a:pt x="17507703" y="5722573"/>
                    <a:pt x="17112279" y="6066874"/>
                    <a:pt x="16616778" y="6176561"/>
                  </a:cubicBezTo>
                  <a:cubicBezTo>
                    <a:pt x="16032884" y="6305799"/>
                    <a:pt x="15423494" y="6085562"/>
                    <a:pt x="15089690" y="5624530"/>
                  </a:cubicBezTo>
                  <a:cubicBezTo>
                    <a:pt x="14597269" y="5898030"/>
                    <a:pt x="14012885" y="5904510"/>
                    <a:pt x="13532209" y="5690966"/>
                  </a:cubicBezTo>
                  <a:lnTo>
                    <a:pt x="13394962" y="5622178"/>
                  </a:lnTo>
                  <a:lnTo>
                    <a:pt x="13210654" y="5621940"/>
                  </a:lnTo>
                  <a:cubicBezTo>
                    <a:pt x="13018731" y="5607882"/>
                    <a:pt x="12828884" y="5552268"/>
                    <a:pt x="12657652" y="5453938"/>
                  </a:cubicBezTo>
                  <a:cubicBezTo>
                    <a:pt x="12509979" y="5904331"/>
                    <a:pt x="12114555" y="6248632"/>
                    <a:pt x="11619054" y="6358319"/>
                  </a:cubicBezTo>
                  <a:cubicBezTo>
                    <a:pt x="11035160" y="6487557"/>
                    <a:pt x="10425771" y="6267320"/>
                    <a:pt x="10091966" y="5806288"/>
                  </a:cubicBezTo>
                  <a:cubicBezTo>
                    <a:pt x="9304093" y="6243888"/>
                    <a:pt x="8280793" y="5997918"/>
                    <a:pt x="7823537" y="5260870"/>
                  </a:cubicBezTo>
                  <a:cubicBezTo>
                    <a:pt x="7767390" y="5266926"/>
                    <a:pt x="7711671" y="5268215"/>
                    <a:pt x="7656903" y="5265056"/>
                  </a:cubicBezTo>
                  <a:lnTo>
                    <a:pt x="7522673" y="5246285"/>
                  </a:lnTo>
                  <a:lnTo>
                    <a:pt x="7367687" y="5350379"/>
                  </a:lnTo>
                  <a:cubicBezTo>
                    <a:pt x="6975548" y="5571340"/>
                    <a:pt x="6474659" y="5574469"/>
                    <a:pt x="6075118" y="5345032"/>
                  </a:cubicBezTo>
                  <a:cubicBezTo>
                    <a:pt x="5927445" y="5795425"/>
                    <a:pt x="5532021" y="6139726"/>
                    <a:pt x="5036520" y="6249413"/>
                  </a:cubicBezTo>
                  <a:cubicBezTo>
                    <a:pt x="4452627" y="6378651"/>
                    <a:pt x="3843237" y="6158414"/>
                    <a:pt x="3509431" y="5697382"/>
                  </a:cubicBezTo>
                  <a:cubicBezTo>
                    <a:pt x="2721559" y="6134982"/>
                    <a:pt x="1698259" y="5889012"/>
                    <a:pt x="1241004" y="5151964"/>
                  </a:cubicBezTo>
                  <a:cubicBezTo>
                    <a:pt x="791823" y="5200411"/>
                    <a:pt x="370052" y="4943803"/>
                    <a:pt x="243626" y="4545018"/>
                  </a:cubicBezTo>
                  <a:cubicBezTo>
                    <a:pt x="152048" y="4256496"/>
                    <a:pt x="233002" y="3945116"/>
                    <a:pt x="456743" y="3725742"/>
                  </a:cubicBezTo>
                  <a:cubicBezTo>
                    <a:pt x="139299" y="3553664"/>
                    <a:pt x="-37484" y="3223452"/>
                    <a:pt x="6712" y="2885189"/>
                  </a:cubicBezTo>
                  <a:cubicBezTo>
                    <a:pt x="58557" y="2489136"/>
                    <a:pt x="399799" y="2178906"/>
                    <a:pt x="828582" y="2138079"/>
                  </a:cubicBezTo>
                  <a:cubicBezTo>
                    <a:pt x="831131" y="2131466"/>
                    <a:pt x="833894" y="2124997"/>
                    <a:pt x="836443" y="2118384"/>
                  </a:cubicBezTo>
                  <a:cubicBezTo>
                    <a:pt x="778862" y="1728369"/>
                    <a:pt x="913148" y="1335047"/>
                    <a:pt x="1202545" y="1045519"/>
                  </a:cubicBezTo>
                  <a:cubicBezTo>
                    <a:pt x="1659800" y="588225"/>
                    <a:pt x="2401140" y="486300"/>
                    <a:pt x="2983546" y="800411"/>
                  </a:cubicBezTo>
                  <a:lnTo>
                    <a:pt x="2983859" y="799939"/>
                  </a:lnTo>
                  <a:lnTo>
                    <a:pt x="2982483" y="798974"/>
                  </a:lnTo>
                  <a:lnTo>
                    <a:pt x="2983913" y="799856"/>
                  </a:lnTo>
                  <a:lnTo>
                    <a:pt x="3056359" y="690464"/>
                  </a:lnTo>
                  <a:cubicBezTo>
                    <a:pt x="3450125" y="169732"/>
                    <a:pt x="4272843" y="86383"/>
                    <a:pt x="4779207" y="545960"/>
                  </a:cubicBezTo>
                  <a:cubicBezTo>
                    <a:pt x="4915407" y="294527"/>
                    <a:pt x="5176969" y="120724"/>
                    <a:pt x="5478902" y="81334"/>
                  </a:cubicBezTo>
                  <a:cubicBezTo>
                    <a:pt x="5520441" y="75907"/>
                    <a:pt x="5561974" y="73117"/>
                    <a:pt x="5603251" y="72870"/>
                  </a:cubicBezTo>
                  <a:cubicBezTo>
                    <a:pt x="5850910" y="71390"/>
                    <a:pt x="6089337" y="161457"/>
                    <a:pt x="6264568" y="322755"/>
                  </a:cubicBezTo>
                  <a:lnTo>
                    <a:pt x="6336392" y="398422"/>
                  </a:lnTo>
                  <a:lnTo>
                    <a:pt x="6343904" y="388976"/>
                  </a:lnTo>
                  <a:lnTo>
                    <a:pt x="6337025" y="399088"/>
                  </a:lnTo>
                  <a:lnTo>
                    <a:pt x="6346667" y="409246"/>
                  </a:lnTo>
                  <a:cubicBezTo>
                    <a:pt x="6640313" y="90966"/>
                    <a:pt x="7126040" y="-13546"/>
                    <a:pt x="7542925" y="151775"/>
                  </a:cubicBezTo>
                  <a:cubicBezTo>
                    <a:pt x="7860581" y="277707"/>
                    <a:pt x="8088358" y="541359"/>
                    <a:pt x="8149553" y="854177"/>
                  </a:cubicBezTo>
                  <a:lnTo>
                    <a:pt x="8152836" y="855208"/>
                  </a:lnTo>
                  <a:lnTo>
                    <a:pt x="8197160" y="869139"/>
                  </a:lnTo>
                  <a:lnTo>
                    <a:pt x="8283464" y="831675"/>
                  </a:lnTo>
                  <a:cubicBezTo>
                    <a:pt x="8690151" y="674057"/>
                    <a:pt x="9165676" y="693366"/>
                    <a:pt x="9566080" y="909317"/>
                  </a:cubicBezTo>
                  <a:lnTo>
                    <a:pt x="9566393" y="908845"/>
                  </a:lnTo>
                  <a:lnTo>
                    <a:pt x="9565017" y="907880"/>
                  </a:lnTo>
                  <a:lnTo>
                    <a:pt x="9566447" y="908762"/>
                  </a:lnTo>
                  <a:lnTo>
                    <a:pt x="9638893" y="799370"/>
                  </a:lnTo>
                  <a:cubicBezTo>
                    <a:pt x="10032659" y="278638"/>
                    <a:pt x="10855377" y="195289"/>
                    <a:pt x="11361741" y="654866"/>
                  </a:cubicBezTo>
                  <a:cubicBezTo>
                    <a:pt x="11497941" y="403433"/>
                    <a:pt x="11759502" y="229630"/>
                    <a:pt x="12061436" y="190240"/>
                  </a:cubicBezTo>
                  <a:cubicBezTo>
                    <a:pt x="12102975" y="184813"/>
                    <a:pt x="12144508" y="182023"/>
                    <a:pt x="12185784" y="181776"/>
                  </a:cubicBezTo>
                  <a:cubicBezTo>
                    <a:pt x="12433444" y="180296"/>
                    <a:pt x="12671870" y="270363"/>
                    <a:pt x="12847102" y="431661"/>
                  </a:cubicBezTo>
                  <a:lnTo>
                    <a:pt x="12918926" y="507328"/>
                  </a:lnTo>
                  <a:lnTo>
                    <a:pt x="12926438" y="497882"/>
                  </a:lnTo>
                  <a:lnTo>
                    <a:pt x="12919558" y="507994"/>
                  </a:lnTo>
                  <a:lnTo>
                    <a:pt x="12929200" y="518152"/>
                  </a:lnTo>
                  <a:cubicBezTo>
                    <a:pt x="13222846" y="199872"/>
                    <a:pt x="13708574" y="95360"/>
                    <a:pt x="14125458" y="260681"/>
                  </a:cubicBezTo>
                  <a:cubicBezTo>
                    <a:pt x="14323994" y="339389"/>
                    <a:pt x="14487420" y="471893"/>
                    <a:pt x="14597010" y="636575"/>
                  </a:cubicBezTo>
                  <a:lnTo>
                    <a:pt x="14609605" y="658401"/>
                  </a:lnTo>
                  <a:lnTo>
                    <a:pt x="14636617" y="617612"/>
                  </a:lnTo>
                  <a:cubicBezTo>
                    <a:pt x="15030383" y="96880"/>
                    <a:pt x="15853101" y="13531"/>
                    <a:pt x="16359465" y="473108"/>
                  </a:cubicBezTo>
                  <a:cubicBezTo>
                    <a:pt x="16495664" y="221675"/>
                    <a:pt x="16757226" y="47872"/>
                    <a:pt x="17059160" y="8482"/>
                  </a:cubicBezTo>
                  <a:cubicBezTo>
                    <a:pt x="17100699" y="3055"/>
                    <a:pt x="17142232" y="265"/>
                    <a:pt x="1718350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4">
            <a:extLst>
              <a:ext uri="{FF2B5EF4-FFF2-40B4-BE49-F238E27FC236}">
                <a16:creationId xmlns:a16="http://schemas.microsoft.com/office/drawing/2014/main" id="{DD73978E-A50F-4009-8603-06597C73944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37" y="1"/>
            <a:ext cx="4467356" cy="2201508"/>
          </a:xfrm>
          <a:prstGeom prst="rect">
            <a:avLst/>
          </a:prstGeom>
        </p:spPr>
      </p:pic>
      <p:sp>
        <p:nvSpPr>
          <p:cNvPr id="13" name="文本框 3">
            <a:extLst>
              <a:ext uri="{FF2B5EF4-FFF2-40B4-BE49-F238E27FC236}">
                <a16:creationId xmlns:a16="http://schemas.microsoft.com/office/drawing/2014/main" id="{1DDFA57E-D4E9-4321-8AE6-0EAF57BD2352}"/>
              </a:ext>
            </a:extLst>
          </p:cNvPr>
          <p:cNvSpPr txBox="1"/>
          <p:nvPr/>
        </p:nvSpPr>
        <p:spPr>
          <a:xfrm>
            <a:off x="1788541" y="2222297"/>
            <a:ext cx="8789907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extrusionH="57150" prstMaterial="softEdge">
              <a:bevelT w="29210" h="16510" prst="angle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altLang="zh-CN" sz="7000" b="1" dirty="0" err="1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Mở</a:t>
            </a:r>
            <a:r>
              <a:rPr lang="en-US" altLang="zh-CN" sz="7000" b="1" dirty="0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 </a:t>
            </a:r>
            <a:r>
              <a:rPr lang="en-US" altLang="zh-CN" sz="7000" b="1" dirty="0" err="1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bài</a:t>
            </a:r>
            <a:r>
              <a:rPr lang="en-US" altLang="zh-CN" sz="7000" b="1" dirty="0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 </a:t>
            </a:r>
            <a:r>
              <a:rPr lang="en-US" altLang="zh-CN" sz="7000" b="1" dirty="0" err="1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trong</a:t>
            </a:r>
            <a:r>
              <a:rPr lang="en-US" altLang="zh-CN" sz="7000" b="1" dirty="0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 </a:t>
            </a:r>
            <a:r>
              <a:rPr lang="en-US" altLang="zh-CN" sz="7000" b="1" dirty="0" err="1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bài</a:t>
            </a:r>
            <a:r>
              <a:rPr lang="en-US" altLang="zh-CN" sz="7000" b="1" dirty="0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 </a:t>
            </a:r>
          </a:p>
          <a:p>
            <a:pPr algn="ctr"/>
            <a:r>
              <a:rPr lang="en-US" altLang="zh-CN" sz="7000" b="1" dirty="0" err="1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văn</a:t>
            </a:r>
            <a:r>
              <a:rPr lang="en-US" altLang="zh-CN" sz="7000" b="1" dirty="0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 </a:t>
            </a:r>
            <a:r>
              <a:rPr lang="en-US" altLang="zh-CN" sz="7000" b="1" dirty="0" err="1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kể</a:t>
            </a:r>
            <a:r>
              <a:rPr lang="en-US" altLang="zh-CN" sz="7000" b="1" dirty="0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 </a:t>
            </a:r>
            <a:r>
              <a:rPr lang="en-US" altLang="zh-CN" sz="7000" b="1" dirty="0" err="1">
                <a:ln>
                  <a:solidFill>
                    <a:srgbClr val="0070C0"/>
                  </a:solidFill>
                  <a:prstDash val="solid"/>
                </a:ln>
                <a:solidFill>
                  <a:srgbClr val="FF7C8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#9Slide05 Pattaya" panose="00000500000000000000" pitchFamily="2" charset="-34"/>
                <a:ea typeface="AGOldFace-Outline" pitchFamily="18" charset="0"/>
                <a:cs typeface="#9Slide05 Pattaya" panose="00000500000000000000" pitchFamily="2" charset="-34"/>
                <a:sym typeface="inpin heiti" panose="00000500000000000000" pitchFamily="2" charset="-122"/>
              </a:rPr>
              <a:t>chuyện</a:t>
            </a:r>
            <a:endParaRPr lang="en-US" altLang="zh-CN" sz="7000" b="1" dirty="0">
              <a:ln>
                <a:solidFill>
                  <a:srgbClr val="0070C0"/>
                </a:solidFill>
                <a:prstDash val="solid"/>
              </a:ln>
              <a:solidFill>
                <a:srgbClr val="FF7C8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#9Slide05 Pattaya" panose="00000500000000000000" pitchFamily="2" charset="-34"/>
              <a:ea typeface="AGOldFace-Outline" pitchFamily="18" charset="0"/>
              <a:cs typeface="#9Slide05 Pattaya" panose="00000500000000000000" pitchFamily="2" charset="-34"/>
              <a:sym typeface="inpin heiti" panose="00000500000000000000" pitchFamily="2" charset="-122"/>
            </a:endParaRPr>
          </a:p>
        </p:txBody>
      </p:sp>
      <p:pic>
        <p:nvPicPr>
          <p:cNvPr id="3" name="Picture 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E9C6F83F-28A1-4A32-95B2-7220E15E7BB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629" y="2829921"/>
            <a:ext cx="2960912" cy="3320649"/>
          </a:xfrm>
          <a:prstGeom prst="rect">
            <a:avLst/>
          </a:prstGeom>
        </p:spPr>
      </p:pic>
      <p:pic>
        <p:nvPicPr>
          <p:cNvPr id="19" name="Picture 18" descr="A picture containing diagram&#10;&#10;Description automatically generated">
            <a:extLst>
              <a:ext uri="{FF2B5EF4-FFF2-40B4-BE49-F238E27FC236}">
                <a16:creationId xmlns:a16="http://schemas.microsoft.com/office/drawing/2014/main" id="{059FD8E0-3C93-4E72-B834-7AB077EC99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8142" y1="57188" x2="48142" y2="57188"/>
                        <a14:foregroundMark x1="48142" y1="57188" x2="48142" y2="57188"/>
                        <a14:foregroundMark x1="55882" y1="61250" x2="55882" y2="61250"/>
                        <a14:foregroundMark x1="56347" y1="61250" x2="56347" y2="61250"/>
                        <a14:foregroundMark x1="59133" y1="65104" x2="59133" y2="65625"/>
                        <a14:foregroundMark x1="59133" y1="69271" x2="59133" y2="69271"/>
                        <a14:foregroundMark x1="57740" y1="72917" x2="57740" y2="72917"/>
                        <a14:foregroundMark x1="56656" y1="75521" x2="56656" y2="75521"/>
                        <a14:foregroundMark x1="54334" y1="77500" x2="53870" y2="77708"/>
                        <a14:foregroundMark x1="53096" y1="77708" x2="53096" y2="77708"/>
                        <a14:foregroundMark x1="53096" y1="77708" x2="52167" y2="78333"/>
                        <a14:foregroundMark x1="59907" y1="57188" x2="59907" y2="57188"/>
                        <a14:foregroundMark x1="59907" y1="57083" x2="59907" y2="57083"/>
                        <a14:foregroundMark x1="59907" y1="56875" x2="59907" y2="56875"/>
                        <a14:foregroundMark x1="56811" y1="56146" x2="56811" y2="56146"/>
                        <a14:foregroundMark x1="56656" y1="56146" x2="56656" y2="56146"/>
                        <a14:foregroundMark x1="53870" y1="55313" x2="53870" y2="55313"/>
                        <a14:foregroundMark x1="53560" y1="55313" x2="53560" y2="55313"/>
                        <a14:foregroundMark x1="46749" y1="63854" x2="46749" y2="63854"/>
                        <a14:foregroundMark x1="52477" y1="61667" x2="52477" y2="61667"/>
                        <a14:foregroundMark x1="54799" y1="67083" x2="54799" y2="67083"/>
                        <a14:foregroundMark x1="58514" y1="44688" x2="58514" y2="44688"/>
                        <a14:foregroundMark x1="58514" y1="44688" x2="58514" y2="44688"/>
                        <a14:foregroundMark x1="44118" y1="44688" x2="44118" y2="44688"/>
                        <a14:foregroundMark x1="59907" y1="40625" x2="59907" y2="40625"/>
                        <a14:foregroundMark x1="60062" y1="40313" x2="60062" y2="40313"/>
                        <a14:foregroundMark x1="67028" y1="66771" x2="67028" y2="66771"/>
                        <a14:foregroundMark x1="67183" y1="66771" x2="67183" y2="667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336" y="915132"/>
            <a:ext cx="5178693" cy="769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11354 -0.00556 " pathEditMode="relative" rAng="0" ptsTypes="AA">
                                      <p:cBhvr>
                                        <p:cTn id="25" dur="4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0261C07-C42A-4461-AC00-D0E75B1924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2417362" y="2483729"/>
            <a:ext cx="7952084" cy="155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651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9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7C80"/>
                </a:solidFill>
                <a:latin typeface="SVN-Vanessas Valentine" panose="02040603050506020204" pitchFamily="18" charset="0"/>
                <a:cs typeface="Times New Roman" pitchFamily="18" charset="0"/>
              </a:rPr>
              <a:t>LUYỆN TẬP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961E8B7-F4A9-4E11-93D1-6B6C70E07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357" y="3586484"/>
            <a:ext cx="2777982" cy="3271516"/>
          </a:xfrm>
          <a:prstGeom prst="rect">
            <a:avLst/>
          </a:prstGeom>
        </p:spPr>
      </p:pic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53B24796-9635-46F7-82AE-75A5213831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3333" y1="26528" x2="43333" y2="26528"/>
                        <a14:foregroundMark x1="43333" y1="26528" x2="43333" y2="26528"/>
                        <a14:foregroundMark x1="44028" y1="23472" x2="44028" y2="23472"/>
                        <a14:foregroundMark x1="44028" y1="23472" x2="44028" y2="23472"/>
                        <a14:foregroundMark x1="48194" y1="29861" x2="48194" y2="29861"/>
                        <a14:foregroundMark x1="46667" y1="27917" x2="46667" y2="27917"/>
                        <a14:foregroundMark x1="47083" y1="27639" x2="47083" y2="2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33" y="1828800"/>
            <a:ext cx="7226903" cy="698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2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245327" y="749853"/>
            <a:ext cx="11864898" cy="553998"/>
          </a:xfrm>
          <a:custGeom>
            <a:avLst/>
            <a:gdLst>
              <a:gd name="connsiteX0" fmla="*/ 0 w 11864898"/>
              <a:gd name="connsiteY0" fmla="*/ 0 h 553998"/>
              <a:gd name="connsiteX1" fmla="*/ 355947 w 11864898"/>
              <a:gd name="connsiteY1" fmla="*/ 0 h 553998"/>
              <a:gd name="connsiteX2" fmla="*/ 711894 w 11864898"/>
              <a:gd name="connsiteY2" fmla="*/ 0 h 553998"/>
              <a:gd name="connsiteX3" fmla="*/ 949192 w 11864898"/>
              <a:gd name="connsiteY3" fmla="*/ 0 h 553998"/>
              <a:gd name="connsiteX4" fmla="*/ 1779735 w 11864898"/>
              <a:gd name="connsiteY4" fmla="*/ 0 h 553998"/>
              <a:gd name="connsiteX5" fmla="*/ 2017033 w 11864898"/>
              <a:gd name="connsiteY5" fmla="*/ 0 h 553998"/>
              <a:gd name="connsiteX6" fmla="*/ 2372980 w 11864898"/>
              <a:gd name="connsiteY6" fmla="*/ 0 h 553998"/>
              <a:gd name="connsiteX7" fmla="*/ 2847576 w 11864898"/>
              <a:gd name="connsiteY7" fmla="*/ 0 h 553998"/>
              <a:gd name="connsiteX8" fmla="*/ 3203522 w 11864898"/>
              <a:gd name="connsiteY8" fmla="*/ 0 h 553998"/>
              <a:gd name="connsiteX9" fmla="*/ 4034065 w 11864898"/>
              <a:gd name="connsiteY9" fmla="*/ 0 h 553998"/>
              <a:gd name="connsiteX10" fmla="*/ 4508661 w 11864898"/>
              <a:gd name="connsiteY10" fmla="*/ 0 h 553998"/>
              <a:gd name="connsiteX11" fmla="*/ 4983257 w 11864898"/>
              <a:gd name="connsiteY11" fmla="*/ 0 h 553998"/>
              <a:gd name="connsiteX12" fmla="*/ 5576502 w 11864898"/>
              <a:gd name="connsiteY12" fmla="*/ 0 h 553998"/>
              <a:gd name="connsiteX13" fmla="*/ 5932449 w 11864898"/>
              <a:gd name="connsiteY13" fmla="*/ 0 h 553998"/>
              <a:gd name="connsiteX14" fmla="*/ 6288396 w 11864898"/>
              <a:gd name="connsiteY14" fmla="*/ 0 h 553998"/>
              <a:gd name="connsiteX15" fmla="*/ 6644343 w 11864898"/>
              <a:gd name="connsiteY15" fmla="*/ 0 h 553998"/>
              <a:gd name="connsiteX16" fmla="*/ 7237588 w 11864898"/>
              <a:gd name="connsiteY16" fmla="*/ 0 h 553998"/>
              <a:gd name="connsiteX17" fmla="*/ 7830833 w 11864898"/>
              <a:gd name="connsiteY17" fmla="*/ 0 h 553998"/>
              <a:gd name="connsiteX18" fmla="*/ 8661376 w 11864898"/>
              <a:gd name="connsiteY18" fmla="*/ 0 h 553998"/>
              <a:gd name="connsiteX19" fmla="*/ 9017322 w 11864898"/>
              <a:gd name="connsiteY19" fmla="*/ 0 h 553998"/>
              <a:gd name="connsiteX20" fmla="*/ 9491918 w 11864898"/>
              <a:gd name="connsiteY20" fmla="*/ 0 h 553998"/>
              <a:gd name="connsiteX21" fmla="*/ 10203812 w 11864898"/>
              <a:gd name="connsiteY21" fmla="*/ 0 h 553998"/>
              <a:gd name="connsiteX22" fmla="*/ 10441110 w 11864898"/>
              <a:gd name="connsiteY22" fmla="*/ 0 h 553998"/>
              <a:gd name="connsiteX23" fmla="*/ 11271653 w 11864898"/>
              <a:gd name="connsiteY23" fmla="*/ 0 h 553998"/>
              <a:gd name="connsiteX24" fmla="*/ 11864898 w 11864898"/>
              <a:gd name="connsiteY24" fmla="*/ 0 h 553998"/>
              <a:gd name="connsiteX25" fmla="*/ 11864898 w 11864898"/>
              <a:gd name="connsiteY25" fmla="*/ 553998 h 553998"/>
              <a:gd name="connsiteX26" fmla="*/ 11153004 w 11864898"/>
              <a:gd name="connsiteY26" fmla="*/ 553998 h 553998"/>
              <a:gd name="connsiteX27" fmla="*/ 10678408 w 11864898"/>
              <a:gd name="connsiteY27" fmla="*/ 553998 h 553998"/>
              <a:gd name="connsiteX28" fmla="*/ 9847865 w 11864898"/>
              <a:gd name="connsiteY28" fmla="*/ 553998 h 553998"/>
              <a:gd name="connsiteX29" fmla="*/ 9017322 w 11864898"/>
              <a:gd name="connsiteY29" fmla="*/ 553998 h 553998"/>
              <a:gd name="connsiteX30" fmla="*/ 8780025 w 11864898"/>
              <a:gd name="connsiteY30" fmla="*/ 553998 h 553998"/>
              <a:gd name="connsiteX31" fmla="*/ 8542727 w 11864898"/>
              <a:gd name="connsiteY31" fmla="*/ 553998 h 553998"/>
              <a:gd name="connsiteX32" fmla="*/ 8186780 w 11864898"/>
              <a:gd name="connsiteY32" fmla="*/ 553998 h 553998"/>
              <a:gd name="connsiteX33" fmla="*/ 7474886 w 11864898"/>
              <a:gd name="connsiteY33" fmla="*/ 553998 h 553998"/>
              <a:gd name="connsiteX34" fmla="*/ 6762992 w 11864898"/>
              <a:gd name="connsiteY34" fmla="*/ 553998 h 553998"/>
              <a:gd name="connsiteX35" fmla="*/ 6051098 w 11864898"/>
              <a:gd name="connsiteY35" fmla="*/ 553998 h 553998"/>
              <a:gd name="connsiteX36" fmla="*/ 5813800 w 11864898"/>
              <a:gd name="connsiteY36" fmla="*/ 553998 h 553998"/>
              <a:gd name="connsiteX37" fmla="*/ 5220555 w 11864898"/>
              <a:gd name="connsiteY37" fmla="*/ 553998 h 553998"/>
              <a:gd name="connsiteX38" fmla="*/ 4390012 w 11864898"/>
              <a:gd name="connsiteY38" fmla="*/ 553998 h 553998"/>
              <a:gd name="connsiteX39" fmla="*/ 3678118 w 11864898"/>
              <a:gd name="connsiteY39" fmla="*/ 553998 h 553998"/>
              <a:gd name="connsiteX40" fmla="*/ 2966224 w 11864898"/>
              <a:gd name="connsiteY40" fmla="*/ 553998 h 553998"/>
              <a:gd name="connsiteX41" fmla="*/ 2135682 w 11864898"/>
              <a:gd name="connsiteY41" fmla="*/ 553998 h 553998"/>
              <a:gd name="connsiteX42" fmla="*/ 1661086 w 11864898"/>
              <a:gd name="connsiteY42" fmla="*/ 553998 h 553998"/>
              <a:gd name="connsiteX43" fmla="*/ 949192 w 11864898"/>
              <a:gd name="connsiteY43" fmla="*/ 553998 h 553998"/>
              <a:gd name="connsiteX44" fmla="*/ 711894 w 11864898"/>
              <a:gd name="connsiteY44" fmla="*/ 553998 h 553998"/>
              <a:gd name="connsiteX45" fmla="*/ 0 w 11864898"/>
              <a:gd name="connsiteY45" fmla="*/ 553998 h 553998"/>
              <a:gd name="connsiteX46" fmla="*/ 0 w 11864898"/>
              <a:gd name="connsiteY46" fmla="*/ 0 h 55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864898" h="553998" extrusionOk="0">
                <a:moveTo>
                  <a:pt x="0" y="0"/>
                </a:moveTo>
                <a:cubicBezTo>
                  <a:pt x="170108" y="-7176"/>
                  <a:pt x="219644" y="26889"/>
                  <a:pt x="355947" y="0"/>
                </a:cubicBezTo>
                <a:cubicBezTo>
                  <a:pt x="492250" y="-26889"/>
                  <a:pt x="568409" y="27653"/>
                  <a:pt x="711894" y="0"/>
                </a:cubicBezTo>
                <a:cubicBezTo>
                  <a:pt x="855379" y="-27653"/>
                  <a:pt x="869940" y="581"/>
                  <a:pt x="949192" y="0"/>
                </a:cubicBezTo>
                <a:cubicBezTo>
                  <a:pt x="1028444" y="-581"/>
                  <a:pt x="1466046" y="91829"/>
                  <a:pt x="1779735" y="0"/>
                </a:cubicBezTo>
                <a:cubicBezTo>
                  <a:pt x="2093424" y="-91829"/>
                  <a:pt x="1938516" y="19629"/>
                  <a:pt x="2017033" y="0"/>
                </a:cubicBezTo>
                <a:cubicBezTo>
                  <a:pt x="2095550" y="-19629"/>
                  <a:pt x="2246669" y="32711"/>
                  <a:pt x="2372980" y="0"/>
                </a:cubicBezTo>
                <a:cubicBezTo>
                  <a:pt x="2499291" y="-32711"/>
                  <a:pt x="2620474" y="35816"/>
                  <a:pt x="2847576" y="0"/>
                </a:cubicBezTo>
                <a:cubicBezTo>
                  <a:pt x="3074678" y="-35816"/>
                  <a:pt x="3100626" y="19346"/>
                  <a:pt x="3203522" y="0"/>
                </a:cubicBezTo>
                <a:cubicBezTo>
                  <a:pt x="3306418" y="-19346"/>
                  <a:pt x="3788989" y="76301"/>
                  <a:pt x="4034065" y="0"/>
                </a:cubicBezTo>
                <a:cubicBezTo>
                  <a:pt x="4279141" y="-76301"/>
                  <a:pt x="4292579" y="21127"/>
                  <a:pt x="4508661" y="0"/>
                </a:cubicBezTo>
                <a:cubicBezTo>
                  <a:pt x="4724743" y="-21127"/>
                  <a:pt x="4762017" y="55002"/>
                  <a:pt x="4983257" y="0"/>
                </a:cubicBezTo>
                <a:cubicBezTo>
                  <a:pt x="5204497" y="-55002"/>
                  <a:pt x="5294233" y="31155"/>
                  <a:pt x="5576502" y="0"/>
                </a:cubicBezTo>
                <a:cubicBezTo>
                  <a:pt x="5858772" y="-31155"/>
                  <a:pt x="5858066" y="34223"/>
                  <a:pt x="5932449" y="0"/>
                </a:cubicBezTo>
                <a:cubicBezTo>
                  <a:pt x="6006832" y="-34223"/>
                  <a:pt x="6210303" y="39853"/>
                  <a:pt x="6288396" y="0"/>
                </a:cubicBezTo>
                <a:cubicBezTo>
                  <a:pt x="6366489" y="-39853"/>
                  <a:pt x="6511115" y="10537"/>
                  <a:pt x="6644343" y="0"/>
                </a:cubicBezTo>
                <a:cubicBezTo>
                  <a:pt x="6777571" y="-10537"/>
                  <a:pt x="7049465" y="52656"/>
                  <a:pt x="7237588" y="0"/>
                </a:cubicBezTo>
                <a:cubicBezTo>
                  <a:pt x="7425711" y="-52656"/>
                  <a:pt x="7572006" y="25743"/>
                  <a:pt x="7830833" y="0"/>
                </a:cubicBezTo>
                <a:cubicBezTo>
                  <a:pt x="8089660" y="-25743"/>
                  <a:pt x="8368166" y="94701"/>
                  <a:pt x="8661376" y="0"/>
                </a:cubicBezTo>
                <a:cubicBezTo>
                  <a:pt x="8954586" y="-94701"/>
                  <a:pt x="8875034" y="31821"/>
                  <a:pt x="9017322" y="0"/>
                </a:cubicBezTo>
                <a:cubicBezTo>
                  <a:pt x="9159610" y="-31821"/>
                  <a:pt x="9298121" y="24232"/>
                  <a:pt x="9491918" y="0"/>
                </a:cubicBezTo>
                <a:cubicBezTo>
                  <a:pt x="9685715" y="-24232"/>
                  <a:pt x="10027793" y="55803"/>
                  <a:pt x="10203812" y="0"/>
                </a:cubicBezTo>
                <a:cubicBezTo>
                  <a:pt x="10379831" y="-55803"/>
                  <a:pt x="10374386" y="15596"/>
                  <a:pt x="10441110" y="0"/>
                </a:cubicBezTo>
                <a:cubicBezTo>
                  <a:pt x="10507834" y="-15596"/>
                  <a:pt x="11036961" y="17825"/>
                  <a:pt x="11271653" y="0"/>
                </a:cubicBezTo>
                <a:cubicBezTo>
                  <a:pt x="11506345" y="-17825"/>
                  <a:pt x="11569738" y="44899"/>
                  <a:pt x="11864898" y="0"/>
                </a:cubicBezTo>
                <a:cubicBezTo>
                  <a:pt x="11883041" y="144202"/>
                  <a:pt x="11864812" y="428215"/>
                  <a:pt x="11864898" y="553998"/>
                </a:cubicBezTo>
                <a:cubicBezTo>
                  <a:pt x="11682718" y="559321"/>
                  <a:pt x="11458602" y="552115"/>
                  <a:pt x="11153004" y="553998"/>
                </a:cubicBezTo>
                <a:cubicBezTo>
                  <a:pt x="10847406" y="555881"/>
                  <a:pt x="10912611" y="553118"/>
                  <a:pt x="10678408" y="553998"/>
                </a:cubicBezTo>
                <a:cubicBezTo>
                  <a:pt x="10444205" y="554878"/>
                  <a:pt x="10152351" y="467179"/>
                  <a:pt x="9847865" y="553998"/>
                </a:cubicBezTo>
                <a:cubicBezTo>
                  <a:pt x="9543379" y="640817"/>
                  <a:pt x="9241928" y="471097"/>
                  <a:pt x="9017322" y="553998"/>
                </a:cubicBezTo>
                <a:cubicBezTo>
                  <a:pt x="8792716" y="636899"/>
                  <a:pt x="8828006" y="553121"/>
                  <a:pt x="8780025" y="553998"/>
                </a:cubicBezTo>
                <a:cubicBezTo>
                  <a:pt x="8732044" y="554875"/>
                  <a:pt x="8657745" y="530602"/>
                  <a:pt x="8542727" y="553998"/>
                </a:cubicBezTo>
                <a:cubicBezTo>
                  <a:pt x="8427709" y="577394"/>
                  <a:pt x="8326689" y="546905"/>
                  <a:pt x="8186780" y="553998"/>
                </a:cubicBezTo>
                <a:cubicBezTo>
                  <a:pt x="8046871" y="561091"/>
                  <a:pt x="7634048" y="532981"/>
                  <a:pt x="7474886" y="553998"/>
                </a:cubicBezTo>
                <a:cubicBezTo>
                  <a:pt x="7315724" y="575015"/>
                  <a:pt x="7075579" y="523567"/>
                  <a:pt x="6762992" y="553998"/>
                </a:cubicBezTo>
                <a:cubicBezTo>
                  <a:pt x="6450405" y="584429"/>
                  <a:pt x="6405593" y="491058"/>
                  <a:pt x="6051098" y="553998"/>
                </a:cubicBezTo>
                <a:cubicBezTo>
                  <a:pt x="5696603" y="616938"/>
                  <a:pt x="5926619" y="545617"/>
                  <a:pt x="5813800" y="553998"/>
                </a:cubicBezTo>
                <a:cubicBezTo>
                  <a:pt x="5700981" y="562379"/>
                  <a:pt x="5486224" y="484997"/>
                  <a:pt x="5220555" y="553998"/>
                </a:cubicBezTo>
                <a:cubicBezTo>
                  <a:pt x="4954886" y="622999"/>
                  <a:pt x="4707380" y="516217"/>
                  <a:pt x="4390012" y="553998"/>
                </a:cubicBezTo>
                <a:cubicBezTo>
                  <a:pt x="4072644" y="591779"/>
                  <a:pt x="3998596" y="508201"/>
                  <a:pt x="3678118" y="553998"/>
                </a:cubicBezTo>
                <a:cubicBezTo>
                  <a:pt x="3357640" y="599795"/>
                  <a:pt x="3263675" y="497532"/>
                  <a:pt x="2966224" y="553998"/>
                </a:cubicBezTo>
                <a:cubicBezTo>
                  <a:pt x="2668773" y="610464"/>
                  <a:pt x="2453381" y="524003"/>
                  <a:pt x="2135682" y="553998"/>
                </a:cubicBezTo>
                <a:cubicBezTo>
                  <a:pt x="1817983" y="583993"/>
                  <a:pt x="1768486" y="539924"/>
                  <a:pt x="1661086" y="553998"/>
                </a:cubicBezTo>
                <a:cubicBezTo>
                  <a:pt x="1553686" y="568072"/>
                  <a:pt x="1230907" y="477926"/>
                  <a:pt x="949192" y="553998"/>
                </a:cubicBezTo>
                <a:cubicBezTo>
                  <a:pt x="667477" y="630070"/>
                  <a:pt x="773156" y="552105"/>
                  <a:pt x="711894" y="553998"/>
                </a:cubicBezTo>
                <a:cubicBezTo>
                  <a:pt x="650632" y="555891"/>
                  <a:pt x="148879" y="547546"/>
                  <a:pt x="0" y="553998"/>
                </a:cubicBezTo>
                <a:cubicBezTo>
                  <a:pt x="-15476" y="284284"/>
                  <a:pt x="64846" y="226137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1.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Đọc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các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mở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bài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sau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và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cho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biết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đó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là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những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cách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mở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bài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i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nào</a:t>
            </a:r>
            <a:r>
              <a:rPr lang="en-US" sz="3000" b="1" i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5" name="Cloud 4"/>
          <p:cNvSpPr/>
          <p:nvPr/>
        </p:nvSpPr>
        <p:spPr>
          <a:xfrm>
            <a:off x="3124358" y="1687398"/>
            <a:ext cx="7122577" cy="4849463"/>
          </a:xfrm>
          <a:prstGeom prst="cloud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HP\Desktop\tho-va-rua-chay-thi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183" y="2217965"/>
            <a:ext cx="5090472" cy="40694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31D417C7-B80D-4FAE-B823-CD527BC88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8142" y1="57188" x2="48142" y2="57188"/>
                        <a14:foregroundMark x1="48142" y1="57188" x2="48142" y2="57188"/>
                        <a14:foregroundMark x1="55882" y1="61250" x2="55882" y2="61250"/>
                        <a14:foregroundMark x1="56347" y1="61250" x2="56347" y2="61250"/>
                        <a14:foregroundMark x1="59133" y1="65104" x2="59133" y2="65625"/>
                        <a14:foregroundMark x1="59133" y1="69271" x2="59133" y2="69271"/>
                        <a14:foregroundMark x1="57740" y1="72917" x2="57740" y2="72917"/>
                        <a14:foregroundMark x1="56656" y1="75521" x2="56656" y2="75521"/>
                        <a14:foregroundMark x1="54334" y1="77500" x2="53870" y2="77708"/>
                        <a14:foregroundMark x1="53096" y1="77708" x2="53096" y2="77708"/>
                        <a14:foregroundMark x1="53096" y1="77708" x2="52167" y2="78333"/>
                        <a14:foregroundMark x1="59907" y1="57188" x2="59907" y2="57188"/>
                        <a14:foregroundMark x1="59907" y1="57083" x2="59907" y2="57083"/>
                        <a14:foregroundMark x1="59907" y1="56875" x2="59907" y2="56875"/>
                        <a14:foregroundMark x1="56811" y1="56146" x2="56811" y2="56146"/>
                        <a14:foregroundMark x1="56656" y1="56146" x2="56656" y2="56146"/>
                        <a14:foregroundMark x1="53870" y1="55313" x2="53870" y2="55313"/>
                        <a14:foregroundMark x1="53560" y1="55313" x2="53560" y2="55313"/>
                        <a14:foregroundMark x1="46749" y1="63854" x2="46749" y2="63854"/>
                        <a14:foregroundMark x1="52477" y1="61667" x2="52477" y2="61667"/>
                        <a14:foregroundMark x1="54799" y1="67083" x2="54799" y2="67083"/>
                        <a14:foregroundMark x1="58514" y1="44688" x2="58514" y2="44688"/>
                        <a14:foregroundMark x1="58514" y1="44688" x2="58514" y2="44688"/>
                        <a14:foregroundMark x1="44118" y1="44688" x2="44118" y2="44688"/>
                        <a14:foregroundMark x1="59907" y1="40625" x2="59907" y2="40625"/>
                        <a14:foregroundMark x1="60062" y1="40313" x2="60062" y2="40313"/>
                        <a14:foregroundMark x1="67028" y1="66771" x2="67028" y2="66771"/>
                        <a14:foregroundMark x1="67183" y1="66771" x2="67183" y2="667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367" y="1127052"/>
            <a:ext cx="4614863" cy="6858000"/>
          </a:xfrm>
          <a:prstGeom prst="rect">
            <a:avLst/>
          </a:prstGeom>
        </p:spPr>
      </p:pic>
      <p:pic>
        <p:nvPicPr>
          <p:cNvPr id="10" name="Picture 9" descr="Shape, icon&#10;&#10;Description automatically generated">
            <a:extLst>
              <a:ext uri="{FF2B5EF4-FFF2-40B4-BE49-F238E27FC236}">
                <a16:creationId xmlns:a16="http://schemas.microsoft.com/office/drawing/2014/main" id="{476F8545-79C2-4E14-A8A7-ADA28DF58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06" b="98333" l="10000" r="90000">
                        <a14:foregroundMark x1="35417" y1="5694" x2="35417" y2="5694"/>
                        <a14:foregroundMark x1="38889" y1="8611" x2="38889" y2="8611"/>
                        <a14:foregroundMark x1="38889" y1="8611" x2="38889" y2="8611"/>
                        <a14:foregroundMark x1="39861" y1="5694" x2="45278" y2="48611"/>
                        <a14:foregroundMark x1="82083" y1="16806" x2="57639" y2="52083"/>
                        <a14:foregroundMark x1="48056" y1="45694" x2="41389" y2="51250"/>
                        <a14:foregroundMark x1="41389" y1="51250" x2="40833" y2="66111"/>
                        <a14:foregroundMark x1="40833" y1="66111" x2="61528" y2="66389"/>
                        <a14:foregroundMark x1="61528" y1="66389" x2="61250" y2="47639"/>
                        <a14:foregroundMark x1="61250" y1="47639" x2="48889" y2="45972"/>
                        <a14:foregroundMark x1="48889" y1="45972" x2="48750" y2="46111"/>
                        <a14:foregroundMark x1="41806" y1="44444" x2="33611" y2="51944"/>
                        <a14:foregroundMark x1="33611" y1="51944" x2="32083" y2="65833"/>
                        <a14:foregroundMark x1="32083" y1="65833" x2="40000" y2="76389"/>
                        <a14:foregroundMark x1="40000" y1="76389" x2="56528" y2="78056"/>
                        <a14:foregroundMark x1="56528" y1="78056" x2="65417" y2="71806"/>
                        <a14:foregroundMark x1="65417" y1="71806" x2="69028" y2="60694"/>
                        <a14:foregroundMark x1="69028" y1="60694" x2="66528" y2="49861"/>
                        <a14:foregroundMark x1="66528" y1="49861" x2="65556" y2="48333"/>
                        <a14:foregroundMark x1="51944" y1="80694" x2="51944" y2="80694"/>
                        <a14:foregroundMark x1="51667" y1="80694" x2="51667" y2="80694"/>
                        <a14:foregroundMark x1="42083" y1="88889" x2="42083" y2="88889"/>
                        <a14:foregroundMark x1="42083" y1="89167" x2="42083" y2="89167"/>
                        <a14:foregroundMark x1="45000" y1="76528" x2="44861" y2="77222"/>
                        <a14:foregroundMark x1="44861" y1="79722" x2="44583" y2="82917"/>
                        <a14:foregroundMark x1="37361" y1="91111" x2="37361" y2="91806"/>
                        <a14:foregroundMark x1="34722" y1="95000" x2="34722" y2="95000"/>
                        <a14:foregroundMark x1="48333" y1="85694" x2="48333" y2="85694"/>
                        <a14:foregroundMark x1="49444" y1="92361" x2="49306" y2="93056"/>
                        <a14:foregroundMark x1="45000" y1="94583" x2="45000" y2="94583"/>
                        <a14:foregroundMark x1="39167" y1="93611" x2="39167" y2="93611"/>
                        <a14:foregroundMark x1="41806" y1="89583" x2="41806" y2="89583"/>
                        <a14:foregroundMark x1="54722" y1="85000" x2="54722" y2="85000"/>
                        <a14:foregroundMark x1="43333" y1="78333" x2="41806" y2="81944"/>
                        <a14:foregroundMark x1="41806" y1="87917" x2="41806" y2="88611"/>
                        <a14:foregroundMark x1="42778" y1="88194" x2="44306" y2="89167"/>
                        <a14:foregroundMark x1="55417" y1="87222" x2="56111" y2="87222"/>
                        <a14:foregroundMark x1="50278" y1="81250" x2="50278" y2="81250"/>
                        <a14:foregroundMark x1="50278" y1="81667" x2="50278" y2="82917"/>
                        <a14:foregroundMark x1="47778" y1="87361" x2="47083" y2="89444"/>
                        <a14:foregroundMark x1="45833" y1="91389" x2="44028" y2="92778"/>
                        <a14:foregroundMark x1="38611" y1="94306" x2="37361" y2="95278"/>
                        <a14:foregroundMark x1="36389" y1="95278" x2="36389" y2="95278"/>
                        <a14:foregroundMark x1="35417" y1="96806" x2="35417" y2="96806"/>
                        <a14:foregroundMark x1="33472" y1="97778" x2="32778" y2="98333"/>
                        <a14:foregroundMark x1="32778" y1="98472" x2="34167" y2="98472"/>
                        <a14:foregroundMark x1="40556" y1="97222" x2="41667" y2="97222"/>
                        <a14:foregroundMark x1="59861" y1="87222" x2="59861" y2="87222"/>
                        <a14:foregroundMark x1="59861" y1="87222" x2="59861" y2="87222"/>
                        <a14:foregroundMark x1="58889" y1="91667" x2="58889" y2="91667"/>
                        <a14:foregroundMark x1="58889" y1="91667" x2="58889" y2="91667"/>
                        <a14:foregroundMark x1="31528" y1="82917" x2="31528" y2="82917"/>
                        <a14:foregroundMark x1="31528" y1="82917" x2="31528" y2="82917"/>
                        <a14:foregroundMark x1="30000" y1="86667" x2="30000" y2="86667"/>
                        <a14:foregroundMark x1="30000" y1="86667" x2="30000" y2="86667"/>
                        <a14:foregroundMark x1="37778" y1="1806" x2="37778" y2="1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269" y="2872178"/>
            <a:ext cx="3697612" cy="39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122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1">
            <a:extLst>
              <a:ext uri="{FF2B5EF4-FFF2-40B4-BE49-F238E27FC236}">
                <a16:creationId xmlns:a16="http://schemas.microsoft.com/office/drawing/2014/main" id="{B60B319A-E62A-46A0-A1F1-523BE5617E89}"/>
              </a:ext>
            </a:extLst>
          </p:cNvPr>
          <p:cNvSpPr/>
          <p:nvPr/>
        </p:nvSpPr>
        <p:spPr>
          <a:xfrm>
            <a:off x="215591" y="229965"/>
            <a:ext cx="11976409" cy="3347050"/>
          </a:xfrm>
          <a:custGeom>
            <a:avLst/>
            <a:gdLst>
              <a:gd name="connsiteX0" fmla="*/ 111149 w 11049626"/>
              <a:gd name="connsiteY0" fmla="*/ 1823577 h 5589544"/>
              <a:gd name="connsiteX1" fmla="*/ 1447580 w 11049626"/>
              <a:gd name="connsiteY1" fmla="*/ 6500 h 5589544"/>
              <a:gd name="connsiteX2" fmla="*/ 5058287 w 11049626"/>
              <a:gd name="connsiteY2" fmla="*/ 1178808 h 5589544"/>
              <a:gd name="connsiteX3" fmla="*/ 8622103 w 11049626"/>
              <a:gd name="connsiteY3" fmla="*/ 123731 h 5589544"/>
              <a:gd name="connsiteX4" fmla="*/ 10966718 w 11049626"/>
              <a:gd name="connsiteY4" fmla="*/ 534039 h 5589544"/>
              <a:gd name="connsiteX5" fmla="*/ 10556411 w 11049626"/>
              <a:gd name="connsiteY5" fmla="*/ 3382746 h 5589544"/>
              <a:gd name="connsiteX6" fmla="*/ 10896380 w 11049626"/>
              <a:gd name="connsiteY6" fmla="*/ 5152931 h 5589544"/>
              <a:gd name="connsiteX7" fmla="*/ 9501334 w 11049626"/>
              <a:gd name="connsiteY7" fmla="*/ 5586685 h 5589544"/>
              <a:gd name="connsiteX8" fmla="*/ 7074657 w 11049626"/>
              <a:gd name="connsiteY8" fmla="*/ 5340500 h 5589544"/>
              <a:gd name="connsiteX9" fmla="*/ 3698411 w 11049626"/>
              <a:gd name="connsiteY9" fmla="*/ 5328777 h 5589544"/>
              <a:gd name="connsiteX10" fmla="*/ 1787549 w 11049626"/>
              <a:gd name="connsiteY10" fmla="*/ 5199823 h 5589544"/>
              <a:gd name="connsiteX11" fmla="*/ 193211 w 11049626"/>
              <a:gd name="connsiteY11" fmla="*/ 4250254 h 5589544"/>
              <a:gd name="connsiteX12" fmla="*/ 87703 w 11049626"/>
              <a:gd name="connsiteY12" fmla="*/ 3019331 h 5589544"/>
              <a:gd name="connsiteX13" fmla="*/ 111149 w 11049626"/>
              <a:gd name="connsiteY13" fmla="*/ 1823577 h 5589544"/>
              <a:gd name="connsiteX0" fmla="*/ 111149 w 11049626"/>
              <a:gd name="connsiteY0" fmla="*/ 1896189 h 5662156"/>
              <a:gd name="connsiteX1" fmla="*/ 1447580 w 11049626"/>
              <a:gd name="connsiteY1" fmla="*/ 79112 h 5662156"/>
              <a:gd name="connsiteX2" fmla="*/ 5597548 w 11049626"/>
              <a:gd name="connsiteY2" fmla="*/ 313574 h 5662156"/>
              <a:gd name="connsiteX3" fmla="*/ 8622103 w 11049626"/>
              <a:gd name="connsiteY3" fmla="*/ 196343 h 5662156"/>
              <a:gd name="connsiteX4" fmla="*/ 10966718 w 11049626"/>
              <a:gd name="connsiteY4" fmla="*/ 606651 h 5662156"/>
              <a:gd name="connsiteX5" fmla="*/ 10556411 w 11049626"/>
              <a:gd name="connsiteY5" fmla="*/ 3455358 h 5662156"/>
              <a:gd name="connsiteX6" fmla="*/ 10896380 w 11049626"/>
              <a:gd name="connsiteY6" fmla="*/ 5225543 h 5662156"/>
              <a:gd name="connsiteX7" fmla="*/ 9501334 w 11049626"/>
              <a:gd name="connsiteY7" fmla="*/ 5659297 h 5662156"/>
              <a:gd name="connsiteX8" fmla="*/ 7074657 w 11049626"/>
              <a:gd name="connsiteY8" fmla="*/ 5413112 h 5662156"/>
              <a:gd name="connsiteX9" fmla="*/ 3698411 w 11049626"/>
              <a:gd name="connsiteY9" fmla="*/ 5401389 h 5662156"/>
              <a:gd name="connsiteX10" fmla="*/ 1787549 w 11049626"/>
              <a:gd name="connsiteY10" fmla="*/ 5272435 h 5662156"/>
              <a:gd name="connsiteX11" fmla="*/ 193211 w 11049626"/>
              <a:gd name="connsiteY11" fmla="*/ 4322866 h 5662156"/>
              <a:gd name="connsiteX12" fmla="*/ 87703 w 11049626"/>
              <a:gd name="connsiteY12" fmla="*/ 3091943 h 5662156"/>
              <a:gd name="connsiteX13" fmla="*/ 111149 w 11049626"/>
              <a:gd name="connsiteY13" fmla="*/ 1896189 h 5662156"/>
              <a:gd name="connsiteX0" fmla="*/ 111149 w 11049626"/>
              <a:gd name="connsiteY0" fmla="*/ 1913061 h 5679028"/>
              <a:gd name="connsiteX1" fmla="*/ 1447580 w 11049626"/>
              <a:gd name="connsiteY1" fmla="*/ 95984 h 5679028"/>
              <a:gd name="connsiteX2" fmla="*/ 5363087 w 11049626"/>
              <a:gd name="connsiteY2" fmla="*/ 248384 h 5679028"/>
              <a:gd name="connsiteX3" fmla="*/ 8622103 w 11049626"/>
              <a:gd name="connsiteY3" fmla="*/ 213215 h 5679028"/>
              <a:gd name="connsiteX4" fmla="*/ 10966718 w 11049626"/>
              <a:gd name="connsiteY4" fmla="*/ 623523 h 5679028"/>
              <a:gd name="connsiteX5" fmla="*/ 10556411 w 11049626"/>
              <a:gd name="connsiteY5" fmla="*/ 3472230 h 5679028"/>
              <a:gd name="connsiteX6" fmla="*/ 10896380 w 11049626"/>
              <a:gd name="connsiteY6" fmla="*/ 5242415 h 5679028"/>
              <a:gd name="connsiteX7" fmla="*/ 9501334 w 11049626"/>
              <a:gd name="connsiteY7" fmla="*/ 5676169 h 5679028"/>
              <a:gd name="connsiteX8" fmla="*/ 7074657 w 11049626"/>
              <a:gd name="connsiteY8" fmla="*/ 5429984 h 5679028"/>
              <a:gd name="connsiteX9" fmla="*/ 3698411 w 11049626"/>
              <a:gd name="connsiteY9" fmla="*/ 5418261 h 5679028"/>
              <a:gd name="connsiteX10" fmla="*/ 1787549 w 11049626"/>
              <a:gd name="connsiteY10" fmla="*/ 5289307 h 5679028"/>
              <a:gd name="connsiteX11" fmla="*/ 193211 w 11049626"/>
              <a:gd name="connsiteY11" fmla="*/ 4339738 h 5679028"/>
              <a:gd name="connsiteX12" fmla="*/ 87703 w 11049626"/>
              <a:gd name="connsiteY12" fmla="*/ 3108815 h 5679028"/>
              <a:gd name="connsiteX13" fmla="*/ 111149 w 11049626"/>
              <a:gd name="connsiteY13" fmla="*/ 1913061 h 5679028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14517 w 11018533"/>
              <a:gd name="connsiteY0" fmla="*/ 1511796 h 5652902"/>
              <a:gd name="connsiteX1" fmla="*/ 1416487 w 11018533"/>
              <a:gd name="connsiteY1" fmla="*/ 69858 h 5652902"/>
              <a:gd name="connsiteX2" fmla="*/ 5331994 w 11018533"/>
              <a:gd name="connsiteY2" fmla="*/ 222258 h 5652902"/>
              <a:gd name="connsiteX3" fmla="*/ 8591010 w 11018533"/>
              <a:gd name="connsiteY3" fmla="*/ 187089 h 5652902"/>
              <a:gd name="connsiteX4" fmla="*/ 10935625 w 11018533"/>
              <a:gd name="connsiteY4" fmla="*/ 597397 h 5652902"/>
              <a:gd name="connsiteX5" fmla="*/ 10525318 w 11018533"/>
              <a:gd name="connsiteY5" fmla="*/ 3446104 h 5652902"/>
              <a:gd name="connsiteX6" fmla="*/ 10865287 w 11018533"/>
              <a:gd name="connsiteY6" fmla="*/ 5216289 h 5652902"/>
              <a:gd name="connsiteX7" fmla="*/ 9470241 w 11018533"/>
              <a:gd name="connsiteY7" fmla="*/ 5650043 h 5652902"/>
              <a:gd name="connsiteX8" fmla="*/ 7043564 w 11018533"/>
              <a:gd name="connsiteY8" fmla="*/ 5403858 h 5652902"/>
              <a:gd name="connsiteX9" fmla="*/ 3667318 w 11018533"/>
              <a:gd name="connsiteY9" fmla="*/ 5392135 h 5652902"/>
              <a:gd name="connsiteX10" fmla="*/ 1756456 w 11018533"/>
              <a:gd name="connsiteY10" fmla="*/ 5263181 h 5652902"/>
              <a:gd name="connsiteX11" fmla="*/ 173841 w 11018533"/>
              <a:gd name="connsiteY11" fmla="*/ 4735643 h 5652902"/>
              <a:gd name="connsiteX12" fmla="*/ 56610 w 11018533"/>
              <a:gd name="connsiteY12" fmla="*/ 3082689 h 5652902"/>
              <a:gd name="connsiteX13" fmla="*/ 314517 w 11018533"/>
              <a:gd name="connsiteY13" fmla="*/ 1511796 h 5652902"/>
              <a:gd name="connsiteX0" fmla="*/ 451341 w 11026404"/>
              <a:gd name="connsiteY0" fmla="*/ 1812687 h 5672439"/>
              <a:gd name="connsiteX1" fmla="*/ 1424358 w 11026404"/>
              <a:gd name="connsiteY1" fmla="*/ 89395 h 5672439"/>
              <a:gd name="connsiteX2" fmla="*/ 5339865 w 11026404"/>
              <a:gd name="connsiteY2" fmla="*/ 241795 h 5672439"/>
              <a:gd name="connsiteX3" fmla="*/ 8598881 w 11026404"/>
              <a:gd name="connsiteY3" fmla="*/ 206626 h 5672439"/>
              <a:gd name="connsiteX4" fmla="*/ 10943496 w 11026404"/>
              <a:gd name="connsiteY4" fmla="*/ 616934 h 5672439"/>
              <a:gd name="connsiteX5" fmla="*/ 10533189 w 11026404"/>
              <a:gd name="connsiteY5" fmla="*/ 3465641 h 5672439"/>
              <a:gd name="connsiteX6" fmla="*/ 10873158 w 11026404"/>
              <a:gd name="connsiteY6" fmla="*/ 5235826 h 5672439"/>
              <a:gd name="connsiteX7" fmla="*/ 9478112 w 11026404"/>
              <a:gd name="connsiteY7" fmla="*/ 5669580 h 5672439"/>
              <a:gd name="connsiteX8" fmla="*/ 7051435 w 11026404"/>
              <a:gd name="connsiteY8" fmla="*/ 5423395 h 5672439"/>
              <a:gd name="connsiteX9" fmla="*/ 3675189 w 11026404"/>
              <a:gd name="connsiteY9" fmla="*/ 5411672 h 5672439"/>
              <a:gd name="connsiteX10" fmla="*/ 1764327 w 11026404"/>
              <a:gd name="connsiteY10" fmla="*/ 5282718 h 5672439"/>
              <a:gd name="connsiteX11" fmla="*/ 181712 w 11026404"/>
              <a:gd name="connsiteY11" fmla="*/ 4755180 h 5672439"/>
              <a:gd name="connsiteX12" fmla="*/ 64481 w 11026404"/>
              <a:gd name="connsiteY12" fmla="*/ 3102226 h 5672439"/>
              <a:gd name="connsiteX13" fmla="*/ 451341 w 11026404"/>
              <a:gd name="connsiteY13" fmla="*/ 1812687 h 5672439"/>
              <a:gd name="connsiteX0" fmla="*/ 451341 w 11026404"/>
              <a:gd name="connsiteY0" fmla="*/ 1864263 h 5724015"/>
              <a:gd name="connsiteX1" fmla="*/ 1060943 w 11026404"/>
              <a:gd name="connsiteY1" fmla="*/ 82356 h 5724015"/>
              <a:gd name="connsiteX2" fmla="*/ 5339865 w 11026404"/>
              <a:gd name="connsiteY2" fmla="*/ 293371 h 5724015"/>
              <a:gd name="connsiteX3" fmla="*/ 8598881 w 11026404"/>
              <a:gd name="connsiteY3" fmla="*/ 258202 h 5724015"/>
              <a:gd name="connsiteX4" fmla="*/ 10943496 w 11026404"/>
              <a:gd name="connsiteY4" fmla="*/ 668510 h 5724015"/>
              <a:gd name="connsiteX5" fmla="*/ 10533189 w 11026404"/>
              <a:gd name="connsiteY5" fmla="*/ 3517217 h 5724015"/>
              <a:gd name="connsiteX6" fmla="*/ 10873158 w 11026404"/>
              <a:gd name="connsiteY6" fmla="*/ 5287402 h 5724015"/>
              <a:gd name="connsiteX7" fmla="*/ 9478112 w 11026404"/>
              <a:gd name="connsiteY7" fmla="*/ 5721156 h 5724015"/>
              <a:gd name="connsiteX8" fmla="*/ 7051435 w 11026404"/>
              <a:gd name="connsiteY8" fmla="*/ 5474971 h 5724015"/>
              <a:gd name="connsiteX9" fmla="*/ 3675189 w 11026404"/>
              <a:gd name="connsiteY9" fmla="*/ 5463248 h 5724015"/>
              <a:gd name="connsiteX10" fmla="*/ 1764327 w 11026404"/>
              <a:gd name="connsiteY10" fmla="*/ 5334294 h 5724015"/>
              <a:gd name="connsiteX11" fmla="*/ 181712 w 11026404"/>
              <a:gd name="connsiteY11" fmla="*/ 4806756 h 5724015"/>
              <a:gd name="connsiteX12" fmla="*/ 64481 w 11026404"/>
              <a:gd name="connsiteY12" fmla="*/ 3153802 h 5724015"/>
              <a:gd name="connsiteX13" fmla="*/ 451341 w 11026404"/>
              <a:gd name="connsiteY13" fmla="*/ 1864263 h 572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26404" h="5724015">
                <a:moveTo>
                  <a:pt x="451341" y="1864263"/>
                </a:moveTo>
                <a:cubicBezTo>
                  <a:pt x="617418" y="1352355"/>
                  <a:pt x="246189" y="344171"/>
                  <a:pt x="1060943" y="82356"/>
                </a:cubicBezTo>
                <a:cubicBezTo>
                  <a:pt x="1875697" y="-179459"/>
                  <a:pt x="4083542" y="264063"/>
                  <a:pt x="5339865" y="293371"/>
                </a:cubicBezTo>
                <a:cubicBezTo>
                  <a:pt x="6596188" y="322679"/>
                  <a:pt x="7664943" y="195679"/>
                  <a:pt x="8598881" y="258202"/>
                </a:cubicBezTo>
                <a:cubicBezTo>
                  <a:pt x="9532819" y="320725"/>
                  <a:pt x="10621111" y="125341"/>
                  <a:pt x="10943496" y="668510"/>
                </a:cubicBezTo>
                <a:cubicBezTo>
                  <a:pt x="11265881" y="1211679"/>
                  <a:pt x="10544912" y="2747402"/>
                  <a:pt x="10533189" y="3517217"/>
                </a:cubicBezTo>
                <a:cubicBezTo>
                  <a:pt x="10521466" y="4287032"/>
                  <a:pt x="11049004" y="4920079"/>
                  <a:pt x="10873158" y="5287402"/>
                </a:cubicBezTo>
                <a:cubicBezTo>
                  <a:pt x="10697312" y="5654725"/>
                  <a:pt x="10115066" y="5689895"/>
                  <a:pt x="9478112" y="5721156"/>
                </a:cubicBezTo>
                <a:cubicBezTo>
                  <a:pt x="8841158" y="5752417"/>
                  <a:pt x="8018589" y="5517956"/>
                  <a:pt x="7051435" y="5474971"/>
                </a:cubicBezTo>
                <a:cubicBezTo>
                  <a:pt x="6084281" y="5431986"/>
                  <a:pt x="4556374" y="5486694"/>
                  <a:pt x="3675189" y="5463248"/>
                </a:cubicBezTo>
                <a:cubicBezTo>
                  <a:pt x="2794004" y="5439802"/>
                  <a:pt x="2346573" y="5443709"/>
                  <a:pt x="1764327" y="5334294"/>
                </a:cubicBezTo>
                <a:cubicBezTo>
                  <a:pt x="1182081" y="5224879"/>
                  <a:pt x="465020" y="5170171"/>
                  <a:pt x="181712" y="4806756"/>
                </a:cubicBezTo>
                <a:cubicBezTo>
                  <a:pt x="-101596" y="4443341"/>
                  <a:pt x="19543" y="3644218"/>
                  <a:pt x="64481" y="3153802"/>
                </a:cubicBezTo>
                <a:cubicBezTo>
                  <a:pt x="109419" y="2663387"/>
                  <a:pt x="285264" y="2376171"/>
                  <a:pt x="451341" y="1864263"/>
                </a:cubicBezTo>
                <a:close/>
              </a:path>
            </a:pathLst>
          </a:custGeom>
          <a:solidFill>
            <a:schemeClr val="bg1"/>
          </a:solidFill>
          <a:ln w="149225">
            <a:solidFill>
              <a:srgbClr val="D9E6F7"/>
            </a:solidFill>
          </a:ln>
          <a:effectLst>
            <a:outerShdw blurRad="889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a.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Có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một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con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rùa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sống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trên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sông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.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Biết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mình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chậm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chạp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nên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hôm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nào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cũng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vậy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vừa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sáng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sớm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tinh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mơ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nó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đã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ra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bờ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sông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tập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chạy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.</a:t>
            </a:r>
          </a:p>
          <a:p>
            <a:pPr algn="ctr"/>
            <a:endParaRPr lang="zh-CN" altLang="en-US" sz="4400" dirty="0">
              <a:solidFill>
                <a:srgbClr val="FF7C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B60B319A-E62A-46A0-A1F1-523BE5617E89}"/>
              </a:ext>
            </a:extLst>
          </p:cNvPr>
          <p:cNvSpPr/>
          <p:nvPr/>
        </p:nvSpPr>
        <p:spPr>
          <a:xfrm>
            <a:off x="100361" y="3666225"/>
            <a:ext cx="12235412" cy="3321171"/>
          </a:xfrm>
          <a:custGeom>
            <a:avLst/>
            <a:gdLst>
              <a:gd name="connsiteX0" fmla="*/ 111149 w 11049626"/>
              <a:gd name="connsiteY0" fmla="*/ 1823577 h 5589544"/>
              <a:gd name="connsiteX1" fmla="*/ 1447580 w 11049626"/>
              <a:gd name="connsiteY1" fmla="*/ 6500 h 5589544"/>
              <a:gd name="connsiteX2" fmla="*/ 5058287 w 11049626"/>
              <a:gd name="connsiteY2" fmla="*/ 1178808 h 5589544"/>
              <a:gd name="connsiteX3" fmla="*/ 8622103 w 11049626"/>
              <a:gd name="connsiteY3" fmla="*/ 123731 h 5589544"/>
              <a:gd name="connsiteX4" fmla="*/ 10966718 w 11049626"/>
              <a:gd name="connsiteY4" fmla="*/ 534039 h 5589544"/>
              <a:gd name="connsiteX5" fmla="*/ 10556411 w 11049626"/>
              <a:gd name="connsiteY5" fmla="*/ 3382746 h 5589544"/>
              <a:gd name="connsiteX6" fmla="*/ 10896380 w 11049626"/>
              <a:gd name="connsiteY6" fmla="*/ 5152931 h 5589544"/>
              <a:gd name="connsiteX7" fmla="*/ 9501334 w 11049626"/>
              <a:gd name="connsiteY7" fmla="*/ 5586685 h 5589544"/>
              <a:gd name="connsiteX8" fmla="*/ 7074657 w 11049626"/>
              <a:gd name="connsiteY8" fmla="*/ 5340500 h 5589544"/>
              <a:gd name="connsiteX9" fmla="*/ 3698411 w 11049626"/>
              <a:gd name="connsiteY9" fmla="*/ 5328777 h 5589544"/>
              <a:gd name="connsiteX10" fmla="*/ 1787549 w 11049626"/>
              <a:gd name="connsiteY10" fmla="*/ 5199823 h 5589544"/>
              <a:gd name="connsiteX11" fmla="*/ 193211 w 11049626"/>
              <a:gd name="connsiteY11" fmla="*/ 4250254 h 5589544"/>
              <a:gd name="connsiteX12" fmla="*/ 87703 w 11049626"/>
              <a:gd name="connsiteY12" fmla="*/ 3019331 h 5589544"/>
              <a:gd name="connsiteX13" fmla="*/ 111149 w 11049626"/>
              <a:gd name="connsiteY13" fmla="*/ 1823577 h 5589544"/>
              <a:gd name="connsiteX0" fmla="*/ 111149 w 11049626"/>
              <a:gd name="connsiteY0" fmla="*/ 1896189 h 5662156"/>
              <a:gd name="connsiteX1" fmla="*/ 1447580 w 11049626"/>
              <a:gd name="connsiteY1" fmla="*/ 79112 h 5662156"/>
              <a:gd name="connsiteX2" fmla="*/ 5597548 w 11049626"/>
              <a:gd name="connsiteY2" fmla="*/ 313574 h 5662156"/>
              <a:gd name="connsiteX3" fmla="*/ 8622103 w 11049626"/>
              <a:gd name="connsiteY3" fmla="*/ 196343 h 5662156"/>
              <a:gd name="connsiteX4" fmla="*/ 10966718 w 11049626"/>
              <a:gd name="connsiteY4" fmla="*/ 606651 h 5662156"/>
              <a:gd name="connsiteX5" fmla="*/ 10556411 w 11049626"/>
              <a:gd name="connsiteY5" fmla="*/ 3455358 h 5662156"/>
              <a:gd name="connsiteX6" fmla="*/ 10896380 w 11049626"/>
              <a:gd name="connsiteY6" fmla="*/ 5225543 h 5662156"/>
              <a:gd name="connsiteX7" fmla="*/ 9501334 w 11049626"/>
              <a:gd name="connsiteY7" fmla="*/ 5659297 h 5662156"/>
              <a:gd name="connsiteX8" fmla="*/ 7074657 w 11049626"/>
              <a:gd name="connsiteY8" fmla="*/ 5413112 h 5662156"/>
              <a:gd name="connsiteX9" fmla="*/ 3698411 w 11049626"/>
              <a:gd name="connsiteY9" fmla="*/ 5401389 h 5662156"/>
              <a:gd name="connsiteX10" fmla="*/ 1787549 w 11049626"/>
              <a:gd name="connsiteY10" fmla="*/ 5272435 h 5662156"/>
              <a:gd name="connsiteX11" fmla="*/ 193211 w 11049626"/>
              <a:gd name="connsiteY11" fmla="*/ 4322866 h 5662156"/>
              <a:gd name="connsiteX12" fmla="*/ 87703 w 11049626"/>
              <a:gd name="connsiteY12" fmla="*/ 3091943 h 5662156"/>
              <a:gd name="connsiteX13" fmla="*/ 111149 w 11049626"/>
              <a:gd name="connsiteY13" fmla="*/ 1896189 h 5662156"/>
              <a:gd name="connsiteX0" fmla="*/ 111149 w 11049626"/>
              <a:gd name="connsiteY0" fmla="*/ 1913061 h 5679028"/>
              <a:gd name="connsiteX1" fmla="*/ 1447580 w 11049626"/>
              <a:gd name="connsiteY1" fmla="*/ 95984 h 5679028"/>
              <a:gd name="connsiteX2" fmla="*/ 5363087 w 11049626"/>
              <a:gd name="connsiteY2" fmla="*/ 248384 h 5679028"/>
              <a:gd name="connsiteX3" fmla="*/ 8622103 w 11049626"/>
              <a:gd name="connsiteY3" fmla="*/ 213215 h 5679028"/>
              <a:gd name="connsiteX4" fmla="*/ 10966718 w 11049626"/>
              <a:gd name="connsiteY4" fmla="*/ 623523 h 5679028"/>
              <a:gd name="connsiteX5" fmla="*/ 10556411 w 11049626"/>
              <a:gd name="connsiteY5" fmla="*/ 3472230 h 5679028"/>
              <a:gd name="connsiteX6" fmla="*/ 10896380 w 11049626"/>
              <a:gd name="connsiteY6" fmla="*/ 5242415 h 5679028"/>
              <a:gd name="connsiteX7" fmla="*/ 9501334 w 11049626"/>
              <a:gd name="connsiteY7" fmla="*/ 5676169 h 5679028"/>
              <a:gd name="connsiteX8" fmla="*/ 7074657 w 11049626"/>
              <a:gd name="connsiteY8" fmla="*/ 5429984 h 5679028"/>
              <a:gd name="connsiteX9" fmla="*/ 3698411 w 11049626"/>
              <a:gd name="connsiteY9" fmla="*/ 5418261 h 5679028"/>
              <a:gd name="connsiteX10" fmla="*/ 1787549 w 11049626"/>
              <a:gd name="connsiteY10" fmla="*/ 5289307 h 5679028"/>
              <a:gd name="connsiteX11" fmla="*/ 193211 w 11049626"/>
              <a:gd name="connsiteY11" fmla="*/ 4339738 h 5679028"/>
              <a:gd name="connsiteX12" fmla="*/ 87703 w 11049626"/>
              <a:gd name="connsiteY12" fmla="*/ 3108815 h 5679028"/>
              <a:gd name="connsiteX13" fmla="*/ 111149 w 11049626"/>
              <a:gd name="connsiteY13" fmla="*/ 1913061 h 5679028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14517 w 11018533"/>
              <a:gd name="connsiteY0" fmla="*/ 1511796 h 5652902"/>
              <a:gd name="connsiteX1" fmla="*/ 1416487 w 11018533"/>
              <a:gd name="connsiteY1" fmla="*/ 69858 h 5652902"/>
              <a:gd name="connsiteX2" fmla="*/ 5331994 w 11018533"/>
              <a:gd name="connsiteY2" fmla="*/ 222258 h 5652902"/>
              <a:gd name="connsiteX3" fmla="*/ 8591010 w 11018533"/>
              <a:gd name="connsiteY3" fmla="*/ 187089 h 5652902"/>
              <a:gd name="connsiteX4" fmla="*/ 10935625 w 11018533"/>
              <a:gd name="connsiteY4" fmla="*/ 597397 h 5652902"/>
              <a:gd name="connsiteX5" fmla="*/ 10525318 w 11018533"/>
              <a:gd name="connsiteY5" fmla="*/ 3446104 h 5652902"/>
              <a:gd name="connsiteX6" fmla="*/ 10865287 w 11018533"/>
              <a:gd name="connsiteY6" fmla="*/ 5216289 h 5652902"/>
              <a:gd name="connsiteX7" fmla="*/ 9470241 w 11018533"/>
              <a:gd name="connsiteY7" fmla="*/ 5650043 h 5652902"/>
              <a:gd name="connsiteX8" fmla="*/ 7043564 w 11018533"/>
              <a:gd name="connsiteY8" fmla="*/ 5403858 h 5652902"/>
              <a:gd name="connsiteX9" fmla="*/ 3667318 w 11018533"/>
              <a:gd name="connsiteY9" fmla="*/ 5392135 h 5652902"/>
              <a:gd name="connsiteX10" fmla="*/ 1756456 w 11018533"/>
              <a:gd name="connsiteY10" fmla="*/ 5263181 h 5652902"/>
              <a:gd name="connsiteX11" fmla="*/ 173841 w 11018533"/>
              <a:gd name="connsiteY11" fmla="*/ 4735643 h 5652902"/>
              <a:gd name="connsiteX12" fmla="*/ 56610 w 11018533"/>
              <a:gd name="connsiteY12" fmla="*/ 3082689 h 5652902"/>
              <a:gd name="connsiteX13" fmla="*/ 314517 w 11018533"/>
              <a:gd name="connsiteY13" fmla="*/ 1511796 h 5652902"/>
              <a:gd name="connsiteX0" fmla="*/ 451341 w 11026404"/>
              <a:gd name="connsiteY0" fmla="*/ 1812687 h 5672439"/>
              <a:gd name="connsiteX1" fmla="*/ 1424358 w 11026404"/>
              <a:gd name="connsiteY1" fmla="*/ 89395 h 5672439"/>
              <a:gd name="connsiteX2" fmla="*/ 5339865 w 11026404"/>
              <a:gd name="connsiteY2" fmla="*/ 241795 h 5672439"/>
              <a:gd name="connsiteX3" fmla="*/ 8598881 w 11026404"/>
              <a:gd name="connsiteY3" fmla="*/ 206626 h 5672439"/>
              <a:gd name="connsiteX4" fmla="*/ 10943496 w 11026404"/>
              <a:gd name="connsiteY4" fmla="*/ 616934 h 5672439"/>
              <a:gd name="connsiteX5" fmla="*/ 10533189 w 11026404"/>
              <a:gd name="connsiteY5" fmla="*/ 3465641 h 5672439"/>
              <a:gd name="connsiteX6" fmla="*/ 10873158 w 11026404"/>
              <a:gd name="connsiteY6" fmla="*/ 5235826 h 5672439"/>
              <a:gd name="connsiteX7" fmla="*/ 9478112 w 11026404"/>
              <a:gd name="connsiteY7" fmla="*/ 5669580 h 5672439"/>
              <a:gd name="connsiteX8" fmla="*/ 7051435 w 11026404"/>
              <a:gd name="connsiteY8" fmla="*/ 5423395 h 5672439"/>
              <a:gd name="connsiteX9" fmla="*/ 3675189 w 11026404"/>
              <a:gd name="connsiteY9" fmla="*/ 5411672 h 5672439"/>
              <a:gd name="connsiteX10" fmla="*/ 1764327 w 11026404"/>
              <a:gd name="connsiteY10" fmla="*/ 5282718 h 5672439"/>
              <a:gd name="connsiteX11" fmla="*/ 181712 w 11026404"/>
              <a:gd name="connsiteY11" fmla="*/ 4755180 h 5672439"/>
              <a:gd name="connsiteX12" fmla="*/ 64481 w 11026404"/>
              <a:gd name="connsiteY12" fmla="*/ 3102226 h 5672439"/>
              <a:gd name="connsiteX13" fmla="*/ 451341 w 11026404"/>
              <a:gd name="connsiteY13" fmla="*/ 1812687 h 5672439"/>
              <a:gd name="connsiteX0" fmla="*/ 451341 w 11026404"/>
              <a:gd name="connsiteY0" fmla="*/ 1864263 h 5724015"/>
              <a:gd name="connsiteX1" fmla="*/ 1060943 w 11026404"/>
              <a:gd name="connsiteY1" fmla="*/ 82356 h 5724015"/>
              <a:gd name="connsiteX2" fmla="*/ 5339865 w 11026404"/>
              <a:gd name="connsiteY2" fmla="*/ 293371 h 5724015"/>
              <a:gd name="connsiteX3" fmla="*/ 8598881 w 11026404"/>
              <a:gd name="connsiteY3" fmla="*/ 258202 h 5724015"/>
              <a:gd name="connsiteX4" fmla="*/ 10943496 w 11026404"/>
              <a:gd name="connsiteY4" fmla="*/ 668510 h 5724015"/>
              <a:gd name="connsiteX5" fmla="*/ 10533189 w 11026404"/>
              <a:gd name="connsiteY5" fmla="*/ 3517217 h 5724015"/>
              <a:gd name="connsiteX6" fmla="*/ 10873158 w 11026404"/>
              <a:gd name="connsiteY6" fmla="*/ 5287402 h 5724015"/>
              <a:gd name="connsiteX7" fmla="*/ 9478112 w 11026404"/>
              <a:gd name="connsiteY7" fmla="*/ 5721156 h 5724015"/>
              <a:gd name="connsiteX8" fmla="*/ 7051435 w 11026404"/>
              <a:gd name="connsiteY8" fmla="*/ 5474971 h 5724015"/>
              <a:gd name="connsiteX9" fmla="*/ 3675189 w 11026404"/>
              <a:gd name="connsiteY9" fmla="*/ 5463248 h 5724015"/>
              <a:gd name="connsiteX10" fmla="*/ 1764327 w 11026404"/>
              <a:gd name="connsiteY10" fmla="*/ 5334294 h 5724015"/>
              <a:gd name="connsiteX11" fmla="*/ 181712 w 11026404"/>
              <a:gd name="connsiteY11" fmla="*/ 4806756 h 5724015"/>
              <a:gd name="connsiteX12" fmla="*/ 64481 w 11026404"/>
              <a:gd name="connsiteY12" fmla="*/ 3153802 h 5724015"/>
              <a:gd name="connsiteX13" fmla="*/ 451341 w 11026404"/>
              <a:gd name="connsiteY13" fmla="*/ 1864263 h 572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26404" h="5724015">
                <a:moveTo>
                  <a:pt x="451341" y="1864263"/>
                </a:moveTo>
                <a:cubicBezTo>
                  <a:pt x="617418" y="1352355"/>
                  <a:pt x="246189" y="344171"/>
                  <a:pt x="1060943" y="82356"/>
                </a:cubicBezTo>
                <a:cubicBezTo>
                  <a:pt x="1875697" y="-179459"/>
                  <a:pt x="4083542" y="264063"/>
                  <a:pt x="5339865" y="293371"/>
                </a:cubicBezTo>
                <a:cubicBezTo>
                  <a:pt x="6596188" y="322679"/>
                  <a:pt x="7664943" y="195679"/>
                  <a:pt x="8598881" y="258202"/>
                </a:cubicBezTo>
                <a:cubicBezTo>
                  <a:pt x="9532819" y="320725"/>
                  <a:pt x="10621111" y="125341"/>
                  <a:pt x="10943496" y="668510"/>
                </a:cubicBezTo>
                <a:cubicBezTo>
                  <a:pt x="11265881" y="1211679"/>
                  <a:pt x="10544912" y="2747402"/>
                  <a:pt x="10533189" y="3517217"/>
                </a:cubicBezTo>
                <a:cubicBezTo>
                  <a:pt x="10521466" y="4287032"/>
                  <a:pt x="11049004" y="4920079"/>
                  <a:pt x="10873158" y="5287402"/>
                </a:cubicBezTo>
                <a:cubicBezTo>
                  <a:pt x="10697312" y="5654725"/>
                  <a:pt x="10115066" y="5689895"/>
                  <a:pt x="9478112" y="5721156"/>
                </a:cubicBezTo>
                <a:cubicBezTo>
                  <a:pt x="8841158" y="5752417"/>
                  <a:pt x="8018589" y="5517956"/>
                  <a:pt x="7051435" y="5474971"/>
                </a:cubicBezTo>
                <a:cubicBezTo>
                  <a:pt x="6084281" y="5431986"/>
                  <a:pt x="4556374" y="5486694"/>
                  <a:pt x="3675189" y="5463248"/>
                </a:cubicBezTo>
                <a:cubicBezTo>
                  <a:pt x="2794004" y="5439802"/>
                  <a:pt x="2346573" y="5443709"/>
                  <a:pt x="1764327" y="5334294"/>
                </a:cubicBezTo>
                <a:cubicBezTo>
                  <a:pt x="1182081" y="5224879"/>
                  <a:pt x="465020" y="5170171"/>
                  <a:pt x="181712" y="4806756"/>
                </a:cubicBezTo>
                <a:cubicBezTo>
                  <a:pt x="-101596" y="4443341"/>
                  <a:pt x="19543" y="3644218"/>
                  <a:pt x="64481" y="3153802"/>
                </a:cubicBezTo>
                <a:cubicBezTo>
                  <a:pt x="109419" y="2663387"/>
                  <a:pt x="285264" y="2376171"/>
                  <a:pt x="451341" y="1864263"/>
                </a:cubicBezTo>
                <a:close/>
              </a:path>
            </a:pathLst>
          </a:custGeom>
          <a:solidFill>
            <a:schemeClr val="bg1"/>
          </a:solidFill>
          <a:ln w="149225">
            <a:solidFill>
              <a:srgbClr val="D9E6F7"/>
            </a:solidFill>
          </a:ln>
          <a:effectLst>
            <a:outerShdw blurRad="889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4400" dirty="0">
              <a:solidFill>
                <a:srgbClr val="FF7C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400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b.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Xưa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nay,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người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cậy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tài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giỏi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mà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chủ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quan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biếng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nhác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thì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chẳng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làm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nên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việc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gì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.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Ngược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lại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sức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có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kém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nhưng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quyết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tâm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,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nhẫn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nại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ắt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thành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công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.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Câu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chuyện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Rùa</a:t>
            </a:r>
            <a:r>
              <a:rPr lang="en-US" sz="4400" i="1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và</a:t>
            </a:r>
            <a:r>
              <a:rPr lang="en-US" sz="4400" i="1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i="1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Thỏ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chứng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minh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điều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đó</a:t>
            </a:r>
            <a:r>
              <a:rPr lang="en-US" sz="4400" dirty="0">
                <a:solidFill>
                  <a:srgbClr val="FF7C80"/>
                </a:solidFill>
                <a:latin typeface="UVN Bach Dang" panose="02070603080706020303" pitchFamily="18" charset="0"/>
                <a:cs typeface="Times New Roman" pitchFamily="18" charset="0"/>
              </a:rPr>
              <a:t>.</a:t>
            </a:r>
          </a:p>
          <a:p>
            <a:pPr algn="ctr"/>
            <a:endParaRPr lang="zh-CN" altLang="en-US" sz="4400" dirty="0">
              <a:solidFill>
                <a:srgbClr val="FF7C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410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B60B319A-E62A-46A0-A1F1-523BE5617E89}"/>
              </a:ext>
            </a:extLst>
          </p:cNvPr>
          <p:cNvSpPr/>
          <p:nvPr/>
        </p:nvSpPr>
        <p:spPr>
          <a:xfrm>
            <a:off x="81040" y="3813717"/>
            <a:ext cx="11685355" cy="3044283"/>
          </a:xfrm>
          <a:custGeom>
            <a:avLst/>
            <a:gdLst>
              <a:gd name="connsiteX0" fmla="*/ 111149 w 11049626"/>
              <a:gd name="connsiteY0" fmla="*/ 1823577 h 5589544"/>
              <a:gd name="connsiteX1" fmla="*/ 1447580 w 11049626"/>
              <a:gd name="connsiteY1" fmla="*/ 6500 h 5589544"/>
              <a:gd name="connsiteX2" fmla="*/ 5058287 w 11049626"/>
              <a:gd name="connsiteY2" fmla="*/ 1178808 h 5589544"/>
              <a:gd name="connsiteX3" fmla="*/ 8622103 w 11049626"/>
              <a:gd name="connsiteY3" fmla="*/ 123731 h 5589544"/>
              <a:gd name="connsiteX4" fmla="*/ 10966718 w 11049626"/>
              <a:gd name="connsiteY4" fmla="*/ 534039 h 5589544"/>
              <a:gd name="connsiteX5" fmla="*/ 10556411 w 11049626"/>
              <a:gd name="connsiteY5" fmla="*/ 3382746 h 5589544"/>
              <a:gd name="connsiteX6" fmla="*/ 10896380 w 11049626"/>
              <a:gd name="connsiteY6" fmla="*/ 5152931 h 5589544"/>
              <a:gd name="connsiteX7" fmla="*/ 9501334 w 11049626"/>
              <a:gd name="connsiteY7" fmla="*/ 5586685 h 5589544"/>
              <a:gd name="connsiteX8" fmla="*/ 7074657 w 11049626"/>
              <a:gd name="connsiteY8" fmla="*/ 5340500 h 5589544"/>
              <a:gd name="connsiteX9" fmla="*/ 3698411 w 11049626"/>
              <a:gd name="connsiteY9" fmla="*/ 5328777 h 5589544"/>
              <a:gd name="connsiteX10" fmla="*/ 1787549 w 11049626"/>
              <a:gd name="connsiteY10" fmla="*/ 5199823 h 5589544"/>
              <a:gd name="connsiteX11" fmla="*/ 193211 w 11049626"/>
              <a:gd name="connsiteY11" fmla="*/ 4250254 h 5589544"/>
              <a:gd name="connsiteX12" fmla="*/ 87703 w 11049626"/>
              <a:gd name="connsiteY12" fmla="*/ 3019331 h 5589544"/>
              <a:gd name="connsiteX13" fmla="*/ 111149 w 11049626"/>
              <a:gd name="connsiteY13" fmla="*/ 1823577 h 5589544"/>
              <a:gd name="connsiteX0" fmla="*/ 111149 w 11049626"/>
              <a:gd name="connsiteY0" fmla="*/ 1896189 h 5662156"/>
              <a:gd name="connsiteX1" fmla="*/ 1447580 w 11049626"/>
              <a:gd name="connsiteY1" fmla="*/ 79112 h 5662156"/>
              <a:gd name="connsiteX2" fmla="*/ 5597548 w 11049626"/>
              <a:gd name="connsiteY2" fmla="*/ 313574 h 5662156"/>
              <a:gd name="connsiteX3" fmla="*/ 8622103 w 11049626"/>
              <a:gd name="connsiteY3" fmla="*/ 196343 h 5662156"/>
              <a:gd name="connsiteX4" fmla="*/ 10966718 w 11049626"/>
              <a:gd name="connsiteY4" fmla="*/ 606651 h 5662156"/>
              <a:gd name="connsiteX5" fmla="*/ 10556411 w 11049626"/>
              <a:gd name="connsiteY5" fmla="*/ 3455358 h 5662156"/>
              <a:gd name="connsiteX6" fmla="*/ 10896380 w 11049626"/>
              <a:gd name="connsiteY6" fmla="*/ 5225543 h 5662156"/>
              <a:gd name="connsiteX7" fmla="*/ 9501334 w 11049626"/>
              <a:gd name="connsiteY7" fmla="*/ 5659297 h 5662156"/>
              <a:gd name="connsiteX8" fmla="*/ 7074657 w 11049626"/>
              <a:gd name="connsiteY8" fmla="*/ 5413112 h 5662156"/>
              <a:gd name="connsiteX9" fmla="*/ 3698411 w 11049626"/>
              <a:gd name="connsiteY9" fmla="*/ 5401389 h 5662156"/>
              <a:gd name="connsiteX10" fmla="*/ 1787549 w 11049626"/>
              <a:gd name="connsiteY10" fmla="*/ 5272435 h 5662156"/>
              <a:gd name="connsiteX11" fmla="*/ 193211 w 11049626"/>
              <a:gd name="connsiteY11" fmla="*/ 4322866 h 5662156"/>
              <a:gd name="connsiteX12" fmla="*/ 87703 w 11049626"/>
              <a:gd name="connsiteY12" fmla="*/ 3091943 h 5662156"/>
              <a:gd name="connsiteX13" fmla="*/ 111149 w 11049626"/>
              <a:gd name="connsiteY13" fmla="*/ 1896189 h 5662156"/>
              <a:gd name="connsiteX0" fmla="*/ 111149 w 11049626"/>
              <a:gd name="connsiteY0" fmla="*/ 1913061 h 5679028"/>
              <a:gd name="connsiteX1" fmla="*/ 1447580 w 11049626"/>
              <a:gd name="connsiteY1" fmla="*/ 95984 h 5679028"/>
              <a:gd name="connsiteX2" fmla="*/ 5363087 w 11049626"/>
              <a:gd name="connsiteY2" fmla="*/ 248384 h 5679028"/>
              <a:gd name="connsiteX3" fmla="*/ 8622103 w 11049626"/>
              <a:gd name="connsiteY3" fmla="*/ 213215 h 5679028"/>
              <a:gd name="connsiteX4" fmla="*/ 10966718 w 11049626"/>
              <a:gd name="connsiteY4" fmla="*/ 623523 h 5679028"/>
              <a:gd name="connsiteX5" fmla="*/ 10556411 w 11049626"/>
              <a:gd name="connsiteY5" fmla="*/ 3472230 h 5679028"/>
              <a:gd name="connsiteX6" fmla="*/ 10896380 w 11049626"/>
              <a:gd name="connsiteY6" fmla="*/ 5242415 h 5679028"/>
              <a:gd name="connsiteX7" fmla="*/ 9501334 w 11049626"/>
              <a:gd name="connsiteY7" fmla="*/ 5676169 h 5679028"/>
              <a:gd name="connsiteX8" fmla="*/ 7074657 w 11049626"/>
              <a:gd name="connsiteY8" fmla="*/ 5429984 h 5679028"/>
              <a:gd name="connsiteX9" fmla="*/ 3698411 w 11049626"/>
              <a:gd name="connsiteY9" fmla="*/ 5418261 h 5679028"/>
              <a:gd name="connsiteX10" fmla="*/ 1787549 w 11049626"/>
              <a:gd name="connsiteY10" fmla="*/ 5289307 h 5679028"/>
              <a:gd name="connsiteX11" fmla="*/ 193211 w 11049626"/>
              <a:gd name="connsiteY11" fmla="*/ 4339738 h 5679028"/>
              <a:gd name="connsiteX12" fmla="*/ 87703 w 11049626"/>
              <a:gd name="connsiteY12" fmla="*/ 3108815 h 5679028"/>
              <a:gd name="connsiteX13" fmla="*/ 111149 w 11049626"/>
              <a:gd name="connsiteY13" fmla="*/ 1913061 h 5679028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14517 w 11018533"/>
              <a:gd name="connsiteY0" fmla="*/ 1511796 h 5652902"/>
              <a:gd name="connsiteX1" fmla="*/ 1416487 w 11018533"/>
              <a:gd name="connsiteY1" fmla="*/ 69858 h 5652902"/>
              <a:gd name="connsiteX2" fmla="*/ 5331994 w 11018533"/>
              <a:gd name="connsiteY2" fmla="*/ 222258 h 5652902"/>
              <a:gd name="connsiteX3" fmla="*/ 8591010 w 11018533"/>
              <a:gd name="connsiteY3" fmla="*/ 187089 h 5652902"/>
              <a:gd name="connsiteX4" fmla="*/ 10935625 w 11018533"/>
              <a:gd name="connsiteY4" fmla="*/ 597397 h 5652902"/>
              <a:gd name="connsiteX5" fmla="*/ 10525318 w 11018533"/>
              <a:gd name="connsiteY5" fmla="*/ 3446104 h 5652902"/>
              <a:gd name="connsiteX6" fmla="*/ 10865287 w 11018533"/>
              <a:gd name="connsiteY6" fmla="*/ 5216289 h 5652902"/>
              <a:gd name="connsiteX7" fmla="*/ 9470241 w 11018533"/>
              <a:gd name="connsiteY7" fmla="*/ 5650043 h 5652902"/>
              <a:gd name="connsiteX8" fmla="*/ 7043564 w 11018533"/>
              <a:gd name="connsiteY8" fmla="*/ 5403858 h 5652902"/>
              <a:gd name="connsiteX9" fmla="*/ 3667318 w 11018533"/>
              <a:gd name="connsiteY9" fmla="*/ 5392135 h 5652902"/>
              <a:gd name="connsiteX10" fmla="*/ 1756456 w 11018533"/>
              <a:gd name="connsiteY10" fmla="*/ 5263181 h 5652902"/>
              <a:gd name="connsiteX11" fmla="*/ 173841 w 11018533"/>
              <a:gd name="connsiteY11" fmla="*/ 4735643 h 5652902"/>
              <a:gd name="connsiteX12" fmla="*/ 56610 w 11018533"/>
              <a:gd name="connsiteY12" fmla="*/ 3082689 h 5652902"/>
              <a:gd name="connsiteX13" fmla="*/ 314517 w 11018533"/>
              <a:gd name="connsiteY13" fmla="*/ 1511796 h 5652902"/>
              <a:gd name="connsiteX0" fmla="*/ 451341 w 11026404"/>
              <a:gd name="connsiteY0" fmla="*/ 1812687 h 5672439"/>
              <a:gd name="connsiteX1" fmla="*/ 1424358 w 11026404"/>
              <a:gd name="connsiteY1" fmla="*/ 89395 h 5672439"/>
              <a:gd name="connsiteX2" fmla="*/ 5339865 w 11026404"/>
              <a:gd name="connsiteY2" fmla="*/ 241795 h 5672439"/>
              <a:gd name="connsiteX3" fmla="*/ 8598881 w 11026404"/>
              <a:gd name="connsiteY3" fmla="*/ 206626 h 5672439"/>
              <a:gd name="connsiteX4" fmla="*/ 10943496 w 11026404"/>
              <a:gd name="connsiteY4" fmla="*/ 616934 h 5672439"/>
              <a:gd name="connsiteX5" fmla="*/ 10533189 w 11026404"/>
              <a:gd name="connsiteY5" fmla="*/ 3465641 h 5672439"/>
              <a:gd name="connsiteX6" fmla="*/ 10873158 w 11026404"/>
              <a:gd name="connsiteY6" fmla="*/ 5235826 h 5672439"/>
              <a:gd name="connsiteX7" fmla="*/ 9478112 w 11026404"/>
              <a:gd name="connsiteY7" fmla="*/ 5669580 h 5672439"/>
              <a:gd name="connsiteX8" fmla="*/ 7051435 w 11026404"/>
              <a:gd name="connsiteY8" fmla="*/ 5423395 h 5672439"/>
              <a:gd name="connsiteX9" fmla="*/ 3675189 w 11026404"/>
              <a:gd name="connsiteY9" fmla="*/ 5411672 h 5672439"/>
              <a:gd name="connsiteX10" fmla="*/ 1764327 w 11026404"/>
              <a:gd name="connsiteY10" fmla="*/ 5282718 h 5672439"/>
              <a:gd name="connsiteX11" fmla="*/ 181712 w 11026404"/>
              <a:gd name="connsiteY11" fmla="*/ 4755180 h 5672439"/>
              <a:gd name="connsiteX12" fmla="*/ 64481 w 11026404"/>
              <a:gd name="connsiteY12" fmla="*/ 3102226 h 5672439"/>
              <a:gd name="connsiteX13" fmla="*/ 451341 w 11026404"/>
              <a:gd name="connsiteY13" fmla="*/ 1812687 h 5672439"/>
              <a:gd name="connsiteX0" fmla="*/ 451341 w 11026404"/>
              <a:gd name="connsiteY0" fmla="*/ 1864263 h 5724015"/>
              <a:gd name="connsiteX1" fmla="*/ 1060943 w 11026404"/>
              <a:gd name="connsiteY1" fmla="*/ 82356 h 5724015"/>
              <a:gd name="connsiteX2" fmla="*/ 5339865 w 11026404"/>
              <a:gd name="connsiteY2" fmla="*/ 293371 h 5724015"/>
              <a:gd name="connsiteX3" fmla="*/ 8598881 w 11026404"/>
              <a:gd name="connsiteY3" fmla="*/ 258202 h 5724015"/>
              <a:gd name="connsiteX4" fmla="*/ 10943496 w 11026404"/>
              <a:gd name="connsiteY4" fmla="*/ 668510 h 5724015"/>
              <a:gd name="connsiteX5" fmla="*/ 10533189 w 11026404"/>
              <a:gd name="connsiteY5" fmla="*/ 3517217 h 5724015"/>
              <a:gd name="connsiteX6" fmla="*/ 10873158 w 11026404"/>
              <a:gd name="connsiteY6" fmla="*/ 5287402 h 5724015"/>
              <a:gd name="connsiteX7" fmla="*/ 9478112 w 11026404"/>
              <a:gd name="connsiteY7" fmla="*/ 5721156 h 5724015"/>
              <a:gd name="connsiteX8" fmla="*/ 7051435 w 11026404"/>
              <a:gd name="connsiteY8" fmla="*/ 5474971 h 5724015"/>
              <a:gd name="connsiteX9" fmla="*/ 3675189 w 11026404"/>
              <a:gd name="connsiteY9" fmla="*/ 5463248 h 5724015"/>
              <a:gd name="connsiteX10" fmla="*/ 1764327 w 11026404"/>
              <a:gd name="connsiteY10" fmla="*/ 5334294 h 5724015"/>
              <a:gd name="connsiteX11" fmla="*/ 181712 w 11026404"/>
              <a:gd name="connsiteY11" fmla="*/ 4806756 h 5724015"/>
              <a:gd name="connsiteX12" fmla="*/ 64481 w 11026404"/>
              <a:gd name="connsiteY12" fmla="*/ 3153802 h 5724015"/>
              <a:gd name="connsiteX13" fmla="*/ 451341 w 11026404"/>
              <a:gd name="connsiteY13" fmla="*/ 1864263 h 572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26404" h="5724015">
                <a:moveTo>
                  <a:pt x="451341" y="1864263"/>
                </a:moveTo>
                <a:cubicBezTo>
                  <a:pt x="617418" y="1352355"/>
                  <a:pt x="246189" y="344171"/>
                  <a:pt x="1060943" y="82356"/>
                </a:cubicBezTo>
                <a:cubicBezTo>
                  <a:pt x="1875697" y="-179459"/>
                  <a:pt x="4083542" y="264063"/>
                  <a:pt x="5339865" y="293371"/>
                </a:cubicBezTo>
                <a:cubicBezTo>
                  <a:pt x="6596188" y="322679"/>
                  <a:pt x="7664943" y="195679"/>
                  <a:pt x="8598881" y="258202"/>
                </a:cubicBezTo>
                <a:cubicBezTo>
                  <a:pt x="9532819" y="320725"/>
                  <a:pt x="10621111" y="125341"/>
                  <a:pt x="10943496" y="668510"/>
                </a:cubicBezTo>
                <a:cubicBezTo>
                  <a:pt x="11265881" y="1211679"/>
                  <a:pt x="10544912" y="2747402"/>
                  <a:pt x="10533189" y="3517217"/>
                </a:cubicBezTo>
                <a:cubicBezTo>
                  <a:pt x="10521466" y="4287032"/>
                  <a:pt x="11049004" y="4920079"/>
                  <a:pt x="10873158" y="5287402"/>
                </a:cubicBezTo>
                <a:cubicBezTo>
                  <a:pt x="10697312" y="5654725"/>
                  <a:pt x="10115066" y="5689895"/>
                  <a:pt x="9478112" y="5721156"/>
                </a:cubicBezTo>
                <a:cubicBezTo>
                  <a:pt x="8841158" y="5752417"/>
                  <a:pt x="8018589" y="5517956"/>
                  <a:pt x="7051435" y="5474971"/>
                </a:cubicBezTo>
                <a:cubicBezTo>
                  <a:pt x="6084281" y="5431986"/>
                  <a:pt x="4556374" y="5486694"/>
                  <a:pt x="3675189" y="5463248"/>
                </a:cubicBezTo>
                <a:cubicBezTo>
                  <a:pt x="2794004" y="5439802"/>
                  <a:pt x="2346573" y="5443709"/>
                  <a:pt x="1764327" y="5334294"/>
                </a:cubicBezTo>
                <a:cubicBezTo>
                  <a:pt x="1182081" y="5224879"/>
                  <a:pt x="465020" y="5170171"/>
                  <a:pt x="181712" y="4806756"/>
                </a:cubicBezTo>
                <a:cubicBezTo>
                  <a:pt x="-101596" y="4443341"/>
                  <a:pt x="19543" y="3644218"/>
                  <a:pt x="64481" y="3153802"/>
                </a:cubicBezTo>
                <a:cubicBezTo>
                  <a:pt x="109419" y="2663387"/>
                  <a:pt x="285264" y="2376171"/>
                  <a:pt x="451341" y="1864263"/>
                </a:cubicBezTo>
                <a:close/>
              </a:path>
            </a:pathLst>
          </a:custGeom>
          <a:solidFill>
            <a:schemeClr val="bg1"/>
          </a:solidFill>
          <a:ln w="149225">
            <a:solidFill>
              <a:srgbClr val="D9E6F7"/>
            </a:solidFill>
          </a:ln>
          <a:effectLst>
            <a:outerShdw blurRad="889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accent6">
                  <a:lumMod val="50000"/>
                </a:schemeClr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  <a:p>
            <a:pPr algn="ctr"/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    d.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Trong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các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loài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thú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,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mấy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ai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chạy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nhanh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như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bọn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thỏ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chúng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tôi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? </a:t>
            </a:r>
          </a:p>
          <a:p>
            <a:pPr algn="ctr"/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  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Thấy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bóng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chúng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tôi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trên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đường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đua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thì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hươu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,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nai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còn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phải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kiêng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dè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,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chưa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nói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gì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tới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bác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trâu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hay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chị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lợn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Thế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mà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có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lần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thỏ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tôi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phải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ngậm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đắng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nuốt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cay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chịu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thua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anh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chàng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rùa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nổi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tiếng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lù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đù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,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chậm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chạp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Câu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ấy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dạy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cho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tôi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một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bài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học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nhớ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đời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Đầu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đuôi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thế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dirty="0" err="1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này</a:t>
            </a:r>
            <a:r>
              <a:rPr lang="en-US" sz="2700" dirty="0">
                <a:solidFill>
                  <a:srgbClr val="FF7C80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: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  <a:p>
            <a:pPr algn="ctr"/>
            <a:endParaRPr lang="zh-CN" altLang="en-US" sz="3200" dirty="0">
              <a:solidFill>
                <a:schemeClr val="accent6">
                  <a:lumMod val="50000"/>
                </a:schemeClr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  <p:sp>
        <p:nvSpPr>
          <p:cNvPr id="3" name="任意多边形: 形状 1">
            <a:extLst>
              <a:ext uri="{FF2B5EF4-FFF2-40B4-BE49-F238E27FC236}">
                <a16:creationId xmlns:a16="http://schemas.microsoft.com/office/drawing/2014/main" id="{B60B319A-E62A-46A0-A1F1-523BE5617E89}"/>
              </a:ext>
            </a:extLst>
          </p:cNvPr>
          <p:cNvSpPr/>
          <p:nvPr/>
        </p:nvSpPr>
        <p:spPr>
          <a:xfrm>
            <a:off x="422449" y="468350"/>
            <a:ext cx="11347102" cy="3264781"/>
          </a:xfrm>
          <a:custGeom>
            <a:avLst/>
            <a:gdLst>
              <a:gd name="connsiteX0" fmla="*/ 111149 w 11049626"/>
              <a:gd name="connsiteY0" fmla="*/ 1823577 h 5589544"/>
              <a:gd name="connsiteX1" fmla="*/ 1447580 w 11049626"/>
              <a:gd name="connsiteY1" fmla="*/ 6500 h 5589544"/>
              <a:gd name="connsiteX2" fmla="*/ 5058287 w 11049626"/>
              <a:gd name="connsiteY2" fmla="*/ 1178808 h 5589544"/>
              <a:gd name="connsiteX3" fmla="*/ 8622103 w 11049626"/>
              <a:gd name="connsiteY3" fmla="*/ 123731 h 5589544"/>
              <a:gd name="connsiteX4" fmla="*/ 10966718 w 11049626"/>
              <a:gd name="connsiteY4" fmla="*/ 534039 h 5589544"/>
              <a:gd name="connsiteX5" fmla="*/ 10556411 w 11049626"/>
              <a:gd name="connsiteY5" fmla="*/ 3382746 h 5589544"/>
              <a:gd name="connsiteX6" fmla="*/ 10896380 w 11049626"/>
              <a:gd name="connsiteY6" fmla="*/ 5152931 h 5589544"/>
              <a:gd name="connsiteX7" fmla="*/ 9501334 w 11049626"/>
              <a:gd name="connsiteY7" fmla="*/ 5586685 h 5589544"/>
              <a:gd name="connsiteX8" fmla="*/ 7074657 w 11049626"/>
              <a:gd name="connsiteY8" fmla="*/ 5340500 h 5589544"/>
              <a:gd name="connsiteX9" fmla="*/ 3698411 w 11049626"/>
              <a:gd name="connsiteY9" fmla="*/ 5328777 h 5589544"/>
              <a:gd name="connsiteX10" fmla="*/ 1787549 w 11049626"/>
              <a:gd name="connsiteY10" fmla="*/ 5199823 h 5589544"/>
              <a:gd name="connsiteX11" fmla="*/ 193211 w 11049626"/>
              <a:gd name="connsiteY11" fmla="*/ 4250254 h 5589544"/>
              <a:gd name="connsiteX12" fmla="*/ 87703 w 11049626"/>
              <a:gd name="connsiteY12" fmla="*/ 3019331 h 5589544"/>
              <a:gd name="connsiteX13" fmla="*/ 111149 w 11049626"/>
              <a:gd name="connsiteY13" fmla="*/ 1823577 h 5589544"/>
              <a:gd name="connsiteX0" fmla="*/ 111149 w 11049626"/>
              <a:gd name="connsiteY0" fmla="*/ 1896189 h 5662156"/>
              <a:gd name="connsiteX1" fmla="*/ 1447580 w 11049626"/>
              <a:gd name="connsiteY1" fmla="*/ 79112 h 5662156"/>
              <a:gd name="connsiteX2" fmla="*/ 5597548 w 11049626"/>
              <a:gd name="connsiteY2" fmla="*/ 313574 h 5662156"/>
              <a:gd name="connsiteX3" fmla="*/ 8622103 w 11049626"/>
              <a:gd name="connsiteY3" fmla="*/ 196343 h 5662156"/>
              <a:gd name="connsiteX4" fmla="*/ 10966718 w 11049626"/>
              <a:gd name="connsiteY4" fmla="*/ 606651 h 5662156"/>
              <a:gd name="connsiteX5" fmla="*/ 10556411 w 11049626"/>
              <a:gd name="connsiteY5" fmla="*/ 3455358 h 5662156"/>
              <a:gd name="connsiteX6" fmla="*/ 10896380 w 11049626"/>
              <a:gd name="connsiteY6" fmla="*/ 5225543 h 5662156"/>
              <a:gd name="connsiteX7" fmla="*/ 9501334 w 11049626"/>
              <a:gd name="connsiteY7" fmla="*/ 5659297 h 5662156"/>
              <a:gd name="connsiteX8" fmla="*/ 7074657 w 11049626"/>
              <a:gd name="connsiteY8" fmla="*/ 5413112 h 5662156"/>
              <a:gd name="connsiteX9" fmla="*/ 3698411 w 11049626"/>
              <a:gd name="connsiteY9" fmla="*/ 5401389 h 5662156"/>
              <a:gd name="connsiteX10" fmla="*/ 1787549 w 11049626"/>
              <a:gd name="connsiteY10" fmla="*/ 5272435 h 5662156"/>
              <a:gd name="connsiteX11" fmla="*/ 193211 w 11049626"/>
              <a:gd name="connsiteY11" fmla="*/ 4322866 h 5662156"/>
              <a:gd name="connsiteX12" fmla="*/ 87703 w 11049626"/>
              <a:gd name="connsiteY12" fmla="*/ 3091943 h 5662156"/>
              <a:gd name="connsiteX13" fmla="*/ 111149 w 11049626"/>
              <a:gd name="connsiteY13" fmla="*/ 1896189 h 5662156"/>
              <a:gd name="connsiteX0" fmla="*/ 111149 w 11049626"/>
              <a:gd name="connsiteY0" fmla="*/ 1913061 h 5679028"/>
              <a:gd name="connsiteX1" fmla="*/ 1447580 w 11049626"/>
              <a:gd name="connsiteY1" fmla="*/ 95984 h 5679028"/>
              <a:gd name="connsiteX2" fmla="*/ 5363087 w 11049626"/>
              <a:gd name="connsiteY2" fmla="*/ 248384 h 5679028"/>
              <a:gd name="connsiteX3" fmla="*/ 8622103 w 11049626"/>
              <a:gd name="connsiteY3" fmla="*/ 213215 h 5679028"/>
              <a:gd name="connsiteX4" fmla="*/ 10966718 w 11049626"/>
              <a:gd name="connsiteY4" fmla="*/ 623523 h 5679028"/>
              <a:gd name="connsiteX5" fmla="*/ 10556411 w 11049626"/>
              <a:gd name="connsiteY5" fmla="*/ 3472230 h 5679028"/>
              <a:gd name="connsiteX6" fmla="*/ 10896380 w 11049626"/>
              <a:gd name="connsiteY6" fmla="*/ 5242415 h 5679028"/>
              <a:gd name="connsiteX7" fmla="*/ 9501334 w 11049626"/>
              <a:gd name="connsiteY7" fmla="*/ 5676169 h 5679028"/>
              <a:gd name="connsiteX8" fmla="*/ 7074657 w 11049626"/>
              <a:gd name="connsiteY8" fmla="*/ 5429984 h 5679028"/>
              <a:gd name="connsiteX9" fmla="*/ 3698411 w 11049626"/>
              <a:gd name="connsiteY9" fmla="*/ 5418261 h 5679028"/>
              <a:gd name="connsiteX10" fmla="*/ 1787549 w 11049626"/>
              <a:gd name="connsiteY10" fmla="*/ 5289307 h 5679028"/>
              <a:gd name="connsiteX11" fmla="*/ 193211 w 11049626"/>
              <a:gd name="connsiteY11" fmla="*/ 4339738 h 5679028"/>
              <a:gd name="connsiteX12" fmla="*/ 87703 w 11049626"/>
              <a:gd name="connsiteY12" fmla="*/ 3108815 h 5679028"/>
              <a:gd name="connsiteX13" fmla="*/ 111149 w 11049626"/>
              <a:gd name="connsiteY13" fmla="*/ 1913061 h 5679028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14517 w 11018533"/>
              <a:gd name="connsiteY0" fmla="*/ 1511796 h 5652902"/>
              <a:gd name="connsiteX1" fmla="*/ 1416487 w 11018533"/>
              <a:gd name="connsiteY1" fmla="*/ 69858 h 5652902"/>
              <a:gd name="connsiteX2" fmla="*/ 5331994 w 11018533"/>
              <a:gd name="connsiteY2" fmla="*/ 222258 h 5652902"/>
              <a:gd name="connsiteX3" fmla="*/ 8591010 w 11018533"/>
              <a:gd name="connsiteY3" fmla="*/ 187089 h 5652902"/>
              <a:gd name="connsiteX4" fmla="*/ 10935625 w 11018533"/>
              <a:gd name="connsiteY4" fmla="*/ 597397 h 5652902"/>
              <a:gd name="connsiteX5" fmla="*/ 10525318 w 11018533"/>
              <a:gd name="connsiteY5" fmla="*/ 3446104 h 5652902"/>
              <a:gd name="connsiteX6" fmla="*/ 10865287 w 11018533"/>
              <a:gd name="connsiteY6" fmla="*/ 5216289 h 5652902"/>
              <a:gd name="connsiteX7" fmla="*/ 9470241 w 11018533"/>
              <a:gd name="connsiteY7" fmla="*/ 5650043 h 5652902"/>
              <a:gd name="connsiteX8" fmla="*/ 7043564 w 11018533"/>
              <a:gd name="connsiteY8" fmla="*/ 5403858 h 5652902"/>
              <a:gd name="connsiteX9" fmla="*/ 3667318 w 11018533"/>
              <a:gd name="connsiteY9" fmla="*/ 5392135 h 5652902"/>
              <a:gd name="connsiteX10" fmla="*/ 1756456 w 11018533"/>
              <a:gd name="connsiteY10" fmla="*/ 5263181 h 5652902"/>
              <a:gd name="connsiteX11" fmla="*/ 173841 w 11018533"/>
              <a:gd name="connsiteY11" fmla="*/ 4735643 h 5652902"/>
              <a:gd name="connsiteX12" fmla="*/ 56610 w 11018533"/>
              <a:gd name="connsiteY12" fmla="*/ 3082689 h 5652902"/>
              <a:gd name="connsiteX13" fmla="*/ 314517 w 11018533"/>
              <a:gd name="connsiteY13" fmla="*/ 1511796 h 5652902"/>
              <a:gd name="connsiteX0" fmla="*/ 451341 w 11026404"/>
              <a:gd name="connsiteY0" fmla="*/ 1812687 h 5672439"/>
              <a:gd name="connsiteX1" fmla="*/ 1424358 w 11026404"/>
              <a:gd name="connsiteY1" fmla="*/ 89395 h 5672439"/>
              <a:gd name="connsiteX2" fmla="*/ 5339865 w 11026404"/>
              <a:gd name="connsiteY2" fmla="*/ 241795 h 5672439"/>
              <a:gd name="connsiteX3" fmla="*/ 8598881 w 11026404"/>
              <a:gd name="connsiteY3" fmla="*/ 206626 h 5672439"/>
              <a:gd name="connsiteX4" fmla="*/ 10943496 w 11026404"/>
              <a:gd name="connsiteY4" fmla="*/ 616934 h 5672439"/>
              <a:gd name="connsiteX5" fmla="*/ 10533189 w 11026404"/>
              <a:gd name="connsiteY5" fmla="*/ 3465641 h 5672439"/>
              <a:gd name="connsiteX6" fmla="*/ 10873158 w 11026404"/>
              <a:gd name="connsiteY6" fmla="*/ 5235826 h 5672439"/>
              <a:gd name="connsiteX7" fmla="*/ 9478112 w 11026404"/>
              <a:gd name="connsiteY7" fmla="*/ 5669580 h 5672439"/>
              <a:gd name="connsiteX8" fmla="*/ 7051435 w 11026404"/>
              <a:gd name="connsiteY8" fmla="*/ 5423395 h 5672439"/>
              <a:gd name="connsiteX9" fmla="*/ 3675189 w 11026404"/>
              <a:gd name="connsiteY9" fmla="*/ 5411672 h 5672439"/>
              <a:gd name="connsiteX10" fmla="*/ 1764327 w 11026404"/>
              <a:gd name="connsiteY10" fmla="*/ 5282718 h 5672439"/>
              <a:gd name="connsiteX11" fmla="*/ 181712 w 11026404"/>
              <a:gd name="connsiteY11" fmla="*/ 4755180 h 5672439"/>
              <a:gd name="connsiteX12" fmla="*/ 64481 w 11026404"/>
              <a:gd name="connsiteY12" fmla="*/ 3102226 h 5672439"/>
              <a:gd name="connsiteX13" fmla="*/ 451341 w 11026404"/>
              <a:gd name="connsiteY13" fmla="*/ 1812687 h 5672439"/>
              <a:gd name="connsiteX0" fmla="*/ 451341 w 11026404"/>
              <a:gd name="connsiteY0" fmla="*/ 1864263 h 5724015"/>
              <a:gd name="connsiteX1" fmla="*/ 1060943 w 11026404"/>
              <a:gd name="connsiteY1" fmla="*/ 82356 h 5724015"/>
              <a:gd name="connsiteX2" fmla="*/ 5339865 w 11026404"/>
              <a:gd name="connsiteY2" fmla="*/ 293371 h 5724015"/>
              <a:gd name="connsiteX3" fmla="*/ 8598881 w 11026404"/>
              <a:gd name="connsiteY3" fmla="*/ 258202 h 5724015"/>
              <a:gd name="connsiteX4" fmla="*/ 10943496 w 11026404"/>
              <a:gd name="connsiteY4" fmla="*/ 668510 h 5724015"/>
              <a:gd name="connsiteX5" fmla="*/ 10533189 w 11026404"/>
              <a:gd name="connsiteY5" fmla="*/ 3517217 h 5724015"/>
              <a:gd name="connsiteX6" fmla="*/ 10873158 w 11026404"/>
              <a:gd name="connsiteY6" fmla="*/ 5287402 h 5724015"/>
              <a:gd name="connsiteX7" fmla="*/ 9478112 w 11026404"/>
              <a:gd name="connsiteY7" fmla="*/ 5721156 h 5724015"/>
              <a:gd name="connsiteX8" fmla="*/ 7051435 w 11026404"/>
              <a:gd name="connsiteY8" fmla="*/ 5474971 h 5724015"/>
              <a:gd name="connsiteX9" fmla="*/ 3675189 w 11026404"/>
              <a:gd name="connsiteY9" fmla="*/ 5463248 h 5724015"/>
              <a:gd name="connsiteX10" fmla="*/ 1764327 w 11026404"/>
              <a:gd name="connsiteY10" fmla="*/ 5334294 h 5724015"/>
              <a:gd name="connsiteX11" fmla="*/ 181712 w 11026404"/>
              <a:gd name="connsiteY11" fmla="*/ 4806756 h 5724015"/>
              <a:gd name="connsiteX12" fmla="*/ 64481 w 11026404"/>
              <a:gd name="connsiteY12" fmla="*/ 3153802 h 5724015"/>
              <a:gd name="connsiteX13" fmla="*/ 451341 w 11026404"/>
              <a:gd name="connsiteY13" fmla="*/ 1864263 h 572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26404" h="5724015">
                <a:moveTo>
                  <a:pt x="451341" y="1864263"/>
                </a:moveTo>
                <a:cubicBezTo>
                  <a:pt x="617418" y="1352355"/>
                  <a:pt x="246189" y="344171"/>
                  <a:pt x="1060943" y="82356"/>
                </a:cubicBezTo>
                <a:cubicBezTo>
                  <a:pt x="1875697" y="-179459"/>
                  <a:pt x="4083542" y="264063"/>
                  <a:pt x="5339865" y="293371"/>
                </a:cubicBezTo>
                <a:cubicBezTo>
                  <a:pt x="6596188" y="322679"/>
                  <a:pt x="7664943" y="195679"/>
                  <a:pt x="8598881" y="258202"/>
                </a:cubicBezTo>
                <a:cubicBezTo>
                  <a:pt x="9532819" y="320725"/>
                  <a:pt x="10621111" y="125341"/>
                  <a:pt x="10943496" y="668510"/>
                </a:cubicBezTo>
                <a:cubicBezTo>
                  <a:pt x="11265881" y="1211679"/>
                  <a:pt x="10544912" y="2747402"/>
                  <a:pt x="10533189" y="3517217"/>
                </a:cubicBezTo>
                <a:cubicBezTo>
                  <a:pt x="10521466" y="4287032"/>
                  <a:pt x="11049004" y="4920079"/>
                  <a:pt x="10873158" y="5287402"/>
                </a:cubicBezTo>
                <a:cubicBezTo>
                  <a:pt x="10697312" y="5654725"/>
                  <a:pt x="10115066" y="5689895"/>
                  <a:pt x="9478112" y="5721156"/>
                </a:cubicBezTo>
                <a:cubicBezTo>
                  <a:pt x="8841158" y="5752417"/>
                  <a:pt x="8018589" y="5517956"/>
                  <a:pt x="7051435" y="5474971"/>
                </a:cubicBezTo>
                <a:cubicBezTo>
                  <a:pt x="6084281" y="5431986"/>
                  <a:pt x="4556374" y="5486694"/>
                  <a:pt x="3675189" y="5463248"/>
                </a:cubicBezTo>
                <a:cubicBezTo>
                  <a:pt x="2794004" y="5439802"/>
                  <a:pt x="2346573" y="5443709"/>
                  <a:pt x="1764327" y="5334294"/>
                </a:cubicBezTo>
                <a:cubicBezTo>
                  <a:pt x="1182081" y="5224879"/>
                  <a:pt x="465020" y="5170171"/>
                  <a:pt x="181712" y="4806756"/>
                </a:cubicBezTo>
                <a:cubicBezTo>
                  <a:pt x="-101596" y="4443341"/>
                  <a:pt x="19543" y="3644218"/>
                  <a:pt x="64481" y="3153802"/>
                </a:cubicBezTo>
                <a:cubicBezTo>
                  <a:pt x="109419" y="2663387"/>
                  <a:pt x="285264" y="2376171"/>
                  <a:pt x="451341" y="1864263"/>
                </a:cubicBezTo>
                <a:close/>
              </a:path>
            </a:pathLst>
          </a:custGeom>
          <a:solidFill>
            <a:schemeClr val="bg1"/>
          </a:solidFill>
          <a:ln w="149225">
            <a:solidFill>
              <a:srgbClr val="D9E6F7"/>
            </a:solidFill>
          </a:ln>
          <a:effectLst>
            <a:outerShdw blurRad="889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     c.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Đầu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năm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học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vừa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qua,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lớp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em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có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mấy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bạn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vì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chủ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quan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, </a:t>
            </a:r>
          </a:p>
          <a:p>
            <a:pPr algn="ctr">
              <a:lnSpc>
                <a:spcPct val="9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Lười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biếng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nên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kết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quả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học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tập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sút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kém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hẳn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so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với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hồi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lớp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Ba. </a:t>
            </a:r>
          </a:p>
          <a:p>
            <a:pPr algn="ctr">
              <a:lnSpc>
                <a:spcPct val="9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Cô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giáo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bèn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kể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i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Rùa</a:t>
            </a:r>
            <a:r>
              <a:rPr lang="en-US" sz="3200" i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i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</a:t>
            </a:r>
            <a:r>
              <a:rPr lang="en-US" sz="3200" i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i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Thỏ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để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khuyên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các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bạn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phải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cố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gắng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,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chăm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chỉ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Câu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này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như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sau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76283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72559" y="-256738"/>
            <a:ext cx="12537117" cy="6178036"/>
            <a:chOff x="2714625" y="1629393"/>
            <a:chExt cx="4406782" cy="3641578"/>
          </a:xfrm>
        </p:grpSpPr>
        <p:pic>
          <p:nvPicPr>
            <p:cNvPr id="3" name="图片 3">
              <a:extLst>
                <a:ext uri="{FF2B5EF4-FFF2-40B4-BE49-F238E27FC236}">
                  <a16:creationId xmlns:a16="http://schemas.microsoft.com/office/drawing/2014/main" id="{BBE79FD5-0029-4A00-9065-D6548500D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6" t="11771" r="8083" b="11734"/>
            <a:stretch/>
          </p:blipFill>
          <p:spPr>
            <a:xfrm>
              <a:off x="2714625" y="1629393"/>
              <a:ext cx="4406782" cy="3641578"/>
            </a:xfrm>
            <a:prstGeom prst="rect">
              <a:avLst/>
            </a:prstGeom>
          </p:spPr>
        </p:pic>
        <p:sp>
          <p:nvSpPr>
            <p:cNvPr id="4" name="AutoShape 7"/>
            <p:cNvSpPr>
              <a:spLocks noChangeArrowheads="1"/>
            </p:cNvSpPr>
            <p:nvPr/>
          </p:nvSpPr>
          <p:spPr bwMode="auto">
            <a:xfrm>
              <a:off x="3568602" y="3493175"/>
              <a:ext cx="2446867" cy="1081087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Cho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biết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: 4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đoạn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mở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trên</a:t>
              </a:r>
              <a:endParaRPr lang="en-US" sz="4500" b="1" dirty="0">
                <a:solidFill>
                  <a:srgbClr val="FF0000"/>
                </a:solidFill>
                <a:latin typeface="SVN-Vanessas Valentine" panose="02040603050506020204" pitchFamily="18" charset="0"/>
                <a:cs typeface="Times New Roman" pitchFamily="18" charset="0"/>
              </a:endParaRPr>
            </a:p>
            <a:p>
              <a:pPr algn="ctr"/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đó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là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những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cách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mở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bài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 </a:t>
              </a:r>
              <a:r>
                <a:rPr lang="en-US" sz="4500" b="1" dirty="0" err="1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nào</a:t>
              </a:r>
              <a:r>
                <a:rPr lang="en-US" sz="4500" b="1" dirty="0">
                  <a:solidFill>
                    <a:srgbClr val="FF000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  <a:t>?</a:t>
              </a:r>
              <a:br>
                <a:rPr lang="en-US" sz="4500" b="1" dirty="0">
                  <a:solidFill>
                    <a:srgbClr val="FF7C80"/>
                  </a:solidFill>
                  <a:latin typeface="SVN-Vanessas Valentine" panose="02040603050506020204" pitchFamily="18" charset="0"/>
                  <a:cs typeface="Times New Roman" pitchFamily="18" charset="0"/>
                </a:rPr>
              </a:br>
              <a:endParaRPr lang="en-US" sz="4500" b="1" dirty="0">
                <a:ln w="11430"/>
                <a:solidFill>
                  <a:srgbClr val="FF7C80"/>
                </a:solidFill>
                <a:latin typeface="SVN-Vanessas Valentine" panose="02040603050506020204" pitchFamily="18" charset="0"/>
                <a:cs typeface="Times New Roman" pitchFamily="18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773" y="1676279"/>
            <a:ext cx="3119227" cy="271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6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4377251" y="1868924"/>
            <a:ext cx="3380808" cy="3576480"/>
            <a:chOff x="2851" y="1214"/>
            <a:chExt cx="1866" cy="1974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 bwMode="auto">
            <a:xfrm>
              <a:off x="4058" y="1426"/>
              <a:ext cx="251" cy="180"/>
            </a:xfrm>
            <a:custGeom>
              <a:avLst/>
              <a:gdLst>
                <a:gd name="T0" fmla="*/ 1 w 32"/>
                <a:gd name="T1" fmla="*/ 0 h 23"/>
                <a:gd name="T2" fmla="*/ 5 w 32"/>
                <a:gd name="T3" fmla="*/ 1 h 23"/>
                <a:gd name="T4" fmla="*/ 23 w 32"/>
                <a:gd name="T5" fmla="*/ 14 h 23"/>
                <a:gd name="T6" fmla="*/ 27 w 32"/>
                <a:gd name="T7" fmla="*/ 18 h 23"/>
                <a:gd name="T8" fmla="*/ 31 w 32"/>
                <a:gd name="T9" fmla="*/ 23 h 23"/>
                <a:gd name="T10" fmla="*/ 28 w 32"/>
                <a:gd name="T11" fmla="*/ 20 h 23"/>
                <a:gd name="T12" fmla="*/ 17 w 32"/>
                <a:gd name="T13" fmla="*/ 12 h 23"/>
                <a:gd name="T14" fmla="*/ 7 w 32"/>
                <a:gd name="T15" fmla="*/ 4 h 23"/>
                <a:gd name="T16" fmla="*/ 1 w 32"/>
                <a:gd name="T1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23">
                  <a:moveTo>
                    <a:pt x="1" y="0"/>
                  </a:moveTo>
                  <a:cubicBezTo>
                    <a:pt x="3" y="0"/>
                    <a:pt x="4" y="1"/>
                    <a:pt x="5" y="1"/>
                  </a:cubicBezTo>
                  <a:cubicBezTo>
                    <a:pt x="11" y="6"/>
                    <a:pt x="18" y="9"/>
                    <a:pt x="23" y="14"/>
                  </a:cubicBezTo>
                  <a:cubicBezTo>
                    <a:pt x="25" y="14"/>
                    <a:pt x="25" y="16"/>
                    <a:pt x="27" y="18"/>
                  </a:cubicBezTo>
                  <a:cubicBezTo>
                    <a:pt x="28" y="19"/>
                    <a:pt x="32" y="20"/>
                    <a:pt x="31" y="23"/>
                  </a:cubicBezTo>
                  <a:cubicBezTo>
                    <a:pt x="29" y="23"/>
                    <a:pt x="29" y="22"/>
                    <a:pt x="28" y="20"/>
                  </a:cubicBezTo>
                  <a:cubicBezTo>
                    <a:pt x="25" y="17"/>
                    <a:pt x="21" y="15"/>
                    <a:pt x="17" y="12"/>
                  </a:cubicBezTo>
                  <a:cubicBezTo>
                    <a:pt x="14" y="9"/>
                    <a:pt x="10" y="6"/>
                    <a:pt x="7" y="4"/>
                  </a:cubicBezTo>
                  <a:cubicBezTo>
                    <a:pt x="5" y="3"/>
                    <a:pt x="0" y="3"/>
                    <a:pt x="1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Freeform 6"/>
            <p:cNvSpPr/>
            <p:nvPr/>
          </p:nvSpPr>
          <p:spPr bwMode="auto">
            <a:xfrm>
              <a:off x="4537" y="2146"/>
              <a:ext cx="31" cy="196"/>
            </a:xfrm>
            <a:custGeom>
              <a:avLst/>
              <a:gdLst>
                <a:gd name="T0" fmla="*/ 3 w 4"/>
                <a:gd name="T1" fmla="*/ 0 h 25"/>
                <a:gd name="T2" fmla="*/ 3 w 4"/>
                <a:gd name="T3" fmla="*/ 25 h 25"/>
                <a:gd name="T4" fmla="*/ 2 w 4"/>
                <a:gd name="T5" fmla="*/ 21 h 25"/>
                <a:gd name="T6" fmla="*/ 1 w 4"/>
                <a:gd name="T7" fmla="*/ 1 h 25"/>
                <a:gd name="T8" fmla="*/ 3 w 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5">
                  <a:moveTo>
                    <a:pt x="3" y="0"/>
                  </a:moveTo>
                  <a:cubicBezTo>
                    <a:pt x="3" y="7"/>
                    <a:pt x="4" y="17"/>
                    <a:pt x="3" y="25"/>
                  </a:cubicBezTo>
                  <a:cubicBezTo>
                    <a:pt x="0" y="25"/>
                    <a:pt x="2" y="23"/>
                    <a:pt x="2" y="21"/>
                  </a:cubicBezTo>
                  <a:cubicBezTo>
                    <a:pt x="2" y="15"/>
                    <a:pt x="1" y="7"/>
                    <a:pt x="1" y="1"/>
                  </a:cubicBezTo>
                  <a:cubicBezTo>
                    <a:pt x="1" y="0"/>
                    <a:pt x="1" y="0"/>
                    <a:pt x="3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3118" y="2201"/>
              <a:ext cx="31" cy="220"/>
            </a:xfrm>
            <a:custGeom>
              <a:avLst/>
              <a:gdLst>
                <a:gd name="T0" fmla="*/ 1 w 4"/>
                <a:gd name="T1" fmla="*/ 0 h 28"/>
                <a:gd name="T2" fmla="*/ 2 w 4"/>
                <a:gd name="T3" fmla="*/ 0 h 28"/>
                <a:gd name="T4" fmla="*/ 1 w 4"/>
                <a:gd name="T5" fmla="*/ 6 h 28"/>
                <a:gd name="T6" fmla="*/ 4 w 4"/>
                <a:gd name="T7" fmla="*/ 27 h 28"/>
                <a:gd name="T8" fmla="*/ 3 w 4"/>
                <a:gd name="T9" fmla="*/ 27 h 28"/>
                <a:gd name="T10" fmla="*/ 1 w 4"/>
                <a:gd name="T11" fmla="*/ 22 h 28"/>
                <a:gd name="T12" fmla="*/ 0 w 4"/>
                <a:gd name="T13" fmla="*/ 2 h 28"/>
                <a:gd name="T14" fmla="*/ 1 w 4"/>
                <a:gd name="T1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8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3"/>
                    <a:pt x="2" y="5"/>
                    <a:pt x="1" y="6"/>
                  </a:cubicBezTo>
                  <a:cubicBezTo>
                    <a:pt x="3" y="13"/>
                    <a:pt x="1" y="21"/>
                    <a:pt x="4" y="27"/>
                  </a:cubicBezTo>
                  <a:cubicBezTo>
                    <a:pt x="4" y="27"/>
                    <a:pt x="3" y="27"/>
                    <a:pt x="3" y="27"/>
                  </a:cubicBezTo>
                  <a:cubicBezTo>
                    <a:pt x="1" y="28"/>
                    <a:pt x="1" y="23"/>
                    <a:pt x="1" y="22"/>
                  </a:cubicBezTo>
                  <a:cubicBezTo>
                    <a:pt x="0" y="16"/>
                    <a:pt x="0" y="10"/>
                    <a:pt x="0" y="2"/>
                  </a:cubicBezTo>
                  <a:cubicBezTo>
                    <a:pt x="1" y="2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8" name="Freeform 8"/>
            <p:cNvSpPr/>
            <p:nvPr/>
          </p:nvSpPr>
          <p:spPr bwMode="auto">
            <a:xfrm>
              <a:off x="3337" y="2804"/>
              <a:ext cx="228" cy="196"/>
            </a:xfrm>
            <a:custGeom>
              <a:avLst/>
              <a:gdLst>
                <a:gd name="T0" fmla="*/ 1 w 29"/>
                <a:gd name="T1" fmla="*/ 0 h 25"/>
                <a:gd name="T2" fmla="*/ 7 w 29"/>
                <a:gd name="T3" fmla="*/ 8 h 25"/>
                <a:gd name="T4" fmla="*/ 20 w 29"/>
                <a:gd name="T5" fmla="*/ 17 h 25"/>
                <a:gd name="T6" fmla="*/ 20 w 29"/>
                <a:gd name="T7" fmla="*/ 18 h 25"/>
                <a:gd name="T8" fmla="*/ 26 w 29"/>
                <a:gd name="T9" fmla="*/ 21 h 25"/>
                <a:gd name="T10" fmla="*/ 26 w 29"/>
                <a:gd name="T11" fmla="*/ 21 h 25"/>
                <a:gd name="T12" fmla="*/ 29 w 29"/>
                <a:gd name="T13" fmla="*/ 22 h 25"/>
                <a:gd name="T14" fmla="*/ 29 w 29"/>
                <a:gd name="T15" fmla="*/ 25 h 25"/>
                <a:gd name="T16" fmla="*/ 27 w 29"/>
                <a:gd name="T17" fmla="*/ 24 h 25"/>
                <a:gd name="T18" fmla="*/ 27 w 29"/>
                <a:gd name="T19" fmla="*/ 23 h 25"/>
                <a:gd name="T20" fmla="*/ 2 w 29"/>
                <a:gd name="T21" fmla="*/ 4 h 25"/>
                <a:gd name="T22" fmla="*/ 1 w 29"/>
                <a:gd name="T2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" h="25">
                  <a:moveTo>
                    <a:pt x="1" y="0"/>
                  </a:moveTo>
                  <a:cubicBezTo>
                    <a:pt x="3" y="3"/>
                    <a:pt x="5" y="5"/>
                    <a:pt x="7" y="8"/>
                  </a:cubicBezTo>
                  <a:cubicBezTo>
                    <a:pt x="11" y="11"/>
                    <a:pt x="15" y="15"/>
                    <a:pt x="20" y="17"/>
                  </a:cubicBezTo>
                  <a:cubicBezTo>
                    <a:pt x="20" y="17"/>
                    <a:pt x="20" y="17"/>
                    <a:pt x="20" y="18"/>
                  </a:cubicBezTo>
                  <a:cubicBezTo>
                    <a:pt x="23" y="18"/>
                    <a:pt x="24" y="20"/>
                    <a:pt x="26" y="21"/>
                  </a:cubicBezTo>
                  <a:cubicBezTo>
                    <a:pt x="27" y="21"/>
                    <a:pt x="26" y="21"/>
                    <a:pt x="26" y="21"/>
                  </a:cubicBezTo>
                  <a:cubicBezTo>
                    <a:pt x="27" y="22"/>
                    <a:pt x="27" y="22"/>
                    <a:pt x="29" y="22"/>
                  </a:cubicBezTo>
                  <a:cubicBezTo>
                    <a:pt x="28" y="23"/>
                    <a:pt x="29" y="23"/>
                    <a:pt x="29" y="25"/>
                  </a:cubicBezTo>
                  <a:cubicBezTo>
                    <a:pt x="28" y="25"/>
                    <a:pt x="28" y="24"/>
                    <a:pt x="27" y="24"/>
                  </a:cubicBezTo>
                  <a:cubicBezTo>
                    <a:pt x="27" y="23"/>
                    <a:pt x="26" y="24"/>
                    <a:pt x="27" y="23"/>
                  </a:cubicBezTo>
                  <a:cubicBezTo>
                    <a:pt x="17" y="18"/>
                    <a:pt x="8" y="12"/>
                    <a:pt x="2" y="4"/>
                  </a:cubicBezTo>
                  <a:cubicBezTo>
                    <a:pt x="2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4058" y="2875"/>
              <a:ext cx="236" cy="125"/>
            </a:xfrm>
            <a:custGeom>
              <a:avLst/>
              <a:gdLst>
                <a:gd name="T0" fmla="*/ 30 w 30"/>
                <a:gd name="T1" fmla="*/ 0 h 16"/>
                <a:gd name="T2" fmla="*/ 29 w 30"/>
                <a:gd name="T3" fmla="*/ 2 h 16"/>
                <a:gd name="T4" fmla="*/ 18 w 30"/>
                <a:gd name="T5" fmla="*/ 7 h 16"/>
                <a:gd name="T6" fmla="*/ 17 w 30"/>
                <a:gd name="T7" fmla="*/ 8 h 16"/>
                <a:gd name="T8" fmla="*/ 0 w 30"/>
                <a:gd name="T9" fmla="*/ 16 h 16"/>
                <a:gd name="T10" fmla="*/ 0 w 30"/>
                <a:gd name="T11" fmla="*/ 14 h 16"/>
                <a:gd name="T12" fmla="*/ 2 w 30"/>
                <a:gd name="T13" fmla="*/ 14 h 16"/>
                <a:gd name="T14" fmla="*/ 28 w 30"/>
                <a:gd name="T15" fmla="*/ 0 h 16"/>
                <a:gd name="T16" fmla="*/ 30 w 30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16">
                  <a:moveTo>
                    <a:pt x="30" y="0"/>
                  </a:moveTo>
                  <a:cubicBezTo>
                    <a:pt x="30" y="1"/>
                    <a:pt x="29" y="1"/>
                    <a:pt x="29" y="2"/>
                  </a:cubicBezTo>
                  <a:cubicBezTo>
                    <a:pt x="25" y="3"/>
                    <a:pt x="22" y="6"/>
                    <a:pt x="18" y="7"/>
                  </a:cubicBezTo>
                  <a:cubicBezTo>
                    <a:pt x="18" y="7"/>
                    <a:pt x="18" y="8"/>
                    <a:pt x="17" y="8"/>
                  </a:cubicBezTo>
                  <a:cubicBezTo>
                    <a:pt x="11" y="9"/>
                    <a:pt x="8" y="15"/>
                    <a:pt x="0" y="16"/>
                  </a:cubicBezTo>
                  <a:cubicBezTo>
                    <a:pt x="0" y="16"/>
                    <a:pt x="0" y="15"/>
                    <a:pt x="0" y="14"/>
                  </a:cubicBezTo>
                  <a:cubicBezTo>
                    <a:pt x="1" y="13"/>
                    <a:pt x="1" y="15"/>
                    <a:pt x="2" y="14"/>
                  </a:cubicBezTo>
                  <a:cubicBezTo>
                    <a:pt x="11" y="9"/>
                    <a:pt x="20" y="5"/>
                    <a:pt x="28" y="0"/>
                  </a:cubicBezTo>
                  <a:cubicBezTo>
                    <a:pt x="29" y="0"/>
                    <a:pt x="29" y="0"/>
                    <a:pt x="3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3729" y="3110"/>
              <a:ext cx="16" cy="8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3235" y="1551"/>
              <a:ext cx="212" cy="282"/>
            </a:xfrm>
            <a:custGeom>
              <a:avLst/>
              <a:gdLst>
                <a:gd name="T0" fmla="*/ 27 w 27"/>
                <a:gd name="T1" fmla="*/ 1 h 36"/>
                <a:gd name="T2" fmla="*/ 15 w 27"/>
                <a:gd name="T3" fmla="*/ 12 h 36"/>
                <a:gd name="T4" fmla="*/ 2 w 27"/>
                <a:gd name="T5" fmla="*/ 33 h 36"/>
                <a:gd name="T6" fmla="*/ 2 w 27"/>
                <a:gd name="T7" fmla="*/ 34 h 36"/>
                <a:gd name="T8" fmla="*/ 0 w 27"/>
                <a:gd name="T9" fmla="*/ 35 h 36"/>
                <a:gd name="T10" fmla="*/ 3 w 27"/>
                <a:gd name="T11" fmla="*/ 28 h 36"/>
                <a:gd name="T12" fmla="*/ 26 w 27"/>
                <a:gd name="T13" fmla="*/ 0 h 36"/>
                <a:gd name="T14" fmla="*/ 27 w 27"/>
                <a:gd name="T15" fmla="*/ 1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36">
                  <a:moveTo>
                    <a:pt x="27" y="1"/>
                  </a:moveTo>
                  <a:cubicBezTo>
                    <a:pt x="23" y="5"/>
                    <a:pt x="18" y="8"/>
                    <a:pt x="15" y="12"/>
                  </a:cubicBezTo>
                  <a:cubicBezTo>
                    <a:pt x="11" y="19"/>
                    <a:pt x="7" y="26"/>
                    <a:pt x="2" y="33"/>
                  </a:cubicBezTo>
                  <a:cubicBezTo>
                    <a:pt x="2" y="33"/>
                    <a:pt x="2" y="34"/>
                    <a:pt x="2" y="34"/>
                  </a:cubicBezTo>
                  <a:cubicBezTo>
                    <a:pt x="1" y="34"/>
                    <a:pt x="1" y="36"/>
                    <a:pt x="0" y="35"/>
                  </a:cubicBezTo>
                  <a:cubicBezTo>
                    <a:pt x="0" y="33"/>
                    <a:pt x="2" y="30"/>
                    <a:pt x="3" y="28"/>
                  </a:cubicBezTo>
                  <a:cubicBezTo>
                    <a:pt x="9" y="18"/>
                    <a:pt x="16" y="7"/>
                    <a:pt x="26" y="0"/>
                  </a:cubicBezTo>
                  <a:cubicBezTo>
                    <a:pt x="27" y="0"/>
                    <a:pt x="27" y="0"/>
                    <a:pt x="27" y="1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3000" y="1747"/>
              <a:ext cx="141" cy="204"/>
            </a:xfrm>
            <a:custGeom>
              <a:avLst/>
              <a:gdLst>
                <a:gd name="T0" fmla="*/ 10 w 18"/>
                <a:gd name="T1" fmla="*/ 26 h 26"/>
                <a:gd name="T2" fmla="*/ 3 w 18"/>
                <a:gd name="T3" fmla="*/ 21 h 26"/>
                <a:gd name="T4" fmla="*/ 14 w 18"/>
                <a:gd name="T5" fmla="*/ 1 h 26"/>
                <a:gd name="T6" fmla="*/ 18 w 18"/>
                <a:gd name="T7" fmla="*/ 13 h 26"/>
                <a:gd name="T8" fmla="*/ 13 w 18"/>
                <a:gd name="T9" fmla="*/ 24 h 26"/>
                <a:gd name="T10" fmla="*/ 10 w 18"/>
                <a:gd name="T11" fmla="*/ 26 h 26"/>
                <a:gd name="T12" fmla="*/ 4 w 18"/>
                <a:gd name="T13" fmla="*/ 17 h 26"/>
                <a:gd name="T14" fmla="*/ 12 w 18"/>
                <a:gd name="T15" fmla="*/ 7 h 26"/>
                <a:gd name="T16" fmla="*/ 14 w 18"/>
                <a:gd name="T17" fmla="*/ 5 h 26"/>
                <a:gd name="T18" fmla="*/ 14 w 18"/>
                <a:gd name="T19" fmla="*/ 4 h 26"/>
                <a:gd name="T20" fmla="*/ 9 w 18"/>
                <a:gd name="T21" fmla="*/ 8 h 26"/>
                <a:gd name="T22" fmla="*/ 4 w 18"/>
                <a:gd name="T23" fmla="*/ 14 h 26"/>
                <a:gd name="T24" fmla="*/ 9 w 18"/>
                <a:gd name="T25" fmla="*/ 11 h 26"/>
                <a:gd name="T26" fmla="*/ 4 w 18"/>
                <a:gd name="T27" fmla="*/ 17 h 26"/>
                <a:gd name="T28" fmla="*/ 6 w 18"/>
                <a:gd name="T29" fmla="*/ 8 h 26"/>
                <a:gd name="T30" fmla="*/ 4 w 18"/>
                <a:gd name="T31" fmla="*/ 11 h 26"/>
                <a:gd name="T32" fmla="*/ 11 w 18"/>
                <a:gd name="T33" fmla="*/ 3 h 26"/>
                <a:gd name="T34" fmla="*/ 9 w 18"/>
                <a:gd name="T35" fmla="*/ 3 h 26"/>
                <a:gd name="T36" fmla="*/ 6 w 18"/>
                <a:gd name="T37" fmla="*/ 8 h 26"/>
                <a:gd name="T38" fmla="*/ 15 w 18"/>
                <a:gd name="T39" fmla="*/ 8 h 26"/>
                <a:gd name="T40" fmla="*/ 6 w 18"/>
                <a:gd name="T41" fmla="*/ 21 h 26"/>
                <a:gd name="T42" fmla="*/ 10 w 18"/>
                <a:gd name="T43" fmla="*/ 17 h 26"/>
                <a:gd name="T44" fmla="*/ 14 w 18"/>
                <a:gd name="T45" fmla="*/ 11 h 26"/>
                <a:gd name="T46" fmla="*/ 16 w 18"/>
                <a:gd name="T47" fmla="*/ 9 h 26"/>
                <a:gd name="T48" fmla="*/ 15 w 18"/>
                <a:gd name="T49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26">
                  <a:moveTo>
                    <a:pt x="10" y="26"/>
                  </a:moveTo>
                  <a:cubicBezTo>
                    <a:pt x="7" y="25"/>
                    <a:pt x="5" y="23"/>
                    <a:pt x="3" y="21"/>
                  </a:cubicBezTo>
                  <a:cubicBezTo>
                    <a:pt x="0" y="12"/>
                    <a:pt x="3" y="0"/>
                    <a:pt x="14" y="1"/>
                  </a:cubicBezTo>
                  <a:cubicBezTo>
                    <a:pt x="17" y="4"/>
                    <a:pt x="17" y="8"/>
                    <a:pt x="18" y="13"/>
                  </a:cubicBezTo>
                  <a:cubicBezTo>
                    <a:pt x="17" y="18"/>
                    <a:pt x="16" y="22"/>
                    <a:pt x="13" y="24"/>
                  </a:cubicBezTo>
                  <a:cubicBezTo>
                    <a:pt x="12" y="25"/>
                    <a:pt x="10" y="25"/>
                    <a:pt x="10" y="26"/>
                  </a:cubicBezTo>
                  <a:close/>
                  <a:moveTo>
                    <a:pt x="4" y="17"/>
                  </a:moveTo>
                  <a:cubicBezTo>
                    <a:pt x="7" y="14"/>
                    <a:pt x="12" y="11"/>
                    <a:pt x="12" y="7"/>
                  </a:cubicBezTo>
                  <a:cubicBezTo>
                    <a:pt x="13" y="6"/>
                    <a:pt x="14" y="6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1" y="4"/>
                    <a:pt x="11" y="7"/>
                    <a:pt x="9" y="8"/>
                  </a:cubicBezTo>
                  <a:cubicBezTo>
                    <a:pt x="8" y="10"/>
                    <a:pt x="6" y="12"/>
                    <a:pt x="4" y="14"/>
                  </a:cubicBezTo>
                  <a:cubicBezTo>
                    <a:pt x="6" y="14"/>
                    <a:pt x="7" y="11"/>
                    <a:pt x="9" y="11"/>
                  </a:cubicBezTo>
                  <a:cubicBezTo>
                    <a:pt x="8" y="14"/>
                    <a:pt x="4" y="15"/>
                    <a:pt x="4" y="17"/>
                  </a:cubicBezTo>
                  <a:close/>
                  <a:moveTo>
                    <a:pt x="6" y="8"/>
                  </a:moveTo>
                  <a:cubicBezTo>
                    <a:pt x="4" y="7"/>
                    <a:pt x="4" y="10"/>
                    <a:pt x="4" y="11"/>
                  </a:cubicBezTo>
                  <a:cubicBezTo>
                    <a:pt x="6" y="8"/>
                    <a:pt x="9" y="6"/>
                    <a:pt x="11" y="3"/>
                  </a:cubicBezTo>
                  <a:cubicBezTo>
                    <a:pt x="10" y="3"/>
                    <a:pt x="9" y="2"/>
                    <a:pt x="9" y="3"/>
                  </a:cubicBezTo>
                  <a:cubicBezTo>
                    <a:pt x="9" y="4"/>
                    <a:pt x="5" y="5"/>
                    <a:pt x="6" y="8"/>
                  </a:cubicBezTo>
                  <a:close/>
                  <a:moveTo>
                    <a:pt x="15" y="8"/>
                  </a:moveTo>
                  <a:cubicBezTo>
                    <a:pt x="11" y="12"/>
                    <a:pt x="8" y="16"/>
                    <a:pt x="6" y="21"/>
                  </a:cubicBezTo>
                  <a:cubicBezTo>
                    <a:pt x="8" y="23"/>
                    <a:pt x="9" y="18"/>
                    <a:pt x="10" y="17"/>
                  </a:cubicBezTo>
                  <a:cubicBezTo>
                    <a:pt x="11" y="15"/>
                    <a:pt x="13" y="14"/>
                    <a:pt x="14" y="11"/>
                  </a:cubicBezTo>
                  <a:cubicBezTo>
                    <a:pt x="14" y="10"/>
                    <a:pt x="16" y="10"/>
                    <a:pt x="16" y="9"/>
                  </a:cubicBezTo>
                  <a:cubicBezTo>
                    <a:pt x="16" y="9"/>
                    <a:pt x="16" y="8"/>
                    <a:pt x="15" y="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4341" y="1935"/>
              <a:ext cx="376" cy="172"/>
            </a:xfrm>
            <a:custGeom>
              <a:avLst/>
              <a:gdLst>
                <a:gd name="T0" fmla="*/ 45 w 48"/>
                <a:gd name="T1" fmla="*/ 5 h 22"/>
                <a:gd name="T2" fmla="*/ 46 w 48"/>
                <a:gd name="T3" fmla="*/ 7 h 22"/>
                <a:gd name="T4" fmla="*/ 44 w 48"/>
                <a:gd name="T5" fmla="*/ 20 h 22"/>
                <a:gd name="T6" fmla="*/ 25 w 48"/>
                <a:gd name="T7" fmla="*/ 19 h 22"/>
                <a:gd name="T8" fmla="*/ 5 w 48"/>
                <a:gd name="T9" fmla="*/ 20 h 22"/>
                <a:gd name="T10" fmla="*/ 4 w 48"/>
                <a:gd name="T11" fmla="*/ 6 h 22"/>
                <a:gd name="T12" fmla="*/ 22 w 48"/>
                <a:gd name="T13" fmla="*/ 2 h 22"/>
                <a:gd name="T14" fmla="*/ 44 w 48"/>
                <a:gd name="T15" fmla="*/ 2 h 22"/>
                <a:gd name="T16" fmla="*/ 35 w 48"/>
                <a:gd name="T17" fmla="*/ 3 h 22"/>
                <a:gd name="T18" fmla="*/ 34 w 48"/>
                <a:gd name="T19" fmla="*/ 7 h 22"/>
                <a:gd name="T20" fmla="*/ 40 w 48"/>
                <a:gd name="T21" fmla="*/ 4 h 22"/>
                <a:gd name="T22" fmla="*/ 34 w 48"/>
                <a:gd name="T23" fmla="*/ 7 h 22"/>
                <a:gd name="T24" fmla="*/ 20 w 48"/>
                <a:gd name="T25" fmla="*/ 17 h 22"/>
                <a:gd name="T26" fmla="*/ 18 w 48"/>
                <a:gd name="T27" fmla="*/ 17 h 22"/>
                <a:gd name="T28" fmla="*/ 26 w 48"/>
                <a:gd name="T29" fmla="*/ 4 h 22"/>
                <a:gd name="T30" fmla="*/ 29 w 48"/>
                <a:gd name="T31" fmla="*/ 3 h 22"/>
                <a:gd name="T32" fmla="*/ 19 w 48"/>
                <a:gd name="T33" fmla="*/ 9 h 22"/>
                <a:gd name="T34" fmla="*/ 23 w 48"/>
                <a:gd name="T35" fmla="*/ 4 h 22"/>
                <a:gd name="T36" fmla="*/ 18 w 48"/>
                <a:gd name="T37" fmla="*/ 7 h 22"/>
                <a:gd name="T38" fmla="*/ 23 w 48"/>
                <a:gd name="T39" fmla="*/ 4 h 22"/>
                <a:gd name="T40" fmla="*/ 16 w 48"/>
                <a:gd name="T41" fmla="*/ 5 h 22"/>
                <a:gd name="T42" fmla="*/ 8 w 48"/>
                <a:gd name="T43" fmla="*/ 11 h 22"/>
                <a:gd name="T44" fmla="*/ 6 w 48"/>
                <a:gd name="T45" fmla="*/ 14 h 22"/>
                <a:gd name="T46" fmla="*/ 11 w 48"/>
                <a:gd name="T47" fmla="*/ 5 h 22"/>
                <a:gd name="T48" fmla="*/ 39 w 48"/>
                <a:gd name="T49" fmla="*/ 10 h 22"/>
                <a:gd name="T50" fmla="*/ 39 w 48"/>
                <a:gd name="T51" fmla="*/ 10 h 22"/>
                <a:gd name="T52" fmla="*/ 25 w 48"/>
                <a:gd name="T53" fmla="*/ 17 h 22"/>
                <a:gd name="T54" fmla="*/ 33 w 48"/>
                <a:gd name="T55" fmla="*/ 6 h 22"/>
                <a:gd name="T56" fmla="*/ 10 w 48"/>
                <a:gd name="T57" fmla="*/ 13 h 22"/>
                <a:gd name="T58" fmla="*/ 7 w 48"/>
                <a:gd name="T59" fmla="*/ 18 h 22"/>
                <a:gd name="T60" fmla="*/ 15 w 48"/>
                <a:gd name="T61" fmla="*/ 7 h 22"/>
                <a:gd name="T62" fmla="*/ 35 w 48"/>
                <a:gd name="T63" fmla="*/ 16 h 22"/>
                <a:gd name="T64" fmla="*/ 43 w 48"/>
                <a:gd name="T65" fmla="*/ 8 h 22"/>
                <a:gd name="T66" fmla="*/ 35 w 48"/>
                <a:gd name="T67" fmla="*/ 16 h 22"/>
                <a:gd name="T68" fmla="*/ 32 w 48"/>
                <a:gd name="T69" fmla="*/ 17 h 22"/>
                <a:gd name="T70" fmla="*/ 29 w 48"/>
                <a:gd name="T71" fmla="*/ 1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8" h="22">
                  <a:moveTo>
                    <a:pt x="44" y="2"/>
                  </a:moveTo>
                  <a:cubicBezTo>
                    <a:pt x="45" y="3"/>
                    <a:pt x="44" y="4"/>
                    <a:pt x="45" y="5"/>
                  </a:cubicBezTo>
                  <a:cubicBezTo>
                    <a:pt x="46" y="5"/>
                    <a:pt x="46" y="4"/>
                    <a:pt x="47" y="4"/>
                  </a:cubicBezTo>
                  <a:cubicBezTo>
                    <a:pt x="48" y="5"/>
                    <a:pt x="46" y="6"/>
                    <a:pt x="46" y="7"/>
                  </a:cubicBezTo>
                  <a:cubicBezTo>
                    <a:pt x="46" y="10"/>
                    <a:pt x="48" y="11"/>
                    <a:pt x="46" y="12"/>
                  </a:cubicBezTo>
                  <a:cubicBezTo>
                    <a:pt x="48" y="14"/>
                    <a:pt x="47" y="19"/>
                    <a:pt x="44" y="20"/>
                  </a:cubicBezTo>
                  <a:cubicBezTo>
                    <a:pt x="43" y="20"/>
                    <a:pt x="43" y="18"/>
                    <a:pt x="42" y="18"/>
                  </a:cubicBezTo>
                  <a:cubicBezTo>
                    <a:pt x="35" y="19"/>
                    <a:pt x="31" y="18"/>
                    <a:pt x="25" y="19"/>
                  </a:cubicBezTo>
                  <a:cubicBezTo>
                    <a:pt x="19" y="18"/>
                    <a:pt x="10" y="18"/>
                    <a:pt x="7" y="22"/>
                  </a:cubicBezTo>
                  <a:cubicBezTo>
                    <a:pt x="6" y="22"/>
                    <a:pt x="6" y="21"/>
                    <a:pt x="5" y="20"/>
                  </a:cubicBezTo>
                  <a:cubicBezTo>
                    <a:pt x="4" y="21"/>
                    <a:pt x="3" y="21"/>
                    <a:pt x="1" y="21"/>
                  </a:cubicBezTo>
                  <a:cubicBezTo>
                    <a:pt x="1" y="15"/>
                    <a:pt x="0" y="9"/>
                    <a:pt x="4" y="6"/>
                  </a:cubicBezTo>
                  <a:cubicBezTo>
                    <a:pt x="8" y="4"/>
                    <a:pt x="14" y="3"/>
                    <a:pt x="19" y="2"/>
                  </a:cubicBezTo>
                  <a:cubicBezTo>
                    <a:pt x="20" y="2"/>
                    <a:pt x="21" y="2"/>
                    <a:pt x="22" y="2"/>
                  </a:cubicBezTo>
                  <a:cubicBezTo>
                    <a:pt x="29" y="2"/>
                    <a:pt x="37" y="0"/>
                    <a:pt x="42" y="2"/>
                  </a:cubicBezTo>
                  <a:cubicBezTo>
                    <a:pt x="43" y="2"/>
                    <a:pt x="43" y="2"/>
                    <a:pt x="44" y="2"/>
                  </a:cubicBezTo>
                  <a:close/>
                  <a:moveTo>
                    <a:pt x="27" y="11"/>
                  </a:moveTo>
                  <a:cubicBezTo>
                    <a:pt x="30" y="8"/>
                    <a:pt x="33" y="6"/>
                    <a:pt x="35" y="3"/>
                  </a:cubicBezTo>
                  <a:cubicBezTo>
                    <a:pt x="30" y="3"/>
                    <a:pt x="29" y="8"/>
                    <a:pt x="27" y="11"/>
                  </a:cubicBezTo>
                  <a:close/>
                  <a:moveTo>
                    <a:pt x="34" y="7"/>
                  </a:moveTo>
                  <a:cubicBezTo>
                    <a:pt x="33" y="10"/>
                    <a:pt x="29" y="13"/>
                    <a:pt x="28" y="15"/>
                  </a:cubicBezTo>
                  <a:cubicBezTo>
                    <a:pt x="33" y="12"/>
                    <a:pt x="37" y="8"/>
                    <a:pt x="40" y="4"/>
                  </a:cubicBezTo>
                  <a:cubicBezTo>
                    <a:pt x="39" y="3"/>
                    <a:pt x="38" y="4"/>
                    <a:pt x="38" y="3"/>
                  </a:cubicBezTo>
                  <a:cubicBezTo>
                    <a:pt x="37" y="5"/>
                    <a:pt x="35" y="7"/>
                    <a:pt x="34" y="7"/>
                  </a:cubicBezTo>
                  <a:close/>
                  <a:moveTo>
                    <a:pt x="18" y="17"/>
                  </a:moveTo>
                  <a:cubicBezTo>
                    <a:pt x="19" y="16"/>
                    <a:pt x="19" y="17"/>
                    <a:pt x="20" y="17"/>
                  </a:cubicBezTo>
                  <a:cubicBezTo>
                    <a:pt x="22" y="12"/>
                    <a:pt x="26" y="10"/>
                    <a:pt x="28" y="5"/>
                  </a:cubicBezTo>
                  <a:cubicBezTo>
                    <a:pt x="24" y="8"/>
                    <a:pt x="21" y="12"/>
                    <a:pt x="18" y="17"/>
                  </a:cubicBezTo>
                  <a:close/>
                  <a:moveTo>
                    <a:pt x="29" y="3"/>
                  </a:moveTo>
                  <a:cubicBezTo>
                    <a:pt x="27" y="3"/>
                    <a:pt x="27" y="3"/>
                    <a:pt x="26" y="4"/>
                  </a:cubicBezTo>
                  <a:cubicBezTo>
                    <a:pt x="25" y="7"/>
                    <a:pt x="21" y="9"/>
                    <a:pt x="20" y="12"/>
                  </a:cubicBezTo>
                  <a:cubicBezTo>
                    <a:pt x="23" y="9"/>
                    <a:pt x="26" y="6"/>
                    <a:pt x="29" y="3"/>
                  </a:cubicBezTo>
                  <a:close/>
                  <a:moveTo>
                    <a:pt x="11" y="17"/>
                  </a:moveTo>
                  <a:cubicBezTo>
                    <a:pt x="15" y="17"/>
                    <a:pt x="18" y="11"/>
                    <a:pt x="19" y="9"/>
                  </a:cubicBezTo>
                  <a:cubicBezTo>
                    <a:pt x="16" y="11"/>
                    <a:pt x="13" y="14"/>
                    <a:pt x="11" y="17"/>
                  </a:cubicBezTo>
                  <a:close/>
                  <a:moveTo>
                    <a:pt x="23" y="4"/>
                  </a:moveTo>
                  <a:cubicBezTo>
                    <a:pt x="21" y="4"/>
                    <a:pt x="20" y="4"/>
                    <a:pt x="19" y="4"/>
                  </a:cubicBezTo>
                  <a:cubicBezTo>
                    <a:pt x="19" y="5"/>
                    <a:pt x="18" y="6"/>
                    <a:pt x="18" y="7"/>
                  </a:cubicBezTo>
                  <a:cubicBezTo>
                    <a:pt x="18" y="8"/>
                    <a:pt x="14" y="11"/>
                    <a:pt x="15" y="12"/>
                  </a:cubicBezTo>
                  <a:cubicBezTo>
                    <a:pt x="17" y="9"/>
                    <a:pt x="20" y="6"/>
                    <a:pt x="23" y="4"/>
                  </a:cubicBezTo>
                  <a:close/>
                  <a:moveTo>
                    <a:pt x="6" y="14"/>
                  </a:moveTo>
                  <a:cubicBezTo>
                    <a:pt x="9" y="12"/>
                    <a:pt x="13" y="8"/>
                    <a:pt x="16" y="5"/>
                  </a:cubicBezTo>
                  <a:cubicBezTo>
                    <a:pt x="15" y="4"/>
                    <a:pt x="14" y="5"/>
                    <a:pt x="13" y="5"/>
                  </a:cubicBezTo>
                  <a:cubicBezTo>
                    <a:pt x="13" y="7"/>
                    <a:pt x="11" y="10"/>
                    <a:pt x="8" y="11"/>
                  </a:cubicBezTo>
                  <a:cubicBezTo>
                    <a:pt x="8" y="12"/>
                    <a:pt x="7" y="13"/>
                    <a:pt x="6" y="13"/>
                  </a:cubicBezTo>
                  <a:cubicBezTo>
                    <a:pt x="6" y="14"/>
                    <a:pt x="6" y="14"/>
                    <a:pt x="6" y="14"/>
                  </a:cubicBezTo>
                  <a:close/>
                  <a:moveTo>
                    <a:pt x="3" y="15"/>
                  </a:moveTo>
                  <a:cubicBezTo>
                    <a:pt x="5" y="11"/>
                    <a:pt x="10" y="9"/>
                    <a:pt x="11" y="5"/>
                  </a:cubicBezTo>
                  <a:cubicBezTo>
                    <a:pt x="7" y="6"/>
                    <a:pt x="1" y="10"/>
                    <a:pt x="3" y="15"/>
                  </a:cubicBezTo>
                  <a:close/>
                  <a:moveTo>
                    <a:pt x="39" y="10"/>
                  </a:moveTo>
                  <a:cubicBezTo>
                    <a:pt x="40" y="9"/>
                    <a:pt x="42" y="8"/>
                    <a:pt x="43" y="6"/>
                  </a:cubicBezTo>
                  <a:cubicBezTo>
                    <a:pt x="42" y="4"/>
                    <a:pt x="39" y="8"/>
                    <a:pt x="39" y="10"/>
                  </a:cubicBezTo>
                  <a:close/>
                  <a:moveTo>
                    <a:pt x="23" y="17"/>
                  </a:moveTo>
                  <a:cubicBezTo>
                    <a:pt x="24" y="16"/>
                    <a:pt x="24" y="17"/>
                    <a:pt x="25" y="17"/>
                  </a:cubicBezTo>
                  <a:cubicBezTo>
                    <a:pt x="27" y="13"/>
                    <a:pt x="30" y="10"/>
                    <a:pt x="33" y="7"/>
                  </a:cubicBezTo>
                  <a:cubicBezTo>
                    <a:pt x="33" y="7"/>
                    <a:pt x="33" y="6"/>
                    <a:pt x="33" y="6"/>
                  </a:cubicBezTo>
                  <a:cubicBezTo>
                    <a:pt x="29" y="10"/>
                    <a:pt x="26" y="13"/>
                    <a:pt x="23" y="17"/>
                  </a:cubicBezTo>
                  <a:close/>
                  <a:moveTo>
                    <a:pt x="10" y="13"/>
                  </a:moveTo>
                  <a:cubicBezTo>
                    <a:pt x="8" y="14"/>
                    <a:pt x="6" y="16"/>
                    <a:pt x="5" y="18"/>
                  </a:cubicBezTo>
                  <a:cubicBezTo>
                    <a:pt x="6" y="18"/>
                    <a:pt x="6" y="17"/>
                    <a:pt x="7" y="18"/>
                  </a:cubicBezTo>
                  <a:cubicBezTo>
                    <a:pt x="9" y="16"/>
                    <a:pt x="10" y="13"/>
                    <a:pt x="12" y="12"/>
                  </a:cubicBezTo>
                  <a:cubicBezTo>
                    <a:pt x="12" y="10"/>
                    <a:pt x="16" y="9"/>
                    <a:pt x="15" y="7"/>
                  </a:cubicBezTo>
                  <a:cubicBezTo>
                    <a:pt x="13" y="9"/>
                    <a:pt x="11" y="11"/>
                    <a:pt x="10" y="13"/>
                  </a:cubicBezTo>
                  <a:close/>
                  <a:moveTo>
                    <a:pt x="35" y="16"/>
                  </a:moveTo>
                  <a:cubicBezTo>
                    <a:pt x="37" y="16"/>
                    <a:pt x="36" y="16"/>
                    <a:pt x="38" y="16"/>
                  </a:cubicBezTo>
                  <a:cubicBezTo>
                    <a:pt x="40" y="14"/>
                    <a:pt x="41" y="11"/>
                    <a:pt x="43" y="8"/>
                  </a:cubicBezTo>
                  <a:cubicBezTo>
                    <a:pt x="43" y="8"/>
                    <a:pt x="43" y="7"/>
                    <a:pt x="43" y="7"/>
                  </a:cubicBezTo>
                  <a:cubicBezTo>
                    <a:pt x="40" y="10"/>
                    <a:pt x="37" y="13"/>
                    <a:pt x="35" y="16"/>
                  </a:cubicBezTo>
                  <a:close/>
                  <a:moveTo>
                    <a:pt x="29" y="17"/>
                  </a:moveTo>
                  <a:cubicBezTo>
                    <a:pt x="31" y="17"/>
                    <a:pt x="31" y="17"/>
                    <a:pt x="32" y="17"/>
                  </a:cubicBezTo>
                  <a:cubicBezTo>
                    <a:pt x="33" y="14"/>
                    <a:pt x="36" y="12"/>
                    <a:pt x="36" y="9"/>
                  </a:cubicBezTo>
                  <a:cubicBezTo>
                    <a:pt x="34" y="12"/>
                    <a:pt x="30" y="13"/>
                    <a:pt x="29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2851" y="1982"/>
              <a:ext cx="439" cy="188"/>
            </a:xfrm>
            <a:custGeom>
              <a:avLst/>
              <a:gdLst>
                <a:gd name="T0" fmla="*/ 56 w 56"/>
                <a:gd name="T1" fmla="*/ 8 h 24"/>
                <a:gd name="T2" fmla="*/ 53 w 56"/>
                <a:gd name="T3" fmla="*/ 23 h 24"/>
                <a:gd name="T4" fmla="*/ 51 w 56"/>
                <a:gd name="T5" fmla="*/ 18 h 24"/>
                <a:gd name="T6" fmla="*/ 49 w 56"/>
                <a:gd name="T7" fmla="*/ 19 h 24"/>
                <a:gd name="T8" fmla="*/ 42 w 56"/>
                <a:gd name="T9" fmla="*/ 19 h 24"/>
                <a:gd name="T10" fmla="*/ 40 w 56"/>
                <a:gd name="T11" fmla="*/ 20 h 24"/>
                <a:gd name="T12" fmla="*/ 36 w 56"/>
                <a:gd name="T13" fmla="*/ 19 h 24"/>
                <a:gd name="T14" fmla="*/ 25 w 56"/>
                <a:gd name="T15" fmla="*/ 20 h 24"/>
                <a:gd name="T16" fmla="*/ 5 w 56"/>
                <a:gd name="T17" fmla="*/ 24 h 24"/>
                <a:gd name="T18" fmla="*/ 1 w 56"/>
                <a:gd name="T19" fmla="*/ 22 h 24"/>
                <a:gd name="T20" fmla="*/ 2 w 56"/>
                <a:gd name="T21" fmla="*/ 11 h 24"/>
                <a:gd name="T22" fmla="*/ 41 w 56"/>
                <a:gd name="T23" fmla="*/ 0 h 24"/>
                <a:gd name="T24" fmla="*/ 34 w 56"/>
                <a:gd name="T25" fmla="*/ 10 h 24"/>
                <a:gd name="T26" fmla="*/ 37 w 56"/>
                <a:gd name="T27" fmla="*/ 13 h 24"/>
                <a:gd name="T28" fmla="*/ 36 w 56"/>
                <a:gd name="T29" fmla="*/ 17 h 24"/>
                <a:gd name="T30" fmla="*/ 48 w 56"/>
                <a:gd name="T31" fmla="*/ 3 h 24"/>
                <a:gd name="T32" fmla="*/ 35 w 56"/>
                <a:gd name="T33" fmla="*/ 7 h 24"/>
                <a:gd name="T34" fmla="*/ 33 w 56"/>
                <a:gd name="T35" fmla="*/ 2 h 24"/>
                <a:gd name="T36" fmla="*/ 20 w 56"/>
                <a:gd name="T37" fmla="*/ 18 h 24"/>
                <a:gd name="T38" fmla="*/ 22 w 56"/>
                <a:gd name="T39" fmla="*/ 19 h 24"/>
                <a:gd name="T40" fmla="*/ 34 w 56"/>
                <a:gd name="T41" fmla="*/ 7 h 24"/>
                <a:gd name="T42" fmla="*/ 37 w 56"/>
                <a:gd name="T43" fmla="*/ 2 h 24"/>
                <a:gd name="T44" fmla="*/ 26 w 56"/>
                <a:gd name="T45" fmla="*/ 3 h 24"/>
                <a:gd name="T46" fmla="*/ 17 w 56"/>
                <a:gd name="T47" fmla="*/ 15 h 24"/>
                <a:gd name="T48" fmla="*/ 14 w 56"/>
                <a:gd name="T49" fmla="*/ 19 h 24"/>
                <a:gd name="T50" fmla="*/ 31 w 56"/>
                <a:gd name="T51" fmla="*/ 3 h 24"/>
                <a:gd name="T52" fmla="*/ 19 w 56"/>
                <a:gd name="T53" fmla="*/ 4 h 24"/>
                <a:gd name="T54" fmla="*/ 13 w 56"/>
                <a:gd name="T55" fmla="*/ 14 h 24"/>
                <a:gd name="T56" fmla="*/ 12 w 56"/>
                <a:gd name="T57" fmla="*/ 20 h 24"/>
                <a:gd name="T58" fmla="*/ 23 w 56"/>
                <a:gd name="T59" fmla="*/ 3 h 24"/>
                <a:gd name="T60" fmla="*/ 49 w 56"/>
                <a:gd name="T61" fmla="*/ 4 h 24"/>
                <a:gd name="T62" fmla="*/ 43 w 56"/>
                <a:gd name="T63" fmla="*/ 17 h 24"/>
                <a:gd name="T64" fmla="*/ 50 w 56"/>
                <a:gd name="T65" fmla="*/ 4 h 24"/>
                <a:gd name="T66" fmla="*/ 11 w 56"/>
                <a:gd name="T67" fmla="*/ 8 h 24"/>
                <a:gd name="T68" fmla="*/ 17 w 56"/>
                <a:gd name="T69" fmla="*/ 5 h 24"/>
                <a:gd name="T70" fmla="*/ 3 w 56"/>
                <a:gd name="T71" fmla="*/ 13 h 24"/>
                <a:gd name="T72" fmla="*/ 10 w 56"/>
                <a:gd name="T73" fmla="*/ 7 h 24"/>
                <a:gd name="T74" fmla="*/ 45 w 56"/>
                <a:gd name="T75" fmla="*/ 16 h 24"/>
                <a:gd name="T76" fmla="*/ 45 w 56"/>
                <a:gd name="T77" fmla="*/ 16 h 24"/>
                <a:gd name="T78" fmla="*/ 13 w 56"/>
                <a:gd name="T79" fmla="*/ 10 h 24"/>
                <a:gd name="T80" fmla="*/ 29 w 56"/>
                <a:gd name="T81" fmla="*/ 18 h 24"/>
                <a:gd name="T82" fmla="*/ 29 w 56"/>
                <a:gd name="T83" fmla="*/ 18 h 24"/>
                <a:gd name="T84" fmla="*/ 51 w 56"/>
                <a:gd name="T85" fmla="*/ 16 h 24"/>
                <a:gd name="T86" fmla="*/ 52 w 56"/>
                <a:gd name="T87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" h="24">
                  <a:moveTo>
                    <a:pt x="54" y="8"/>
                  </a:moveTo>
                  <a:cubicBezTo>
                    <a:pt x="54" y="8"/>
                    <a:pt x="55" y="7"/>
                    <a:pt x="56" y="8"/>
                  </a:cubicBezTo>
                  <a:cubicBezTo>
                    <a:pt x="56" y="9"/>
                    <a:pt x="55" y="9"/>
                    <a:pt x="54" y="10"/>
                  </a:cubicBezTo>
                  <a:cubicBezTo>
                    <a:pt x="55" y="14"/>
                    <a:pt x="55" y="20"/>
                    <a:pt x="53" y="23"/>
                  </a:cubicBezTo>
                  <a:cubicBezTo>
                    <a:pt x="51" y="22"/>
                    <a:pt x="52" y="20"/>
                    <a:pt x="53" y="18"/>
                  </a:cubicBezTo>
                  <a:cubicBezTo>
                    <a:pt x="52" y="18"/>
                    <a:pt x="52" y="18"/>
                    <a:pt x="51" y="18"/>
                  </a:cubicBezTo>
                  <a:cubicBezTo>
                    <a:pt x="50" y="18"/>
                    <a:pt x="50" y="19"/>
                    <a:pt x="50" y="20"/>
                  </a:cubicBezTo>
                  <a:cubicBezTo>
                    <a:pt x="49" y="20"/>
                    <a:pt x="49" y="19"/>
                    <a:pt x="49" y="19"/>
                  </a:cubicBezTo>
                  <a:cubicBezTo>
                    <a:pt x="47" y="19"/>
                    <a:pt x="44" y="19"/>
                    <a:pt x="43" y="20"/>
                  </a:cubicBezTo>
                  <a:cubicBezTo>
                    <a:pt x="42" y="20"/>
                    <a:pt x="42" y="19"/>
                    <a:pt x="42" y="19"/>
                  </a:cubicBezTo>
                  <a:cubicBezTo>
                    <a:pt x="40" y="19"/>
                    <a:pt x="39" y="19"/>
                    <a:pt x="38" y="19"/>
                  </a:cubicBezTo>
                  <a:cubicBezTo>
                    <a:pt x="38" y="20"/>
                    <a:pt x="40" y="19"/>
                    <a:pt x="40" y="20"/>
                  </a:cubicBezTo>
                  <a:cubicBezTo>
                    <a:pt x="39" y="22"/>
                    <a:pt x="38" y="22"/>
                    <a:pt x="37" y="22"/>
                  </a:cubicBezTo>
                  <a:cubicBezTo>
                    <a:pt x="36" y="21"/>
                    <a:pt x="36" y="21"/>
                    <a:pt x="36" y="19"/>
                  </a:cubicBezTo>
                  <a:cubicBezTo>
                    <a:pt x="33" y="20"/>
                    <a:pt x="28" y="20"/>
                    <a:pt x="26" y="21"/>
                  </a:cubicBezTo>
                  <a:cubicBezTo>
                    <a:pt x="25" y="21"/>
                    <a:pt x="25" y="20"/>
                    <a:pt x="25" y="20"/>
                  </a:cubicBezTo>
                  <a:cubicBezTo>
                    <a:pt x="21" y="22"/>
                    <a:pt x="15" y="20"/>
                    <a:pt x="12" y="23"/>
                  </a:cubicBezTo>
                  <a:cubicBezTo>
                    <a:pt x="9" y="22"/>
                    <a:pt x="7" y="23"/>
                    <a:pt x="5" y="24"/>
                  </a:cubicBezTo>
                  <a:cubicBezTo>
                    <a:pt x="4" y="23"/>
                    <a:pt x="4" y="23"/>
                    <a:pt x="3" y="22"/>
                  </a:cubicBezTo>
                  <a:cubicBezTo>
                    <a:pt x="2" y="22"/>
                    <a:pt x="1" y="23"/>
                    <a:pt x="1" y="22"/>
                  </a:cubicBezTo>
                  <a:cubicBezTo>
                    <a:pt x="0" y="22"/>
                    <a:pt x="1" y="21"/>
                    <a:pt x="1" y="20"/>
                  </a:cubicBezTo>
                  <a:cubicBezTo>
                    <a:pt x="1" y="16"/>
                    <a:pt x="1" y="14"/>
                    <a:pt x="2" y="11"/>
                  </a:cubicBezTo>
                  <a:cubicBezTo>
                    <a:pt x="4" y="7"/>
                    <a:pt x="10" y="6"/>
                    <a:pt x="14" y="3"/>
                  </a:cubicBezTo>
                  <a:cubicBezTo>
                    <a:pt x="20" y="3"/>
                    <a:pt x="32" y="0"/>
                    <a:pt x="41" y="0"/>
                  </a:cubicBezTo>
                  <a:cubicBezTo>
                    <a:pt x="48" y="0"/>
                    <a:pt x="54" y="1"/>
                    <a:pt x="54" y="8"/>
                  </a:cubicBezTo>
                  <a:close/>
                  <a:moveTo>
                    <a:pt x="34" y="10"/>
                  </a:moveTo>
                  <a:cubicBezTo>
                    <a:pt x="37" y="9"/>
                    <a:pt x="40" y="2"/>
                    <a:pt x="42" y="6"/>
                  </a:cubicBezTo>
                  <a:cubicBezTo>
                    <a:pt x="40" y="8"/>
                    <a:pt x="38" y="11"/>
                    <a:pt x="37" y="13"/>
                  </a:cubicBezTo>
                  <a:cubicBezTo>
                    <a:pt x="39" y="12"/>
                    <a:pt x="40" y="9"/>
                    <a:pt x="42" y="8"/>
                  </a:cubicBezTo>
                  <a:cubicBezTo>
                    <a:pt x="40" y="11"/>
                    <a:pt x="37" y="13"/>
                    <a:pt x="36" y="17"/>
                  </a:cubicBezTo>
                  <a:cubicBezTo>
                    <a:pt x="36" y="18"/>
                    <a:pt x="36" y="17"/>
                    <a:pt x="37" y="17"/>
                  </a:cubicBezTo>
                  <a:cubicBezTo>
                    <a:pt x="41" y="13"/>
                    <a:pt x="44" y="8"/>
                    <a:pt x="48" y="3"/>
                  </a:cubicBezTo>
                  <a:cubicBezTo>
                    <a:pt x="45" y="2"/>
                    <a:pt x="43" y="2"/>
                    <a:pt x="40" y="1"/>
                  </a:cubicBezTo>
                  <a:cubicBezTo>
                    <a:pt x="39" y="4"/>
                    <a:pt x="37" y="7"/>
                    <a:pt x="35" y="7"/>
                  </a:cubicBezTo>
                  <a:cubicBezTo>
                    <a:pt x="36" y="8"/>
                    <a:pt x="34" y="9"/>
                    <a:pt x="34" y="10"/>
                  </a:cubicBezTo>
                  <a:close/>
                  <a:moveTo>
                    <a:pt x="33" y="2"/>
                  </a:moveTo>
                  <a:cubicBezTo>
                    <a:pt x="32" y="4"/>
                    <a:pt x="30" y="7"/>
                    <a:pt x="28" y="8"/>
                  </a:cubicBezTo>
                  <a:cubicBezTo>
                    <a:pt x="27" y="12"/>
                    <a:pt x="22" y="14"/>
                    <a:pt x="20" y="18"/>
                  </a:cubicBezTo>
                  <a:cubicBezTo>
                    <a:pt x="23" y="17"/>
                    <a:pt x="24" y="13"/>
                    <a:pt x="27" y="12"/>
                  </a:cubicBezTo>
                  <a:cubicBezTo>
                    <a:pt x="25" y="14"/>
                    <a:pt x="23" y="17"/>
                    <a:pt x="22" y="19"/>
                  </a:cubicBezTo>
                  <a:cubicBezTo>
                    <a:pt x="22" y="19"/>
                    <a:pt x="24" y="19"/>
                    <a:pt x="25" y="19"/>
                  </a:cubicBezTo>
                  <a:cubicBezTo>
                    <a:pt x="28" y="14"/>
                    <a:pt x="31" y="11"/>
                    <a:pt x="34" y="7"/>
                  </a:cubicBezTo>
                  <a:cubicBezTo>
                    <a:pt x="34" y="6"/>
                    <a:pt x="33" y="6"/>
                    <a:pt x="33" y="6"/>
                  </a:cubicBezTo>
                  <a:cubicBezTo>
                    <a:pt x="34" y="4"/>
                    <a:pt x="36" y="3"/>
                    <a:pt x="37" y="2"/>
                  </a:cubicBezTo>
                  <a:cubicBezTo>
                    <a:pt x="36" y="2"/>
                    <a:pt x="35" y="2"/>
                    <a:pt x="33" y="2"/>
                  </a:cubicBezTo>
                  <a:close/>
                  <a:moveTo>
                    <a:pt x="26" y="3"/>
                  </a:moveTo>
                  <a:cubicBezTo>
                    <a:pt x="26" y="3"/>
                    <a:pt x="26" y="3"/>
                    <a:pt x="26" y="4"/>
                  </a:cubicBezTo>
                  <a:cubicBezTo>
                    <a:pt x="23" y="8"/>
                    <a:pt x="19" y="11"/>
                    <a:pt x="17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8"/>
                    <a:pt x="15" y="17"/>
                    <a:pt x="14" y="19"/>
                  </a:cubicBezTo>
                  <a:cubicBezTo>
                    <a:pt x="15" y="19"/>
                    <a:pt x="16" y="20"/>
                    <a:pt x="18" y="19"/>
                  </a:cubicBezTo>
                  <a:cubicBezTo>
                    <a:pt x="21" y="12"/>
                    <a:pt x="27" y="8"/>
                    <a:pt x="31" y="3"/>
                  </a:cubicBezTo>
                  <a:cubicBezTo>
                    <a:pt x="28" y="2"/>
                    <a:pt x="27" y="3"/>
                    <a:pt x="26" y="3"/>
                  </a:cubicBezTo>
                  <a:close/>
                  <a:moveTo>
                    <a:pt x="19" y="4"/>
                  </a:moveTo>
                  <a:cubicBezTo>
                    <a:pt x="19" y="5"/>
                    <a:pt x="18" y="5"/>
                    <a:pt x="18" y="7"/>
                  </a:cubicBezTo>
                  <a:cubicBezTo>
                    <a:pt x="16" y="9"/>
                    <a:pt x="15" y="12"/>
                    <a:pt x="13" y="14"/>
                  </a:cubicBezTo>
                  <a:cubicBezTo>
                    <a:pt x="12" y="16"/>
                    <a:pt x="9" y="18"/>
                    <a:pt x="8" y="20"/>
                  </a:cubicBezTo>
                  <a:cubicBezTo>
                    <a:pt x="9" y="21"/>
                    <a:pt x="10" y="20"/>
                    <a:pt x="12" y="20"/>
                  </a:cubicBezTo>
                  <a:cubicBezTo>
                    <a:pt x="14" y="17"/>
                    <a:pt x="16" y="13"/>
                    <a:pt x="19" y="11"/>
                  </a:cubicBezTo>
                  <a:cubicBezTo>
                    <a:pt x="20" y="7"/>
                    <a:pt x="23" y="7"/>
                    <a:pt x="23" y="3"/>
                  </a:cubicBezTo>
                  <a:cubicBezTo>
                    <a:pt x="22" y="3"/>
                    <a:pt x="21" y="4"/>
                    <a:pt x="19" y="4"/>
                  </a:cubicBezTo>
                  <a:close/>
                  <a:moveTo>
                    <a:pt x="49" y="4"/>
                  </a:moveTo>
                  <a:cubicBezTo>
                    <a:pt x="46" y="8"/>
                    <a:pt x="43" y="13"/>
                    <a:pt x="40" y="17"/>
                  </a:cubicBezTo>
                  <a:cubicBezTo>
                    <a:pt x="41" y="17"/>
                    <a:pt x="42" y="17"/>
                    <a:pt x="43" y="17"/>
                  </a:cubicBezTo>
                  <a:cubicBezTo>
                    <a:pt x="45" y="13"/>
                    <a:pt x="49" y="10"/>
                    <a:pt x="51" y="5"/>
                  </a:cubicBezTo>
                  <a:cubicBezTo>
                    <a:pt x="51" y="5"/>
                    <a:pt x="51" y="4"/>
                    <a:pt x="50" y="4"/>
                  </a:cubicBezTo>
                  <a:cubicBezTo>
                    <a:pt x="50" y="4"/>
                    <a:pt x="49" y="4"/>
                    <a:pt x="49" y="4"/>
                  </a:cubicBezTo>
                  <a:close/>
                  <a:moveTo>
                    <a:pt x="11" y="8"/>
                  </a:moveTo>
                  <a:cubicBezTo>
                    <a:pt x="9" y="11"/>
                    <a:pt x="7" y="15"/>
                    <a:pt x="6" y="17"/>
                  </a:cubicBezTo>
                  <a:cubicBezTo>
                    <a:pt x="9" y="13"/>
                    <a:pt x="13" y="9"/>
                    <a:pt x="17" y="5"/>
                  </a:cubicBezTo>
                  <a:cubicBezTo>
                    <a:pt x="13" y="5"/>
                    <a:pt x="12" y="6"/>
                    <a:pt x="11" y="8"/>
                  </a:cubicBezTo>
                  <a:close/>
                  <a:moveTo>
                    <a:pt x="3" y="13"/>
                  </a:moveTo>
                  <a:cubicBezTo>
                    <a:pt x="4" y="14"/>
                    <a:pt x="3" y="15"/>
                    <a:pt x="3" y="16"/>
                  </a:cubicBezTo>
                  <a:cubicBezTo>
                    <a:pt x="6" y="15"/>
                    <a:pt x="8" y="10"/>
                    <a:pt x="10" y="7"/>
                  </a:cubicBezTo>
                  <a:cubicBezTo>
                    <a:pt x="7" y="8"/>
                    <a:pt x="4" y="10"/>
                    <a:pt x="3" y="13"/>
                  </a:cubicBezTo>
                  <a:close/>
                  <a:moveTo>
                    <a:pt x="45" y="16"/>
                  </a:moveTo>
                  <a:cubicBezTo>
                    <a:pt x="49" y="20"/>
                    <a:pt x="54" y="10"/>
                    <a:pt x="51" y="9"/>
                  </a:cubicBezTo>
                  <a:cubicBezTo>
                    <a:pt x="49" y="11"/>
                    <a:pt x="47" y="14"/>
                    <a:pt x="45" y="16"/>
                  </a:cubicBezTo>
                  <a:close/>
                  <a:moveTo>
                    <a:pt x="5" y="20"/>
                  </a:moveTo>
                  <a:cubicBezTo>
                    <a:pt x="8" y="18"/>
                    <a:pt x="12" y="14"/>
                    <a:pt x="13" y="10"/>
                  </a:cubicBezTo>
                  <a:cubicBezTo>
                    <a:pt x="10" y="13"/>
                    <a:pt x="7" y="16"/>
                    <a:pt x="5" y="20"/>
                  </a:cubicBezTo>
                  <a:close/>
                  <a:moveTo>
                    <a:pt x="29" y="18"/>
                  </a:moveTo>
                  <a:cubicBezTo>
                    <a:pt x="33" y="18"/>
                    <a:pt x="34" y="13"/>
                    <a:pt x="36" y="11"/>
                  </a:cubicBezTo>
                  <a:cubicBezTo>
                    <a:pt x="33" y="12"/>
                    <a:pt x="31" y="15"/>
                    <a:pt x="29" y="18"/>
                  </a:cubicBezTo>
                  <a:close/>
                  <a:moveTo>
                    <a:pt x="51" y="15"/>
                  </a:moveTo>
                  <a:cubicBezTo>
                    <a:pt x="51" y="15"/>
                    <a:pt x="51" y="16"/>
                    <a:pt x="51" y="16"/>
                  </a:cubicBezTo>
                  <a:cubicBezTo>
                    <a:pt x="52" y="16"/>
                    <a:pt x="52" y="16"/>
                    <a:pt x="53" y="16"/>
                  </a:cubicBezTo>
                  <a:cubicBezTo>
                    <a:pt x="53" y="16"/>
                    <a:pt x="53" y="15"/>
                    <a:pt x="52" y="14"/>
                  </a:cubicBezTo>
                  <a:cubicBezTo>
                    <a:pt x="52" y="15"/>
                    <a:pt x="52" y="15"/>
                    <a:pt x="5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2969" y="2452"/>
              <a:ext cx="392" cy="337"/>
            </a:xfrm>
            <a:custGeom>
              <a:avLst/>
              <a:gdLst>
                <a:gd name="T0" fmla="*/ 40 w 50"/>
                <a:gd name="T1" fmla="*/ 40 h 43"/>
                <a:gd name="T2" fmla="*/ 35 w 50"/>
                <a:gd name="T3" fmla="*/ 40 h 43"/>
                <a:gd name="T4" fmla="*/ 2 w 50"/>
                <a:gd name="T5" fmla="*/ 27 h 43"/>
                <a:gd name="T6" fmla="*/ 16 w 50"/>
                <a:gd name="T7" fmla="*/ 9 h 43"/>
                <a:gd name="T8" fmla="*/ 27 w 50"/>
                <a:gd name="T9" fmla="*/ 0 h 43"/>
                <a:gd name="T10" fmla="*/ 31 w 50"/>
                <a:gd name="T11" fmla="*/ 19 h 43"/>
                <a:gd name="T12" fmla="*/ 47 w 50"/>
                <a:gd name="T13" fmla="*/ 22 h 43"/>
                <a:gd name="T14" fmla="*/ 48 w 50"/>
                <a:gd name="T15" fmla="*/ 34 h 43"/>
                <a:gd name="T16" fmla="*/ 42 w 50"/>
                <a:gd name="T17" fmla="*/ 38 h 43"/>
                <a:gd name="T18" fmla="*/ 30 w 50"/>
                <a:gd name="T19" fmla="*/ 38 h 43"/>
                <a:gd name="T20" fmla="*/ 36 w 50"/>
                <a:gd name="T21" fmla="*/ 22 h 43"/>
                <a:gd name="T22" fmla="*/ 31 w 50"/>
                <a:gd name="T23" fmla="*/ 31 h 43"/>
                <a:gd name="T24" fmla="*/ 18 w 50"/>
                <a:gd name="T25" fmla="*/ 6 h 43"/>
                <a:gd name="T26" fmla="*/ 24 w 50"/>
                <a:gd name="T27" fmla="*/ 2 h 43"/>
                <a:gd name="T28" fmla="*/ 19 w 50"/>
                <a:gd name="T29" fmla="*/ 12 h 43"/>
                <a:gd name="T30" fmla="*/ 18 w 50"/>
                <a:gd name="T31" fmla="*/ 17 h 43"/>
                <a:gd name="T32" fmla="*/ 27 w 50"/>
                <a:gd name="T33" fmla="*/ 2 h 43"/>
                <a:gd name="T34" fmla="*/ 28 w 50"/>
                <a:gd name="T35" fmla="*/ 8 h 43"/>
                <a:gd name="T36" fmla="*/ 28 w 50"/>
                <a:gd name="T37" fmla="*/ 8 h 43"/>
                <a:gd name="T38" fmla="*/ 24 w 50"/>
                <a:gd name="T39" fmla="*/ 15 h 43"/>
                <a:gd name="T40" fmla="*/ 22 w 50"/>
                <a:gd name="T41" fmla="*/ 15 h 43"/>
                <a:gd name="T42" fmla="*/ 30 w 50"/>
                <a:gd name="T43" fmla="*/ 11 h 43"/>
                <a:gd name="T44" fmla="*/ 27 w 50"/>
                <a:gd name="T45" fmla="*/ 13 h 43"/>
                <a:gd name="T46" fmla="*/ 29 w 50"/>
                <a:gd name="T47" fmla="*/ 14 h 43"/>
                <a:gd name="T48" fmla="*/ 26 w 50"/>
                <a:gd name="T49" fmla="*/ 18 h 43"/>
                <a:gd name="T50" fmla="*/ 21 w 50"/>
                <a:gd name="T51" fmla="*/ 20 h 43"/>
                <a:gd name="T52" fmla="*/ 20 w 50"/>
                <a:gd name="T53" fmla="*/ 19 h 43"/>
                <a:gd name="T54" fmla="*/ 35 w 50"/>
                <a:gd name="T55" fmla="*/ 21 h 43"/>
                <a:gd name="T56" fmla="*/ 24 w 50"/>
                <a:gd name="T57" fmla="*/ 36 h 43"/>
                <a:gd name="T58" fmla="*/ 30 w 50"/>
                <a:gd name="T59" fmla="*/ 26 h 43"/>
                <a:gd name="T60" fmla="*/ 18 w 50"/>
                <a:gd name="T61" fmla="*/ 38 h 43"/>
                <a:gd name="T62" fmla="*/ 29 w 50"/>
                <a:gd name="T63" fmla="*/ 22 h 43"/>
                <a:gd name="T64" fmla="*/ 19 w 50"/>
                <a:gd name="T65" fmla="*/ 30 h 43"/>
                <a:gd name="T66" fmla="*/ 24 w 50"/>
                <a:gd name="T67" fmla="*/ 36 h 43"/>
                <a:gd name="T68" fmla="*/ 43 w 50"/>
                <a:gd name="T69" fmla="*/ 23 h 43"/>
                <a:gd name="T70" fmla="*/ 7 w 50"/>
                <a:gd name="T71" fmla="*/ 31 h 43"/>
                <a:gd name="T72" fmla="*/ 4 w 50"/>
                <a:gd name="T73" fmla="*/ 40 h 43"/>
                <a:gd name="T74" fmla="*/ 17 w 50"/>
                <a:gd name="T75" fmla="*/ 23 h 43"/>
                <a:gd name="T76" fmla="*/ 7 w 50"/>
                <a:gd name="T77" fmla="*/ 31 h 43"/>
                <a:gd name="T78" fmla="*/ 18 w 50"/>
                <a:gd name="T79" fmla="*/ 27 h 43"/>
                <a:gd name="T80" fmla="*/ 17 w 50"/>
                <a:gd name="T81" fmla="*/ 32 h 43"/>
                <a:gd name="T82" fmla="*/ 19 w 50"/>
                <a:gd name="T83" fmla="*/ 26 h 43"/>
                <a:gd name="T84" fmla="*/ 14 w 50"/>
                <a:gd name="T85" fmla="*/ 30 h 43"/>
                <a:gd name="T86" fmla="*/ 4 w 50"/>
                <a:gd name="T87" fmla="*/ 33 h 43"/>
                <a:gd name="T88" fmla="*/ 3 w 50"/>
                <a:gd name="T89" fmla="*/ 30 h 43"/>
                <a:gd name="T90" fmla="*/ 2 w 50"/>
                <a:gd name="T91" fmla="*/ 31 h 43"/>
                <a:gd name="T92" fmla="*/ 2 w 50"/>
                <a:gd name="T93" fmla="*/ 33 h 43"/>
                <a:gd name="T94" fmla="*/ 39 w 50"/>
                <a:gd name="T95" fmla="*/ 34 h 43"/>
                <a:gd name="T96" fmla="*/ 39 w 50"/>
                <a:gd name="T97" fmla="*/ 37 h 43"/>
                <a:gd name="T98" fmla="*/ 45 w 50"/>
                <a:gd name="T99" fmla="*/ 26 h 43"/>
                <a:gd name="T100" fmla="*/ 34 w 50"/>
                <a:gd name="T101" fmla="*/ 37 h 43"/>
                <a:gd name="T102" fmla="*/ 41 w 50"/>
                <a:gd name="T103" fmla="*/ 27 h 43"/>
                <a:gd name="T104" fmla="*/ 44 w 50"/>
                <a:gd name="T105" fmla="*/ 36 h 43"/>
                <a:gd name="T106" fmla="*/ 44 w 50"/>
                <a:gd name="T107" fmla="*/ 3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0" h="43">
                  <a:moveTo>
                    <a:pt x="42" y="38"/>
                  </a:moveTo>
                  <a:cubicBezTo>
                    <a:pt x="41" y="38"/>
                    <a:pt x="42" y="40"/>
                    <a:pt x="40" y="40"/>
                  </a:cubicBezTo>
                  <a:cubicBezTo>
                    <a:pt x="40" y="39"/>
                    <a:pt x="39" y="40"/>
                    <a:pt x="40" y="39"/>
                  </a:cubicBezTo>
                  <a:cubicBezTo>
                    <a:pt x="38" y="39"/>
                    <a:pt x="36" y="39"/>
                    <a:pt x="35" y="40"/>
                  </a:cubicBezTo>
                  <a:cubicBezTo>
                    <a:pt x="24" y="39"/>
                    <a:pt x="12" y="43"/>
                    <a:pt x="2" y="41"/>
                  </a:cubicBezTo>
                  <a:cubicBezTo>
                    <a:pt x="1" y="37"/>
                    <a:pt x="0" y="31"/>
                    <a:pt x="2" y="27"/>
                  </a:cubicBezTo>
                  <a:cubicBezTo>
                    <a:pt x="6" y="23"/>
                    <a:pt x="11" y="22"/>
                    <a:pt x="18" y="20"/>
                  </a:cubicBezTo>
                  <a:cubicBezTo>
                    <a:pt x="16" y="17"/>
                    <a:pt x="16" y="13"/>
                    <a:pt x="16" y="9"/>
                  </a:cubicBezTo>
                  <a:cubicBezTo>
                    <a:pt x="16" y="9"/>
                    <a:pt x="16" y="8"/>
                    <a:pt x="15" y="8"/>
                  </a:cubicBezTo>
                  <a:cubicBezTo>
                    <a:pt x="17" y="3"/>
                    <a:pt x="21" y="0"/>
                    <a:pt x="27" y="0"/>
                  </a:cubicBezTo>
                  <a:cubicBezTo>
                    <a:pt x="28" y="4"/>
                    <a:pt x="33" y="6"/>
                    <a:pt x="31" y="10"/>
                  </a:cubicBezTo>
                  <a:cubicBezTo>
                    <a:pt x="33" y="12"/>
                    <a:pt x="31" y="16"/>
                    <a:pt x="31" y="19"/>
                  </a:cubicBezTo>
                  <a:cubicBezTo>
                    <a:pt x="34" y="19"/>
                    <a:pt x="41" y="20"/>
                    <a:pt x="43" y="19"/>
                  </a:cubicBezTo>
                  <a:cubicBezTo>
                    <a:pt x="44" y="20"/>
                    <a:pt x="45" y="22"/>
                    <a:pt x="47" y="22"/>
                  </a:cubicBezTo>
                  <a:cubicBezTo>
                    <a:pt x="47" y="23"/>
                    <a:pt x="47" y="23"/>
                    <a:pt x="47" y="24"/>
                  </a:cubicBezTo>
                  <a:cubicBezTo>
                    <a:pt x="50" y="26"/>
                    <a:pt x="48" y="32"/>
                    <a:pt x="48" y="34"/>
                  </a:cubicBezTo>
                  <a:cubicBezTo>
                    <a:pt x="48" y="34"/>
                    <a:pt x="48" y="33"/>
                    <a:pt x="48" y="34"/>
                  </a:cubicBezTo>
                  <a:cubicBezTo>
                    <a:pt x="48" y="37"/>
                    <a:pt x="45" y="38"/>
                    <a:pt x="42" y="38"/>
                  </a:cubicBezTo>
                  <a:close/>
                  <a:moveTo>
                    <a:pt x="26" y="38"/>
                  </a:moveTo>
                  <a:cubicBezTo>
                    <a:pt x="27" y="39"/>
                    <a:pt x="29" y="38"/>
                    <a:pt x="30" y="38"/>
                  </a:cubicBezTo>
                  <a:cubicBezTo>
                    <a:pt x="33" y="34"/>
                    <a:pt x="37" y="27"/>
                    <a:pt x="39" y="22"/>
                  </a:cubicBezTo>
                  <a:cubicBezTo>
                    <a:pt x="38" y="21"/>
                    <a:pt x="38" y="22"/>
                    <a:pt x="36" y="22"/>
                  </a:cubicBezTo>
                  <a:cubicBezTo>
                    <a:pt x="33" y="27"/>
                    <a:pt x="29" y="31"/>
                    <a:pt x="25" y="36"/>
                  </a:cubicBezTo>
                  <a:cubicBezTo>
                    <a:pt x="28" y="35"/>
                    <a:pt x="29" y="32"/>
                    <a:pt x="31" y="31"/>
                  </a:cubicBezTo>
                  <a:cubicBezTo>
                    <a:pt x="30" y="33"/>
                    <a:pt x="26" y="36"/>
                    <a:pt x="26" y="38"/>
                  </a:cubicBezTo>
                  <a:close/>
                  <a:moveTo>
                    <a:pt x="18" y="6"/>
                  </a:moveTo>
                  <a:cubicBezTo>
                    <a:pt x="19" y="7"/>
                    <a:pt x="18" y="9"/>
                    <a:pt x="18" y="9"/>
                  </a:cubicBezTo>
                  <a:cubicBezTo>
                    <a:pt x="20" y="7"/>
                    <a:pt x="22" y="5"/>
                    <a:pt x="24" y="2"/>
                  </a:cubicBezTo>
                  <a:cubicBezTo>
                    <a:pt x="20" y="3"/>
                    <a:pt x="20" y="5"/>
                    <a:pt x="18" y="6"/>
                  </a:cubicBezTo>
                  <a:close/>
                  <a:moveTo>
                    <a:pt x="19" y="12"/>
                  </a:moveTo>
                  <a:cubicBezTo>
                    <a:pt x="19" y="12"/>
                    <a:pt x="20" y="11"/>
                    <a:pt x="21" y="12"/>
                  </a:cubicBezTo>
                  <a:cubicBezTo>
                    <a:pt x="20" y="14"/>
                    <a:pt x="17" y="14"/>
                    <a:pt x="18" y="17"/>
                  </a:cubicBezTo>
                  <a:cubicBezTo>
                    <a:pt x="20" y="14"/>
                    <a:pt x="24" y="11"/>
                    <a:pt x="24" y="8"/>
                  </a:cubicBezTo>
                  <a:cubicBezTo>
                    <a:pt x="26" y="7"/>
                    <a:pt x="28" y="4"/>
                    <a:pt x="27" y="2"/>
                  </a:cubicBezTo>
                  <a:cubicBezTo>
                    <a:pt x="24" y="5"/>
                    <a:pt x="20" y="8"/>
                    <a:pt x="19" y="12"/>
                  </a:cubicBezTo>
                  <a:close/>
                  <a:moveTo>
                    <a:pt x="28" y="8"/>
                  </a:moveTo>
                  <a:cubicBezTo>
                    <a:pt x="29" y="8"/>
                    <a:pt x="29" y="6"/>
                    <a:pt x="28" y="6"/>
                  </a:cubicBezTo>
                  <a:cubicBezTo>
                    <a:pt x="29" y="7"/>
                    <a:pt x="28" y="7"/>
                    <a:pt x="28" y="8"/>
                  </a:cubicBezTo>
                  <a:close/>
                  <a:moveTo>
                    <a:pt x="22" y="15"/>
                  </a:moveTo>
                  <a:cubicBezTo>
                    <a:pt x="23" y="15"/>
                    <a:pt x="24" y="15"/>
                    <a:pt x="24" y="15"/>
                  </a:cubicBezTo>
                  <a:cubicBezTo>
                    <a:pt x="25" y="13"/>
                    <a:pt x="28" y="10"/>
                    <a:pt x="27" y="8"/>
                  </a:cubicBezTo>
                  <a:cubicBezTo>
                    <a:pt x="25" y="10"/>
                    <a:pt x="24" y="13"/>
                    <a:pt x="22" y="15"/>
                  </a:cubicBezTo>
                  <a:close/>
                  <a:moveTo>
                    <a:pt x="27" y="13"/>
                  </a:moveTo>
                  <a:cubicBezTo>
                    <a:pt x="28" y="13"/>
                    <a:pt x="30" y="12"/>
                    <a:pt x="30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8" y="12"/>
                    <a:pt x="28" y="12"/>
                    <a:pt x="27" y="13"/>
                  </a:cubicBezTo>
                  <a:close/>
                  <a:moveTo>
                    <a:pt x="26" y="18"/>
                  </a:moveTo>
                  <a:cubicBezTo>
                    <a:pt x="27" y="17"/>
                    <a:pt x="28" y="16"/>
                    <a:pt x="29" y="14"/>
                  </a:cubicBezTo>
                  <a:cubicBezTo>
                    <a:pt x="28" y="14"/>
                    <a:pt x="28" y="14"/>
                    <a:pt x="27" y="14"/>
                  </a:cubicBezTo>
                  <a:cubicBezTo>
                    <a:pt x="27" y="16"/>
                    <a:pt x="26" y="17"/>
                    <a:pt x="26" y="18"/>
                  </a:cubicBezTo>
                  <a:close/>
                  <a:moveTo>
                    <a:pt x="20" y="19"/>
                  </a:moveTo>
                  <a:cubicBezTo>
                    <a:pt x="21" y="19"/>
                    <a:pt x="20" y="20"/>
                    <a:pt x="21" y="20"/>
                  </a:cubicBezTo>
                  <a:cubicBezTo>
                    <a:pt x="21" y="18"/>
                    <a:pt x="23" y="18"/>
                    <a:pt x="23" y="16"/>
                  </a:cubicBezTo>
                  <a:cubicBezTo>
                    <a:pt x="22" y="17"/>
                    <a:pt x="21" y="19"/>
                    <a:pt x="20" y="19"/>
                  </a:cubicBezTo>
                  <a:close/>
                  <a:moveTo>
                    <a:pt x="25" y="30"/>
                  </a:moveTo>
                  <a:cubicBezTo>
                    <a:pt x="29" y="28"/>
                    <a:pt x="32" y="24"/>
                    <a:pt x="35" y="21"/>
                  </a:cubicBezTo>
                  <a:cubicBezTo>
                    <a:pt x="28" y="21"/>
                    <a:pt x="28" y="27"/>
                    <a:pt x="25" y="30"/>
                  </a:cubicBezTo>
                  <a:close/>
                  <a:moveTo>
                    <a:pt x="24" y="36"/>
                  </a:moveTo>
                  <a:cubicBezTo>
                    <a:pt x="26" y="33"/>
                    <a:pt x="27" y="31"/>
                    <a:pt x="29" y="29"/>
                  </a:cubicBezTo>
                  <a:cubicBezTo>
                    <a:pt x="29" y="28"/>
                    <a:pt x="30" y="27"/>
                    <a:pt x="30" y="26"/>
                  </a:cubicBezTo>
                  <a:cubicBezTo>
                    <a:pt x="28" y="29"/>
                    <a:pt x="26" y="32"/>
                    <a:pt x="22" y="34"/>
                  </a:cubicBezTo>
                  <a:cubicBezTo>
                    <a:pt x="22" y="37"/>
                    <a:pt x="20" y="38"/>
                    <a:pt x="18" y="38"/>
                  </a:cubicBezTo>
                  <a:cubicBezTo>
                    <a:pt x="17" y="38"/>
                    <a:pt x="17" y="38"/>
                    <a:pt x="17" y="37"/>
                  </a:cubicBezTo>
                  <a:cubicBezTo>
                    <a:pt x="21" y="32"/>
                    <a:pt x="26" y="28"/>
                    <a:pt x="29" y="22"/>
                  </a:cubicBezTo>
                  <a:cubicBezTo>
                    <a:pt x="26" y="21"/>
                    <a:pt x="25" y="24"/>
                    <a:pt x="23" y="25"/>
                  </a:cubicBezTo>
                  <a:cubicBezTo>
                    <a:pt x="21" y="26"/>
                    <a:pt x="21" y="29"/>
                    <a:pt x="19" y="30"/>
                  </a:cubicBezTo>
                  <a:cubicBezTo>
                    <a:pt x="18" y="34"/>
                    <a:pt x="15" y="36"/>
                    <a:pt x="14" y="39"/>
                  </a:cubicBezTo>
                  <a:cubicBezTo>
                    <a:pt x="18" y="40"/>
                    <a:pt x="22" y="39"/>
                    <a:pt x="24" y="36"/>
                  </a:cubicBezTo>
                  <a:close/>
                  <a:moveTo>
                    <a:pt x="38" y="29"/>
                  </a:moveTo>
                  <a:cubicBezTo>
                    <a:pt x="40" y="27"/>
                    <a:pt x="42" y="25"/>
                    <a:pt x="43" y="23"/>
                  </a:cubicBezTo>
                  <a:cubicBezTo>
                    <a:pt x="41" y="21"/>
                    <a:pt x="38" y="27"/>
                    <a:pt x="38" y="29"/>
                  </a:cubicBezTo>
                  <a:close/>
                  <a:moveTo>
                    <a:pt x="7" y="31"/>
                  </a:moveTo>
                  <a:cubicBezTo>
                    <a:pt x="7" y="32"/>
                    <a:pt x="8" y="31"/>
                    <a:pt x="8" y="32"/>
                  </a:cubicBezTo>
                  <a:cubicBezTo>
                    <a:pt x="6" y="35"/>
                    <a:pt x="4" y="36"/>
                    <a:pt x="4" y="40"/>
                  </a:cubicBezTo>
                  <a:cubicBezTo>
                    <a:pt x="4" y="40"/>
                    <a:pt x="5" y="40"/>
                    <a:pt x="5" y="40"/>
                  </a:cubicBezTo>
                  <a:cubicBezTo>
                    <a:pt x="9" y="34"/>
                    <a:pt x="13" y="29"/>
                    <a:pt x="17" y="23"/>
                  </a:cubicBezTo>
                  <a:cubicBezTo>
                    <a:pt x="17" y="23"/>
                    <a:pt x="17" y="23"/>
                    <a:pt x="16" y="23"/>
                  </a:cubicBezTo>
                  <a:cubicBezTo>
                    <a:pt x="12" y="24"/>
                    <a:pt x="11" y="29"/>
                    <a:pt x="7" y="31"/>
                  </a:cubicBezTo>
                  <a:close/>
                  <a:moveTo>
                    <a:pt x="14" y="30"/>
                  </a:moveTo>
                  <a:cubicBezTo>
                    <a:pt x="16" y="29"/>
                    <a:pt x="17" y="27"/>
                    <a:pt x="18" y="27"/>
                  </a:cubicBezTo>
                  <a:cubicBezTo>
                    <a:pt x="15" y="32"/>
                    <a:pt x="11" y="34"/>
                    <a:pt x="8" y="39"/>
                  </a:cubicBezTo>
                  <a:cubicBezTo>
                    <a:pt x="13" y="40"/>
                    <a:pt x="13" y="33"/>
                    <a:pt x="17" y="32"/>
                  </a:cubicBezTo>
                  <a:cubicBezTo>
                    <a:pt x="17" y="29"/>
                    <a:pt x="19" y="28"/>
                    <a:pt x="20" y="26"/>
                  </a:cubicBezTo>
                  <a:cubicBezTo>
                    <a:pt x="19" y="26"/>
                    <a:pt x="19" y="27"/>
                    <a:pt x="19" y="26"/>
                  </a:cubicBezTo>
                  <a:cubicBezTo>
                    <a:pt x="20" y="25"/>
                    <a:pt x="21" y="24"/>
                    <a:pt x="21" y="23"/>
                  </a:cubicBezTo>
                  <a:cubicBezTo>
                    <a:pt x="17" y="23"/>
                    <a:pt x="15" y="28"/>
                    <a:pt x="14" y="30"/>
                  </a:cubicBezTo>
                  <a:close/>
                  <a:moveTo>
                    <a:pt x="2" y="33"/>
                  </a:moveTo>
                  <a:cubicBezTo>
                    <a:pt x="3" y="33"/>
                    <a:pt x="3" y="34"/>
                    <a:pt x="4" y="33"/>
                  </a:cubicBezTo>
                  <a:cubicBezTo>
                    <a:pt x="6" y="30"/>
                    <a:pt x="9" y="28"/>
                    <a:pt x="11" y="24"/>
                  </a:cubicBezTo>
                  <a:cubicBezTo>
                    <a:pt x="7" y="25"/>
                    <a:pt x="2" y="27"/>
                    <a:pt x="3" y="30"/>
                  </a:cubicBezTo>
                  <a:cubicBezTo>
                    <a:pt x="3" y="30"/>
                    <a:pt x="2" y="30"/>
                    <a:pt x="2" y="29"/>
                  </a:cubicBezTo>
                  <a:cubicBezTo>
                    <a:pt x="2" y="30"/>
                    <a:pt x="2" y="30"/>
                    <a:pt x="2" y="31"/>
                  </a:cubicBezTo>
                  <a:cubicBezTo>
                    <a:pt x="2" y="31"/>
                    <a:pt x="3" y="31"/>
                    <a:pt x="3" y="32"/>
                  </a:cubicBezTo>
                  <a:cubicBezTo>
                    <a:pt x="2" y="31"/>
                    <a:pt x="3" y="32"/>
                    <a:pt x="2" y="33"/>
                  </a:cubicBezTo>
                  <a:cubicBezTo>
                    <a:pt x="2" y="31"/>
                    <a:pt x="2" y="32"/>
                    <a:pt x="2" y="33"/>
                  </a:cubicBezTo>
                  <a:close/>
                  <a:moveTo>
                    <a:pt x="39" y="34"/>
                  </a:moveTo>
                  <a:cubicBezTo>
                    <a:pt x="40" y="34"/>
                    <a:pt x="40" y="32"/>
                    <a:pt x="42" y="32"/>
                  </a:cubicBezTo>
                  <a:cubicBezTo>
                    <a:pt x="41" y="33"/>
                    <a:pt x="39" y="34"/>
                    <a:pt x="39" y="37"/>
                  </a:cubicBezTo>
                  <a:cubicBezTo>
                    <a:pt x="40" y="37"/>
                    <a:pt x="40" y="36"/>
                    <a:pt x="41" y="37"/>
                  </a:cubicBezTo>
                  <a:cubicBezTo>
                    <a:pt x="43" y="33"/>
                    <a:pt x="46" y="29"/>
                    <a:pt x="45" y="26"/>
                  </a:cubicBezTo>
                  <a:cubicBezTo>
                    <a:pt x="42" y="28"/>
                    <a:pt x="41" y="31"/>
                    <a:pt x="39" y="34"/>
                  </a:cubicBezTo>
                  <a:close/>
                  <a:moveTo>
                    <a:pt x="34" y="37"/>
                  </a:moveTo>
                  <a:cubicBezTo>
                    <a:pt x="37" y="35"/>
                    <a:pt x="38" y="30"/>
                    <a:pt x="42" y="27"/>
                  </a:cubicBezTo>
                  <a:cubicBezTo>
                    <a:pt x="42" y="27"/>
                    <a:pt x="41" y="27"/>
                    <a:pt x="41" y="27"/>
                  </a:cubicBezTo>
                  <a:cubicBezTo>
                    <a:pt x="38" y="30"/>
                    <a:pt x="35" y="33"/>
                    <a:pt x="34" y="37"/>
                  </a:cubicBezTo>
                  <a:close/>
                  <a:moveTo>
                    <a:pt x="44" y="36"/>
                  </a:moveTo>
                  <a:cubicBezTo>
                    <a:pt x="46" y="36"/>
                    <a:pt x="46" y="34"/>
                    <a:pt x="46" y="32"/>
                  </a:cubicBezTo>
                  <a:cubicBezTo>
                    <a:pt x="45" y="33"/>
                    <a:pt x="44" y="34"/>
                    <a:pt x="44" y="36"/>
                  </a:cubicBezTo>
                  <a:close/>
                </a:path>
              </a:pathLst>
            </a:custGeom>
            <a:solidFill>
              <a:srgbClr val="78B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4286" y="2413"/>
              <a:ext cx="392" cy="368"/>
            </a:xfrm>
            <a:custGeom>
              <a:avLst/>
              <a:gdLst>
                <a:gd name="T0" fmla="*/ 46 w 50"/>
                <a:gd name="T1" fmla="*/ 28 h 47"/>
                <a:gd name="T2" fmla="*/ 46 w 50"/>
                <a:gd name="T3" fmla="*/ 43 h 47"/>
                <a:gd name="T4" fmla="*/ 43 w 50"/>
                <a:gd name="T5" fmla="*/ 41 h 47"/>
                <a:gd name="T6" fmla="*/ 0 w 50"/>
                <a:gd name="T7" fmla="*/ 45 h 47"/>
                <a:gd name="T8" fmla="*/ 4 w 50"/>
                <a:gd name="T9" fmla="*/ 32 h 47"/>
                <a:gd name="T10" fmla="*/ 19 w 50"/>
                <a:gd name="T11" fmla="*/ 21 h 47"/>
                <a:gd name="T12" fmla="*/ 31 w 50"/>
                <a:gd name="T13" fmla="*/ 2 h 47"/>
                <a:gd name="T14" fmla="*/ 34 w 50"/>
                <a:gd name="T15" fmla="*/ 23 h 47"/>
                <a:gd name="T16" fmla="*/ 21 w 50"/>
                <a:gd name="T17" fmla="*/ 27 h 47"/>
                <a:gd name="T18" fmla="*/ 23 w 50"/>
                <a:gd name="T19" fmla="*/ 27 h 47"/>
                <a:gd name="T20" fmla="*/ 16 w 50"/>
                <a:gd name="T21" fmla="*/ 39 h 47"/>
                <a:gd name="T22" fmla="*/ 12 w 50"/>
                <a:gd name="T23" fmla="*/ 42 h 47"/>
                <a:gd name="T24" fmla="*/ 26 w 50"/>
                <a:gd name="T25" fmla="*/ 4 h 47"/>
                <a:gd name="T26" fmla="*/ 28 w 50"/>
                <a:gd name="T27" fmla="*/ 6 h 47"/>
                <a:gd name="T28" fmla="*/ 28 w 50"/>
                <a:gd name="T29" fmla="*/ 6 h 47"/>
                <a:gd name="T30" fmla="*/ 31 w 50"/>
                <a:gd name="T31" fmla="*/ 10 h 47"/>
                <a:gd name="T32" fmla="*/ 27 w 50"/>
                <a:gd name="T33" fmla="*/ 13 h 47"/>
                <a:gd name="T34" fmla="*/ 22 w 50"/>
                <a:gd name="T35" fmla="*/ 16 h 47"/>
                <a:gd name="T36" fmla="*/ 27 w 50"/>
                <a:gd name="T37" fmla="*/ 9 h 47"/>
                <a:gd name="T38" fmla="*/ 27 w 50"/>
                <a:gd name="T39" fmla="*/ 14 h 47"/>
                <a:gd name="T40" fmla="*/ 23 w 50"/>
                <a:gd name="T41" fmla="*/ 21 h 47"/>
                <a:gd name="T42" fmla="*/ 26 w 50"/>
                <a:gd name="T43" fmla="*/ 17 h 47"/>
                <a:gd name="T44" fmla="*/ 30 w 50"/>
                <a:gd name="T45" fmla="*/ 16 h 47"/>
                <a:gd name="T46" fmla="*/ 30 w 50"/>
                <a:gd name="T47" fmla="*/ 16 h 47"/>
                <a:gd name="T48" fmla="*/ 33 w 50"/>
                <a:gd name="T49" fmla="*/ 17 h 47"/>
                <a:gd name="T50" fmla="*/ 24 w 50"/>
                <a:gd name="T51" fmla="*/ 25 h 47"/>
                <a:gd name="T52" fmla="*/ 24 w 50"/>
                <a:gd name="T53" fmla="*/ 25 h 47"/>
                <a:gd name="T54" fmla="*/ 29 w 50"/>
                <a:gd name="T55" fmla="*/ 30 h 47"/>
                <a:gd name="T56" fmla="*/ 29 w 50"/>
                <a:gd name="T57" fmla="*/ 34 h 47"/>
                <a:gd name="T58" fmla="*/ 26 w 50"/>
                <a:gd name="T59" fmla="*/ 41 h 47"/>
                <a:gd name="T60" fmla="*/ 30 w 50"/>
                <a:gd name="T61" fmla="*/ 32 h 47"/>
                <a:gd name="T62" fmla="*/ 30 w 50"/>
                <a:gd name="T63" fmla="*/ 37 h 47"/>
                <a:gd name="T64" fmla="*/ 32 w 50"/>
                <a:gd name="T65" fmla="*/ 26 h 47"/>
                <a:gd name="T66" fmla="*/ 8 w 50"/>
                <a:gd name="T67" fmla="*/ 43 h 47"/>
                <a:gd name="T68" fmla="*/ 18 w 50"/>
                <a:gd name="T69" fmla="*/ 27 h 47"/>
                <a:gd name="T70" fmla="*/ 15 w 50"/>
                <a:gd name="T71" fmla="*/ 31 h 47"/>
                <a:gd name="T72" fmla="*/ 24 w 50"/>
                <a:gd name="T73" fmla="*/ 32 h 47"/>
                <a:gd name="T74" fmla="*/ 24 w 50"/>
                <a:gd name="T75" fmla="*/ 32 h 47"/>
                <a:gd name="T76" fmla="*/ 35 w 50"/>
                <a:gd name="T77" fmla="*/ 38 h 47"/>
                <a:gd name="T78" fmla="*/ 41 w 50"/>
                <a:gd name="T79" fmla="*/ 29 h 47"/>
                <a:gd name="T80" fmla="*/ 6 w 50"/>
                <a:gd name="T81" fmla="*/ 37 h 47"/>
                <a:gd name="T82" fmla="*/ 6 w 50"/>
                <a:gd name="T83" fmla="*/ 32 h 47"/>
                <a:gd name="T84" fmla="*/ 21 w 50"/>
                <a:gd name="T85" fmla="*/ 42 h 47"/>
                <a:gd name="T86" fmla="*/ 18 w 50"/>
                <a:gd name="T87" fmla="*/ 42 h 47"/>
                <a:gd name="T88" fmla="*/ 46 w 50"/>
                <a:gd name="T89" fmla="*/ 32 h 47"/>
                <a:gd name="T90" fmla="*/ 29 w 50"/>
                <a:gd name="T91" fmla="*/ 39 h 47"/>
                <a:gd name="T92" fmla="*/ 32 w 50"/>
                <a:gd name="T93" fmla="*/ 40 h 47"/>
                <a:gd name="T94" fmla="*/ 29 w 50"/>
                <a:gd name="T95" fmla="*/ 39 h 47"/>
                <a:gd name="T96" fmla="*/ 46 w 50"/>
                <a:gd name="T97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0" h="47">
                  <a:moveTo>
                    <a:pt x="34" y="23"/>
                  </a:moveTo>
                  <a:cubicBezTo>
                    <a:pt x="38" y="25"/>
                    <a:pt x="43" y="25"/>
                    <a:pt x="46" y="28"/>
                  </a:cubicBezTo>
                  <a:cubicBezTo>
                    <a:pt x="48" y="32"/>
                    <a:pt x="50" y="36"/>
                    <a:pt x="48" y="41"/>
                  </a:cubicBezTo>
                  <a:cubicBezTo>
                    <a:pt x="47" y="41"/>
                    <a:pt x="47" y="43"/>
                    <a:pt x="46" y="43"/>
                  </a:cubicBezTo>
                  <a:cubicBezTo>
                    <a:pt x="45" y="42"/>
                    <a:pt x="46" y="40"/>
                    <a:pt x="45" y="39"/>
                  </a:cubicBezTo>
                  <a:cubicBezTo>
                    <a:pt x="44" y="40"/>
                    <a:pt x="43" y="40"/>
                    <a:pt x="43" y="41"/>
                  </a:cubicBezTo>
                  <a:cubicBezTo>
                    <a:pt x="31" y="41"/>
                    <a:pt x="16" y="43"/>
                    <a:pt x="4" y="45"/>
                  </a:cubicBezTo>
                  <a:cubicBezTo>
                    <a:pt x="2" y="46"/>
                    <a:pt x="0" y="47"/>
                    <a:pt x="0" y="45"/>
                  </a:cubicBezTo>
                  <a:cubicBezTo>
                    <a:pt x="0" y="43"/>
                    <a:pt x="2" y="43"/>
                    <a:pt x="3" y="43"/>
                  </a:cubicBezTo>
                  <a:cubicBezTo>
                    <a:pt x="4" y="40"/>
                    <a:pt x="3" y="35"/>
                    <a:pt x="4" y="32"/>
                  </a:cubicBezTo>
                  <a:cubicBezTo>
                    <a:pt x="6" y="27"/>
                    <a:pt x="16" y="27"/>
                    <a:pt x="21" y="24"/>
                  </a:cubicBezTo>
                  <a:cubicBezTo>
                    <a:pt x="21" y="23"/>
                    <a:pt x="20" y="23"/>
                    <a:pt x="19" y="21"/>
                  </a:cubicBezTo>
                  <a:cubicBezTo>
                    <a:pt x="19" y="17"/>
                    <a:pt x="18" y="10"/>
                    <a:pt x="20" y="5"/>
                  </a:cubicBezTo>
                  <a:cubicBezTo>
                    <a:pt x="21" y="2"/>
                    <a:pt x="26" y="0"/>
                    <a:pt x="31" y="2"/>
                  </a:cubicBezTo>
                  <a:cubicBezTo>
                    <a:pt x="34" y="2"/>
                    <a:pt x="33" y="6"/>
                    <a:pt x="36" y="7"/>
                  </a:cubicBezTo>
                  <a:cubicBezTo>
                    <a:pt x="35" y="11"/>
                    <a:pt x="36" y="18"/>
                    <a:pt x="34" y="23"/>
                  </a:cubicBezTo>
                  <a:close/>
                  <a:moveTo>
                    <a:pt x="23" y="27"/>
                  </a:moveTo>
                  <a:cubicBezTo>
                    <a:pt x="23" y="27"/>
                    <a:pt x="22" y="27"/>
                    <a:pt x="21" y="27"/>
                  </a:cubicBezTo>
                  <a:cubicBezTo>
                    <a:pt x="19" y="29"/>
                    <a:pt x="16" y="32"/>
                    <a:pt x="15" y="35"/>
                  </a:cubicBezTo>
                  <a:cubicBezTo>
                    <a:pt x="18" y="32"/>
                    <a:pt x="21" y="30"/>
                    <a:pt x="23" y="27"/>
                  </a:cubicBezTo>
                  <a:close/>
                  <a:moveTo>
                    <a:pt x="12" y="42"/>
                  </a:moveTo>
                  <a:cubicBezTo>
                    <a:pt x="14" y="43"/>
                    <a:pt x="15" y="40"/>
                    <a:pt x="16" y="39"/>
                  </a:cubicBezTo>
                  <a:cubicBezTo>
                    <a:pt x="19" y="36"/>
                    <a:pt x="22" y="33"/>
                    <a:pt x="24" y="28"/>
                  </a:cubicBezTo>
                  <a:cubicBezTo>
                    <a:pt x="18" y="32"/>
                    <a:pt x="15" y="36"/>
                    <a:pt x="12" y="42"/>
                  </a:cubicBezTo>
                  <a:close/>
                  <a:moveTo>
                    <a:pt x="22" y="10"/>
                  </a:moveTo>
                  <a:cubicBezTo>
                    <a:pt x="24" y="8"/>
                    <a:pt x="25" y="5"/>
                    <a:pt x="26" y="4"/>
                  </a:cubicBezTo>
                  <a:cubicBezTo>
                    <a:pt x="24" y="5"/>
                    <a:pt x="21" y="8"/>
                    <a:pt x="22" y="10"/>
                  </a:cubicBezTo>
                  <a:close/>
                  <a:moveTo>
                    <a:pt x="28" y="6"/>
                  </a:moveTo>
                  <a:cubicBezTo>
                    <a:pt x="29" y="6"/>
                    <a:pt x="29" y="5"/>
                    <a:pt x="30" y="4"/>
                  </a:cubicBezTo>
                  <a:cubicBezTo>
                    <a:pt x="29" y="3"/>
                    <a:pt x="28" y="5"/>
                    <a:pt x="28" y="6"/>
                  </a:cubicBezTo>
                  <a:close/>
                  <a:moveTo>
                    <a:pt x="27" y="13"/>
                  </a:moveTo>
                  <a:cubicBezTo>
                    <a:pt x="28" y="13"/>
                    <a:pt x="29" y="11"/>
                    <a:pt x="31" y="10"/>
                  </a:cubicBezTo>
                  <a:cubicBezTo>
                    <a:pt x="32" y="8"/>
                    <a:pt x="34" y="7"/>
                    <a:pt x="32" y="6"/>
                  </a:cubicBezTo>
                  <a:cubicBezTo>
                    <a:pt x="30" y="8"/>
                    <a:pt x="28" y="11"/>
                    <a:pt x="27" y="13"/>
                  </a:cubicBezTo>
                  <a:close/>
                  <a:moveTo>
                    <a:pt x="27" y="9"/>
                  </a:moveTo>
                  <a:cubicBezTo>
                    <a:pt x="25" y="11"/>
                    <a:pt x="23" y="13"/>
                    <a:pt x="22" y="16"/>
                  </a:cubicBezTo>
                  <a:cubicBezTo>
                    <a:pt x="25" y="14"/>
                    <a:pt x="26" y="10"/>
                    <a:pt x="28" y="7"/>
                  </a:cubicBezTo>
                  <a:cubicBezTo>
                    <a:pt x="27" y="7"/>
                    <a:pt x="27" y="8"/>
                    <a:pt x="27" y="9"/>
                  </a:cubicBezTo>
                  <a:close/>
                  <a:moveTo>
                    <a:pt x="25" y="17"/>
                  </a:moveTo>
                  <a:cubicBezTo>
                    <a:pt x="26" y="16"/>
                    <a:pt x="26" y="15"/>
                    <a:pt x="27" y="14"/>
                  </a:cubicBezTo>
                  <a:cubicBezTo>
                    <a:pt x="26" y="14"/>
                    <a:pt x="24" y="15"/>
                    <a:pt x="25" y="17"/>
                  </a:cubicBezTo>
                  <a:close/>
                  <a:moveTo>
                    <a:pt x="23" y="21"/>
                  </a:moveTo>
                  <a:cubicBezTo>
                    <a:pt x="25" y="19"/>
                    <a:pt x="27" y="16"/>
                    <a:pt x="28" y="14"/>
                  </a:cubicBezTo>
                  <a:cubicBezTo>
                    <a:pt x="27" y="15"/>
                    <a:pt x="25" y="16"/>
                    <a:pt x="26" y="17"/>
                  </a:cubicBezTo>
                  <a:cubicBezTo>
                    <a:pt x="24" y="18"/>
                    <a:pt x="23" y="19"/>
                    <a:pt x="23" y="21"/>
                  </a:cubicBezTo>
                  <a:close/>
                  <a:moveTo>
                    <a:pt x="30" y="16"/>
                  </a:moveTo>
                  <a:cubicBezTo>
                    <a:pt x="29" y="17"/>
                    <a:pt x="28" y="18"/>
                    <a:pt x="27" y="20"/>
                  </a:cubicBezTo>
                  <a:cubicBezTo>
                    <a:pt x="29" y="20"/>
                    <a:pt x="30" y="17"/>
                    <a:pt x="30" y="16"/>
                  </a:cubicBezTo>
                  <a:close/>
                  <a:moveTo>
                    <a:pt x="29" y="24"/>
                  </a:moveTo>
                  <a:cubicBezTo>
                    <a:pt x="33" y="24"/>
                    <a:pt x="33" y="19"/>
                    <a:pt x="33" y="17"/>
                  </a:cubicBezTo>
                  <a:cubicBezTo>
                    <a:pt x="32" y="19"/>
                    <a:pt x="30" y="22"/>
                    <a:pt x="29" y="24"/>
                  </a:cubicBezTo>
                  <a:close/>
                  <a:moveTo>
                    <a:pt x="24" y="25"/>
                  </a:moveTo>
                  <a:cubicBezTo>
                    <a:pt x="26" y="25"/>
                    <a:pt x="27" y="25"/>
                    <a:pt x="27" y="23"/>
                  </a:cubicBezTo>
                  <a:cubicBezTo>
                    <a:pt x="26" y="24"/>
                    <a:pt x="25" y="24"/>
                    <a:pt x="24" y="25"/>
                  </a:cubicBezTo>
                  <a:close/>
                  <a:moveTo>
                    <a:pt x="32" y="26"/>
                  </a:moveTo>
                  <a:cubicBezTo>
                    <a:pt x="32" y="27"/>
                    <a:pt x="31" y="30"/>
                    <a:pt x="29" y="30"/>
                  </a:cubicBezTo>
                  <a:cubicBezTo>
                    <a:pt x="29" y="31"/>
                    <a:pt x="28" y="34"/>
                    <a:pt x="26" y="35"/>
                  </a:cubicBezTo>
                  <a:cubicBezTo>
                    <a:pt x="27" y="36"/>
                    <a:pt x="28" y="33"/>
                    <a:pt x="29" y="34"/>
                  </a:cubicBezTo>
                  <a:cubicBezTo>
                    <a:pt x="27" y="36"/>
                    <a:pt x="25" y="39"/>
                    <a:pt x="23" y="41"/>
                  </a:cubicBezTo>
                  <a:cubicBezTo>
                    <a:pt x="24" y="41"/>
                    <a:pt x="25" y="41"/>
                    <a:pt x="26" y="41"/>
                  </a:cubicBezTo>
                  <a:cubicBezTo>
                    <a:pt x="27" y="37"/>
                    <a:pt x="29" y="36"/>
                    <a:pt x="31" y="33"/>
                  </a:cubicBezTo>
                  <a:cubicBezTo>
                    <a:pt x="30" y="32"/>
                    <a:pt x="30" y="33"/>
                    <a:pt x="30" y="32"/>
                  </a:cubicBezTo>
                  <a:cubicBezTo>
                    <a:pt x="32" y="31"/>
                    <a:pt x="33" y="28"/>
                    <a:pt x="36" y="27"/>
                  </a:cubicBezTo>
                  <a:cubicBezTo>
                    <a:pt x="36" y="31"/>
                    <a:pt x="32" y="34"/>
                    <a:pt x="30" y="37"/>
                  </a:cubicBezTo>
                  <a:cubicBezTo>
                    <a:pt x="34" y="34"/>
                    <a:pt x="36" y="30"/>
                    <a:pt x="40" y="27"/>
                  </a:cubicBezTo>
                  <a:cubicBezTo>
                    <a:pt x="37" y="27"/>
                    <a:pt x="35" y="26"/>
                    <a:pt x="32" y="26"/>
                  </a:cubicBezTo>
                  <a:close/>
                  <a:moveTo>
                    <a:pt x="6" y="43"/>
                  </a:moveTo>
                  <a:cubicBezTo>
                    <a:pt x="7" y="43"/>
                    <a:pt x="8" y="43"/>
                    <a:pt x="8" y="43"/>
                  </a:cubicBezTo>
                  <a:cubicBezTo>
                    <a:pt x="10" y="38"/>
                    <a:pt x="14" y="35"/>
                    <a:pt x="16" y="30"/>
                  </a:cubicBezTo>
                  <a:cubicBezTo>
                    <a:pt x="17" y="30"/>
                    <a:pt x="18" y="28"/>
                    <a:pt x="18" y="27"/>
                  </a:cubicBezTo>
                  <a:cubicBezTo>
                    <a:pt x="11" y="29"/>
                    <a:pt x="9" y="34"/>
                    <a:pt x="7" y="39"/>
                  </a:cubicBezTo>
                  <a:cubicBezTo>
                    <a:pt x="10" y="37"/>
                    <a:pt x="12" y="34"/>
                    <a:pt x="15" y="31"/>
                  </a:cubicBezTo>
                  <a:cubicBezTo>
                    <a:pt x="12" y="36"/>
                    <a:pt x="8" y="39"/>
                    <a:pt x="6" y="43"/>
                  </a:cubicBezTo>
                  <a:close/>
                  <a:moveTo>
                    <a:pt x="24" y="32"/>
                  </a:moveTo>
                  <a:cubicBezTo>
                    <a:pt x="26" y="32"/>
                    <a:pt x="27" y="30"/>
                    <a:pt x="28" y="28"/>
                  </a:cubicBezTo>
                  <a:cubicBezTo>
                    <a:pt x="25" y="29"/>
                    <a:pt x="25" y="31"/>
                    <a:pt x="24" y="32"/>
                  </a:cubicBezTo>
                  <a:close/>
                  <a:moveTo>
                    <a:pt x="41" y="29"/>
                  </a:moveTo>
                  <a:cubicBezTo>
                    <a:pt x="40" y="32"/>
                    <a:pt x="36" y="35"/>
                    <a:pt x="35" y="38"/>
                  </a:cubicBezTo>
                  <a:cubicBezTo>
                    <a:pt x="38" y="35"/>
                    <a:pt x="41" y="33"/>
                    <a:pt x="43" y="29"/>
                  </a:cubicBezTo>
                  <a:cubicBezTo>
                    <a:pt x="43" y="29"/>
                    <a:pt x="42" y="29"/>
                    <a:pt x="41" y="29"/>
                  </a:cubicBezTo>
                  <a:close/>
                  <a:moveTo>
                    <a:pt x="6" y="32"/>
                  </a:moveTo>
                  <a:cubicBezTo>
                    <a:pt x="6" y="34"/>
                    <a:pt x="5" y="36"/>
                    <a:pt x="6" y="37"/>
                  </a:cubicBezTo>
                  <a:cubicBezTo>
                    <a:pt x="8" y="35"/>
                    <a:pt x="9" y="32"/>
                    <a:pt x="11" y="30"/>
                  </a:cubicBezTo>
                  <a:cubicBezTo>
                    <a:pt x="8" y="30"/>
                    <a:pt x="8" y="31"/>
                    <a:pt x="6" y="32"/>
                  </a:cubicBezTo>
                  <a:close/>
                  <a:moveTo>
                    <a:pt x="18" y="42"/>
                  </a:moveTo>
                  <a:cubicBezTo>
                    <a:pt x="19" y="42"/>
                    <a:pt x="20" y="42"/>
                    <a:pt x="21" y="42"/>
                  </a:cubicBezTo>
                  <a:cubicBezTo>
                    <a:pt x="21" y="37"/>
                    <a:pt x="26" y="34"/>
                    <a:pt x="28" y="30"/>
                  </a:cubicBezTo>
                  <a:cubicBezTo>
                    <a:pt x="23" y="33"/>
                    <a:pt x="21" y="38"/>
                    <a:pt x="18" y="42"/>
                  </a:cubicBezTo>
                  <a:close/>
                  <a:moveTo>
                    <a:pt x="41" y="36"/>
                  </a:moveTo>
                  <a:cubicBezTo>
                    <a:pt x="43" y="35"/>
                    <a:pt x="44" y="33"/>
                    <a:pt x="46" y="32"/>
                  </a:cubicBezTo>
                  <a:cubicBezTo>
                    <a:pt x="44" y="30"/>
                    <a:pt x="42" y="34"/>
                    <a:pt x="41" y="36"/>
                  </a:cubicBezTo>
                  <a:close/>
                  <a:moveTo>
                    <a:pt x="29" y="39"/>
                  </a:moveTo>
                  <a:cubicBezTo>
                    <a:pt x="30" y="40"/>
                    <a:pt x="30" y="40"/>
                    <a:pt x="30" y="40"/>
                  </a:cubicBezTo>
                  <a:cubicBezTo>
                    <a:pt x="31" y="40"/>
                    <a:pt x="31" y="40"/>
                    <a:pt x="32" y="40"/>
                  </a:cubicBezTo>
                  <a:cubicBezTo>
                    <a:pt x="32" y="37"/>
                    <a:pt x="35" y="35"/>
                    <a:pt x="36" y="32"/>
                  </a:cubicBezTo>
                  <a:cubicBezTo>
                    <a:pt x="34" y="35"/>
                    <a:pt x="32" y="37"/>
                    <a:pt x="29" y="39"/>
                  </a:cubicBezTo>
                  <a:close/>
                  <a:moveTo>
                    <a:pt x="43" y="37"/>
                  </a:moveTo>
                  <a:cubicBezTo>
                    <a:pt x="45" y="37"/>
                    <a:pt x="47" y="35"/>
                    <a:pt x="46" y="34"/>
                  </a:cubicBezTo>
                  <a:cubicBezTo>
                    <a:pt x="45" y="35"/>
                    <a:pt x="44" y="36"/>
                    <a:pt x="43" y="37"/>
                  </a:cubicBezTo>
                  <a:close/>
                </a:path>
              </a:pathLst>
            </a:custGeom>
            <a:solidFill>
              <a:srgbClr val="FF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3612" y="2789"/>
              <a:ext cx="431" cy="399"/>
            </a:xfrm>
            <a:custGeom>
              <a:avLst/>
              <a:gdLst>
                <a:gd name="T0" fmla="*/ 33 w 55"/>
                <a:gd name="T1" fmla="*/ 5 h 51"/>
                <a:gd name="T2" fmla="*/ 42 w 55"/>
                <a:gd name="T3" fmla="*/ 26 h 51"/>
                <a:gd name="T4" fmla="*/ 53 w 55"/>
                <a:gd name="T5" fmla="*/ 36 h 51"/>
                <a:gd name="T6" fmla="*/ 53 w 55"/>
                <a:gd name="T7" fmla="*/ 40 h 51"/>
                <a:gd name="T8" fmla="*/ 47 w 55"/>
                <a:gd name="T9" fmla="*/ 50 h 51"/>
                <a:gd name="T10" fmla="*/ 47 w 55"/>
                <a:gd name="T11" fmla="*/ 45 h 51"/>
                <a:gd name="T12" fmla="*/ 42 w 55"/>
                <a:gd name="T13" fmla="*/ 45 h 51"/>
                <a:gd name="T14" fmla="*/ 7 w 55"/>
                <a:gd name="T15" fmla="*/ 48 h 51"/>
                <a:gd name="T16" fmla="*/ 3 w 55"/>
                <a:gd name="T17" fmla="*/ 47 h 51"/>
                <a:gd name="T18" fmla="*/ 22 w 55"/>
                <a:gd name="T19" fmla="*/ 27 h 51"/>
                <a:gd name="T20" fmla="*/ 17 w 55"/>
                <a:gd name="T21" fmla="*/ 19 h 51"/>
                <a:gd name="T22" fmla="*/ 20 w 55"/>
                <a:gd name="T23" fmla="*/ 7 h 51"/>
                <a:gd name="T24" fmla="*/ 33 w 55"/>
                <a:gd name="T25" fmla="*/ 4 h 51"/>
                <a:gd name="T26" fmla="*/ 31 w 55"/>
                <a:gd name="T27" fmla="*/ 5 h 51"/>
                <a:gd name="T28" fmla="*/ 19 w 55"/>
                <a:gd name="T29" fmla="*/ 16 h 51"/>
                <a:gd name="T30" fmla="*/ 20 w 55"/>
                <a:gd name="T31" fmla="*/ 19 h 51"/>
                <a:gd name="T32" fmla="*/ 26 w 55"/>
                <a:gd name="T33" fmla="*/ 3 h 51"/>
                <a:gd name="T34" fmla="*/ 27 w 55"/>
                <a:gd name="T35" fmla="*/ 15 h 51"/>
                <a:gd name="T36" fmla="*/ 26 w 55"/>
                <a:gd name="T37" fmla="*/ 16 h 51"/>
                <a:gd name="T38" fmla="*/ 24 w 55"/>
                <a:gd name="T39" fmla="*/ 23 h 51"/>
                <a:gd name="T40" fmla="*/ 32 w 55"/>
                <a:gd name="T41" fmla="*/ 8 h 51"/>
                <a:gd name="T42" fmla="*/ 27 w 55"/>
                <a:gd name="T43" fmla="*/ 15 h 51"/>
                <a:gd name="T44" fmla="*/ 33 w 55"/>
                <a:gd name="T45" fmla="*/ 12 h 51"/>
                <a:gd name="T46" fmla="*/ 26 w 55"/>
                <a:gd name="T47" fmla="*/ 22 h 51"/>
                <a:gd name="T48" fmla="*/ 26 w 55"/>
                <a:gd name="T49" fmla="*/ 22 h 51"/>
                <a:gd name="T50" fmla="*/ 25 w 55"/>
                <a:gd name="T51" fmla="*/ 23 h 51"/>
                <a:gd name="T52" fmla="*/ 21 w 55"/>
                <a:gd name="T53" fmla="*/ 33 h 51"/>
                <a:gd name="T54" fmla="*/ 15 w 55"/>
                <a:gd name="T55" fmla="*/ 43 h 51"/>
                <a:gd name="T56" fmla="*/ 15 w 55"/>
                <a:gd name="T57" fmla="*/ 46 h 51"/>
                <a:gd name="T58" fmla="*/ 24 w 55"/>
                <a:gd name="T59" fmla="*/ 29 h 51"/>
                <a:gd name="T60" fmla="*/ 24 w 55"/>
                <a:gd name="T61" fmla="*/ 37 h 51"/>
                <a:gd name="T62" fmla="*/ 33 w 55"/>
                <a:gd name="T63" fmla="*/ 29 h 51"/>
                <a:gd name="T64" fmla="*/ 25 w 55"/>
                <a:gd name="T65" fmla="*/ 40 h 51"/>
                <a:gd name="T66" fmla="*/ 21 w 55"/>
                <a:gd name="T67" fmla="*/ 46 h 51"/>
                <a:gd name="T68" fmla="*/ 30 w 55"/>
                <a:gd name="T69" fmla="*/ 32 h 51"/>
                <a:gd name="T70" fmla="*/ 28 w 55"/>
                <a:gd name="T71" fmla="*/ 40 h 51"/>
                <a:gd name="T72" fmla="*/ 36 w 55"/>
                <a:gd name="T73" fmla="*/ 29 h 51"/>
                <a:gd name="T74" fmla="*/ 7 w 55"/>
                <a:gd name="T75" fmla="*/ 43 h 51"/>
                <a:gd name="T76" fmla="*/ 8 w 55"/>
                <a:gd name="T77" fmla="*/ 46 h 51"/>
                <a:gd name="T78" fmla="*/ 18 w 55"/>
                <a:gd name="T79" fmla="*/ 30 h 51"/>
                <a:gd name="T80" fmla="*/ 43 w 55"/>
                <a:gd name="T81" fmla="*/ 30 h 51"/>
                <a:gd name="T82" fmla="*/ 45 w 55"/>
                <a:gd name="T83" fmla="*/ 32 h 51"/>
                <a:gd name="T84" fmla="*/ 49 w 55"/>
                <a:gd name="T85" fmla="*/ 33 h 51"/>
                <a:gd name="T86" fmla="*/ 45 w 55"/>
                <a:gd name="T87" fmla="*/ 32 h 51"/>
                <a:gd name="T88" fmla="*/ 14 w 55"/>
                <a:gd name="T89" fmla="*/ 30 h 51"/>
                <a:gd name="T90" fmla="*/ 31 w 55"/>
                <a:gd name="T91" fmla="*/ 44 h 51"/>
                <a:gd name="T92" fmla="*/ 43 w 55"/>
                <a:gd name="T93" fmla="*/ 32 h 51"/>
                <a:gd name="T94" fmla="*/ 31 w 55"/>
                <a:gd name="T95" fmla="*/ 44 h 51"/>
                <a:gd name="T96" fmla="*/ 35 w 55"/>
                <a:gd name="T97" fmla="*/ 34 h 51"/>
                <a:gd name="T98" fmla="*/ 39 w 55"/>
                <a:gd name="T99" fmla="*/ 44 h 51"/>
                <a:gd name="T100" fmla="*/ 39 w 55"/>
                <a:gd name="T101" fmla="*/ 44 h 51"/>
                <a:gd name="T102" fmla="*/ 47 w 55"/>
                <a:gd name="T103" fmla="*/ 41 h 51"/>
                <a:gd name="T104" fmla="*/ 49 w 55"/>
                <a:gd name="T105" fmla="*/ 43 h 51"/>
                <a:gd name="T106" fmla="*/ 47 w 55"/>
                <a:gd name="T107" fmla="*/ 38 h 51"/>
                <a:gd name="T108" fmla="*/ 25 w 55"/>
                <a:gd name="T109" fmla="*/ 45 h 51"/>
                <a:gd name="T110" fmla="*/ 32 w 55"/>
                <a:gd name="T111" fmla="*/ 3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5" h="51">
                  <a:moveTo>
                    <a:pt x="33" y="4"/>
                  </a:moveTo>
                  <a:cubicBezTo>
                    <a:pt x="34" y="4"/>
                    <a:pt x="34" y="5"/>
                    <a:pt x="33" y="5"/>
                  </a:cubicBezTo>
                  <a:cubicBezTo>
                    <a:pt x="38" y="12"/>
                    <a:pt x="32" y="23"/>
                    <a:pt x="28" y="27"/>
                  </a:cubicBezTo>
                  <a:cubicBezTo>
                    <a:pt x="33" y="26"/>
                    <a:pt x="38" y="28"/>
                    <a:pt x="42" y="26"/>
                  </a:cubicBezTo>
                  <a:cubicBezTo>
                    <a:pt x="42" y="27"/>
                    <a:pt x="42" y="28"/>
                    <a:pt x="43" y="28"/>
                  </a:cubicBezTo>
                  <a:cubicBezTo>
                    <a:pt x="49" y="27"/>
                    <a:pt x="52" y="32"/>
                    <a:pt x="53" y="36"/>
                  </a:cubicBezTo>
                  <a:cubicBezTo>
                    <a:pt x="53" y="37"/>
                    <a:pt x="54" y="36"/>
                    <a:pt x="55" y="37"/>
                  </a:cubicBezTo>
                  <a:cubicBezTo>
                    <a:pt x="55" y="38"/>
                    <a:pt x="54" y="39"/>
                    <a:pt x="53" y="40"/>
                  </a:cubicBezTo>
                  <a:cubicBezTo>
                    <a:pt x="54" y="41"/>
                    <a:pt x="54" y="41"/>
                    <a:pt x="54" y="43"/>
                  </a:cubicBezTo>
                  <a:cubicBezTo>
                    <a:pt x="50" y="44"/>
                    <a:pt x="49" y="47"/>
                    <a:pt x="47" y="50"/>
                  </a:cubicBezTo>
                  <a:cubicBezTo>
                    <a:pt x="46" y="49"/>
                    <a:pt x="47" y="47"/>
                    <a:pt x="48" y="47"/>
                  </a:cubicBezTo>
                  <a:cubicBezTo>
                    <a:pt x="48" y="46"/>
                    <a:pt x="46" y="46"/>
                    <a:pt x="47" y="45"/>
                  </a:cubicBezTo>
                  <a:cubicBezTo>
                    <a:pt x="45" y="45"/>
                    <a:pt x="43" y="45"/>
                    <a:pt x="43" y="46"/>
                  </a:cubicBezTo>
                  <a:cubicBezTo>
                    <a:pt x="42" y="47"/>
                    <a:pt x="42" y="45"/>
                    <a:pt x="42" y="45"/>
                  </a:cubicBezTo>
                  <a:cubicBezTo>
                    <a:pt x="32" y="46"/>
                    <a:pt x="20" y="47"/>
                    <a:pt x="10" y="49"/>
                  </a:cubicBezTo>
                  <a:cubicBezTo>
                    <a:pt x="9" y="48"/>
                    <a:pt x="8" y="49"/>
                    <a:pt x="7" y="48"/>
                  </a:cubicBezTo>
                  <a:cubicBezTo>
                    <a:pt x="6" y="49"/>
                    <a:pt x="1" y="51"/>
                    <a:pt x="0" y="48"/>
                  </a:cubicBezTo>
                  <a:cubicBezTo>
                    <a:pt x="1" y="47"/>
                    <a:pt x="2" y="47"/>
                    <a:pt x="3" y="47"/>
                  </a:cubicBezTo>
                  <a:cubicBezTo>
                    <a:pt x="5" y="41"/>
                    <a:pt x="3" y="35"/>
                    <a:pt x="8" y="31"/>
                  </a:cubicBezTo>
                  <a:cubicBezTo>
                    <a:pt x="11" y="29"/>
                    <a:pt x="17" y="28"/>
                    <a:pt x="22" y="27"/>
                  </a:cubicBezTo>
                  <a:cubicBezTo>
                    <a:pt x="22" y="25"/>
                    <a:pt x="20" y="24"/>
                    <a:pt x="19" y="24"/>
                  </a:cubicBezTo>
                  <a:cubicBezTo>
                    <a:pt x="19" y="22"/>
                    <a:pt x="18" y="21"/>
                    <a:pt x="17" y="19"/>
                  </a:cubicBezTo>
                  <a:cubicBezTo>
                    <a:pt x="17" y="15"/>
                    <a:pt x="15" y="10"/>
                    <a:pt x="18" y="7"/>
                  </a:cubicBezTo>
                  <a:cubicBezTo>
                    <a:pt x="19" y="6"/>
                    <a:pt x="19" y="7"/>
                    <a:pt x="20" y="7"/>
                  </a:cubicBezTo>
                  <a:cubicBezTo>
                    <a:pt x="21" y="3"/>
                    <a:pt x="24" y="0"/>
                    <a:pt x="29" y="1"/>
                  </a:cubicBezTo>
                  <a:cubicBezTo>
                    <a:pt x="30" y="1"/>
                    <a:pt x="31" y="3"/>
                    <a:pt x="33" y="4"/>
                  </a:cubicBezTo>
                  <a:close/>
                  <a:moveTo>
                    <a:pt x="20" y="19"/>
                  </a:moveTo>
                  <a:cubicBezTo>
                    <a:pt x="24" y="15"/>
                    <a:pt x="29" y="10"/>
                    <a:pt x="31" y="5"/>
                  </a:cubicBezTo>
                  <a:cubicBezTo>
                    <a:pt x="30" y="4"/>
                    <a:pt x="30" y="4"/>
                    <a:pt x="29" y="4"/>
                  </a:cubicBezTo>
                  <a:cubicBezTo>
                    <a:pt x="26" y="8"/>
                    <a:pt x="23" y="12"/>
                    <a:pt x="19" y="16"/>
                  </a:cubicBezTo>
                  <a:cubicBezTo>
                    <a:pt x="22" y="17"/>
                    <a:pt x="23" y="12"/>
                    <a:pt x="25" y="12"/>
                  </a:cubicBezTo>
                  <a:cubicBezTo>
                    <a:pt x="24" y="14"/>
                    <a:pt x="20" y="16"/>
                    <a:pt x="20" y="19"/>
                  </a:cubicBezTo>
                  <a:close/>
                  <a:moveTo>
                    <a:pt x="20" y="12"/>
                  </a:moveTo>
                  <a:cubicBezTo>
                    <a:pt x="23" y="10"/>
                    <a:pt x="26" y="6"/>
                    <a:pt x="26" y="3"/>
                  </a:cubicBezTo>
                  <a:cubicBezTo>
                    <a:pt x="22" y="4"/>
                    <a:pt x="21" y="9"/>
                    <a:pt x="20" y="12"/>
                  </a:cubicBezTo>
                  <a:close/>
                  <a:moveTo>
                    <a:pt x="27" y="15"/>
                  </a:moveTo>
                  <a:cubicBezTo>
                    <a:pt x="27" y="16"/>
                    <a:pt x="25" y="15"/>
                    <a:pt x="25" y="16"/>
                  </a:cubicBezTo>
                  <a:cubicBezTo>
                    <a:pt x="25" y="17"/>
                    <a:pt x="25" y="16"/>
                    <a:pt x="26" y="16"/>
                  </a:cubicBezTo>
                  <a:cubicBezTo>
                    <a:pt x="25" y="18"/>
                    <a:pt x="25" y="20"/>
                    <a:pt x="23" y="20"/>
                  </a:cubicBezTo>
                  <a:cubicBezTo>
                    <a:pt x="23" y="22"/>
                    <a:pt x="22" y="22"/>
                    <a:pt x="24" y="23"/>
                  </a:cubicBezTo>
                  <a:cubicBezTo>
                    <a:pt x="26" y="20"/>
                    <a:pt x="29" y="15"/>
                    <a:pt x="31" y="11"/>
                  </a:cubicBezTo>
                  <a:cubicBezTo>
                    <a:pt x="31" y="10"/>
                    <a:pt x="33" y="10"/>
                    <a:pt x="32" y="8"/>
                  </a:cubicBezTo>
                  <a:cubicBezTo>
                    <a:pt x="32" y="8"/>
                    <a:pt x="32" y="7"/>
                    <a:pt x="32" y="7"/>
                  </a:cubicBezTo>
                  <a:cubicBezTo>
                    <a:pt x="30" y="10"/>
                    <a:pt x="28" y="12"/>
                    <a:pt x="27" y="15"/>
                  </a:cubicBezTo>
                  <a:close/>
                  <a:moveTo>
                    <a:pt x="26" y="22"/>
                  </a:moveTo>
                  <a:cubicBezTo>
                    <a:pt x="31" y="20"/>
                    <a:pt x="32" y="16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1" y="15"/>
                    <a:pt x="28" y="17"/>
                    <a:pt x="26" y="22"/>
                  </a:cubicBezTo>
                  <a:close/>
                  <a:moveTo>
                    <a:pt x="25" y="23"/>
                  </a:moveTo>
                  <a:cubicBezTo>
                    <a:pt x="26" y="23"/>
                    <a:pt x="26" y="23"/>
                    <a:pt x="26" y="22"/>
                  </a:cubicBezTo>
                  <a:cubicBezTo>
                    <a:pt x="26" y="22"/>
                    <a:pt x="26" y="22"/>
                    <a:pt x="25" y="22"/>
                  </a:cubicBezTo>
                  <a:cubicBezTo>
                    <a:pt x="25" y="23"/>
                    <a:pt x="25" y="23"/>
                    <a:pt x="25" y="23"/>
                  </a:cubicBezTo>
                  <a:close/>
                  <a:moveTo>
                    <a:pt x="24" y="29"/>
                  </a:moveTo>
                  <a:cubicBezTo>
                    <a:pt x="24" y="30"/>
                    <a:pt x="23" y="33"/>
                    <a:pt x="21" y="33"/>
                  </a:cubicBezTo>
                  <a:cubicBezTo>
                    <a:pt x="19" y="38"/>
                    <a:pt x="14" y="40"/>
                    <a:pt x="13" y="44"/>
                  </a:cubicBezTo>
                  <a:cubicBezTo>
                    <a:pt x="14" y="44"/>
                    <a:pt x="14" y="42"/>
                    <a:pt x="15" y="43"/>
                  </a:cubicBezTo>
                  <a:cubicBezTo>
                    <a:pt x="14" y="44"/>
                    <a:pt x="13" y="45"/>
                    <a:pt x="13" y="46"/>
                  </a:cubicBezTo>
                  <a:cubicBezTo>
                    <a:pt x="14" y="46"/>
                    <a:pt x="15" y="46"/>
                    <a:pt x="15" y="46"/>
                  </a:cubicBezTo>
                  <a:cubicBezTo>
                    <a:pt x="19" y="40"/>
                    <a:pt x="25" y="35"/>
                    <a:pt x="28" y="29"/>
                  </a:cubicBezTo>
                  <a:cubicBezTo>
                    <a:pt x="27" y="28"/>
                    <a:pt x="26" y="29"/>
                    <a:pt x="24" y="29"/>
                  </a:cubicBezTo>
                  <a:close/>
                  <a:moveTo>
                    <a:pt x="33" y="29"/>
                  </a:moveTo>
                  <a:cubicBezTo>
                    <a:pt x="29" y="29"/>
                    <a:pt x="27" y="35"/>
                    <a:pt x="24" y="37"/>
                  </a:cubicBezTo>
                  <a:cubicBezTo>
                    <a:pt x="25" y="38"/>
                    <a:pt x="22" y="40"/>
                    <a:pt x="23" y="40"/>
                  </a:cubicBezTo>
                  <a:cubicBezTo>
                    <a:pt x="26" y="36"/>
                    <a:pt x="29" y="33"/>
                    <a:pt x="33" y="29"/>
                  </a:cubicBezTo>
                  <a:close/>
                  <a:moveTo>
                    <a:pt x="30" y="32"/>
                  </a:moveTo>
                  <a:cubicBezTo>
                    <a:pt x="29" y="35"/>
                    <a:pt x="25" y="37"/>
                    <a:pt x="25" y="40"/>
                  </a:cubicBezTo>
                  <a:cubicBezTo>
                    <a:pt x="21" y="40"/>
                    <a:pt x="22" y="45"/>
                    <a:pt x="19" y="46"/>
                  </a:cubicBezTo>
                  <a:cubicBezTo>
                    <a:pt x="20" y="46"/>
                    <a:pt x="20" y="46"/>
                    <a:pt x="21" y="46"/>
                  </a:cubicBezTo>
                  <a:cubicBezTo>
                    <a:pt x="24" y="41"/>
                    <a:pt x="29" y="37"/>
                    <a:pt x="32" y="32"/>
                  </a:cubicBezTo>
                  <a:cubicBezTo>
                    <a:pt x="31" y="32"/>
                    <a:pt x="31" y="33"/>
                    <a:pt x="30" y="32"/>
                  </a:cubicBezTo>
                  <a:close/>
                  <a:moveTo>
                    <a:pt x="36" y="29"/>
                  </a:moveTo>
                  <a:cubicBezTo>
                    <a:pt x="33" y="32"/>
                    <a:pt x="31" y="36"/>
                    <a:pt x="28" y="40"/>
                  </a:cubicBezTo>
                  <a:cubicBezTo>
                    <a:pt x="32" y="37"/>
                    <a:pt x="35" y="33"/>
                    <a:pt x="37" y="29"/>
                  </a:cubicBezTo>
                  <a:cubicBezTo>
                    <a:pt x="36" y="29"/>
                    <a:pt x="36" y="29"/>
                    <a:pt x="36" y="29"/>
                  </a:cubicBezTo>
                  <a:close/>
                  <a:moveTo>
                    <a:pt x="18" y="30"/>
                  </a:moveTo>
                  <a:cubicBezTo>
                    <a:pt x="15" y="35"/>
                    <a:pt x="9" y="37"/>
                    <a:pt x="7" y="43"/>
                  </a:cubicBezTo>
                  <a:cubicBezTo>
                    <a:pt x="8" y="44"/>
                    <a:pt x="7" y="44"/>
                    <a:pt x="7" y="45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13" y="41"/>
                    <a:pt x="18" y="36"/>
                    <a:pt x="22" y="29"/>
                  </a:cubicBezTo>
                  <a:cubicBezTo>
                    <a:pt x="21" y="29"/>
                    <a:pt x="19" y="30"/>
                    <a:pt x="18" y="30"/>
                  </a:cubicBezTo>
                  <a:close/>
                  <a:moveTo>
                    <a:pt x="36" y="37"/>
                  </a:moveTo>
                  <a:cubicBezTo>
                    <a:pt x="38" y="34"/>
                    <a:pt x="41" y="32"/>
                    <a:pt x="43" y="30"/>
                  </a:cubicBezTo>
                  <a:cubicBezTo>
                    <a:pt x="39" y="28"/>
                    <a:pt x="37" y="34"/>
                    <a:pt x="36" y="37"/>
                  </a:cubicBezTo>
                  <a:close/>
                  <a:moveTo>
                    <a:pt x="45" y="32"/>
                  </a:moveTo>
                  <a:cubicBezTo>
                    <a:pt x="43" y="36"/>
                    <a:pt x="40" y="38"/>
                    <a:pt x="38" y="43"/>
                  </a:cubicBezTo>
                  <a:cubicBezTo>
                    <a:pt x="42" y="40"/>
                    <a:pt x="45" y="36"/>
                    <a:pt x="49" y="33"/>
                  </a:cubicBezTo>
                  <a:cubicBezTo>
                    <a:pt x="48" y="32"/>
                    <a:pt x="46" y="30"/>
                    <a:pt x="44" y="30"/>
                  </a:cubicBezTo>
                  <a:cubicBezTo>
                    <a:pt x="45" y="30"/>
                    <a:pt x="45" y="31"/>
                    <a:pt x="45" y="32"/>
                  </a:cubicBezTo>
                  <a:close/>
                  <a:moveTo>
                    <a:pt x="7" y="41"/>
                  </a:moveTo>
                  <a:cubicBezTo>
                    <a:pt x="9" y="38"/>
                    <a:pt x="13" y="34"/>
                    <a:pt x="14" y="30"/>
                  </a:cubicBezTo>
                  <a:cubicBezTo>
                    <a:pt x="10" y="32"/>
                    <a:pt x="5" y="35"/>
                    <a:pt x="7" y="41"/>
                  </a:cubicBezTo>
                  <a:close/>
                  <a:moveTo>
                    <a:pt x="31" y="44"/>
                  </a:moveTo>
                  <a:cubicBezTo>
                    <a:pt x="33" y="45"/>
                    <a:pt x="33" y="44"/>
                    <a:pt x="35" y="44"/>
                  </a:cubicBezTo>
                  <a:cubicBezTo>
                    <a:pt x="37" y="40"/>
                    <a:pt x="40" y="36"/>
                    <a:pt x="43" y="32"/>
                  </a:cubicBezTo>
                  <a:cubicBezTo>
                    <a:pt x="43" y="32"/>
                    <a:pt x="43" y="31"/>
                    <a:pt x="43" y="32"/>
                  </a:cubicBezTo>
                  <a:cubicBezTo>
                    <a:pt x="38" y="35"/>
                    <a:pt x="34" y="39"/>
                    <a:pt x="31" y="44"/>
                  </a:cubicBezTo>
                  <a:close/>
                  <a:moveTo>
                    <a:pt x="32" y="37"/>
                  </a:moveTo>
                  <a:cubicBezTo>
                    <a:pt x="34" y="36"/>
                    <a:pt x="34" y="35"/>
                    <a:pt x="35" y="34"/>
                  </a:cubicBezTo>
                  <a:cubicBezTo>
                    <a:pt x="34" y="35"/>
                    <a:pt x="33" y="36"/>
                    <a:pt x="32" y="37"/>
                  </a:cubicBezTo>
                  <a:close/>
                  <a:moveTo>
                    <a:pt x="39" y="44"/>
                  </a:moveTo>
                  <a:cubicBezTo>
                    <a:pt x="44" y="45"/>
                    <a:pt x="46" y="38"/>
                    <a:pt x="49" y="35"/>
                  </a:cubicBezTo>
                  <a:cubicBezTo>
                    <a:pt x="45" y="37"/>
                    <a:pt x="41" y="40"/>
                    <a:pt x="39" y="44"/>
                  </a:cubicBezTo>
                  <a:close/>
                  <a:moveTo>
                    <a:pt x="46" y="42"/>
                  </a:moveTo>
                  <a:cubicBezTo>
                    <a:pt x="46" y="42"/>
                    <a:pt x="46" y="41"/>
                    <a:pt x="47" y="41"/>
                  </a:cubicBezTo>
                  <a:cubicBezTo>
                    <a:pt x="47" y="42"/>
                    <a:pt x="46" y="42"/>
                    <a:pt x="46" y="43"/>
                  </a:cubicBezTo>
                  <a:cubicBezTo>
                    <a:pt x="47" y="43"/>
                    <a:pt x="48" y="43"/>
                    <a:pt x="49" y="43"/>
                  </a:cubicBezTo>
                  <a:cubicBezTo>
                    <a:pt x="51" y="41"/>
                    <a:pt x="52" y="38"/>
                    <a:pt x="50" y="36"/>
                  </a:cubicBezTo>
                  <a:cubicBezTo>
                    <a:pt x="49" y="36"/>
                    <a:pt x="49" y="38"/>
                    <a:pt x="47" y="38"/>
                  </a:cubicBezTo>
                  <a:cubicBezTo>
                    <a:pt x="48" y="40"/>
                    <a:pt x="45" y="41"/>
                    <a:pt x="46" y="42"/>
                  </a:cubicBezTo>
                  <a:close/>
                  <a:moveTo>
                    <a:pt x="25" y="45"/>
                  </a:moveTo>
                  <a:cubicBezTo>
                    <a:pt x="27" y="45"/>
                    <a:pt x="27" y="44"/>
                    <a:pt x="28" y="44"/>
                  </a:cubicBezTo>
                  <a:cubicBezTo>
                    <a:pt x="28" y="42"/>
                    <a:pt x="33" y="39"/>
                    <a:pt x="32" y="37"/>
                  </a:cubicBezTo>
                  <a:cubicBezTo>
                    <a:pt x="30" y="39"/>
                    <a:pt x="28" y="42"/>
                    <a:pt x="25" y="45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3690" y="1214"/>
              <a:ext cx="149" cy="220"/>
            </a:xfrm>
            <a:custGeom>
              <a:avLst/>
              <a:gdLst>
                <a:gd name="T0" fmla="*/ 9 w 19"/>
                <a:gd name="T1" fmla="*/ 1 h 28"/>
                <a:gd name="T2" fmla="*/ 18 w 19"/>
                <a:gd name="T3" fmla="*/ 16 h 28"/>
                <a:gd name="T4" fmla="*/ 11 w 19"/>
                <a:gd name="T5" fmla="*/ 28 h 28"/>
                <a:gd name="T6" fmla="*/ 2 w 19"/>
                <a:gd name="T7" fmla="*/ 22 h 28"/>
                <a:gd name="T8" fmla="*/ 3 w 19"/>
                <a:gd name="T9" fmla="*/ 5 h 28"/>
                <a:gd name="T10" fmla="*/ 9 w 19"/>
                <a:gd name="T11" fmla="*/ 1 h 28"/>
                <a:gd name="T12" fmla="*/ 12 w 19"/>
                <a:gd name="T13" fmla="*/ 5 h 28"/>
                <a:gd name="T14" fmla="*/ 13 w 19"/>
                <a:gd name="T15" fmla="*/ 6 h 28"/>
                <a:gd name="T16" fmla="*/ 10 w 19"/>
                <a:gd name="T17" fmla="*/ 10 h 28"/>
                <a:gd name="T18" fmla="*/ 15 w 19"/>
                <a:gd name="T19" fmla="*/ 7 h 28"/>
                <a:gd name="T20" fmla="*/ 11 w 19"/>
                <a:gd name="T21" fmla="*/ 3 h 28"/>
                <a:gd name="T22" fmla="*/ 12 w 19"/>
                <a:gd name="T23" fmla="*/ 5 h 28"/>
                <a:gd name="T24" fmla="*/ 5 w 19"/>
                <a:gd name="T25" fmla="*/ 7 h 28"/>
                <a:gd name="T26" fmla="*/ 7 w 19"/>
                <a:gd name="T27" fmla="*/ 4 h 28"/>
                <a:gd name="T28" fmla="*/ 5 w 19"/>
                <a:gd name="T29" fmla="*/ 7 h 28"/>
                <a:gd name="T30" fmla="*/ 7 w 19"/>
                <a:gd name="T31" fmla="*/ 7 h 28"/>
                <a:gd name="T32" fmla="*/ 8 w 19"/>
                <a:gd name="T33" fmla="*/ 8 h 28"/>
                <a:gd name="T34" fmla="*/ 10 w 19"/>
                <a:gd name="T35" fmla="*/ 5 h 28"/>
                <a:gd name="T36" fmla="*/ 9 w 19"/>
                <a:gd name="T37" fmla="*/ 5 h 28"/>
                <a:gd name="T38" fmla="*/ 7 w 19"/>
                <a:gd name="T39" fmla="*/ 7 h 28"/>
                <a:gd name="T40" fmla="*/ 10 w 19"/>
                <a:gd name="T41" fmla="*/ 16 h 28"/>
                <a:gd name="T42" fmla="*/ 15 w 19"/>
                <a:gd name="T43" fmla="*/ 8 h 28"/>
                <a:gd name="T44" fmla="*/ 10 w 19"/>
                <a:gd name="T45" fmla="*/ 16 h 28"/>
                <a:gd name="T46" fmla="*/ 5 w 19"/>
                <a:gd name="T47" fmla="*/ 16 h 28"/>
                <a:gd name="T48" fmla="*/ 8 w 19"/>
                <a:gd name="T49" fmla="*/ 10 h 28"/>
                <a:gd name="T50" fmla="*/ 5 w 19"/>
                <a:gd name="T51" fmla="*/ 16 h 28"/>
                <a:gd name="T52" fmla="*/ 14 w 19"/>
                <a:gd name="T53" fmla="*/ 22 h 28"/>
                <a:gd name="T54" fmla="*/ 14 w 19"/>
                <a:gd name="T55" fmla="*/ 19 h 28"/>
                <a:gd name="T56" fmla="*/ 14 w 19"/>
                <a:gd name="T57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" h="28">
                  <a:moveTo>
                    <a:pt x="9" y="1"/>
                  </a:moveTo>
                  <a:cubicBezTo>
                    <a:pt x="16" y="0"/>
                    <a:pt x="18" y="9"/>
                    <a:pt x="18" y="16"/>
                  </a:cubicBezTo>
                  <a:cubicBezTo>
                    <a:pt x="19" y="21"/>
                    <a:pt x="14" y="28"/>
                    <a:pt x="11" y="28"/>
                  </a:cubicBezTo>
                  <a:cubicBezTo>
                    <a:pt x="8" y="28"/>
                    <a:pt x="3" y="24"/>
                    <a:pt x="2" y="22"/>
                  </a:cubicBezTo>
                  <a:cubicBezTo>
                    <a:pt x="0" y="19"/>
                    <a:pt x="0" y="9"/>
                    <a:pt x="3" y="5"/>
                  </a:cubicBezTo>
                  <a:cubicBezTo>
                    <a:pt x="4" y="3"/>
                    <a:pt x="7" y="1"/>
                    <a:pt x="9" y="1"/>
                  </a:cubicBezTo>
                  <a:close/>
                  <a:moveTo>
                    <a:pt x="12" y="5"/>
                  </a:moveTo>
                  <a:cubicBezTo>
                    <a:pt x="12" y="5"/>
                    <a:pt x="13" y="5"/>
                    <a:pt x="13" y="6"/>
                  </a:cubicBezTo>
                  <a:cubicBezTo>
                    <a:pt x="12" y="7"/>
                    <a:pt x="11" y="9"/>
                    <a:pt x="10" y="10"/>
                  </a:cubicBezTo>
                  <a:cubicBezTo>
                    <a:pt x="12" y="10"/>
                    <a:pt x="12" y="6"/>
                    <a:pt x="15" y="7"/>
                  </a:cubicBezTo>
                  <a:cubicBezTo>
                    <a:pt x="14" y="6"/>
                    <a:pt x="13" y="4"/>
                    <a:pt x="11" y="3"/>
                  </a:cubicBezTo>
                  <a:cubicBezTo>
                    <a:pt x="11" y="4"/>
                    <a:pt x="12" y="5"/>
                    <a:pt x="12" y="5"/>
                  </a:cubicBezTo>
                  <a:close/>
                  <a:moveTo>
                    <a:pt x="5" y="7"/>
                  </a:moveTo>
                  <a:cubicBezTo>
                    <a:pt x="7" y="7"/>
                    <a:pt x="7" y="5"/>
                    <a:pt x="7" y="4"/>
                  </a:cubicBezTo>
                  <a:cubicBezTo>
                    <a:pt x="6" y="4"/>
                    <a:pt x="5" y="5"/>
                    <a:pt x="5" y="7"/>
                  </a:cubicBezTo>
                  <a:close/>
                  <a:moveTo>
                    <a:pt x="7" y="7"/>
                  </a:moveTo>
                  <a:cubicBezTo>
                    <a:pt x="8" y="7"/>
                    <a:pt x="7" y="8"/>
                    <a:pt x="8" y="8"/>
                  </a:cubicBezTo>
                  <a:cubicBezTo>
                    <a:pt x="8" y="7"/>
                    <a:pt x="10" y="7"/>
                    <a:pt x="10" y="5"/>
                  </a:cubicBezTo>
                  <a:cubicBezTo>
                    <a:pt x="10" y="5"/>
                    <a:pt x="9" y="5"/>
                    <a:pt x="9" y="5"/>
                  </a:cubicBezTo>
                  <a:cubicBezTo>
                    <a:pt x="8" y="6"/>
                    <a:pt x="8" y="7"/>
                    <a:pt x="7" y="7"/>
                  </a:cubicBezTo>
                  <a:close/>
                  <a:moveTo>
                    <a:pt x="10" y="16"/>
                  </a:moveTo>
                  <a:cubicBezTo>
                    <a:pt x="11" y="13"/>
                    <a:pt x="16" y="11"/>
                    <a:pt x="15" y="8"/>
                  </a:cubicBezTo>
                  <a:cubicBezTo>
                    <a:pt x="14" y="11"/>
                    <a:pt x="10" y="13"/>
                    <a:pt x="10" y="16"/>
                  </a:cubicBezTo>
                  <a:close/>
                  <a:moveTo>
                    <a:pt x="5" y="16"/>
                  </a:moveTo>
                  <a:cubicBezTo>
                    <a:pt x="7" y="15"/>
                    <a:pt x="8" y="11"/>
                    <a:pt x="8" y="10"/>
                  </a:cubicBezTo>
                  <a:cubicBezTo>
                    <a:pt x="7" y="12"/>
                    <a:pt x="4" y="13"/>
                    <a:pt x="5" y="16"/>
                  </a:cubicBezTo>
                  <a:close/>
                  <a:moveTo>
                    <a:pt x="14" y="22"/>
                  </a:moveTo>
                  <a:cubicBezTo>
                    <a:pt x="15" y="22"/>
                    <a:pt x="15" y="19"/>
                    <a:pt x="14" y="19"/>
                  </a:cubicBezTo>
                  <a:cubicBezTo>
                    <a:pt x="14" y="20"/>
                    <a:pt x="13" y="21"/>
                    <a:pt x="14" y="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3557" y="1434"/>
              <a:ext cx="423" cy="164"/>
            </a:xfrm>
            <a:custGeom>
              <a:avLst/>
              <a:gdLst>
                <a:gd name="T0" fmla="*/ 53 w 54"/>
                <a:gd name="T1" fmla="*/ 15 h 21"/>
                <a:gd name="T2" fmla="*/ 48 w 54"/>
                <a:gd name="T3" fmla="*/ 16 h 21"/>
                <a:gd name="T4" fmla="*/ 34 w 54"/>
                <a:gd name="T5" fmla="*/ 17 h 21"/>
                <a:gd name="T6" fmla="*/ 12 w 54"/>
                <a:gd name="T7" fmla="*/ 19 h 21"/>
                <a:gd name="T8" fmla="*/ 1 w 54"/>
                <a:gd name="T9" fmla="*/ 19 h 21"/>
                <a:gd name="T10" fmla="*/ 20 w 54"/>
                <a:gd name="T11" fmla="*/ 1 h 21"/>
                <a:gd name="T12" fmla="*/ 27 w 54"/>
                <a:gd name="T13" fmla="*/ 0 h 21"/>
                <a:gd name="T14" fmla="*/ 47 w 54"/>
                <a:gd name="T15" fmla="*/ 2 h 21"/>
                <a:gd name="T16" fmla="*/ 27 w 54"/>
                <a:gd name="T17" fmla="*/ 3 h 21"/>
                <a:gd name="T18" fmla="*/ 30 w 54"/>
                <a:gd name="T19" fmla="*/ 3 h 21"/>
                <a:gd name="T20" fmla="*/ 15 w 54"/>
                <a:gd name="T21" fmla="*/ 17 h 21"/>
                <a:gd name="T22" fmla="*/ 22 w 54"/>
                <a:gd name="T23" fmla="*/ 7 h 21"/>
                <a:gd name="T24" fmla="*/ 25 w 54"/>
                <a:gd name="T25" fmla="*/ 3 h 21"/>
                <a:gd name="T26" fmla="*/ 6 w 54"/>
                <a:gd name="T27" fmla="*/ 11 h 21"/>
                <a:gd name="T28" fmla="*/ 14 w 54"/>
                <a:gd name="T29" fmla="*/ 6 h 21"/>
                <a:gd name="T30" fmla="*/ 20 w 54"/>
                <a:gd name="T31" fmla="*/ 4 h 21"/>
                <a:gd name="T32" fmla="*/ 15 w 54"/>
                <a:gd name="T33" fmla="*/ 13 h 21"/>
                <a:gd name="T34" fmla="*/ 15 w 54"/>
                <a:gd name="T35" fmla="*/ 17 h 21"/>
                <a:gd name="T36" fmla="*/ 34 w 54"/>
                <a:gd name="T37" fmla="*/ 3 h 21"/>
                <a:gd name="T38" fmla="*/ 31 w 54"/>
                <a:gd name="T39" fmla="*/ 6 h 21"/>
                <a:gd name="T40" fmla="*/ 40 w 54"/>
                <a:gd name="T41" fmla="*/ 3 h 21"/>
                <a:gd name="T42" fmla="*/ 42 w 54"/>
                <a:gd name="T43" fmla="*/ 4 h 21"/>
                <a:gd name="T44" fmla="*/ 45 w 54"/>
                <a:gd name="T45" fmla="*/ 4 h 21"/>
                <a:gd name="T46" fmla="*/ 33 w 54"/>
                <a:gd name="T47" fmla="*/ 6 h 21"/>
                <a:gd name="T48" fmla="*/ 31 w 54"/>
                <a:gd name="T49" fmla="*/ 8 h 21"/>
                <a:gd name="T50" fmla="*/ 26 w 54"/>
                <a:gd name="T51" fmla="*/ 15 h 21"/>
                <a:gd name="T52" fmla="*/ 35 w 54"/>
                <a:gd name="T53" fmla="*/ 4 h 21"/>
                <a:gd name="T54" fmla="*/ 38 w 54"/>
                <a:gd name="T55" fmla="*/ 15 h 21"/>
                <a:gd name="T56" fmla="*/ 45 w 54"/>
                <a:gd name="T57" fmla="*/ 5 h 21"/>
                <a:gd name="T58" fmla="*/ 22 w 54"/>
                <a:gd name="T59" fmla="*/ 13 h 21"/>
                <a:gd name="T60" fmla="*/ 22 w 54"/>
                <a:gd name="T61" fmla="*/ 16 h 21"/>
                <a:gd name="T62" fmla="*/ 28 w 54"/>
                <a:gd name="T63" fmla="*/ 6 h 21"/>
                <a:gd name="T64" fmla="*/ 44 w 54"/>
                <a:gd name="T65" fmla="*/ 10 h 21"/>
                <a:gd name="T66" fmla="*/ 48 w 54"/>
                <a:gd name="T67" fmla="*/ 6 h 21"/>
                <a:gd name="T68" fmla="*/ 44 w 54"/>
                <a:gd name="T69" fmla="*/ 10 h 21"/>
                <a:gd name="T70" fmla="*/ 39 w 54"/>
                <a:gd name="T71" fmla="*/ 6 h 21"/>
                <a:gd name="T72" fmla="*/ 32 w 54"/>
                <a:gd name="T73" fmla="*/ 15 h 21"/>
                <a:gd name="T74" fmla="*/ 7 w 54"/>
                <a:gd name="T75" fmla="*/ 7 h 21"/>
                <a:gd name="T76" fmla="*/ 4 w 54"/>
                <a:gd name="T77" fmla="*/ 18 h 21"/>
                <a:gd name="T78" fmla="*/ 4 w 54"/>
                <a:gd name="T79" fmla="*/ 18 h 21"/>
                <a:gd name="T80" fmla="*/ 49 w 54"/>
                <a:gd name="T81" fmla="*/ 13 h 21"/>
                <a:gd name="T82" fmla="*/ 48 w 54"/>
                <a:gd name="T83" fmla="*/ 13 h 21"/>
                <a:gd name="T84" fmla="*/ 46 w 54"/>
                <a:gd name="T85" fmla="*/ 10 h 21"/>
                <a:gd name="T86" fmla="*/ 8 w 54"/>
                <a:gd name="T87" fmla="*/ 18 h 21"/>
                <a:gd name="T88" fmla="*/ 8 w 54"/>
                <a:gd name="T8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4" h="21">
                  <a:moveTo>
                    <a:pt x="54" y="10"/>
                  </a:moveTo>
                  <a:cubicBezTo>
                    <a:pt x="54" y="12"/>
                    <a:pt x="52" y="13"/>
                    <a:pt x="53" y="15"/>
                  </a:cubicBezTo>
                  <a:cubicBezTo>
                    <a:pt x="51" y="14"/>
                    <a:pt x="51" y="17"/>
                    <a:pt x="50" y="18"/>
                  </a:cubicBezTo>
                  <a:cubicBezTo>
                    <a:pt x="49" y="17"/>
                    <a:pt x="49" y="16"/>
                    <a:pt x="48" y="16"/>
                  </a:cubicBezTo>
                  <a:cubicBezTo>
                    <a:pt x="46" y="16"/>
                    <a:pt x="42" y="15"/>
                    <a:pt x="41" y="17"/>
                  </a:cubicBezTo>
                  <a:cubicBezTo>
                    <a:pt x="39" y="16"/>
                    <a:pt x="36" y="16"/>
                    <a:pt x="34" y="17"/>
                  </a:cubicBezTo>
                  <a:cubicBezTo>
                    <a:pt x="29" y="16"/>
                    <a:pt x="22" y="18"/>
                    <a:pt x="17" y="19"/>
                  </a:cubicBezTo>
                  <a:cubicBezTo>
                    <a:pt x="15" y="19"/>
                    <a:pt x="14" y="19"/>
                    <a:pt x="12" y="19"/>
                  </a:cubicBezTo>
                  <a:cubicBezTo>
                    <a:pt x="10" y="20"/>
                    <a:pt x="6" y="21"/>
                    <a:pt x="3" y="20"/>
                  </a:cubicBezTo>
                  <a:cubicBezTo>
                    <a:pt x="3" y="19"/>
                    <a:pt x="2" y="19"/>
                    <a:pt x="1" y="19"/>
                  </a:cubicBezTo>
                  <a:cubicBezTo>
                    <a:pt x="1" y="17"/>
                    <a:pt x="1" y="16"/>
                    <a:pt x="0" y="14"/>
                  </a:cubicBezTo>
                  <a:cubicBezTo>
                    <a:pt x="1" y="5"/>
                    <a:pt x="9" y="2"/>
                    <a:pt x="20" y="1"/>
                  </a:cubicBezTo>
                  <a:cubicBezTo>
                    <a:pt x="21" y="1"/>
                    <a:pt x="23" y="1"/>
                    <a:pt x="24" y="1"/>
                  </a:cubicBezTo>
                  <a:cubicBezTo>
                    <a:pt x="25" y="1"/>
                    <a:pt x="26" y="1"/>
                    <a:pt x="27" y="0"/>
                  </a:cubicBezTo>
                  <a:cubicBezTo>
                    <a:pt x="29" y="0"/>
                    <a:pt x="34" y="1"/>
                    <a:pt x="38" y="2"/>
                  </a:cubicBezTo>
                  <a:cubicBezTo>
                    <a:pt x="41" y="2"/>
                    <a:pt x="44" y="1"/>
                    <a:pt x="47" y="2"/>
                  </a:cubicBezTo>
                  <a:cubicBezTo>
                    <a:pt x="50" y="4"/>
                    <a:pt x="52" y="8"/>
                    <a:pt x="54" y="10"/>
                  </a:cubicBezTo>
                  <a:close/>
                  <a:moveTo>
                    <a:pt x="27" y="3"/>
                  </a:moveTo>
                  <a:cubicBezTo>
                    <a:pt x="26" y="7"/>
                    <a:pt x="24" y="8"/>
                    <a:pt x="22" y="10"/>
                  </a:cubicBezTo>
                  <a:cubicBezTo>
                    <a:pt x="25" y="8"/>
                    <a:pt x="27" y="5"/>
                    <a:pt x="30" y="3"/>
                  </a:cubicBezTo>
                  <a:cubicBezTo>
                    <a:pt x="28" y="2"/>
                    <a:pt x="28" y="2"/>
                    <a:pt x="27" y="3"/>
                  </a:cubicBezTo>
                  <a:close/>
                  <a:moveTo>
                    <a:pt x="15" y="17"/>
                  </a:moveTo>
                  <a:cubicBezTo>
                    <a:pt x="17" y="16"/>
                    <a:pt x="18" y="13"/>
                    <a:pt x="20" y="11"/>
                  </a:cubicBezTo>
                  <a:cubicBezTo>
                    <a:pt x="21" y="10"/>
                    <a:pt x="22" y="9"/>
                    <a:pt x="22" y="7"/>
                  </a:cubicBezTo>
                  <a:cubicBezTo>
                    <a:pt x="21" y="7"/>
                    <a:pt x="21" y="8"/>
                    <a:pt x="21" y="7"/>
                  </a:cubicBezTo>
                  <a:cubicBezTo>
                    <a:pt x="22" y="6"/>
                    <a:pt x="24" y="5"/>
                    <a:pt x="25" y="3"/>
                  </a:cubicBezTo>
                  <a:cubicBezTo>
                    <a:pt x="19" y="3"/>
                    <a:pt x="14" y="4"/>
                    <a:pt x="10" y="5"/>
                  </a:cubicBezTo>
                  <a:cubicBezTo>
                    <a:pt x="9" y="8"/>
                    <a:pt x="7" y="9"/>
                    <a:pt x="6" y="11"/>
                  </a:cubicBezTo>
                  <a:cubicBezTo>
                    <a:pt x="9" y="9"/>
                    <a:pt x="10" y="6"/>
                    <a:pt x="13" y="5"/>
                  </a:cubicBezTo>
                  <a:cubicBezTo>
                    <a:pt x="13" y="5"/>
                    <a:pt x="14" y="5"/>
                    <a:pt x="14" y="6"/>
                  </a:cubicBezTo>
                  <a:cubicBezTo>
                    <a:pt x="14" y="8"/>
                    <a:pt x="11" y="10"/>
                    <a:pt x="12" y="11"/>
                  </a:cubicBezTo>
                  <a:cubicBezTo>
                    <a:pt x="14" y="8"/>
                    <a:pt x="17" y="6"/>
                    <a:pt x="20" y="4"/>
                  </a:cubicBezTo>
                  <a:cubicBezTo>
                    <a:pt x="20" y="4"/>
                    <a:pt x="20" y="4"/>
                    <a:pt x="21" y="4"/>
                  </a:cubicBezTo>
                  <a:cubicBezTo>
                    <a:pt x="20" y="8"/>
                    <a:pt x="17" y="10"/>
                    <a:pt x="15" y="13"/>
                  </a:cubicBezTo>
                  <a:cubicBezTo>
                    <a:pt x="17" y="13"/>
                    <a:pt x="18" y="9"/>
                    <a:pt x="21" y="8"/>
                  </a:cubicBezTo>
                  <a:cubicBezTo>
                    <a:pt x="19" y="11"/>
                    <a:pt x="15" y="14"/>
                    <a:pt x="15" y="17"/>
                  </a:cubicBezTo>
                  <a:close/>
                  <a:moveTo>
                    <a:pt x="31" y="6"/>
                  </a:moveTo>
                  <a:cubicBezTo>
                    <a:pt x="32" y="5"/>
                    <a:pt x="34" y="4"/>
                    <a:pt x="34" y="3"/>
                  </a:cubicBezTo>
                  <a:cubicBezTo>
                    <a:pt x="34" y="3"/>
                    <a:pt x="33" y="3"/>
                    <a:pt x="32" y="3"/>
                  </a:cubicBezTo>
                  <a:cubicBezTo>
                    <a:pt x="32" y="4"/>
                    <a:pt x="31" y="5"/>
                    <a:pt x="31" y="6"/>
                  </a:cubicBezTo>
                  <a:close/>
                  <a:moveTo>
                    <a:pt x="36" y="7"/>
                  </a:moveTo>
                  <a:cubicBezTo>
                    <a:pt x="38" y="6"/>
                    <a:pt x="39" y="4"/>
                    <a:pt x="40" y="3"/>
                  </a:cubicBezTo>
                  <a:cubicBezTo>
                    <a:pt x="37" y="3"/>
                    <a:pt x="37" y="5"/>
                    <a:pt x="36" y="7"/>
                  </a:cubicBezTo>
                  <a:close/>
                  <a:moveTo>
                    <a:pt x="42" y="4"/>
                  </a:moveTo>
                  <a:cubicBezTo>
                    <a:pt x="42" y="6"/>
                    <a:pt x="40" y="7"/>
                    <a:pt x="40" y="9"/>
                  </a:cubicBezTo>
                  <a:cubicBezTo>
                    <a:pt x="42" y="8"/>
                    <a:pt x="43" y="6"/>
                    <a:pt x="45" y="4"/>
                  </a:cubicBezTo>
                  <a:cubicBezTo>
                    <a:pt x="44" y="3"/>
                    <a:pt x="43" y="4"/>
                    <a:pt x="42" y="4"/>
                  </a:cubicBezTo>
                  <a:close/>
                  <a:moveTo>
                    <a:pt x="33" y="6"/>
                  </a:moveTo>
                  <a:cubicBezTo>
                    <a:pt x="33" y="6"/>
                    <a:pt x="33" y="5"/>
                    <a:pt x="32" y="5"/>
                  </a:cubicBezTo>
                  <a:cubicBezTo>
                    <a:pt x="33" y="7"/>
                    <a:pt x="31" y="7"/>
                    <a:pt x="31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9" y="11"/>
                    <a:pt x="26" y="13"/>
                    <a:pt x="26" y="15"/>
                  </a:cubicBezTo>
                  <a:cubicBezTo>
                    <a:pt x="27" y="16"/>
                    <a:pt x="27" y="15"/>
                    <a:pt x="28" y="15"/>
                  </a:cubicBezTo>
                  <a:cubicBezTo>
                    <a:pt x="30" y="11"/>
                    <a:pt x="34" y="9"/>
                    <a:pt x="35" y="4"/>
                  </a:cubicBezTo>
                  <a:cubicBezTo>
                    <a:pt x="34" y="3"/>
                    <a:pt x="33" y="5"/>
                    <a:pt x="33" y="6"/>
                  </a:cubicBezTo>
                  <a:close/>
                  <a:moveTo>
                    <a:pt x="38" y="15"/>
                  </a:moveTo>
                  <a:cubicBezTo>
                    <a:pt x="43" y="14"/>
                    <a:pt x="43" y="8"/>
                    <a:pt x="45" y="5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9"/>
                    <a:pt x="38" y="11"/>
                    <a:pt x="38" y="15"/>
                  </a:cubicBezTo>
                  <a:close/>
                  <a:moveTo>
                    <a:pt x="22" y="13"/>
                  </a:moveTo>
                  <a:cubicBezTo>
                    <a:pt x="21" y="13"/>
                    <a:pt x="20" y="15"/>
                    <a:pt x="21" y="16"/>
                  </a:cubicBezTo>
                  <a:cubicBezTo>
                    <a:pt x="21" y="16"/>
                    <a:pt x="22" y="16"/>
                    <a:pt x="22" y="16"/>
                  </a:cubicBezTo>
                  <a:cubicBezTo>
                    <a:pt x="24" y="12"/>
                    <a:pt x="26" y="9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6" y="8"/>
                    <a:pt x="24" y="10"/>
                    <a:pt x="22" y="13"/>
                  </a:cubicBezTo>
                  <a:close/>
                  <a:moveTo>
                    <a:pt x="44" y="10"/>
                  </a:moveTo>
                  <a:cubicBezTo>
                    <a:pt x="44" y="10"/>
                    <a:pt x="45" y="10"/>
                    <a:pt x="45" y="10"/>
                  </a:cubicBezTo>
                  <a:cubicBezTo>
                    <a:pt x="46" y="9"/>
                    <a:pt x="48" y="8"/>
                    <a:pt x="48" y="6"/>
                  </a:cubicBezTo>
                  <a:cubicBezTo>
                    <a:pt x="48" y="6"/>
                    <a:pt x="48" y="6"/>
                    <a:pt x="47" y="6"/>
                  </a:cubicBezTo>
                  <a:cubicBezTo>
                    <a:pt x="46" y="7"/>
                    <a:pt x="46" y="9"/>
                    <a:pt x="44" y="10"/>
                  </a:cubicBezTo>
                  <a:close/>
                  <a:moveTo>
                    <a:pt x="32" y="15"/>
                  </a:moveTo>
                  <a:cubicBezTo>
                    <a:pt x="37" y="15"/>
                    <a:pt x="37" y="9"/>
                    <a:pt x="39" y="6"/>
                  </a:cubicBezTo>
                  <a:cubicBezTo>
                    <a:pt x="39" y="6"/>
                    <a:pt x="39" y="6"/>
                    <a:pt x="38" y="6"/>
                  </a:cubicBezTo>
                  <a:cubicBezTo>
                    <a:pt x="36" y="9"/>
                    <a:pt x="33" y="11"/>
                    <a:pt x="32" y="15"/>
                  </a:cubicBezTo>
                  <a:close/>
                  <a:moveTo>
                    <a:pt x="3" y="14"/>
                  </a:moveTo>
                  <a:cubicBezTo>
                    <a:pt x="4" y="11"/>
                    <a:pt x="6" y="9"/>
                    <a:pt x="7" y="7"/>
                  </a:cubicBezTo>
                  <a:cubicBezTo>
                    <a:pt x="5" y="8"/>
                    <a:pt x="2" y="10"/>
                    <a:pt x="3" y="14"/>
                  </a:cubicBezTo>
                  <a:close/>
                  <a:moveTo>
                    <a:pt x="4" y="18"/>
                  </a:moveTo>
                  <a:cubicBezTo>
                    <a:pt x="7" y="16"/>
                    <a:pt x="9" y="11"/>
                    <a:pt x="10" y="9"/>
                  </a:cubicBezTo>
                  <a:cubicBezTo>
                    <a:pt x="8" y="11"/>
                    <a:pt x="6" y="15"/>
                    <a:pt x="4" y="18"/>
                  </a:cubicBezTo>
                  <a:close/>
                  <a:moveTo>
                    <a:pt x="48" y="13"/>
                  </a:moveTo>
                  <a:cubicBezTo>
                    <a:pt x="49" y="12"/>
                    <a:pt x="49" y="12"/>
                    <a:pt x="49" y="13"/>
                  </a:cubicBezTo>
                  <a:cubicBezTo>
                    <a:pt x="51" y="13"/>
                    <a:pt x="51" y="11"/>
                    <a:pt x="50" y="10"/>
                  </a:cubicBezTo>
                  <a:cubicBezTo>
                    <a:pt x="49" y="10"/>
                    <a:pt x="49" y="11"/>
                    <a:pt x="48" y="13"/>
                  </a:cubicBezTo>
                  <a:close/>
                  <a:moveTo>
                    <a:pt x="44" y="14"/>
                  </a:moveTo>
                  <a:cubicBezTo>
                    <a:pt x="45" y="12"/>
                    <a:pt x="48" y="11"/>
                    <a:pt x="46" y="10"/>
                  </a:cubicBezTo>
                  <a:cubicBezTo>
                    <a:pt x="46" y="11"/>
                    <a:pt x="44" y="12"/>
                    <a:pt x="44" y="14"/>
                  </a:cubicBezTo>
                  <a:close/>
                  <a:moveTo>
                    <a:pt x="8" y="18"/>
                  </a:moveTo>
                  <a:cubicBezTo>
                    <a:pt x="12" y="18"/>
                    <a:pt x="13" y="13"/>
                    <a:pt x="14" y="11"/>
                  </a:cubicBezTo>
                  <a:cubicBezTo>
                    <a:pt x="12" y="13"/>
                    <a:pt x="9" y="15"/>
                    <a:pt x="8" y="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4450" y="1700"/>
              <a:ext cx="157" cy="235"/>
            </a:xfrm>
            <a:custGeom>
              <a:avLst/>
              <a:gdLst>
                <a:gd name="T0" fmla="*/ 9 w 20"/>
                <a:gd name="T1" fmla="*/ 0 h 30"/>
                <a:gd name="T2" fmla="*/ 15 w 20"/>
                <a:gd name="T3" fmla="*/ 1 h 30"/>
                <a:gd name="T4" fmla="*/ 19 w 20"/>
                <a:gd name="T5" fmla="*/ 7 h 30"/>
                <a:gd name="T6" fmla="*/ 20 w 20"/>
                <a:gd name="T7" fmla="*/ 14 h 30"/>
                <a:gd name="T8" fmla="*/ 20 w 20"/>
                <a:gd name="T9" fmla="*/ 21 h 30"/>
                <a:gd name="T10" fmla="*/ 12 w 20"/>
                <a:gd name="T11" fmla="*/ 30 h 30"/>
                <a:gd name="T12" fmla="*/ 5 w 20"/>
                <a:gd name="T13" fmla="*/ 28 h 30"/>
                <a:gd name="T14" fmla="*/ 0 w 20"/>
                <a:gd name="T15" fmla="*/ 13 h 30"/>
                <a:gd name="T16" fmla="*/ 9 w 20"/>
                <a:gd name="T17" fmla="*/ 0 h 30"/>
                <a:gd name="T18" fmla="*/ 11 w 20"/>
                <a:gd name="T19" fmla="*/ 3 h 30"/>
                <a:gd name="T20" fmla="*/ 10 w 20"/>
                <a:gd name="T21" fmla="*/ 2 h 30"/>
                <a:gd name="T22" fmla="*/ 3 w 20"/>
                <a:gd name="T23" fmla="*/ 14 h 30"/>
                <a:gd name="T24" fmla="*/ 11 w 20"/>
                <a:gd name="T25" fmla="*/ 3 h 30"/>
                <a:gd name="T26" fmla="*/ 9 w 20"/>
                <a:gd name="T27" fmla="*/ 7 h 30"/>
                <a:gd name="T28" fmla="*/ 6 w 20"/>
                <a:gd name="T29" fmla="*/ 12 h 30"/>
                <a:gd name="T30" fmla="*/ 15 w 20"/>
                <a:gd name="T31" fmla="*/ 4 h 30"/>
                <a:gd name="T32" fmla="*/ 9 w 20"/>
                <a:gd name="T33" fmla="*/ 7 h 30"/>
                <a:gd name="T34" fmla="*/ 13 w 20"/>
                <a:gd name="T35" fmla="*/ 13 h 30"/>
                <a:gd name="T36" fmla="*/ 18 w 20"/>
                <a:gd name="T37" fmla="*/ 10 h 30"/>
                <a:gd name="T38" fmla="*/ 17 w 20"/>
                <a:gd name="T39" fmla="*/ 7 h 30"/>
                <a:gd name="T40" fmla="*/ 13 w 20"/>
                <a:gd name="T41" fmla="*/ 13 h 30"/>
                <a:gd name="T42" fmla="*/ 4 w 20"/>
                <a:gd name="T43" fmla="*/ 17 h 30"/>
                <a:gd name="T44" fmla="*/ 4 w 20"/>
                <a:gd name="T45" fmla="*/ 20 h 30"/>
                <a:gd name="T46" fmla="*/ 11 w 20"/>
                <a:gd name="T47" fmla="*/ 10 h 30"/>
                <a:gd name="T48" fmla="*/ 4 w 20"/>
                <a:gd name="T49" fmla="*/ 17 h 30"/>
                <a:gd name="T50" fmla="*/ 6 w 20"/>
                <a:gd name="T51" fmla="*/ 24 h 30"/>
                <a:gd name="T52" fmla="*/ 8 w 20"/>
                <a:gd name="T53" fmla="*/ 22 h 30"/>
                <a:gd name="T54" fmla="*/ 12 w 20"/>
                <a:gd name="T55" fmla="*/ 16 h 30"/>
                <a:gd name="T56" fmla="*/ 15 w 20"/>
                <a:gd name="T57" fmla="*/ 12 h 30"/>
                <a:gd name="T58" fmla="*/ 6 w 20"/>
                <a:gd name="T59" fmla="*/ 24 h 30"/>
                <a:gd name="T60" fmla="*/ 12 w 20"/>
                <a:gd name="T61" fmla="*/ 19 h 30"/>
                <a:gd name="T62" fmla="*/ 16 w 20"/>
                <a:gd name="T63" fmla="*/ 18 h 30"/>
                <a:gd name="T64" fmla="*/ 15 w 20"/>
                <a:gd name="T65" fmla="*/ 17 h 30"/>
                <a:gd name="T66" fmla="*/ 18 w 20"/>
                <a:gd name="T67" fmla="*/ 13 h 30"/>
                <a:gd name="T68" fmla="*/ 12 w 20"/>
                <a:gd name="T69" fmla="*/ 19 h 30"/>
                <a:gd name="T70" fmla="*/ 9 w 20"/>
                <a:gd name="T71" fmla="*/ 27 h 30"/>
                <a:gd name="T72" fmla="*/ 13 w 20"/>
                <a:gd name="T73" fmla="*/ 21 h 30"/>
                <a:gd name="T74" fmla="*/ 14 w 20"/>
                <a:gd name="T75" fmla="*/ 19 h 30"/>
                <a:gd name="T76" fmla="*/ 9 w 20"/>
                <a:gd name="T77" fmla="*/ 27 h 30"/>
                <a:gd name="T78" fmla="*/ 15 w 20"/>
                <a:gd name="T79" fmla="*/ 22 h 30"/>
                <a:gd name="T80" fmla="*/ 17 w 20"/>
                <a:gd name="T81" fmla="*/ 20 h 30"/>
                <a:gd name="T82" fmla="*/ 15 w 20"/>
                <a:gd name="T83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" h="30">
                  <a:moveTo>
                    <a:pt x="9" y="0"/>
                  </a:moveTo>
                  <a:cubicBezTo>
                    <a:pt x="11" y="0"/>
                    <a:pt x="14" y="0"/>
                    <a:pt x="15" y="1"/>
                  </a:cubicBezTo>
                  <a:cubicBezTo>
                    <a:pt x="16" y="4"/>
                    <a:pt x="18" y="5"/>
                    <a:pt x="19" y="7"/>
                  </a:cubicBezTo>
                  <a:cubicBezTo>
                    <a:pt x="19" y="9"/>
                    <a:pt x="18" y="12"/>
                    <a:pt x="20" y="14"/>
                  </a:cubicBezTo>
                  <a:cubicBezTo>
                    <a:pt x="19" y="16"/>
                    <a:pt x="19" y="19"/>
                    <a:pt x="20" y="21"/>
                  </a:cubicBezTo>
                  <a:cubicBezTo>
                    <a:pt x="17" y="24"/>
                    <a:pt x="16" y="28"/>
                    <a:pt x="12" y="30"/>
                  </a:cubicBezTo>
                  <a:cubicBezTo>
                    <a:pt x="9" y="30"/>
                    <a:pt x="7" y="29"/>
                    <a:pt x="5" y="28"/>
                  </a:cubicBezTo>
                  <a:cubicBezTo>
                    <a:pt x="2" y="23"/>
                    <a:pt x="1" y="20"/>
                    <a:pt x="0" y="13"/>
                  </a:cubicBezTo>
                  <a:cubicBezTo>
                    <a:pt x="4" y="9"/>
                    <a:pt x="3" y="1"/>
                    <a:pt x="9" y="0"/>
                  </a:cubicBezTo>
                  <a:close/>
                  <a:moveTo>
                    <a:pt x="11" y="3"/>
                  </a:moveTo>
                  <a:cubicBezTo>
                    <a:pt x="11" y="2"/>
                    <a:pt x="11" y="2"/>
                    <a:pt x="10" y="2"/>
                  </a:cubicBezTo>
                  <a:cubicBezTo>
                    <a:pt x="5" y="3"/>
                    <a:pt x="4" y="9"/>
                    <a:pt x="3" y="14"/>
                  </a:cubicBezTo>
                  <a:cubicBezTo>
                    <a:pt x="6" y="10"/>
                    <a:pt x="8" y="6"/>
                    <a:pt x="11" y="3"/>
                  </a:cubicBezTo>
                  <a:close/>
                  <a:moveTo>
                    <a:pt x="9" y="7"/>
                  </a:moveTo>
                  <a:cubicBezTo>
                    <a:pt x="9" y="10"/>
                    <a:pt x="7" y="10"/>
                    <a:pt x="6" y="12"/>
                  </a:cubicBezTo>
                  <a:cubicBezTo>
                    <a:pt x="10" y="10"/>
                    <a:pt x="13" y="8"/>
                    <a:pt x="15" y="4"/>
                  </a:cubicBezTo>
                  <a:cubicBezTo>
                    <a:pt x="13" y="0"/>
                    <a:pt x="11" y="7"/>
                    <a:pt x="9" y="7"/>
                  </a:cubicBezTo>
                  <a:close/>
                  <a:moveTo>
                    <a:pt x="13" y="13"/>
                  </a:moveTo>
                  <a:cubicBezTo>
                    <a:pt x="14" y="12"/>
                    <a:pt x="15" y="9"/>
                    <a:pt x="18" y="10"/>
                  </a:cubicBezTo>
                  <a:cubicBezTo>
                    <a:pt x="17" y="9"/>
                    <a:pt x="17" y="8"/>
                    <a:pt x="17" y="7"/>
                  </a:cubicBezTo>
                  <a:cubicBezTo>
                    <a:pt x="15" y="9"/>
                    <a:pt x="13" y="11"/>
                    <a:pt x="13" y="13"/>
                  </a:cubicBezTo>
                  <a:close/>
                  <a:moveTo>
                    <a:pt x="4" y="17"/>
                  </a:moveTo>
                  <a:cubicBezTo>
                    <a:pt x="3" y="18"/>
                    <a:pt x="4" y="19"/>
                    <a:pt x="4" y="20"/>
                  </a:cubicBezTo>
                  <a:cubicBezTo>
                    <a:pt x="7" y="17"/>
                    <a:pt x="10" y="13"/>
                    <a:pt x="11" y="10"/>
                  </a:cubicBezTo>
                  <a:cubicBezTo>
                    <a:pt x="9" y="12"/>
                    <a:pt x="6" y="15"/>
                    <a:pt x="4" y="17"/>
                  </a:cubicBezTo>
                  <a:close/>
                  <a:moveTo>
                    <a:pt x="6" y="24"/>
                  </a:moveTo>
                  <a:cubicBezTo>
                    <a:pt x="7" y="25"/>
                    <a:pt x="7" y="23"/>
                    <a:pt x="8" y="22"/>
                  </a:cubicBezTo>
                  <a:cubicBezTo>
                    <a:pt x="10" y="20"/>
                    <a:pt x="11" y="18"/>
                    <a:pt x="12" y="16"/>
                  </a:cubicBezTo>
                  <a:cubicBezTo>
                    <a:pt x="14" y="15"/>
                    <a:pt x="15" y="14"/>
                    <a:pt x="15" y="12"/>
                  </a:cubicBezTo>
                  <a:cubicBezTo>
                    <a:pt x="11" y="15"/>
                    <a:pt x="7" y="19"/>
                    <a:pt x="6" y="24"/>
                  </a:cubicBezTo>
                  <a:close/>
                  <a:moveTo>
                    <a:pt x="12" y="19"/>
                  </a:moveTo>
                  <a:cubicBezTo>
                    <a:pt x="14" y="18"/>
                    <a:pt x="14" y="18"/>
                    <a:pt x="16" y="18"/>
                  </a:cubicBezTo>
                  <a:cubicBezTo>
                    <a:pt x="16" y="17"/>
                    <a:pt x="16" y="17"/>
                    <a:pt x="15" y="17"/>
                  </a:cubicBezTo>
                  <a:cubicBezTo>
                    <a:pt x="16" y="16"/>
                    <a:pt x="18" y="15"/>
                    <a:pt x="18" y="13"/>
                  </a:cubicBezTo>
                  <a:cubicBezTo>
                    <a:pt x="16" y="15"/>
                    <a:pt x="14" y="17"/>
                    <a:pt x="12" y="19"/>
                  </a:cubicBezTo>
                  <a:close/>
                  <a:moveTo>
                    <a:pt x="9" y="27"/>
                  </a:moveTo>
                  <a:cubicBezTo>
                    <a:pt x="11" y="26"/>
                    <a:pt x="12" y="23"/>
                    <a:pt x="13" y="21"/>
                  </a:cubicBezTo>
                  <a:cubicBezTo>
                    <a:pt x="14" y="20"/>
                    <a:pt x="15" y="20"/>
                    <a:pt x="14" y="19"/>
                  </a:cubicBezTo>
                  <a:cubicBezTo>
                    <a:pt x="13" y="21"/>
                    <a:pt x="10" y="24"/>
                    <a:pt x="9" y="27"/>
                  </a:cubicBezTo>
                  <a:close/>
                  <a:moveTo>
                    <a:pt x="15" y="22"/>
                  </a:moveTo>
                  <a:cubicBezTo>
                    <a:pt x="16" y="22"/>
                    <a:pt x="17" y="21"/>
                    <a:pt x="17" y="20"/>
                  </a:cubicBezTo>
                  <a:cubicBezTo>
                    <a:pt x="16" y="20"/>
                    <a:pt x="15" y="21"/>
                    <a:pt x="15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16" name="文本框 115"/>
          <p:cNvSpPr txBox="1"/>
          <p:nvPr/>
        </p:nvSpPr>
        <p:spPr>
          <a:xfrm>
            <a:off x="7809295" y="1527417"/>
            <a:ext cx="604911" cy="120032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en-US" altLang="zh-CN" sz="7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</a:t>
            </a:r>
            <a:endParaRPr lang="zh-CN" altLang="en-US" sz="7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8007258" y="3817046"/>
            <a:ext cx="604911" cy="120032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en-US" altLang="zh-CN" sz="72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d</a:t>
            </a:r>
            <a:endParaRPr lang="zh-CN" altLang="en-US" sz="72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1988016" y="1634281"/>
            <a:ext cx="604911" cy="120032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en-US" altLang="zh-CN" sz="7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a</a:t>
            </a:r>
            <a:endParaRPr lang="zh-CN" altLang="en-US" sz="7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1988016" y="4017704"/>
            <a:ext cx="604911" cy="1200329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en-US" altLang="zh-CN" sz="7200" b="1" dirty="0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</a:t>
            </a:r>
            <a:endParaRPr lang="zh-CN" altLang="en-US" sz="7200" b="1" dirty="0">
              <a:solidFill>
                <a:srgbClr val="78B832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04" name="Rectangle 47"/>
          <p:cNvSpPr/>
          <p:nvPr/>
        </p:nvSpPr>
        <p:spPr>
          <a:xfrm>
            <a:off x="2889512" y="1806758"/>
            <a:ext cx="1538883" cy="9848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zh-CN" sz="32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Mở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</a:p>
          <a:p>
            <a:pPr algn="r"/>
            <a:r>
              <a:rPr lang="en-US" altLang="zh-CN" sz="32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trực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tiếp</a:t>
            </a:r>
            <a:endParaRPr lang="zh-CN" altLang="en-US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06" name="Rectangle 47"/>
          <p:cNvSpPr/>
          <p:nvPr/>
        </p:nvSpPr>
        <p:spPr>
          <a:xfrm>
            <a:off x="2947220" y="4125427"/>
            <a:ext cx="1514837" cy="9848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zh-CN" sz="3200" b="1" dirty="0" err="1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Mở</a:t>
            </a:r>
            <a:r>
              <a:rPr lang="en-US" altLang="zh-CN" sz="3200" b="1" dirty="0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3200" b="1" dirty="0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</a:p>
          <a:p>
            <a:pPr algn="r"/>
            <a:r>
              <a:rPr lang="en-US" altLang="zh-CN" sz="3200" b="1" dirty="0" err="1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gián</a:t>
            </a:r>
            <a:r>
              <a:rPr lang="en-US" altLang="zh-CN" sz="3200" b="1" dirty="0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78B832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tiếp</a:t>
            </a:r>
            <a:endParaRPr lang="zh-CN" altLang="en-US" sz="3200" b="1" dirty="0">
              <a:solidFill>
                <a:srgbClr val="78B832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08" name="Rectangle 47"/>
          <p:cNvSpPr/>
          <p:nvPr/>
        </p:nvSpPr>
        <p:spPr>
          <a:xfrm>
            <a:off x="8815361" y="1775076"/>
            <a:ext cx="1514837" cy="9848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zh-CN" sz="32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Mở</a:t>
            </a:r>
            <a:r>
              <a:rPr lang="en-US" altLang="zh-CN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</a:p>
          <a:p>
            <a:pPr algn="r"/>
            <a:r>
              <a:rPr lang="en-US" altLang="zh-CN" sz="32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gián</a:t>
            </a:r>
            <a:r>
              <a:rPr lang="en-US" altLang="zh-CN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tiếp</a:t>
            </a:r>
            <a:endParaRPr lang="zh-CN" altLang="en-US" sz="32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10" name="Rectangle 47"/>
          <p:cNvSpPr/>
          <p:nvPr/>
        </p:nvSpPr>
        <p:spPr>
          <a:xfrm>
            <a:off x="8723989" y="4152902"/>
            <a:ext cx="1646285" cy="9848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en-US" altLang="zh-CN" sz="32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Mở</a:t>
            </a:r>
            <a:r>
              <a:rPr lang="en-US" altLang="zh-CN" sz="32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endParaRPr lang="en-US" altLang="zh-CN" sz="32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  <a:p>
            <a:pPr algn="r"/>
            <a:r>
              <a:rPr lang="en-US" altLang="zh-CN" sz="32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Gián</a:t>
            </a:r>
            <a:r>
              <a:rPr lang="en-US" altLang="zh-CN" sz="3200" b="1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tiếp</a:t>
            </a:r>
            <a:endParaRPr lang="zh-CN" altLang="en-US" sz="32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36" name="图片 3">
            <a:extLst>
              <a:ext uri="{FF2B5EF4-FFF2-40B4-BE49-F238E27FC236}">
                <a16:creationId xmlns:a16="http://schemas.microsoft.com/office/drawing/2014/main" id="{F7A7B9B1-801B-42FE-AB11-094D0760DE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355" y="4645344"/>
            <a:ext cx="2429572" cy="2429572"/>
          </a:xfrm>
          <a:prstGeom prst="rect">
            <a:avLst/>
          </a:prstGeom>
        </p:spPr>
      </p:pic>
      <p:grpSp>
        <p:nvGrpSpPr>
          <p:cNvPr id="37" name="PA_组合 75">
            <a:extLst>
              <a:ext uri="{FF2B5EF4-FFF2-40B4-BE49-F238E27FC236}">
                <a16:creationId xmlns:a16="http://schemas.microsoft.com/office/drawing/2014/main" id="{603708CB-395B-4622-8C61-F3D30F4D879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312946" y="-4876144"/>
            <a:ext cx="20771391" cy="6524058"/>
            <a:chOff x="-3320052" y="5254516"/>
            <a:chExt cx="20771391" cy="6524058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8" name="云形 79">
              <a:extLst>
                <a:ext uri="{FF2B5EF4-FFF2-40B4-BE49-F238E27FC236}">
                  <a16:creationId xmlns:a16="http://schemas.microsoft.com/office/drawing/2014/main" id="{0722B015-08A4-4D0D-9848-EA43FEBCF5B6}"/>
                </a:ext>
              </a:extLst>
            </p:cNvPr>
            <p:cNvSpPr/>
            <p:nvPr/>
          </p:nvSpPr>
          <p:spPr>
            <a:xfrm>
              <a:off x="1685446" y="5254516"/>
              <a:ext cx="9179102" cy="6210344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 80">
              <a:extLst>
                <a:ext uri="{FF2B5EF4-FFF2-40B4-BE49-F238E27FC236}">
                  <a16:creationId xmlns:a16="http://schemas.microsoft.com/office/drawing/2014/main" id="{22A6223C-AA6A-4DDF-950C-2BD5864909DB}"/>
                </a:ext>
              </a:extLst>
            </p:cNvPr>
            <p:cNvSpPr/>
            <p:nvPr/>
          </p:nvSpPr>
          <p:spPr>
            <a:xfrm>
              <a:off x="-3320052" y="5383692"/>
              <a:ext cx="20771391" cy="6394882"/>
            </a:xfrm>
            <a:custGeom>
              <a:avLst/>
              <a:gdLst>
                <a:gd name="connsiteX0" fmla="*/ 17183508 w 20771391"/>
                <a:gd name="connsiteY0" fmla="*/ 18 h 6394882"/>
                <a:gd name="connsiteX1" fmla="*/ 17844826 w 20771391"/>
                <a:gd name="connsiteY1" fmla="*/ 249903 h 6394882"/>
                <a:gd name="connsiteX2" fmla="*/ 17916650 w 20771391"/>
                <a:gd name="connsiteY2" fmla="*/ 325570 h 6394882"/>
                <a:gd name="connsiteX3" fmla="*/ 17924162 w 20771391"/>
                <a:gd name="connsiteY3" fmla="*/ 316124 h 6394882"/>
                <a:gd name="connsiteX4" fmla="*/ 17917282 w 20771391"/>
                <a:gd name="connsiteY4" fmla="*/ 326236 h 6394882"/>
                <a:gd name="connsiteX5" fmla="*/ 17926924 w 20771391"/>
                <a:gd name="connsiteY5" fmla="*/ 336394 h 6394882"/>
                <a:gd name="connsiteX6" fmla="*/ 19123182 w 20771391"/>
                <a:gd name="connsiteY6" fmla="*/ 78923 h 6394882"/>
                <a:gd name="connsiteX7" fmla="*/ 19729810 w 20771391"/>
                <a:gd name="connsiteY7" fmla="*/ 781325 h 6394882"/>
                <a:gd name="connsiteX8" fmla="*/ 19733094 w 20771391"/>
                <a:gd name="connsiteY8" fmla="*/ 782356 h 6394882"/>
                <a:gd name="connsiteX9" fmla="*/ 19863798 w 20771391"/>
                <a:gd name="connsiteY9" fmla="*/ 823435 h 6394882"/>
                <a:gd name="connsiteX10" fmla="*/ 20508334 w 20771391"/>
                <a:gd name="connsiteY10" fmla="*/ 1463025 h 6394882"/>
                <a:gd name="connsiteX11" fmla="*/ 20473488 w 20771391"/>
                <a:gd name="connsiteY11" fmla="*/ 2202228 h 6394882"/>
                <a:gd name="connsiteX12" fmla="*/ 20728038 w 20771391"/>
                <a:gd name="connsiteY12" fmla="*/ 3332453 h 6394882"/>
                <a:gd name="connsiteX13" fmla="*/ 19535604 w 20771391"/>
                <a:gd name="connsiteY13" fmla="*/ 4321796 h 6394882"/>
                <a:gd name="connsiteX14" fmla="*/ 19108734 w 20771391"/>
                <a:gd name="connsiteY14" fmla="*/ 5169536 h 6394882"/>
                <a:gd name="connsiteX15" fmla="*/ 17655376 w 20771391"/>
                <a:gd name="connsiteY15" fmla="*/ 5272180 h 6394882"/>
                <a:gd name="connsiteX16" fmla="*/ 16616778 w 20771391"/>
                <a:gd name="connsiteY16" fmla="*/ 6176561 h 6394882"/>
                <a:gd name="connsiteX17" fmla="*/ 15089690 w 20771391"/>
                <a:gd name="connsiteY17" fmla="*/ 5624530 h 6394882"/>
                <a:gd name="connsiteX18" fmla="*/ 13532209 w 20771391"/>
                <a:gd name="connsiteY18" fmla="*/ 5690966 h 6394882"/>
                <a:gd name="connsiteX19" fmla="*/ 13394962 w 20771391"/>
                <a:gd name="connsiteY19" fmla="*/ 5622178 h 6394882"/>
                <a:gd name="connsiteX20" fmla="*/ 13210654 w 20771391"/>
                <a:gd name="connsiteY20" fmla="*/ 5621940 h 6394882"/>
                <a:gd name="connsiteX21" fmla="*/ 12657652 w 20771391"/>
                <a:gd name="connsiteY21" fmla="*/ 5453938 h 6394882"/>
                <a:gd name="connsiteX22" fmla="*/ 11619054 w 20771391"/>
                <a:gd name="connsiteY22" fmla="*/ 6358319 h 6394882"/>
                <a:gd name="connsiteX23" fmla="*/ 10091966 w 20771391"/>
                <a:gd name="connsiteY23" fmla="*/ 5806288 h 6394882"/>
                <a:gd name="connsiteX24" fmla="*/ 7823537 w 20771391"/>
                <a:gd name="connsiteY24" fmla="*/ 5260870 h 6394882"/>
                <a:gd name="connsiteX25" fmla="*/ 7656903 w 20771391"/>
                <a:gd name="connsiteY25" fmla="*/ 5265056 h 6394882"/>
                <a:gd name="connsiteX26" fmla="*/ 7522673 w 20771391"/>
                <a:gd name="connsiteY26" fmla="*/ 5246285 h 6394882"/>
                <a:gd name="connsiteX27" fmla="*/ 7367687 w 20771391"/>
                <a:gd name="connsiteY27" fmla="*/ 5350379 h 6394882"/>
                <a:gd name="connsiteX28" fmla="*/ 6075118 w 20771391"/>
                <a:gd name="connsiteY28" fmla="*/ 5345032 h 6394882"/>
                <a:gd name="connsiteX29" fmla="*/ 5036520 w 20771391"/>
                <a:gd name="connsiteY29" fmla="*/ 6249413 h 6394882"/>
                <a:gd name="connsiteX30" fmla="*/ 3509431 w 20771391"/>
                <a:gd name="connsiteY30" fmla="*/ 5697382 h 6394882"/>
                <a:gd name="connsiteX31" fmla="*/ 1241004 w 20771391"/>
                <a:gd name="connsiteY31" fmla="*/ 5151964 h 6394882"/>
                <a:gd name="connsiteX32" fmla="*/ 243626 w 20771391"/>
                <a:gd name="connsiteY32" fmla="*/ 4545018 h 6394882"/>
                <a:gd name="connsiteX33" fmla="*/ 456743 w 20771391"/>
                <a:gd name="connsiteY33" fmla="*/ 3725742 h 6394882"/>
                <a:gd name="connsiteX34" fmla="*/ 6712 w 20771391"/>
                <a:gd name="connsiteY34" fmla="*/ 2885189 h 6394882"/>
                <a:gd name="connsiteX35" fmla="*/ 828582 w 20771391"/>
                <a:gd name="connsiteY35" fmla="*/ 2138079 h 6394882"/>
                <a:gd name="connsiteX36" fmla="*/ 836443 w 20771391"/>
                <a:gd name="connsiteY36" fmla="*/ 2118384 h 6394882"/>
                <a:gd name="connsiteX37" fmla="*/ 1202545 w 20771391"/>
                <a:gd name="connsiteY37" fmla="*/ 1045519 h 6394882"/>
                <a:gd name="connsiteX38" fmla="*/ 2983546 w 20771391"/>
                <a:gd name="connsiteY38" fmla="*/ 800411 h 6394882"/>
                <a:gd name="connsiteX39" fmla="*/ 2983859 w 20771391"/>
                <a:gd name="connsiteY39" fmla="*/ 799939 h 6394882"/>
                <a:gd name="connsiteX40" fmla="*/ 2982483 w 20771391"/>
                <a:gd name="connsiteY40" fmla="*/ 798974 h 6394882"/>
                <a:gd name="connsiteX41" fmla="*/ 2983913 w 20771391"/>
                <a:gd name="connsiteY41" fmla="*/ 799856 h 6394882"/>
                <a:gd name="connsiteX42" fmla="*/ 3056359 w 20771391"/>
                <a:gd name="connsiteY42" fmla="*/ 690464 h 6394882"/>
                <a:gd name="connsiteX43" fmla="*/ 4779207 w 20771391"/>
                <a:gd name="connsiteY43" fmla="*/ 545960 h 6394882"/>
                <a:gd name="connsiteX44" fmla="*/ 5478902 w 20771391"/>
                <a:gd name="connsiteY44" fmla="*/ 81334 h 6394882"/>
                <a:gd name="connsiteX45" fmla="*/ 5603251 w 20771391"/>
                <a:gd name="connsiteY45" fmla="*/ 72870 h 6394882"/>
                <a:gd name="connsiteX46" fmla="*/ 6264568 w 20771391"/>
                <a:gd name="connsiteY46" fmla="*/ 322755 h 6394882"/>
                <a:gd name="connsiteX47" fmla="*/ 6336392 w 20771391"/>
                <a:gd name="connsiteY47" fmla="*/ 398422 h 6394882"/>
                <a:gd name="connsiteX48" fmla="*/ 6343904 w 20771391"/>
                <a:gd name="connsiteY48" fmla="*/ 388976 h 6394882"/>
                <a:gd name="connsiteX49" fmla="*/ 6337025 w 20771391"/>
                <a:gd name="connsiteY49" fmla="*/ 399088 h 6394882"/>
                <a:gd name="connsiteX50" fmla="*/ 6346667 w 20771391"/>
                <a:gd name="connsiteY50" fmla="*/ 409246 h 6394882"/>
                <a:gd name="connsiteX51" fmla="*/ 7542925 w 20771391"/>
                <a:gd name="connsiteY51" fmla="*/ 151775 h 6394882"/>
                <a:gd name="connsiteX52" fmla="*/ 8149553 w 20771391"/>
                <a:gd name="connsiteY52" fmla="*/ 854177 h 6394882"/>
                <a:gd name="connsiteX53" fmla="*/ 8152836 w 20771391"/>
                <a:gd name="connsiteY53" fmla="*/ 855208 h 6394882"/>
                <a:gd name="connsiteX54" fmla="*/ 8197160 w 20771391"/>
                <a:gd name="connsiteY54" fmla="*/ 869139 h 6394882"/>
                <a:gd name="connsiteX55" fmla="*/ 8283464 w 20771391"/>
                <a:gd name="connsiteY55" fmla="*/ 831675 h 6394882"/>
                <a:gd name="connsiteX56" fmla="*/ 9566080 w 20771391"/>
                <a:gd name="connsiteY56" fmla="*/ 909317 h 6394882"/>
                <a:gd name="connsiteX57" fmla="*/ 9566393 w 20771391"/>
                <a:gd name="connsiteY57" fmla="*/ 908845 h 6394882"/>
                <a:gd name="connsiteX58" fmla="*/ 9565017 w 20771391"/>
                <a:gd name="connsiteY58" fmla="*/ 907880 h 6394882"/>
                <a:gd name="connsiteX59" fmla="*/ 9566447 w 20771391"/>
                <a:gd name="connsiteY59" fmla="*/ 908762 h 6394882"/>
                <a:gd name="connsiteX60" fmla="*/ 9638893 w 20771391"/>
                <a:gd name="connsiteY60" fmla="*/ 799370 h 6394882"/>
                <a:gd name="connsiteX61" fmla="*/ 11361741 w 20771391"/>
                <a:gd name="connsiteY61" fmla="*/ 654866 h 6394882"/>
                <a:gd name="connsiteX62" fmla="*/ 12061436 w 20771391"/>
                <a:gd name="connsiteY62" fmla="*/ 190240 h 6394882"/>
                <a:gd name="connsiteX63" fmla="*/ 12185784 w 20771391"/>
                <a:gd name="connsiteY63" fmla="*/ 181776 h 6394882"/>
                <a:gd name="connsiteX64" fmla="*/ 12847102 w 20771391"/>
                <a:gd name="connsiteY64" fmla="*/ 431661 h 6394882"/>
                <a:gd name="connsiteX65" fmla="*/ 12918926 w 20771391"/>
                <a:gd name="connsiteY65" fmla="*/ 507328 h 6394882"/>
                <a:gd name="connsiteX66" fmla="*/ 12926438 w 20771391"/>
                <a:gd name="connsiteY66" fmla="*/ 497882 h 6394882"/>
                <a:gd name="connsiteX67" fmla="*/ 12919558 w 20771391"/>
                <a:gd name="connsiteY67" fmla="*/ 507994 h 6394882"/>
                <a:gd name="connsiteX68" fmla="*/ 12929200 w 20771391"/>
                <a:gd name="connsiteY68" fmla="*/ 518152 h 6394882"/>
                <a:gd name="connsiteX69" fmla="*/ 14125458 w 20771391"/>
                <a:gd name="connsiteY69" fmla="*/ 260681 h 6394882"/>
                <a:gd name="connsiteX70" fmla="*/ 14597010 w 20771391"/>
                <a:gd name="connsiteY70" fmla="*/ 636575 h 6394882"/>
                <a:gd name="connsiteX71" fmla="*/ 14609605 w 20771391"/>
                <a:gd name="connsiteY71" fmla="*/ 658401 h 6394882"/>
                <a:gd name="connsiteX72" fmla="*/ 14636617 w 20771391"/>
                <a:gd name="connsiteY72" fmla="*/ 617612 h 6394882"/>
                <a:gd name="connsiteX73" fmla="*/ 16359465 w 20771391"/>
                <a:gd name="connsiteY73" fmla="*/ 473108 h 6394882"/>
                <a:gd name="connsiteX74" fmla="*/ 17059160 w 20771391"/>
                <a:gd name="connsiteY74" fmla="*/ 8482 h 6394882"/>
                <a:gd name="connsiteX75" fmla="*/ 17183508 w 20771391"/>
                <a:gd name="connsiteY75" fmla="*/ 18 h 639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0771391" h="6394882">
                  <a:moveTo>
                    <a:pt x="17183508" y="18"/>
                  </a:moveTo>
                  <a:cubicBezTo>
                    <a:pt x="17431168" y="-1462"/>
                    <a:pt x="17669594" y="88605"/>
                    <a:pt x="17844826" y="249903"/>
                  </a:cubicBezTo>
                  <a:lnTo>
                    <a:pt x="17916650" y="325570"/>
                  </a:lnTo>
                  <a:lnTo>
                    <a:pt x="17924162" y="316124"/>
                  </a:lnTo>
                  <a:lnTo>
                    <a:pt x="17917282" y="326236"/>
                  </a:lnTo>
                  <a:lnTo>
                    <a:pt x="17926924" y="336394"/>
                  </a:lnTo>
                  <a:cubicBezTo>
                    <a:pt x="18220570" y="18114"/>
                    <a:pt x="18706298" y="-86399"/>
                    <a:pt x="19123182" y="78923"/>
                  </a:cubicBezTo>
                  <a:cubicBezTo>
                    <a:pt x="19440839" y="204855"/>
                    <a:pt x="19668616" y="468507"/>
                    <a:pt x="19729810" y="781325"/>
                  </a:cubicBezTo>
                  <a:lnTo>
                    <a:pt x="19733094" y="782356"/>
                  </a:lnTo>
                  <a:lnTo>
                    <a:pt x="19863798" y="823435"/>
                  </a:lnTo>
                  <a:cubicBezTo>
                    <a:pt x="20167360" y="938803"/>
                    <a:pt x="20404220" y="1171196"/>
                    <a:pt x="20508334" y="1463025"/>
                  </a:cubicBezTo>
                  <a:cubicBezTo>
                    <a:pt x="20594812" y="1705113"/>
                    <a:pt x="20582490" y="1968047"/>
                    <a:pt x="20473488" y="2202228"/>
                  </a:cubicBezTo>
                  <a:cubicBezTo>
                    <a:pt x="20741424" y="2523384"/>
                    <a:pt x="20835128" y="2939707"/>
                    <a:pt x="20728038" y="3332453"/>
                  </a:cubicBezTo>
                  <a:cubicBezTo>
                    <a:pt x="20585676" y="3854582"/>
                    <a:pt x="20114398" y="4245604"/>
                    <a:pt x="19535604" y="4321796"/>
                  </a:cubicBezTo>
                  <a:cubicBezTo>
                    <a:pt x="19532842" y="4647695"/>
                    <a:pt x="19377095" y="4956774"/>
                    <a:pt x="19108734" y="5169536"/>
                  </a:cubicBezTo>
                  <a:cubicBezTo>
                    <a:pt x="18700986" y="5492848"/>
                    <a:pt x="18111994" y="5534394"/>
                    <a:pt x="17655376" y="5272180"/>
                  </a:cubicBezTo>
                  <a:cubicBezTo>
                    <a:pt x="17507703" y="5722573"/>
                    <a:pt x="17112279" y="6066874"/>
                    <a:pt x="16616778" y="6176561"/>
                  </a:cubicBezTo>
                  <a:cubicBezTo>
                    <a:pt x="16032884" y="6305799"/>
                    <a:pt x="15423494" y="6085562"/>
                    <a:pt x="15089690" y="5624530"/>
                  </a:cubicBezTo>
                  <a:cubicBezTo>
                    <a:pt x="14597269" y="5898030"/>
                    <a:pt x="14012885" y="5904510"/>
                    <a:pt x="13532209" y="5690966"/>
                  </a:cubicBezTo>
                  <a:lnTo>
                    <a:pt x="13394962" y="5622178"/>
                  </a:lnTo>
                  <a:lnTo>
                    <a:pt x="13210654" y="5621940"/>
                  </a:lnTo>
                  <a:cubicBezTo>
                    <a:pt x="13018731" y="5607882"/>
                    <a:pt x="12828884" y="5552268"/>
                    <a:pt x="12657652" y="5453938"/>
                  </a:cubicBezTo>
                  <a:cubicBezTo>
                    <a:pt x="12509979" y="5904331"/>
                    <a:pt x="12114555" y="6248632"/>
                    <a:pt x="11619054" y="6358319"/>
                  </a:cubicBezTo>
                  <a:cubicBezTo>
                    <a:pt x="11035160" y="6487557"/>
                    <a:pt x="10425771" y="6267320"/>
                    <a:pt x="10091966" y="5806288"/>
                  </a:cubicBezTo>
                  <a:cubicBezTo>
                    <a:pt x="9304093" y="6243888"/>
                    <a:pt x="8280793" y="5997918"/>
                    <a:pt x="7823537" y="5260870"/>
                  </a:cubicBezTo>
                  <a:cubicBezTo>
                    <a:pt x="7767390" y="5266926"/>
                    <a:pt x="7711671" y="5268215"/>
                    <a:pt x="7656903" y="5265056"/>
                  </a:cubicBezTo>
                  <a:lnTo>
                    <a:pt x="7522673" y="5246285"/>
                  </a:lnTo>
                  <a:lnTo>
                    <a:pt x="7367687" y="5350379"/>
                  </a:lnTo>
                  <a:cubicBezTo>
                    <a:pt x="6975548" y="5571340"/>
                    <a:pt x="6474659" y="5574469"/>
                    <a:pt x="6075118" y="5345032"/>
                  </a:cubicBezTo>
                  <a:cubicBezTo>
                    <a:pt x="5927445" y="5795425"/>
                    <a:pt x="5532021" y="6139726"/>
                    <a:pt x="5036520" y="6249413"/>
                  </a:cubicBezTo>
                  <a:cubicBezTo>
                    <a:pt x="4452627" y="6378651"/>
                    <a:pt x="3843237" y="6158414"/>
                    <a:pt x="3509431" y="5697382"/>
                  </a:cubicBezTo>
                  <a:cubicBezTo>
                    <a:pt x="2721559" y="6134982"/>
                    <a:pt x="1698259" y="5889012"/>
                    <a:pt x="1241004" y="5151964"/>
                  </a:cubicBezTo>
                  <a:cubicBezTo>
                    <a:pt x="791823" y="5200411"/>
                    <a:pt x="370052" y="4943803"/>
                    <a:pt x="243626" y="4545018"/>
                  </a:cubicBezTo>
                  <a:cubicBezTo>
                    <a:pt x="152048" y="4256496"/>
                    <a:pt x="233002" y="3945116"/>
                    <a:pt x="456743" y="3725742"/>
                  </a:cubicBezTo>
                  <a:cubicBezTo>
                    <a:pt x="139299" y="3553664"/>
                    <a:pt x="-37484" y="3223452"/>
                    <a:pt x="6712" y="2885189"/>
                  </a:cubicBezTo>
                  <a:cubicBezTo>
                    <a:pt x="58557" y="2489136"/>
                    <a:pt x="399799" y="2178906"/>
                    <a:pt x="828582" y="2138079"/>
                  </a:cubicBezTo>
                  <a:cubicBezTo>
                    <a:pt x="831131" y="2131466"/>
                    <a:pt x="833894" y="2124997"/>
                    <a:pt x="836443" y="2118384"/>
                  </a:cubicBezTo>
                  <a:cubicBezTo>
                    <a:pt x="778862" y="1728369"/>
                    <a:pt x="913148" y="1335047"/>
                    <a:pt x="1202545" y="1045519"/>
                  </a:cubicBezTo>
                  <a:cubicBezTo>
                    <a:pt x="1659800" y="588225"/>
                    <a:pt x="2401140" y="486300"/>
                    <a:pt x="2983546" y="800411"/>
                  </a:cubicBezTo>
                  <a:lnTo>
                    <a:pt x="2983859" y="799939"/>
                  </a:lnTo>
                  <a:lnTo>
                    <a:pt x="2982483" y="798974"/>
                  </a:lnTo>
                  <a:lnTo>
                    <a:pt x="2983913" y="799856"/>
                  </a:lnTo>
                  <a:lnTo>
                    <a:pt x="3056359" y="690464"/>
                  </a:lnTo>
                  <a:cubicBezTo>
                    <a:pt x="3450125" y="169732"/>
                    <a:pt x="4272843" y="86383"/>
                    <a:pt x="4779207" y="545960"/>
                  </a:cubicBezTo>
                  <a:cubicBezTo>
                    <a:pt x="4915407" y="294527"/>
                    <a:pt x="5176969" y="120724"/>
                    <a:pt x="5478902" y="81334"/>
                  </a:cubicBezTo>
                  <a:cubicBezTo>
                    <a:pt x="5520441" y="75907"/>
                    <a:pt x="5561974" y="73117"/>
                    <a:pt x="5603251" y="72870"/>
                  </a:cubicBezTo>
                  <a:cubicBezTo>
                    <a:pt x="5850910" y="71390"/>
                    <a:pt x="6089337" y="161457"/>
                    <a:pt x="6264568" y="322755"/>
                  </a:cubicBezTo>
                  <a:lnTo>
                    <a:pt x="6336392" y="398422"/>
                  </a:lnTo>
                  <a:lnTo>
                    <a:pt x="6343904" y="388976"/>
                  </a:lnTo>
                  <a:lnTo>
                    <a:pt x="6337025" y="399088"/>
                  </a:lnTo>
                  <a:lnTo>
                    <a:pt x="6346667" y="409246"/>
                  </a:lnTo>
                  <a:cubicBezTo>
                    <a:pt x="6640313" y="90966"/>
                    <a:pt x="7126040" y="-13546"/>
                    <a:pt x="7542925" y="151775"/>
                  </a:cubicBezTo>
                  <a:cubicBezTo>
                    <a:pt x="7860581" y="277707"/>
                    <a:pt x="8088358" y="541359"/>
                    <a:pt x="8149553" y="854177"/>
                  </a:cubicBezTo>
                  <a:lnTo>
                    <a:pt x="8152836" y="855208"/>
                  </a:lnTo>
                  <a:lnTo>
                    <a:pt x="8197160" y="869139"/>
                  </a:lnTo>
                  <a:lnTo>
                    <a:pt x="8283464" y="831675"/>
                  </a:lnTo>
                  <a:cubicBezTo>
                    <a:pt x="8690151" y="674057"/>
                    <a:pt x="9165676" y="693366"/>
                    <a:pt x="9566080" y="909317"/>
                  </a:cubicBezTo>
                  <a:lnTo>
                    <a:pt x="9566393" y="908845"/>
                  </a:lnTo>
                  <a:lnTo>
                    <a:pt x="9565017" y="907880"/>
                  </a:lnTo>
                  <a:lnTo>
                    <a:pt x="9566447" y="908762"/>
                  </a:lnTo>
                  <a:lnTo>
                    <a:pt x="9638893" y="799370"/>
                  </a:lnTo>
                  <a:cubicBezTo>
                    <a:pt x="10032659" y="278638"/>
                    <a:pt x="10855377" y="195289"/>
                    <a:pt x="11361741" y="654866"/>
                  </a:cubicBezTo>
                  <a:cubicBezTo>
                    <a:pt x="11497941" y="403433"/>
                    <a:pt x="11759502" y="229630"/>
                    <a:pt x="12061436" y="190240"/>
                  </a:cubicBezTo>
                  <a:cubicBezTo>
                    <a:pt x="12102975" y="184813"/>
                    <a:pt x="12144508" y="182023"/>
                    <a:pt x="12185784" y="181776"/>
                  </a:cubicBezTo>
                  <a:cubicBezTo>
                    <a:pt x="12433444" y="180296"/>
                    <a:pt x="12671870" y="270363"/>
                    <a:pt x="12847102" y="431661"/>
                  </a:cubicBezTo>
                  <a:lnTo>
                    <a:pt x="12918926" y="507328"/>
                  </a:lnTo>
                  <a:lnTo>
                    <a:pt x="12926438" y="497882"/>
                  </a:lnTo>
                  <a:lnTo>
                    <a:pt x="12919558" y="507994"/>
                  </a:lnTo>
                  <a:lnTo>
                    <a:pt x="12929200" y="518152"/>
                  </a:lnTo>
                  <a:cubicBezTo>
                    <a:pt x="13222846" y="199872"/>
                    <a:pt x="13708574" y="95360"/>
                    <a:pt x="14125458" y="260681"/>
                  </a:cubicBezTo>
                  <a:cubicBezTo>
                    <a:pt x="14323994" y="339389"/>
                    <a:pt x="14487420" y="471893"/>
                    <a:pt x="14597010" y="636575"/>
                  </a:cubicBezTo>
                  <a:lnTo>
                    <a:pt x="14609605" y="658401"/>
                  </a:lnTo>
                  <a:lnTo>
                    <a:pt x="14636617" y="617612"/>
                  </a:lnTo>
                  <a:cubicBezTo>
                    <a:pt x="15030383" y="96880"/>
                    <a:pt x="15853101" y="13531"/>
                    <a:pt x="16359465" y="473108"/>
                  </a:cubicBezTo>
                  <a:cubicBezTo>
                    <a:pt x="16495664" y="221675"/>
                    <a:pt x="16757226" y="47872"/>
                    <a:pt x="17059160" y="8482"/>
                  </a:cubicBezTo>
                  <a:cubicBezTo>
                    <a:pt x="17100699" y="3055"/>
                    <a:pt x="17142232" y="265"/>
                    <a:pt x="1718350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40" name="Litebulb"/>
          <p:cNvSpPr>
            <a:spLocks noEditPoints="1" noChangeArrowheads="1"/>
          </p:cNvSpPr>
          <p:nvPr/>
        </p:nvSpPr>
        <p:spPr bwMode="auto">
          <a:xfrm>
            <a:off x="-321671" y="-254367"/>
            <a:ext cx="2098723" cy="189807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556 w 21600"/>
              <a:gd name="T13" fmla="*/ 2188 h 21600"/>
              <a:gd name="T14" fmla="*/ 18277 w 21600"/>
              <a:gd name="T15" fmla="*/ 92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AE4B89D-D1BC-497E-89C6-47209307E851}"/>
              </a:ext>
            </a:extLst>
          </p:cNvPr>
          <p:cNvGrpSpPr/>
          <p:nvPr/>
        </p:nvGrpSpPr>
        <p:grpSpPr>
          <a:xfrm rot="543480">
            <a:off x="9859725" y="-735782"/>
            <a:ext cx="2265862" cy="2343862"/>
            <a:chOff x="5063311" y="2567808"/>
            <a:chExt cx="2728721" cy="2534425"/>
          </a:xfrm>
        </p:grpSpPr>
        <p:pic>
          <p:nvPicPr>
            <p:cNvPr id="42" name="图片 5">
              <a:extLst>
                <a:ext uri="{FF2B5EF4-FFF2-40B4-BE49-F238E27FC236}">
                  <a16:creationId xmlns:a16="http://schemas.microsoft.com/office/drawing/2014/main" id="{536CD14F-56B4-4BC1-8A2A-E5C110FDB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3664">
              <a:off x="5063311" y="3180638"/>
              <a:ext cx="2186684" cy="19215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43" name="图片 10">
              <a:extLst>
                <a:ext uri="{FF2B5EF4-FFF2-40B4-BE49-F238E27FC236}">
                  <a16:creationId xmlns:a16="http://schemas.microsoft.com/office/drawing/2014/main" id="{D73F7C86-60FD-4522-BB56-95121B415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4783" y="2567808"/>
              <a:ext cx="927249" cy="927249"/>
            </a:xfrm>
            <a:prstGeom prst="rect">
              <a:avLst/>
            </a:prstGeom>
          </p:spPr>
        </p:pic>
      </p:grpSp>
      <p:sp>
        <p:nvSpPr>
          <p:cNvPr id="44" name="PA_任意多边形 74">
            <a:extLst>
              <a:ext uri="{FF2B5EF4-FFF2-40B4-BE49-F238E27FC236}">
                <a16:creationId xmlns:a16="http://schemas.microsoft.com/office/drawing/2014/main" id="{CC0749B3-5EBA-4C1F-963C-370421C3715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1338625" y="-5676308"/>
            <a:ext cx="15357178" cy="6546017"/>
          </a:xfrm>
          <a:custGeom>
            <a:avLst/>
            <a:gdLst>
              <a:gd name="connsiteX0" fmla="*/ 11183573 w 15357178"/>
              <a:gd name="connsiteY0" fmla="*/ 18 h 6546017"/>
              <a:gd name="connsiteX1" fmla="*/ 11952849 w 15357178"/>
              <a:gd name="connsiteY1" fmla="*/ 249903 h 6546017"/>
              <a:gd name="connsiteX2" fmla="*/ 12036399 w 15357178"/>
              <a:gd name="connsiteY2" fmla="*/ 325570 h 6546017"/>
              <a:gd name="connsiteX3" fmla="*/ 12045138 w 15357178"/>
              <a:gd name="connsiteY3" fmla="*/ 316124 h 6546017"/>
              <a:gd name="connsiteX4" fmla="*/ 12037135 w 15357178"/>
              <a:gd name="connsiteY4" fmla="*/ 326236 h 6546017"/>
              <a:gd name="connsiteX5" fmla="*/ 12048351 w 15357178"/>
              <a:gd name="connsiteY5" fmla="*/ 336394 h 6546017"/>
              <a:gd name="connsiteX6" fmla="*/ 13439899 w 15357178"/>
              <a:gd name="connsiteY6" fmla="*/ 78923 h 6546017"/>
              <a:gd name="connsiteX7" fmla="*/ 14145560 w 15357178"/>
              <a:gd name="connsiteY7" fmla="*/ 781325 h 6546017"/>
              <a:gd name="connsiteX8" fmla="*/ 14149379 w 15357178"/>
              <a:gd name="connsiteY8" fmla="*/ 782356 h 6546017"/>
              <a:gd name="connsiteX9" fmla="*/ 14301422 w 15357178"/>
              <a:gd name="connsiteY9" fmla="*/ 823435 h 6546017"/>
              <a:gd name="connsiteX10" fmla="*/ 15051178 w 15357178"/>
              <a:gd name="connsiteY10" fmla="*/ 1463025 h 6546017"/>
              <a:gd name="connsiteX11" fmla="*/ 15010643 w 15357178"/>
              <a:gd name="connsiteY11" fmla="*/ 2202228 h 6546017"/>
              <a:gd name="connsiteX12" fmla="*/ 15306748 w 15357178"/>
              <a:gd name="connsiteY12" fmla="*/ 3332453 h 6546017"/>
              <a:gd name="connsiteX13" fmla="*/ 13919650 w 15357178"/>
              <a:gd name="connsiteY13" fmla="*/ 4321796 h 6546017"/>
              <a:gd name="connsiteX14" fmla="*/ 13423092 w 15357178"/>
              <a:gd name="connsiteY14" fmla="*/ 5169536 h 6546017"/>
              <a:gd name="connsiteX15" fmla="*/ 11732473 w 15357178"/>
              <a:gd name="connsiteY15" fmla="*/ 5272180 h 6546017"/>
              <a:gd name="connsiteX16" fmla="*/ 10524323 w 15357178"/>
              <a:gd name="connsiteY16" fmla="*/ 6176561 h 6546017"/>
              <a:gd name="connsiteX17" fmla="*/ 8747937 w 15357178"/>
              <a:gd name="connsiteY17" fmla="*/ 5624530 h 6546017"/>
              <a:gd name="connsiteX18" fmla="*/ 7107332 w 15357178"/>
              <a:gd name="connsiteY18" fmla="*/ 5748382 h 6546017"/>
              <a:gd name="connsiteX19" fmla="*/ 6960886 w 15357178"/>
              <a:gd name="connsiteY19" fmla="*/ 5699250 h 6546017"/>
              <a:gd name="connsiteX20" fmla="*/ 6807099 w 15357178"/>
              <a:gd name="connsiteY20" fmla="*/ 5746125 h 6546017"/>
              <a:gd name="connsiteX21" fmla="*/ 5899414 w 15357178"/>
              <a:gd name="connsiteY21" fmla="*/ 5605072 h 6546017"/>
              <a:gd name="connsiteX22" fmla="*/ 4890854 w 15357178"/>
              <a:gd name="connsiteY22" fmla="*/ 6509454 h 6546017"/>
              <a:gd name="connsiteX23" fmla="*/ 3407932 w 15357178"/>
              <a:gd name="connsiteY23" fmla="*/ 5957423 h 6546017"/>
              <a:gd name="connsiteX24" fmla="*/ 1205111 w 15357178"/>
              <a:gd name="connsiteY24" fmla="*/ 5412006 h 6546017"/>
              <a:gd name="connsiteX25" fmla="*/ 236579 w 15357178"/>
              <a:gd name="connsiteY25" fmla="*/ 4805060 h 6546017"/>
              <a:gd name="connsiteX26" fmla="*/ 443532 w 15357178"/>
              <a:gd name="connsiteY26" fmla="*/ 3985783 h 6546017"/>
              <a:gd name="connsiteX27" fmla="*/ 6517 w 15357178"/>
              <a:gd name="connsiteY27" fmla="*/ 3145230 h 6546017"/>
              <a:gd name="connsiteX28" fmla="*/ 804616 w 15357178"/>
              <a:gd name="connsiteY28" fmla="*/ 2398120 h 6546017"/>
              <a:gd name="connsiteX29" fmla="*/ 812250 w 15357178"/>
              <a:gd name="connsiteY29" fmla="*/ 2378425 h 6546017"/>
              <a:gd name="connsiteX30" fmla="*/ 1167764 w 15357178"/>
              <a:gd name="connsiteY30" fmla="*/ 1305560 h 6546017"/>
              <a:gd name="connsiteX31" fmla="*/ 2897255 w 15357178"/>
              <a:gd name="connsiteY31" fmla="*/ 1060452 h 6546017"/>
              <a:gd name="connsiteX32" fmla="*/ 2897559 w 15357178"/>
              <a:gd name="connsiteY32" fmla="*/ 1059980 h 6546017"/>
              <a:gd name="connsiteX33" fmla="*/ 2896224 w 15357178"/>
              <a:gd name="connsiteY33" fmla="*/ 1059015 h 6546017"/>
              <a:gd name="connsiteX34" fmla="*/ 2897612 w 15357178"/>
              <a:gd name="connsiteY34" fmla="*/ 1059897 h 6546017"/>
              <a:gd name="connsiteX35" fmla="*/ 2967962 w 15357178"/>
              <a:gd name="connsiteY35" fmla="*/ 950505 h 6546017"/>
              <a:gd name="connsiteX36" fmla="*/ 4640984 w 15357178"/>
              <a:gd name="connsiteY36" fmla="*/ 806001 h 6546017"/>
              <a:gd name="connsiteX37" fmla="*/ 5320441 w 15357178"/>
              <a:gd name="connsiteY37" fmla="*/ 341375 h 6546017"/>
              <a:gd name="connsiteX38" fmla="*/ 5441194 w 15357178"/>
              <a:gd name="connsiteY38" fmla="*/ 332911 h 6546017"/>
              <a:gd name="connsiteX39" fmla="*/ 6083385 w 15357178"/>
              <a:gd name="connsiteY39" fmla="*/ 582796 h 6546017"/>
              <a:gd name="connsiteX40" fmla="*/ 6153132 w 15357178"/>
              <a:gd name="connsiteY40" fmla="*/ 658463 h 6546017"/>
              <a:gd name="connsiteX41" fmla="*/ 6160427 w 15357178"/>
              <a:gd name="connsiteY41" fmla="*/ 649017 h 6546017"/>
              <a:gd name="connsiteX42" fmla="*/ 6153746 w 15357178"/>
              <a:gd name="connsiteY42" fmla="*/ 659129 h 6546017"/>
              <a:gd name="connsiteX43" fmla="*/ 6163109 w 15357178"/>
              <a:gd name="connsiteY43" fmla="*/ 669287 h 6546017"/>
              <a:gd name="connsiteX44" fmla="*/ 7324770 w 15357178"/>
              <a:gd name="connsiteY44" fmla="*/ 411816 h 6546017"/>
              <a:gd name="connsiteX45" fmla="*/ 7538593 w 15357178"/>
              <a:gd name="connsiteY45" fmla="*/ 530704 h 6546017"/>
              <a:gd name="connsiteX46" fmla="*/ 7582444 w 15357178"/>
              <a:gd name="connsiteY46" fmla="*/ 566853 h 6546017"/>
              <a:gd name="connsiteX47" fmla="*/ 7601474 w 15357178"/>
              <a:gd name="connsiteY47" fmla="*/ 569035 h 6546017"/>
              <a:gd name="connsiteX48" fmla="*/ 8136199 w 15357178"/>
              <a:gd name="connsiteY48" fmla="*/ 727559 h 6546017"/>
              <a:gd name="connsiteX49" fmla="*/ 8136563 w 15357178"/>
              <a:gd name="connsiteY49" fmla="*/ 727087 h 6546017"/>
              <a:gd name="connsiteX50" fmla="*/ 8134963 w 15357178"/>
              <a:gd name="connsiteY50" fmla="*/ 726122 h 6546017"/>
              <a:gd name="connsiteX51" fmla="*/ 8136627 w 15357178"/>
              <a:gd name="connsiteY51" fmla="*/ 727004 h 6546017"/>
              <a:gd name="connsiteX52" fmla="*/ 8220899 w 15357178"/>
              <a:gd name="connsiteY52" fmla="*/ 617612 h 6546017"/>
              <a:gd name="connsiteX53" fmla="*/ 10225004 w 15357178"/>
              <a:gd name="connsiteY53" fmla="*/ 473108 h 6546017"/>
              <a:gd name="connsiteX54" fmla="*/ 11038923 w 15357178"/>
              <a:gd name="connsiteY54" fmla="*/ 8482 h 6546017"/>
              <a:gd name="connsiteX55" fmla="*/ 11183573 w 15357178"/>
              <a:gd name="connsiteY55" fmla="*/ 18 h 654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5357178" h="6546017">
                <a:moveTo>
                  <a:pt x="11183573" y="18"/>
                </a:moveTo>
                <a:cubicBezTo>
                  <a:pt x="11471663" y="-1462"/>
                  <a:pt x="11749013" y="88605"/>
                  <a:pt x="11952849" y="249903"/>
                </a:cubicBezTo>
                <a:lnTo>
                  <a:pt x="12036399" y="325570"/>
                </a:lnTo>
                <a:lnTo>
                  <a:pt x="12045138" y="316124"/>
                </a:lnTo>
                <a:lnTo>
                  <a:pt x="12037135" y="326236"/>
                </a:lnTo>
                <a:lnTo>
                  <a:pt x="12048351" y="336394"/>
                </a:lnTo>
                <a:cubicBezTo>
                  <a:pt x="12389935" y="18114"/>
                  <a:pt x="12954959" y="-86399"/>
                  <a:pt x="13439899" y="78923"/>
                </a:cubicBezTo>
                <a:cubicBezTo>
                  <a:pt x="13809413" y="204855"/>
                  <a:pt x="14074376" y="468507"/>
                  <a:pt x="14145560" y="781325"/>
                </a:cubicBezTo>
                <a:lnTo>
                  <a:pt x="14149379" y="782356"/>
                </a:lnTo>
                <a:lnTo>
                  <a:pt x="14301422" y="823435"/>
                </a:lnTo>
                <a:cubicBezTo>
                  <a:pt x="14654538" y="938803"/>
                  <a:pt x="14930067" y="1171196"/>
                  <a:pt x="15051178" y="1463025"/>
                </a:cubicBezTo>
                <a:cubicBezTo>
                  <a:pt x="15151775" y="1705113"/>
                  <a:pt x="15137439" y="1968047"/>
                  <a:pt x="15010643" y="2202228"/>
                </a:cubicBezTo>
                <a:cubicBezTo>
                  <a:pt x="15322320" y="2523384"/>
                  <a:pt x="15431320" y="2939707"/>
                  <a:pt x="15306748" y="3332453"/>
                </a:cubicBezTo>
                <a:cubicBezTo>
                  <a:pt x="15141147" y="3854582"/>
                  <a:pt x="14592931" y="4245604"/>
                  <a:pt x="13919650" y="4321796"/>
                </a:cubicBezTo>
                <a:cubicBezTo>
                  <a:pt x="13916436" y="4647695"/>
                  <a:pt x="13735263" y="4956774"/>
                  <a:pt x="13423092" y="5169536"/>
                </a:cubicBezTo>
                <a:cubicBezTo>
                  <a:pt x="12948779" y="5492848"/>
                  <a:pt x="12263633" y="5534394"/>
                  <a:pt x="11732473" y="5272180"/>
                </a:cubicBezTo>
                <a:cubicBezTo>
                  <a:pt x="11560692" y="5722573"/>
                  <a:pt x="11100715" y="6066874"/>
                  <a:pt x="10524323" y="6176561"/>
                </a:cubicBezTo>
                <a:cubicBezTo>
                  <a:pt x="9845109" y="6305799"/>
                  <a:pt x="9136235" y="6085562"/>
                  <a:pt x="8747937" y="5624530"/>
                </a:cubicBezTo>
                <a:cubicBezTo>
                  <a:pt x="8232409" y="5870680"/>
                  <a:pt x="7630230" y="5900544"/>
                  <a:pt x="7107332" y="5748382"/>
                </a:cubicBezTo>
                <a:lnTo>
                  <a:pt x="6960886" y="5699250"/>
                </a:lnTo>
                <a:lnTo>
                  <a:pt x="6807099" y="5746125"/>
                </a:lnTo>
                <a:cubicBezTo>
                  <a:pt x="6503893" y="5814184"/>
                  <a:pt x="6176547" y="5768956"/>
                  <a:pt x="5899414" y="5605072"/>
                </a:cubicBezTo>
                <a:cubicBezTo>
                  <a:pt x="5756012" y="6055466"/>
                  <a:pt x="5372025" y="6399766"/>
                  <a:pt x="4890854" y="6509454"/>
                </a:cubicBezTo>
                <a:cubicBezTo>
                  <a:pt x="4323848" y="6638692"/>
                  <a:pt x="3732083" y="6418455"/>
                  <a:pt x="3407932" y="5957423"/>
                </a:cubicBezTo>
                <a:cubicBezTo>
                  <a:pt x="2642846" y="6395022"/>
                  <a:pt x="1649141" y="6149052"/>
                  <a:pt x="1205111" y="5412006"/>
                </a:cubicBezTo>
                <a:cubicBezTo>
                  <a:pt x="768921" y="5460452"/>
                  <a:pt x="359348" y="5203844"/>
                  <a:pt x="236579" y="4805060"/>
                </a:cubicBezTo>
                <a:cubicBezTo>
                  <a:pt x="147649" y="4516537"/>
                  <a:pt x="226262" y="4205157"/>
                  <a:pt x="443532" y="3985783"/>
                </a:cubicBezTo>
                <a:cubicBezTo>
                  <a:pt x="135269" y="3813705"/>
                  <a:pt x="-36401" y="3483493"/>
                  <a:pt x="6517" y="3145230"/>
                </a:cubicBezTo>
                <a:cubicBezTo>
                  <a:pt x="56862" y="2749177"/>
                  <a:pt x="388234" y="2438947"/>
                  <a:pt x="804616" y="2398120"/>
                </a:cubicBezTo>
                <a:cubicBezTo>
                  <a:pt x="807092" y="2391507"/>
                  <a:pt x="809775" y="2385038"/>
                  <a:pt x="812250" y="2378425"/>
                </a:cubicBezTo>
                <a:cubicBezTo>
                  <a:pt x="756334" y="1988410"/>
                  <a:pt x="886737" y="1595088"/>
                  <a:pt x="1167764" y="1305560"/>
                </a:cubicBezTo>
                <a:cubicBezTo>
                  <a:pt x="1611795" y="848266"/>
                  <a:pt x="2331694" y="746341"/>
                  <a:pt x="2897255" y="1060452"/>
                </a:cubicBezTo>
                <a:lnTo>
                  <a:pt x="2897559" y="1059980"/>
                </a:lnTo>
                <a:lnTo>
                  <a:pt x="2896224" y="1059015"/>
                </a:lnTo>
                <a:lnTo>
                  <a:pt x="2897612" y="1059897"/>
                </a:lnTo>
                <a:lnTo>
                  <a:pt x="2967962" y="950505"/>
                </a:lnTo>
                <a:cubicBezTo>
                  <a:pt x="3350341" y="429773"/>
                  <a:pt x="4149264" y="346424"/>
                  <a:pt x="4640984" y="806001"/>
                </a:cubicBezTo>
                <a:cubicBezTo>
                  <a:pt x="4773244" y="554568"/>
                  <a:pt x="5027241" y="380765"/>
                  <a:pt x="5320441" y="341375"/>
                </a:cubicBezTo>
                <a:cubicBezTo>
                  <a:pt x="5360780" y="335948"/>
                  <a:pt x="5401111" y="333158"/>
                  <a:pt x="5441194" y="332911"/>
                </a:cubicBezTo>
                <a:cubicBezTo>
                  <a:pt x="5681691" y="331431"/>
                  <a:pt x="5913222" y="421498"/>
                  <a:pt x="6083385" y="582796"/>
                </a:cubicBezTo>
                <a:lnTo>
                  <a:pt x="6153132" y="658463"/>
                </a:lnTo>
                <a:lnTo>
                  <a:pt x="6160427" y="649017"/>
                </a:lnTo>
                <a:lnTo>
                  <a:pt x="6153746" y="659129"/>
                </a:lnTo>
                <a:lnTo>
                  <a:pt x="6163109" y="669287"/>
                </a:lnTo>
                <a:cubicBezTo>
                  <a:pt x="6448263" y="351007"/>
                  <a:pt x="6919943" y="246495"/>
                  <a:pt x="7324770" y="411816"/>
                </a:cubicBezTo>
                <a:cubicBezTo>
                  <a:pt x="7401887" y="443299"/>
                  <a:pt x="7473549" y="483390"/>
                  <a:pt x="7538593" y="530704"/>
                </a:cubicBezTo>
                <a:lnTo>
                  <a:pt x="7582444" y="566853"/>
                </a:lnTo>
                <a:lnTo>
                  <a:pt x="7601474" y="569035"/>
                </a:lnTo>
                <a:cubicBezTo>
                  <a:pt x="7785902" y="596506"/>
                  <a:pt x="7966828" y="649032"/>
                  <a:pt x="8136199" y="727559"/>
                </a:cubicBezTo>
                <a:lnTo>
                  <a:pt x="8136563" y="727087"/>
                </a:lnTo>
                <a:lnTo>
                  <a:pt x="8134963" y="726122"/>
                </a:lnTo>
                <a:lnTo>
                  <a:pt x="8136627" y="727004"/>
                </a:lnTo>
                <a:lnTo>
                  <a:pt x="8220899" y="617612"/>
                </a:lnTo>
                <a:cubicBezTo>
                  <a:pt x="8678948" y="96880"/>
                  <a:pt x="9635975" y="13531"/>
                  <a:pt x="10225004" y="473108"/>
                </a:cubicBezTo>
                <a:cubicBezTo>
                  <a:pt x="10383438" y="221675"/>
                  <a:pt x="10687699" y="47872"/>
                  <a:pt x="11038923" y="8482"/>
                </a:cubicBezTo>
                <a:cubicBezTo>
                  <a:pt x="11087244" y="3055"/>
                  <a:pt x="11135557" y="265"/>
                  <a:pt x="11183573" y="18"/>
                </a:cubicBezTo>
                <a:close/>
              </a:path>
            </a:pathLst>
          </a:custGeom>
          <a:solidFill>
            <a:srgbClr val="DEFC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26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0.11354 -0.0055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8" grpId="0"/>
      <p:bldP spid="122" grpId="0"/>
      <p:bldP spid="124" grpId="0"/>
      <p:bldP spid="104" grpId="0"/>
      <p:bldP spid="106" grpId="0"/>
      <p:bldP spid="108" grpId="0"/>
      <p:bldP spid="1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4330379" y="2164345"/>
            <a:ext cx="1681163" cy="2930524"/>
            <a:chOff x="4643439" y="2103438"/>
            <a:chExt cx="1681163" cy="2930525"/>
          </a:xfrm>
          <a:solidFill>
            <a:schemeClr val="accent2"/>
          </a:solidFill>
        </p:grpSpPr>
        <p:sp>
          <p:nvSpPr>
            <p:cNvPr id="6" name="Freeform 6"/>
            <p:cNvSpPr/>
            <p:nvPr/>
          </p:nvSpPr>
          <p:spPr bwMode="auto">
            <a:xfrm>
              <a:off x="5692777" y="2201863"/>
              <a:ext cx="192088" cy="233362"/>
            </a:xfrm>
            <a:custGeom>
              <a:avLst/>
              <a:gdLst>
                <a:gd name="T0" fmla="*/ 16 w 39"/>
                <a:gd name="T1" fmla="*/ 22 h 47"/>
                <a:gd name="T2" fmla="*/ 13 w 39"/>
                <a:gd name="T3" fmla="*/ 25 h 47"/>
                <a:gd name="T4" fmla="*/ 10 w 39"/>
                <a:gd name="T5" fmla="*/ 29 h 47"/>
                <a:gd name="T6" fmla="*/ 1 w 39"/>
                <a:gd name="T7" fmla="*/ 44 h 47"/>
                <a:gd name="T8" fmla="*/ 3 w 39"/>
                <a:gd name="T9" fmla="*/ 46 h 47"/>
                <a:gd name="T10" fmla="*/ 20 w 39"/>
                <a:gd name="T11" fmla="*/ 29 h 47"/>
                <a:gd name="T12" fmla="*/ 22 w 39"/>
                <a:gd name="T13" fmla="*/ 27 h 47"/>
                <a:gd name="T14" fmla="*/ 24 w 39"/>
                <a:gd name="T15" fmla="*/ 25 h 47"/>
                <a:gd name="T16" fmla="*/ 27 w 39"/>
                <a:gd name="T17" fmla="*/ 21 h 47"/>
                <a:gd name="T18" fmla="*/ 31 w 39"/>
                <a:gd name="T19" fmla="*/ 16 h 47"/>
                <a:gd name="T20" fmla="*/ 38 w 39"/>
                <a:gd name="T21" fmla="*/ 3 h 47"/>
                <a:gd name="T22" fmla="*/ 35 w 39"/>
                <a:gd name="T23" fmla="*/ 1 h 47"/>
                <a:gd name="T24" fmla="*/ 31 w 39"/>
                <a:gd name="T25" fmla="*/ 5 h 47"/>
                <a:gd name="T26" fmla="*/ 27 w 39"/>
                <a:gd name="T27" fmla="*/ 9 h 47"/>
                <a:gd name="T28" fmla="*/ 16 w 39"/>
                <a:gd name="T29" fmla="*/ 2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7">
                  <a:moveTo>
                    <a:pt x="16" y="22"/>
                  </a:moveTo>
                  <a:cubicBezTo>
                    <a:pt x="15" y="23"/>
                    <a:pt x="14" y="24"/>
                    <a:pt x="13" y="25"/>
                  </a:cubicBezTo>
                  <a:cubicBezTo>
                    <a:pt x="12" y="26"/>
                    <a:pt x="11" y="28"/>
                    <a:pt x="10" y="29"/>
                  </a:cubicBezTo>
                  <a:cubicBezTo>
                    <a:pt x="7" y="34"/>
                    <a:pt x="3" y="38"/>
                    <a:pt x="1" y="44"/>
                  </a:cubicBezTo>
                  <a:cubicBezTo>
                    <a:pt x="0" y="45"/>
                    <a:pt x="2" y="47"/>
                    <a:pt x="3" y="46"/>
                  </a:cubicBezTo>
                  <a:cubicBezTo>
                    <a:pt x="10" y="42"/>
                    <a:pt x="15" y="35"/>
                    <a:pt x="20" y="29"/>
                  </a:cubicBezTo>
                  <a:cubicBezTo>
                    <a:pt x="21" y="28"/>
                    <a:pt x="21" y="28"/>
                    <a:pt x="22" y="27"/>
                  </a:cubicBezTo>
                  <a:cubicBezTo>
                    <a:pt x="23" y="26"/>
                    <a:pt x="23" y="26"/>
                    <a:pt x="24" y="25"/>
                  </a:cubicBezTo>
                  <a:cubicBezTo>
                    <a:pt x="25" y="24"/>
                    <a:pt x="26" y="22"/>
                    <a:pt x="27" y="21"/>
                  </a:cubicBezTo>
                  <a:cubicBezTo>
                    <a:pt x="28" y="19"/>
                    <a:pt x="30" y="17"/>
                    <a:pt x="31" y="16"/>
                  </a:cubicBezTo>
                  <a:cubicBezTo>
                    <a:pt x="34" y="12"/>
                    <a:pt x="36" y="7"/>
                    <a:pt x="38" y="3"/>
                  </a:cubicBezTo>
                  <a:cubicBezTo>
                    <a:pt x="39" y="1"/>
                    <a:pt x="37" y="0"/>
                    <a:pt x="35" y="1"/>
                  </a:cubicBezTo>
                  <a:cubicBezTo>
                    <a:pt x="34" y="2"/>
                    <a:pt x="32" y="3"/>
                    <a:pt x="31" y="5"/>
                  </a:cubicBezTo>
                  <a:cubicBezTo>
                    <a:pt x="30" y="6"/>
                    <a:pt x="28" y="7"/>
                    <a:pt x="27" y="9"/>
                  </a:cubicBezTo>
                  <a:cubicBezTo>
                    <a:pt x="23" y="13"/>
                    <a:pt x="20" y="17"/>
                    <a:pt x="1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4643439" y="2103438"/>
              <a:ext cx="1681163" cy="2930525"/>
            </a:xfrm>
            <a:custGeom>
              <a:avLst/>
              <a:gdLst>
                <a:gd name="T0" fmla="*/ 88 w 340"/>
                <a:gd name="T1" fmla="*/ 145 h 592"/>
                <a:gd name="T2" fmla="*/ 111 w 340"/>
                <a:gd name="T3" fmla="*/ 174 h 592"/>
                <a:gd name="T4" fmla="*/ 158 w 340"/>
                <a:gd name="T5" fmla="*/ 240 h 592"/>
                <a:gd name="T6" fmla="*/ 179 w 340"/>
                <a:gd name="T7" fmla="*/ 249 h 592"/>
                <a:gd name="T8" fmla="*/ 139 w 340"/>
                <a:gd name="T9" fmla="*/ 279 h 592"/>
                <a:gd name="T10" fmla="*/ 139 w 340"/>
                <a:gd name="T11" fmla="*/ 287 h 592"/>
                <a:gd name="T12" fmla="*/ 228 w 340"/>
                <a:gd name="T13" fmla="*/ 315 h 592"/>
                <a:gd name="T14" fmla="*/ 206 w 340"/>
                <a:gd name="T15" fmla="*/ 445 h 592"/>
                <a:gd name="T16" fmla="*/ 183 w 340"/>
                <a:gd name="T17" fmla="*/ 523 h 592"/>
                <a:gd name="T18" fmla="*/ 139 w 340"/>
                <a:gd name="T19" fmla="*/ 518 h 592"/>
                <a:gd name="T20" fmla="*/ 116 w 340"/>
                <a:gd name="T21" fmla="*/ 449 h 592"/>
                <a:gd name="T22" fmla="*/ 105 w 340"/>
                <a:gd name="T23" fmla="*/ 345 h 592"/>
                <a:gd name="T24" fmla="*/ 91 w 340"/>
                <a:gd name="T25" fmla="*/ 249 h 592"/>
                <a:gd name="T26" fmla="*/ 45 w 340"/>
                <a:gd name="T27" fmla="*/ 201 h 592"/>
                <a:gd name="T28" fmla="*/ 81 w 340"/>
                <a:gd name="T29" fmla="*/ 249 h 592"/>
                <a:gd name="T30" fmla="*/ 97 w 340"/>
                <a:gd name="T31" fmla="*/ 349 h 592"/>
                <a:gd name="T32" fmla="*/ 112 w 340"/>
                <a:gd name="T33" fmla="*/ 518 h 592"/>
                <a:gd name="T34" fmla="*/ 92 w 340"/>
                <a:gd name="T35" fmla="*/ 549 h 592"/>
                <a:gd name="T36" fmla="*/ 43 w 340"/>
                <a:gd name="T37" fmla="*/ 567 h 592"/>
                <a:gd name="T38" fmla="*/ 2 w 340"/>
                <a:gd name="T39" fmla="*/ 572 h 592"/>
                <a:gd name="T40" fmla="*/ 43 w 340"/>
                <a:gd name="T41" fmla="*/ 577 h 592"/>
                <a:gd name="T42" fmla="*/ 98 w 340"/>
                <a:gd name="T43" fmla="*/ 555 h 592"/>
                <a:gd name="T44" fmla="*/ 118 w 340"/>
                <a:gd name="T45" fmla="*/ 523 h 592"/>
                <a:gd name="T46" fmla="*/ 187 w 340"/>
                <a:gd name="T47" fmla="*/ 532 h 592"/>
                <a:gd name="T48" fmla="*/ 198 w 340"/>
                <a:gd name="T49" fmla="*/ 562 h 592"/>
                <a:gd name="T50" fmla="*/ 219 w 340"/>
                <a:gd name="T51" fmla="*/ 591 h 592"/>
                <a:gd name="T52" fmla="*/ 271 w 340"/>
                <a:gd name="T53" fmla="*/ 570 h 592"/>
                <a:gd name="T54" fmla="*/ 239 w 340"/>
                <a:gd name="T55" fmla="*/ 574 h 592"/>
                <a:gd name="T56" fmla="*/ 200 w 340"/>
                <a:gd name="T57" fmla="*/ 549 h 592"/>
                <a:gd name="T58" fmla="*/ 194 w 340"/>
                <a:gd name="T59" fmla="*/ 529 h 592"/>
                <a:gd name="T60" fmla="*/ 220 w 340"/>
                <a:gd name="T61" fmla="*/ 406 h 592"/>
                <a:gd name="T62" fmla="*/ 236 w 340"/>
                <a:gd name="T63" fmla="*/ 308 h 592"/>
                <a:gd name="T64" fmla="*/ 243 w 340"/>
                <a:gd name="T65" fmla="*/ 297 h 592"/>
                <a:gd name="T66" fmla="*/ 339 w 340"/>
                <a:gd name="T67" fmla="*/ 256 h 592"/>
                <a:gd name="T68" fmla="*/ 293 w 340"/>
                <a:gd name="T69" fmla="*/ 267 h 592"/>
                <a:gd name="T70" fmla="*/ 232 w 340"/>
                <a:gd name="T71" fmla="*/ 294 h 592"/>
                <a:gd name="T72" fmla="*/ 180 w 340"/>
                <a:gd name="T73" fmla="*/ 267 h 592"/>
                <a:gd name="T74" fmla="*/ 232 w 340"/>
                <a:gd name="T75" fmla="*/ 245 h 592"/>
                <a:gd name="T76" fmla="*/ 267 w 340"/>
                <a:gd name="T77" fmla="*/ 209 h 592"/>
                <a:gd name="T78" fmla="*/ 277 w 340"/>
                <a:gd name="T79" fmla="*/ 181 h 592"/>
                <a:gd name="T80" fmla="*/ 276 w 340"/>
                <a:gd name="T81" fmla="*/ 145 h 592"/>
                <a:gd name="T82" fmla="*/ 229 w 340"/>
                <a:gd name="T83" fmla="*/ 75 h 592"/>
                <a:gd name="T84" fmla="*/ 265 w 340"/>
                <a:gd name="T85" fmla="*/ 49 h 592"/>
                <a:gd name="T86" fmla="*/ 266 w 340"/>
                <a:gd name="T87" fmla="*/ 43 h 592"/>
                <a:gd name="T88" fmla="*/ 243 w 340"/>
                <a:gd name="T89" fmla="*/ 53 h 592"/>
                <a:gd name="T90" fmla="*/ 218 w 340"/>
                <a:gd name="T91" fmla="*/ 71 h 592"/>
                <a:gd name="T92" fmla="*/ 243 w 340"/>
                <a:gd name="T93" fmla="*/ 95 h 592"/>
                <a:gd name="T94" fmla="*/ 272 w 340"/>
                <a:gd name="T95" fmla="*/ 191 h 592"/>
                <a:gd name="T96" fmla="*/ 243 w 340"/>
                <a:gd name="T97" fmla="*/ 236 h 592"/>
                <a:gd name="T98" fmla="*/ 188 w 340"/>
                <a:gd name="T99" fmla="*/ 245 h 592"/>
                <a:gd name="T100" fmla="*/ 139 w 340"/>
                <a:gd name="T101" fmla="*/ 219 h 592"/>
                <a:gd name="T102" fmla="*/ 139 w 340"/>
                <a:gd name="T103" fmla="*/ 89 h 592"/>
                <a:gd name="T104" fmla="*/ 221 w 340"/>
                <a:gd name="T105" fmla="*/ 71 h 592"/>
                <a:gd name="T106" fmla="*/ 208 w 340"/>
                <a:gd name="T107" fmla="*/ 49 h 592"/>
                <a:gd name="T108" fmla="*/ 213 w 340"/>
                <a:gd name="T109" fmla="*/ 4 h 592"/>
                <a:gd name="T110" fmla="*/ 201 w 340"/>
                <a:gd name="T111" fmla="*/ 45 h 592"/>
                <a:gd name="T112" fmla="*/ 201 w 340"/>
                <a:gd name="T113" fmla="*/ 62 h 592"/>
                <a:gd name="T114" fmla="*/ 120 w 340"/>
                <a:gd name="T115" fmla="*/ 112 h 592"/>
                <a:gd name="T116" fmla="*/ 96 w 340"/>
                <a:gd name="T117" fmla="*/ 145 h 592"/>
                <a:gd name="T118" fmla="*/ 109 w 340"/>
                <a:gd name="T119" fmla="*/ 148 h 592"/>
                <a:gd name="T120" fmla="*/ 111 w 340"/>
                <a:gd name="T121" fmla="*/ 169 h 592"/>
                <a:gd name="T122" fmla="*/ 276 w 340"/>
                <a:gd name="T123" fmla="*/ 182 h 592"/>
                <a:gd name="T124" fmla="*/ 271 w 340"/>
                <a:gd name="T125" fmla="*/ 204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592">
                  <a:moveTo>
                    <a:pt x="120" y="112"/>
                  </a:moveTo>
                  <a:cubicBezTo>
                    <a:pt x="115" y="122"/>
                    <a:pt x="113" y="132"/>
                    <a:pt x="111" y="142"/>
                  </a:cubicBezTo>
                  <a:cubicBezTo>
                    <a:pt x="103" y="136"/>
                    <a:pt x="92" y="136"/>
                    <a:pt x="88" y="145"/>
                  </a:cubicBezTo>
                  <a:cubicBezTo>
                    <a:pt x="88" y="146"/>
                    <a:pt x="87" y="148"/>
                    <a:pt x="87" y="149"/>
                  </a:cubicBezTo>
                  <a:cubicBezTo>
                    <a:pt x="87" y="150"/>
                    <a:pt x="87" y="150"/>
                    <a:pt x="87" y="151"/>
                  </a:cubicBezTo>
                  <a:cubicBezTo>
                    <a:pt x="87" y="164"/>
                    <a:pt x="99" y="175"/>
                    <a:pt x="111" y="174"/>
                  </a:cubicBezTo>
                  <a:cubicBezTo>
                    <a:pt x="115" y="193"/>
                    <a:pt x="124" y="212"/>
                    <a:pt x="139" y="226"/>
                  </a:cubicBezTo>
                  <a:cubicBezTo>
                    <a:pt x="140" y="227"/>
                    <a:pt x="142" y="229"/>
                    <a:pt x="143" y="230"/>
                  </a:cubicBezTo>
                  <a:cubicBezTo>
                    <a:pt x="147" y="234"/>
                    <a:pt x="152" y="237"/>
                    <a:pt x="158" y="240"/>
                  </a:cubicBezTo>
                  <a:cubicBezTo>
                    <a:pt x="161" y="242"/>
                    <a:pt x="164" y="244"/>
                    <a:pt x="167" y="245"/>
                  </a:cubicBezTo>
                  <a:cubicBezTo>
                    <a:pt x="171" y="247"/>
                    <a:pt x="175" y="248"/>
                    <a:pt x="178" y="249"/>
                  </a:cubicBezTo>
                  <a:cubicBezTo>
                    <a:pt x="179" y="249"/>
                    <a:pt x="179" y="249"/>
                    <a:pt x="179" y="249"/>
                  </a:cubicBezTo>
                  <a:cubicBezTo>
                    <a:pt x="176" y="259"/>
                    <a:pt x="172" y="271"/>
                    <a:pt x="176" y="282"/>
                  </a:cubicBezTo>
                  <a:cubicBezTo>
                    <a:pt x="165" y="281"/>
                    <a:pt x="154" y="280"/>
                    <a:pt x="143" y="279"/>
                  </a:cubicBezTo>
                  <a:cubicBezTo>
                    <a:pt x="142" y="279"/>
                    <a:pt x="140" y="279"/>
                    <a:pt x="139" y="279"/>
                  </a:cubicBezTo>
                  <a:cubicBezTo>
                    <a:pt x="129" y="278"/>
                    <a:pt x="119" y="278"/>
                    <a:pt x="110" y="277"/>
                  </a:cubicBezTo>
                  <a:cubicBezTo>
                    <a:pt x="107" y="277"/>
                    <a:pt x="107" y="281"/>
                    <a:pt x="109" y="281"/>
                  </a:cubicBezTo>
                  <a:cubicBezTo>
                    <a:pt x="119" y="284"/>
                    <a:pt x="129" y="285"/>
                    <a:pt x="139" y="287"/>
                  </a:cubicBezTo>
                  <a:cubicBezTo>
                    <a:pt x="140" y="287"/>
                    <a:pt x="142" y="287"/>
                    <a:pt x="143" y="287"/>
                  </a:cubicBezTo>
                  <a:cubicBezTo>
                    <a:pt x="156" y="289"/>
                    <a:pt x="169" y="290"/>
                    <a:pt x="183" y="292"/>
                  </a:cubicBezTo>
                  <a:cubicBezTo>
                    <a:pt x="202" y="293"/>
                    <a:pt x="231" y="289"/>
                    <a:pt x="228" y="315"/>
                  </a:cubicBezTo>
                  <a:cubicBezTo>
                    <a:pt x="227" y="325"/>
                    <a:pt x="226" y="335"/>
                    <a:pt x="224" y="345"/>
                  </a:cubicBezTo>
                  <a:cubicBezTo>
                    <a:pt x="224" y="346"/>
                    <a:pt x="224" y="348"/>
                    <a:pt x="224" y="349"/>
                  </a:cubicBezTo>
                  <a:cubicBezTo>
                    <a:pt x="219" y="381"/>
                    <a:pt x="213" y="413"/>
                    <a:pt x="206" y="445"/>
                  </a:cubicBezTo>
                  <a:cubicBezTo>
                    <a:pt x="206" y="446"/>
                    <a:pt x="206" y="448"/>
                    <a:pt x="206" y="449"/>
                  </a:cubicBezTo>
                  <a:cubicBezTo>
                    <a:pt x="203" y="461"/>
                    <a:pt x="200" y="473"/>
                    <a:pt x="198" y="485"/>
                  </a:cubicBezTo>
                  <a:cubicBezTo>
                    <a:pt x="196" y="491"/>
                    <a:pt x="192" y="524"/>
                    <a:pt x="183" y="523"/>
                  </a:cubicBezTo>
                  <a:cubicBezTo>
                    <a:pt x="170" y="522"/>
                    <a:pt x="156" y="520"/>
                    <a:pt x="143" y="519"/>
                  </a:cubicBezTo>
                  <a:cubicBezTo>
                    <a:pt x="142" y="519"/>
                    <a:pt x="142" y="519"/>
                    <a:pt x="141" y="518"/>
                  </a:cubicBezTo>
                  <a:cubicBezTo>
                    <a:pt x="140" y="518"/>
                    <a:pt x="140" y="518"/>
                    <a:pt x="139" y="518"/>
                  </a:cubicBezTo>
                  <a:cubicBezTo>
                    <a:pt x="121" y="516"/>
                    <a:pt x="120" y="512"/>
                    <a:pt x="120" y="493"/>
                  </a:cubicBezTo>
                  <a:cubicBezTo>
                    <a:pt x="120" y="480"/>
                    <a:pt x="118" y="466"/>
                    <a:pt x="117" y="453"/>
                  </a:cubicBezTo>
                  <a:cubicBezTo>
                    <a:pt x="116" y="452"/>
                    <a:pt x="116" y="450"/>
                    <a:pt x="116" y="449"/>
                  </a:cubicBezTo>
                  <a:cubicBezTo>
                    <a:pt x="116" y="448"/>
                    <a:pt x="116" y="446"/>
                    <a:pt x="116" y="445"/>
                  </a:cubicBezTo>
                  <a:cubicBezTo>
                    <a:pt x="111" y="413"/>
                    <a:pt x="106" y="381"/>
                    <a:pt x="105" y="349"/>
                  </a:cubicBezTo>
                  <a:cubicBezTo>
                    <a:pt x="105" y="348"/>
                    <a:pt x="105" y="346"/>
                    <a:pt x="105" y="345"/>
                  </a:cubicBezTo>
                  <a:cubicBezTo>
                    <a:pt x="104" y="325"/>
                    <a:pt x="105" y="305"/>
                    <a:pt x="110" y="285"/>
                  </a:cubicBezTo>
                  <a:cubicBezTo>
                    <a:pt x="110" y="282"/>
                    <a:pt x="109" y="281"/>
                    <a:pt x="107" y="280"/>
                  </a:cubicBezTo>
                  <a:cubicBezTo>
                    <a:pt x="102" y="271"/>
                    <a:pt x="97" y="260"/>
                    <a:pt x="91" y="249"/>
                  </a:cubicBezTo>
                  <a:cubicBezTo>
                    <a:pt x="91" y="248"/>
                    <a:pt x="90" y="246"/>
                    <a:pt x="89" y="245"/>
                  </a:cubicBezTo>
                  <a:cubicBezTo>
                    <a:pt x="79" y="225"/>
                    <a:pt x="68" y="205"/>
                    <a:pt x="49" y="195"/>
                  </a:cubicBezTo>
                  <a:cubicBezTo>
                    <a:pt x="46" y="193"/>
                    <a:pt x="43" y="198"/>
                    <a:pt x="45" y="201"/>
                  </a:cubicBezTo>
                  <a:cubicBezTo>
                    <a:pt x="58" y="215"/>
                    <a:pt x="70" y="228"/>
                    <a:pt x="79" y="245"/>
                  </a:cubicBezTo>
                  <a:cubicBezTo>
                    <a:pt x="79" y="245"/>
                    <a:pt x="79" y="245"/>
                    <a:pt x="79" y="245"/>
                  </a:cubicBezTo>
                  <a:cubicBezTo>
                    <a:pt x="80" y="246"/>
                    <a:pt x="80" y="248"/>
                    <a:pt x="81" y="249"/>
                  </a:cubicBezTo>
                  <a:cubicBezTo>
                    <a:pt x="88" y="261"/>
                    <a:pt x="94" y="273"/>
                    <a:pt x="103" y="283"/>
                  </a:cubicBezTo>
                  <a:cubicBezTo>
                    <a:pt x="98" y="304"/>
                    <a:pt x="97" y="324"/>
                    <a:pt x="97" y="345"/>
                  </a:cubicBezTo>
                  <a:cubicBezTo>
                    <a:pt x="97" y="346"/>
                    <a:pt x="97" y="348"/>
                    <a:pt x="97" y="349"/>
                  </a:cubicBezTo>
                  <a:cubicBezTo>
                    <a:pt x="98" y="381"/>
                    <a:pt x="103" y="413"/>
                    <a:pt x="107" y="445"/>
                  </a:cubicBezTo>
                  <a:cubicBezTo>
                    <a:pt x="107" y="446"/>
                    <a:pt x="107" y="448"/>
                    <a:pt x="107" y="449"/>
                  </a:cubicBezTo>
                  <a:cubicBezTo>
                    <a:pt x="110" y="472"/>
                    <a:pt x="112" y="495"/>
                    <a:pt x="112" y="518"/>
                  </a:cubicBezTo>
                  <a:cubicBezTo>
                    <a:pt x="112" y="519"/>
                    <a:pt x="112" y="520"/>
                    <a:pt x="112" y="521"/>
                  </a:cubicBezTo>
                  <a:cubicBezTo>
                    <a:pt x="106" y="528"/>
                    <a:pt x="100" y="537"/>
                    <a:pt x="95" y="545"/>
                  </a:cubicBezTo>
                  <a:cubicBezTo>
                    <a:pt x="94" y="546"/>
                    <a:pt x="93" y="548"/>
                    <a:pt x="92" y="549"/>
                  </a:cubicBezTo>
                  <a:cubicBezTo>
                    <a:pt x="92" y="550"/>
                    <a:pt x="91" y="550"/>
                    <a:pt x="91" y="551"/>
                  </a:cubicBezTo>
                  <a:cubicBezTo>
                    <a:pt x="86" y="558"/>
                    <a:pt x="78" y="570"/>
                    <a:pt x="78" y="580"/>
                  </a:cubicBezTo>
                  <a:cubicBezTo>
                    <a:pt x="68" y="574"/>
                    <a:pt x="56" y="570"/>
                    <a:pt x="43" y="567"/>
                  </a:cubicBezTo>
                  <a:cubicBezTo>
                    <a:pt x="42" y="567"/>
                    <a:pt x="40" y="567"/>
                    <a:pt x="39" y="567"/>
                  </a:cubicBezTo>
                  <a:cubicBezTo>
                    <a:pt x="26" y="565"/>
                    <a:pt x="13" y="565"/>
                    <a:pt x="2" y="568"/>
                  </a:cubicBezTo>
                  <a:cubicBezTo>
                    <a:pt x="0" y="569"/>
                    <a:pt x="0" y="572"/>
                    <a:pt x="2" y="572"/>
                  </a:cubicBezTo>
                  <a:cubicBezTo>
                    <a:pt x="14" y="575"/>
                    <a:pt x="27" y="575"/>
                    <a:pt x="39" y="577"/>
                  </a:cubicBezTo>
                  <a:cubicBezTo>
                    <a:pt x="39" y="577"/>
                    <a:pt x="40" y="577"/>
                    <a:pt x="40" y="577"/>
                  </a:cubicBezTo>
                  <a:cubicBezTo>
                    <a:pt x="41" y="577"/>
                    <a:pt x="42" y="577"/>
                    <a:pt x="43" y="577"/>
                  </a:cubicBezTo>
                  <a:cubicBezTo>
                    <a:pt x="56" y="579"/>
                    <a:pt x="68" y="584"/>
                    <a:pt x="79" y="589"/>
                  </a:cubicBezTo>
                  <a:cubicBezTo>
                    <a:pt x="82" y="590"/>
                    <a:pt x="84" y="588"/>
                    <a:pt x="84" y="586"/>
                  </a:cubicBezTo>
                  <a:cubicBezTo>
                    <a:pt x="91" y="577"/>
                    <a:pt x="93" y="564"/>
                    <a:pt x="98" y="555"/>
                  </a:cubicBezTo>
                  <a:cubicBezTo>
                    <a:pt x="100" y="553"/>
                    <a:pt x="101" y="551"/>
                    <a:pt x="102" y="549"/>
                  </a:cubicBezTo>
                  <a:cubicBezTo>
                    <a:pt x="103" y="548"/>
                    <a:pt x="104" y="546"/>
                    <a:pt x="104" y="545"/>
                  </a:cubicBezTo>
                  <a:cubicBezTo>
                    <a:pt x="109" y="538"/>
                    <a:pt x="114" y="531"/>
                    <a:pt x="118" y="523"/>
                  </a:cubicBezTo>
                  <a:cubicBezTo>
                    <a:pt x="125" y="524"/>
                    <a:pt x="132" y="525"/>
                    <a:pt x="139" y="526"/>
                  </a:cubicBezTo>
                  <a:cubicBezTo>
                    <a:pt x="140" y="527"/>
                    <a:pt x="142" y="527"/>
                    <a:pt x="143" y="527"/>
                  </a:cubicBezTo>
                  <a:cubicBezTo>
                    <a:pt x="158" y="529"/>
                    <a:pt x="172" y="530"/>
                    <a:pt x="187" y="532"/>
                  </a:cubicBezTo>
                  <a:cubicBezTo>
                    <a:pt x="188" y="536"/>
                    <a:pt x="189" y="541"/>
                    <a:pt x="191" y="545"/>
                  </a:cubicBezTo>
                  <a:cubicBezTo>
                    <a:pt x="191" y="546"/>
                    <a:pt x="192" y="548"/>
                    <a:pt x="192" y="549"/>
                  </a:cubicBezTo>
                  <a:cubicBezTo>
                    <a:pt x="194" y="553"/>
                    <a:pt x="196" y="558"/>
                    <a:pt x="198" y="562"/>
                  </a:cubicBezTo>
                  <a:cubicBezTo>
                    <a:pt x="202" y="572"/>
                    <a:pt x="207" y="585"/>
                    <a:pt x="216" y="592"/>
                  </a:cubicBezTo>
                  <a:cubicBezTo>
                    <a:pt x="217" y="592"/>
                    <a:pt x="218" y="592"/>
                    <a:pt x="219" y="591"/>
                  </a:cubicBezTo>
                  <a:cubicBezTo>
                    <a:pt x="219" y="591"/>
                    <a:pt x="219" y="591"/>
                    <a:pt x="219" y="591"/>
                  </a:cubicBezTo>
                  <a:cubicBezTo>
                    <a:pt x="226" y="589"/>
                    <a:pt x="232" y="587"/>
                    <a:pt x="239" y="584"/>
                  </a:cubicBezTo>
                  <a:cubicBezTo>
                    <a:pt x="240" y="584"/>
                    <a:pt x="242" y="583"/>
                    <a:pt x="243" y="583"/>
                  </a:cubicBezTo>
                  <a:cubicBezTo>
                    <a:pt x="253" y="579"/>
                    <a:pt x="262" y="575"/>
                    <a:pt x="271" y="570"/>
                  </a:cubicBezTo>
                  <a:cubicBezTo>
                    <a:pt x="273" y="569"/>
                    <a:pt x="272" y="566"/>
                    <a:pt x="270" y="566"/>
                  </a:cubicBezTo>
                  <a:cubicBezTo>
                    <a:pt x="261" y="566"/>
                    <a:pt x="252" y="569"/>
                    <a:pt x="243" y="572"/>
                  </a:cubicBezTo>
                  <a:cubicBezTo>
                    <a:pt x="242" y="573"/>
                    <a:pt x="240" y="573"/>
                    <a:pt x="239" y="574"/>
                  </a:cubicBezTo>
                  <a:cubicBezTo>
                    <a:pt x="231" y="577"/>
                    <a:pt x="224" y="581"/>
                    <a:pt x="217" y="584"/>
                  </a:cubicBezTo>
                  <a:cubicBezTo>
                    <a:pt x="213" y="575"/>
                    <a:pt x="207" y="566"/>
                    <a:pt x="203" y="557"/>
                  </a:cubicBezTo>
                  <a:cubicBezTo>
                    <a:pt x="202" y="554"/>
                    <a:pt x="201" y="552"/>
                    <a:pt x="200" y="549"/>
                  </a:cubicBezTo>
                  <a:cubicBezTo>
                    <a:pt x="199" y="548"/>
                    <a:pt x="199" y="546"/>
                    <a:pt x="198" y="545"/>
                  </a:cubicBezTo>
                  <a:cubicBezTo>
                    <a:pt x="197" y="540"/>
                    <a:pt x="195" y="535"/>
                    <a:pt x="193" y="531"/>
                  </a:cubicBezTo>
                  <a:cubicBezTo>
                    <a:pt x="193" y="530"/>
                    <a:pt x="194" y="530"/>
                    <a:pt x="194" y="529"/>
                  </a:cubicBezTo>
                  <a:cubicBezTo>
                    <a:pt x="202" y="503"/>
                    <a:pt x="208" y="476"/>
                    <a:pt x="213" y="449"/>
                  </a:cubicBezTo>
                  <a:cubicBezTo>
                    <a:pt x="213" y="448"/>
                    <a:pt x="213" y="446"/>
                    <a:pt x="214" y="445"/>
                  </a:cubicBezTo>
                  <a:cubicBezTo>
                    <a:pt x="216" y="432"/>
                    <a:pt x="218" y="419"/>
                    <a:pt x="220" y="406"/>
                  </a:cubicBezTo>
                  <a:cubicBezTo>
                    <a:pt x="223" y="387"/>
                    <a:pt x="227" y="368"/>
                    <a:pt x="231" y="349"/>
                  </a:cubicBezTo>
                  <a:cubicBezTo>
                    <a:pt x="231" y="348"/>
                    <a:pt x="231" y="346"/>
                    <a:pt x="232" y="345"/>
                  </a:cubicBezTo>
                  <a:cubicBezTo>
                    <a:pt x="234" y="332"/>
                    <a:pt x="235" y="320"/>
                    <a:pt x="236" y="308"/>
                  </a:cubicBezTo>
                  <a:cubicBezTo>
                    <a:pt x="236" y="304"/>
                    <a:pt x="236" y="301"/>
                    <a:pt x="235" y="299"/>
                  </a:cubicBezTo>
                  <a:cubicBezTo>
                    <a:pt x="236" y="299"/>
                    <a:pt x="238" y="298"/>
                    <a:pt x="239" y="298"/>
                  </a:cubicBezTo>
                  <a:cubicBezTo>
                    <a:pt x="240" y="298"/>
                    <a:pt x="242" y="297"/>
                    <a:pt x="243" y="297"/>
                  </a:cubicBezTo>
                  <a:cubicBezTo>
                    <a:pt x="256" y="293"/>
                    <a:pt x="268" y="288"/>
                    <a:pt x="280" y="283"/>
                  </a:cubicBezTo>
                  <a:cubicBezTo>
                    <a:pt x="299" y="274"/>
                    <a:pt x="321" y="268"/>
                    <a:pt x="339" y="257"/>
                  </a:cubicBezTo>
                  <a:cubicBezTo>
                    <a:pt x="339" y="257"/>
                    <a:pt x="339" y="256"/>
                    <a:pt x="339" y="256"/>
                  </a:cubicBezTo>
                  <a:cubicBezTo>
                    <a:pt x="340" y="255"/>
                    <a:pt x="340" y="254"/>
                    <a:pt x="339" y="254"/>
                  </a:cubicBezTo>
                  <a:cubicBezTo>
                    <a:pt x="339" y="253"/>
                    <a:pt x="338" y="253"/>
                    <a:pt x="337" y="253"/>
                  </a:cubicBezTo>
                  <a:cubicBezTo>
                    <a:pt x="322" y="252"/>
                    <a:pt x="307" y="261"/>
                    <a:pt x="293" y="267"/>
                  </a:cubicBezTo>
                  <a:cubicBezTo>
                    <a:pt x="277" y="275"/>
                    <a:pt x="260" y="282"/>
                    <a:pt x="243" y="289"/>
                  </a:cubicBezTo>
                  <a:cubicBezTo>
                    <a:pt x="242" y="290"/>
                    <a:pt x="240" y="290"/>
                    <a:pt x="239" y="291"/>
                  </a:cubicBezTo>
                  <a:cubicBezTo>
                    <a:pt x="237" y="292"/>
                    <a:pt x="234" y="293"/>
                    <a:pt x="232" y="294"/>
                  </a:cubicBezTo>
                  <a:cubicBezTo>
                    <a:pt x="228" y="291"/>
                    <a:pt x="224" y="289"/>
                    <a:pt x="218" y="288"/>
                  </a:cubicBezTo>
                  <a:cubicBezTo>
                    <a:pt x="206" y="285"/>
                    <a:pt x="192" y="283"/>
                    <a:pt x="179" y="282"/>
                  </a:cubicBezTo>
                  <a:cubicBezTo>
                    <a:pt x="180" y="277"/>
                    <a:pt x="180" y="272"/>
                    <a:pt x="180" y="267"/>
                  </a:cubicBezTo>
                  <a:cubicBezTo>
                    <a:pt x="180" y="262"/>
                    <a:pt x="181" y="256"/>
                    <a:pt x="182" y="250"/>
                  </a:cubicBezTo>
                  <a:cubicBezTo>
                    <a:pt x="195" y="253"/>
                    <a:pt x="209" y="253"/>
                    <a:pt x="221" y="249"/>
                  </a:cubicBezTo>
                  <a:cubicBezTo>
                    <a:pt x="225" y="248"/>
                    <a:pt x="228" y="247"/>
                    <a:pt x="232" y="245"/>
                  </a:cubicBezTo>
                  <a:cubicBezTo>
                    <a:pt x="234" y="244"/>
                    <a:pt x="237" y="242"/>
                    <a:pt x="239" y="241"/>
                  </a:cubicBezTo>
                  <a:cubicBezTo>
                    <a:pt x="240" y="240"/>
                    <a:pt x="242" y="239"/>
                    <a:pt x="243" y="238"/>
                  </a:cubicBezTo>
                  <a:cubicBezTo>
                    <a:pt x="253" y="231"/>
                    <a:pt x="261" y="221"/>
                    <a:pt x="267" y="209"/>
                  </a:cubicBezTo>
                  <a:cubicBezTo>
                    <a:pt x="268" y="209"/>
                    <a:pt x="268" y="210"/>
                    <a:pt x="269" y="210"/>
                  </a:cubicBezTo>
                  <a:cubicBezTo>
                    <a:pt x="279" y="212"/>
                    <a:pt x="292" y="211"/>
                    <a:pt x="295" y="199"/>
                  </a:cubicBezTo>
                  <a:cubicBezTo>
                    <a:pt x="298" y="190"/>
                    <a:pt x="287" y="176"/>
                    <a:pt x="277" y="181"/>
                  </a:cubicBezTo>
                  <a:cubicBezTo>
                    <a:pt x="277" y="181"/>
                    <a:pt x="276" y="181"/>
                    <a:pt x="276" y="182"/>
                  </a:cubicBezTo>
                  <a:cubicBezTo>
                    <a:pt x="278" y="171"/>
                    <a:pt x="278" y="160"/>
                    <a:pt x="276" y="149"/>
                  </a:cubicBezTo>
                  <a:cubicBezTo>
                    <a:pt x="276" y="148"/>
                    <a:pt x="276" y="146"/>
                    <a:pt x="276" y="145"/>
                  </a:cubicBezTo>
                  <a:cubicBezTo>
                    <a:pt x="272" y="122"/>
                    <a:pt x="261" y="99"/>
                    <a:pt x="243" y="85"/>
                  </a:cubicBezTo>
                  <a:cubicBezTo>
                    <a:pt x="242" y="84"/>
                    <a:pt x="240" y="83"/>
                    <a:pt x="239" y="82"/>
                  </a:cubicBezTo>
                  <a:cubicBezTo>
                    <a:pt x="236" y="79"/>
                    <a:pt x="232" y="77"/>
                    <a:pt x="229" y="75"/>
                  </a:cubicBezTo>
                  <a:cubicBezTo>
                    <a:pt x="232" y="73"/>
                    <a:pt x="235" y="70"/>
                    <a:pt x="239" y="67"/>
                  </a:cubicBezTo>
                  <a:cubicBezTo>
                    <a:pt x="240" y="66"/>
                    <a:pt x="242" y="66"/>
                    <a:pt x="243" y="65"/>
                  </a:cubicBezTo>
                  <a:cubicBezTo>
                    <a:pt x="250" y="59"/>
                    <a:pt x="258" y="54"/>
                    <a:pt x="265" y="49"/>
                  </a:cubicBezTo>
                  <a:cubicBezTo>
                    <a:pt x="266" y="48"/>
                    <a:pt x="267" y="48"/>
                    <a:pt x="268" y="47"/>
                  </a:cubicBezTo>
                  <a:cubicBezTo>
                    <a:pt x="269" y="47"/>
                    <a:pt x="269" y="46"/>
                    <a:pt x="269" y="45"/>
                  </a:cubicBezTo>
                  <a:cubicBezTo>
                    <a:pt x="269" y="44"/>
                    <a:pt x="268" y="42"/>
                    <a:pt x="266" y="43"/>
                  </a:cubicBezTo>
                  <a:cubicBezTo>
                    <a:pt x="264" y="43"/>
                    <a:pt x="261" y="44"/>
                    <a:pt x="259" y="45"/>
                  </a:cubicBezTo>
                  <a:cubicBezTo>
                    <a:pt x="256" y="46"/>
                    <a:pt x="253" y="47"/>
                    <a:pt x="250" y="49"/>
                  </a:cubicBezTo>
                  <a:cubicBezTo>
                    <a:pt x="248" y="50"/>
                    <a:pt x="245" y="52"/>
                    <a:pt x="243" y="53"/>
                  </a:cubicBezTo>
                  <a:cubicBezTo>
                    <a:pt x="242" y="54"/>
                    <a:pt x="240" y="55"/>
                    <a:pt x="239" y="56"/>
                  </a:cubicBezTo>
                  <a:cubicBezTo>
                    <a:pt x="233" y="61"/>
                    <a:pt x="227" y="67"/>
                    <a:pt x="223" y="73"/>
                  </a:cubicBezTo>
                  <a:cubicBezTo>
                    <a:pt x="222" y="72"/>
                    <a:pt x="220" y="72"/>
                    <a:pt x="218" y="71"/>
                  </a:cubicBezTo>
                  <a:cubicBezTo>
                    <a:pt x="216" y="71"/>
                    <a:pt x="215" y="74"/>
                    <a:pt x="217" y="75"/>
                  </a:cubicBezTo>
                  <a:cubicBezTo>
                    <a:pt x="225" y="80"/>
                    <a:pt x="232" y="86"/>
                    <a:pt x="239" y="92"/>
                  </a:cubicBezTo>
                  <a:cubicBezTo>
                    <a:pt x="240" y="93"/>
                    <a:pt x="242" y="94"/>
                    <a:pt x="243" y="95"/>
                  </a:cubicBezTo>
                  <a:cubicBezTo>
                    <a:pt x="257" y="110"/>
                    <a:pt x="268" y="126"/>
                    <a:pt x="272" y="145"/>
                  </a:cubicBezTo>
                  <a:cubicBezTo>
                    <a:pt x="272" y="146"/>
                    <a:pt x="272" y="148"/>
                    <a:pt x="273" y="149"/>
                  </a:cubicBezTo>
                  <a:cubicBezTo>
                    <a:pt x="275" y="162"/>
                    <a:pt x="275" y="176"/>
                    <a:pt x="272" y="191"/>
                  </a:cubicBezTo>
                  <a:cubicBezTo>
                    <a:pt x="271" y="196"/>
                    <a:pt x="270" y="200"/>
                    <a:pt x="268" y="204"/>
                  </a:cubicBezTo>
                  <a:cubicBezTo>
                    <a:pt x="267" y="205"/>
                    <a:pt x="267" y="206"/>
                    <a:pt x="267" y="208"/>
                  </a:cubicBezTo>
                  <a:cubicBezTo>
                    <a:pt x="261" y="220"/>
                    <a:pt x="253" y="230"/>
                    <a:pt x="243" y="236"/>
                  </a:cubicBezTo>
                  <a:cubicBezTo>
                    <a:pt x="242" y="237"/>
                    <a:pt x="240" y="238"/>
                    <a:pt x="239" y="238"/>
                  </a:cubicBezTo>
                  <a:cubicBezTo>
                    <a:pt x="234" y="241"/>
                    <a:pt x="228" y="244"/>
                    <a:pt x="222" y="245"/>
                  </a:cubicBezTo>
                  <a:cubicBezTo>
                    <a:pt x="211" y="247"/>
                    <a:pt x="199" y="247"/>
                    <a:pt x="188" y="245"/>
                  </a:cubicBezTo>
                  <a:cubicBezTo>
                    <a:pt x="179" y="243"/>
                    <a:pt x="169" y="240"/>
                    <a:pt x="161" y="235"/>
                  </a:cubicBezTo>
                  <a:cubicBezTo>
                    <a:pt x="154" y="232"/>
                    <a:pt x="148" y="228"/>
                    <a:pt x="143" y="223"/>
                  </a:cubicBezTo>
                  <a:cubicBezTo>
                    <a:pt x="142" y="222"/>
                    <a:pt x="140" y="220"/>
                    <a:pt x="139" y="219"/>
                  </a:cubicBezTo>
                  <a:cubicBezTo>
                    <a:pt x="122" y="200"/>
                    <a:pt x="116" y="174"/>
                    <a:pt x="117" y="149"/>
                  </a:cubicBezTo>
                  <a:cubicBezTo>
                    <a:pt x="118" y="148"/>
                    <a:pt x="118" y="146"/>
                    <a:pt x="118" y="145"/>
                  </a:cubicBezTo>
                  <a:cubicBezTo>
                    <a:pt x="120" y="124"/>
                    <a:pt x="127" y="104"/>
                    <a:pt x="139" y="89"/>
                  </a:cubicBezTo>
                  <a:cubicBezTo>
                    <a:pt x="140" y="88"/>
                    <a:pt x="142" y="86"/>
                    <a:pt x="143" y="85"/>
                  </a:cubicBezTo>
                  <a:cubicBezTo>
                    <a:pt x="161" y="64"/>
                    <a:pt x="188" y="56"/>
                    <a:pt x="221" y="71"/>
                  </a:cubicBezTo>
                  <a:cubicBezTo>
                    <a:pt x="221" y="71"/>
                    <a:pt x="221" y="71"/>
                    <a:pt x="221" y="71"/>
                  </a:cubicBezTo>
                  <a:cubicBezTo>
                    <a:pt x="215" y="67"/>
                    <a:pt x="208" y="64"/>
                    <a:pt x="202" y="63"/>
                  </a:cubicBezTo>
                  <a:cubicBezTo>
                    <a:pt x="203" y="63"/>
                    <a:pt x="204" y="62"/>
                    <a:pt x="205" y="61"/>
                  </a:cubicBezTo>
                  <a:cubicBezTo>
                    <a:pt x="207" y="57"/>
                    <a:pt x="208" y="53"/>
                    <a:pt x="208" y="49"/>
                  </a:cubicBezTo>
                  <a:cubicBezTo>
                    <a:pt x="209" y="48"/>
                    <a:pt x="209" y="46"/>
                    <a:pt x="209" y="45"/>
                  </a:cubicBezTo>
                  <a:cubicBezTo>
                    <a:pt x="210" y="42"/>
                    <a:pt x="210" y="38"/>
                    <a:pt x="210" y="35"/>
                  </a:cubicBezTo>
                  <a:cubicBezTo>
                    <a:pt x="211" y="25"/>
                    <a:pt x="213" y="14"/>
                    <a:pt x="213" y="4"/>
                  </a:cubicBezTo>
                  <a:cubicBezTo>
                    <a:pt x="214" y="1"/>
                    <a:pt x="209" y="0"/>
                    <a:pt x="208" y="3"/>
                  </a:cubicBezTo>
                  <a:cubicBezTo>
                    <a:pt x="204" y="11"/>
                    <a:pt x="204" y="20"/>
                    <a:pt x="203" y="29"/>
                  </a:cubicBezTo>
                  <a:cubicBezTo>
                    <a:pt x="202" y="34"/>
                    <a:pt x="201" y="40"/>
                    <a:pt x="201" y="45"/>
                  </a:cubicBezTo>
                  <a:cubicBezTo>
                    <a:pt x="200" y="46"/>
                    <a:pt x="200" y="48"/>
                    <a:pt x="200" y="49"/>
                  </a:cubicBezTo>
                  <a:cubicBezTo>
                    <a:pt x="200" y="53"/>
                    <a:pt x="200" y="56"/>
                    <a:pt x="200" y="60"/>
                  </a:cubicBezTo>
                  <a:cubicBezTo>
                    <a:pt x="200" y="61"/>
                    <a:pt x="200" y="62"/>
                    <a:pt x="201" y="62"/>
                  </a:cubicBezTo>
                  <a:cubicBezTo>
                    <a:pt x="180" y="57"/>
                    <a:pt x="159" y="64"/>
                    <a:pt x="143" y="79"/>
                  </a:cubicBezTo>
                  <a:cubicBezTo>
                    <a:pt x="142" y="81"/>
                    <a:pt x="140" y="82"/>
                    <a:pt x="139" y="83"/>
                  </a:cubicBezTo>
                  <a:cubicBezTo>
                    <a:pt x="131" y="92"/>
                    <a:pt x="125" y="101"/>
                    <a:pt x="120" y="112"/>
                  </a:cubicBezTo>
                  <a:close/>
                  <a:moveTo>
                    <a:pt x="94" y="152"/>
                  </a:moveTo>
                  <a:cubicBezTo>
                    <a:pt x="93" y="151"/>
                    <a:pt x="94" y="150"/>
                    <a:pt x="94" y="149"/>
                  </a:cubicBezTo>
                  <a:cubicBezTo>
                    <a:pt x="94" y="147"/>
                    <a:pt x="95" y="146"/>
                    <a:pt x="96" y="145"/>
                  </a:cubicBezTo>
                  <a:cubicBezTo>
                    <a:pt x="96" y="145"/>
                    <a:pt x="96" y="145"/>
                    <a:pt x="96" y="145"/>
                  </a:cubicBezTo>
                  <a:cubicBezTo>
                    <a:pt x="98" y="143"/>
                    <a:pt x="101" y="144"/>
                    <a:pt x="104" y="145"/>
                  </a:cubicBezTo>
                  <a:cubicBezTo>
                    <a:pt x="106" y="146"/>
                    <a:pt x="108" y="147"/>
                    <a:pt x="109" y="148"/>
                  </a:cubicBezTo>
                  <a:cubicBezTo>
                    <a:pt x="110" y="148"/>
                    <a:pt x="110" y="148"/>
                    <a:pt x="110" y="148"/>
                  </a:cubicBezTo>
                  <a:cubicBezTo>
                    <a:pt x="110" y="148"/>
                    <a:pt x="110" y="149"/>
                    <a:pt x="110" y="149"/>
                  </a:cubicBezTo>
                  <a:cubicBezTo>
                    <a:pt x="110" y="156"/>
                    <a:pt x="110" y="163"/>
                    <a:pt x="111" y="169"/>
                  </a:cubicBezTo>
                  <a:cubicBezTo>
                    <a:pt x="103" y="166"/>
                    <a:pt x="95" y="162"/>
                    <a:pt x="94" y="152"/>
                  </a:cubicBezTo>
                  <a:close/>
                  <a:moveTo>
                    <a:pt x="271" y="200"/>
                  </a:moveTo>
                  <a:cubicBezTo>
                    <a:pt x="274" y="194"/>
                    <a:pt x="275" y="188"/>
                    <a:pt x="276" y="182"/>
                  </a:cubicBezTo>
                  <a:cubicBezTo>
                    <a:pt x="276" y="183"/>
                    <a:pt x="276" y="183"/>
                    <a:pt x="276" y="184"/>
                  </a:cubicBezTo>
                  <a:cubicBezTo>
                    <a:pt x="280" y="189"/>
                    <a:pt x="289" y="189"/>
                    <a:pt x="289" y="197"/>
                  </a:cubicBezTo>
                  <a:cubicBezTo>
                    <a:pt x="289" y="206"/>
                    <a:pt x="276" y="205"/>
                    <a:pt x="271" y="204"/>
                  </a:cubicBezTo>
                  <a:cubicBezTo>
                    <a:pt x="270" y="204"/>
                    <a:pt x="270" y="204"/>
                    <a:pt x="270" y="204"/>
                  </a:cubicBezTo>
                  <a:cubicBezTo>
                    <a:pt x="270" y="202"/>
                    <a:pt x="271" y="201"/>
                    <a:pt x="271" y="2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8" name="Freeform 8"/>
            <p:cNvSpPr/>
            <p:nvPr/>
          </p:nvSpPr>
          <p:spPr bwMode="auto">
            <a:xfrm>
              <a:off x="5553077" y="2989263"/>
              <a:ext cx="79375" cy="44450"/>
            </a:xfrm>
            <a:custGeom>
              <a:avLst/>
              <a:gdLst>
                <a:gd name="T0" fmla="*/ 15 w 16"/>
                <a:gd name="T1" fmla="*/ 8 h 9"/>
                <a:gd name="T2" fmla="*/ 16 w 16"/>
                <a:gd name="T3" fmla="*/ 6 h 9"/>
                <a:gd name="T4" fmla="*/ 4 w 16"/>
                <a:gd name="T5" fmla="*/ 1 h 9"/>
                <a:gd name="T6" fmla="*/ 3 w 16"/>
                <a:gd name="T7" fmla="*/ 5 h 9"/>
                <a:gd name="T8" fmla="*/ 15 w 16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9">
                  <a:moveTo>
                    <a:pt x="15" y="8"/>
                  </a:moveTo>
                  <a:cubicBezTo>
                    <a:pt x="15" y="8"/>
                    <a:pt x="16" y="7"/>
                    <a:pt x="16" y="6"/>
                  </a:cubicBezTo>
                  <a:cubicBezTo>
                    <a:pt x="14" y="2"/>
                    <a:pt x="8" y="2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7" y="6"/>
                    <a:pt x="11" y="9"/>
                    <a:pt x="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5494339" y="3113088"/>
              <a:ext cx="168275" cy="104775"/>
            </a:xfrm>
            <a:custGeom>
              <a:avLst/>
              <a:gdLst>
                <a:gd name="T0" fmla="*/ 32 w 34"/>
                <a:gd name="T1" fmla="*/ 5 h 21"/>
                <a:gd name="T2" fmla="*/ 18 w 34"/>
                <a:gd name="T3" fmla="*/ 12 h 21"/>
                <a:gd name="T4" fmla="*/ 5 w 34"/>
                <a:gd name="T5" fmla="*/ 2 h 21"/>
                <a:gd name="T6" fmla="*/ 0 w 34"/>
                <a:gd name="T7" fmla="*/ 4 h 21"/>
                <a:gd name="T8" fmla="*/ 16 w 34"/>
                <a:gd name="T9" fmla="*/ 20 h 21"/>
                <a:gd name="T10" fmla="*/ 34 w 34"/>
                <a:gd name="T11" fmla="*/ 6 h 21"/>
                <a:gd name="T12" fmla="*/ 32 w 34"/>
                <a:gd name="T13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21">
                  <a:moveTo>
                    <a:pt x="32" y="5"/>
                  </a:moveTo>
                  <a:cubicBezTo>
                    <a:pt x="27" y="7"/>
                    <a:pt x="23" y="10"/>
                    <a:pt x="18" y="12"/>
                  </a:cubicBezTo>
                  <a:cubicBezTo>
                    <a:pt x="11" y="15"/>
                    <a:pt x="8" y="8"/>
                    <a:pt x="5" y="2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3"/>
                    <a:pt x="7" y="19"/>
                    <a:pt x="16" y="20"/>
                  </a:cubicBezTo>
                  <a:cubicBezTo>
                    <a:pt x="24" y="21"/>
                    <a:pt x="33" y="14"/>
                    <a:pt x="34" y="6"/>
                  </a:cubicBezTo>
                  <a:cubicBezTo>
                    <a:pt x="34" y="5"/>
                    <a:pt x="33" y="5"/>
                    <a:pt x="3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5776914" y="2909888"/>
              <a:ext cx="63500" cy="100012"/>
            </a:xfrm>
            <a:custGeom>
              <a:avLst/>
              <a:gdLst>
                <a:gd name="T0" fmla="*/ 8 w 13"/>
                <a:gd name="T1" fmla="*/ 17 h 20"/>
                <a:gd name="T2" fmla="*/ 10 w 13"/>
                <a:gd name="T3" fmla="*/ 13 h 20"/>
                <a:gd name="T4" fmla="*/ 11 w 13"/>
                <a:gd name="T5" fmla="*/ 9 h 20"/>
                <a:gd name="T6" fmla="*/ 10 w 13"/>
                <a:gd name="T7" fmla="*/ 0 h 20"/>
                <a:gd name="T8" fmla="*/ 10 w 13"/>
                <a:gd name="T9" fmla="*/ 0 h 20"/>
                <a:gd name="T10" fmla="*/ 6 w 13"/>
                <a:gd name="T11" fmla="*/ 1 h 20"/>
                <a:gd name="T12" fmla="*/ 4 w 13"/>
                <a:gd name="T13" fmla="*/ 4 h 20"/>
                <a:gd name="T14" fmla="*/ 4 w 13"/>
                <a:gd name="T15" fmla="*/ 4 h 20"/>
                <a:gd name="T16" fmla="*/ 0 w 13"/>
                <a:gd name="T17" fmla="*/ 15 h 20"/>
                <a:gd name="T18" fmla="*/ 8 w 13"/>
                <a:gd name="T19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20">
                  <a:moveTo>
                    <a:pt x="8" y="17"/>
                  </a:moveTo>
                  <a:cubicBezTo>
                    <a:pt x="9" y="16"/>
                    <a:pt x="9" y="14"/>
                    <a:pt x="10" y="13"/>
                  </a:cubicBezTo>
                  <a:cubicBezTo>
                    <a:pt x="11" y="12"/>
                    <a:pt x="11" y="10"/>
                    <a:pt x="11" y="9"/>
                  </a:cubicBezTo>
                  <a:cubicBezTo>
                    <a:pt x="12" y="6"/>
                    <a:pt x="13" y="2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6" y="1"/>
                  </a:cubicBezTo>
                  <a:cubicBezTo>
                    <a:pt x="5" y="1"/>
                    <a:pt x="5" y="2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2" y="8"/>
                    <a:pt x="0" y="12"/>
                    <a:pt x="0" y="15"/>
                  </a:cubicBezTo>
                  <a:cubicBezTo>
                    <a:pt x="0" y="20"/>
                    <a:pt x="6" y="20"/>
                    <a:pt x="8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5365752" y="2851150"/>
              <a:ext cx="58738" cy="119062"/>
            </a:xfrm>
            <a:custGeom>
              <a:avLst/>
              <a:gdLst>
                <a:gd name="T0" fmla="*/ 5 w 12"/>
                <a:gd name="T1" fmla="*/ 1 h 24"/>
                <a:gd name="T2" fmla="*/ 0 w 12"/>
                <a:gd name="T3" fmla="*/ 4 h 24"/>
                <a:gd name="T4" fmla="*/ 0 w 12"/>
                <a:gd name="T5" fmla="*/ 5 h 24"/>
                <a:gd name="T6" fmla="*/ 0 w 12"/>
                <a:gd name="T7" fmla="*/ 11 h 24"/>
                <a:gd name="T8" fmla="*/ 5 w 12"/>
                <a:gd name="T9" fmla="*/ 21 h 24"/>
                <a:gd name="T10" fmla="*/ 12 w 12"/>
                <a:gd name="T11" fmla="*/ 17 h 24"/>
                <a:gd name="T12" fmla="*/ 11 w 12"/>
                <a:gd name="T13" fmla="*/ 8 h 24"/>
                <a:gd name="T14" fmla="*/ 5 w 12"/>
                <a:gd name="T1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5" y="1"/>
                  </a:moveTo>
                  <a:cubicBezTo>
                    <a:pt x="3" y="0"/>
                    <a:pt x="1" y="1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7"/>
                    <a:pt x="0" y="9"/>
                    <a:pt x="0" y="11"/>
                  </a:cubicBezTo>
                  <a:cubicBezTo>
                    <a:pt x="0" y="15"/>
                    <a:pt x="2" y="18"/>
                    <a:pt x="5" y="21"/>
                  </a:cubicBezTo>
                  <a:cubicBezTo>
                    <a:pt x="8" y="24"/>
                    <a:pt x="12" y="21"/>
                    <a:pt x="12" y="17"/>
                  </a:cubicBezTo>
                  <a:cubicBezTo>
                    <a:pt x="12" y="14"/>
                    <a:pt x="12" y="11"/>
                    <a:pt x="11" y="8"/>
                  </a:cubicBezTo>
                  <a:cubicBezTo>
                    <a:pt x="10" y="5"/>
                    <a:pt x="8" y="1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5356227" y="2643188"/>
              <a:ext cx="84138" cy="44450"/>
            </a:xfrm>
            <a:custGeom>
              <a:avLst/>
              <a:gdLst>
                <a:gd name="T0" fmla="*/ 3 w 17"/>
                <a:gd name="T1" fmla="*/ 8 h 9"/>
                <a:gd name="T2" fmla="*/ 16 w 17"/>
                <a:gd name="T3" fmla="*/ 4 h 9"/>
                <a:gd name="T4" fmla="*/ 16 w 17"/>
                <a:gd name="T5" fmla="*/ 1 h 9"/>
                <a:gd name="T6" fmla="*/ 2 w 17"/>
                <a:gd name="T7" fmla="*/ 5 h 9"/>
                <a:gd name="T8" fmla="*/ 3 w 17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3" y="8"/>
                  </a:moveTo>
                  <a:cubicBezTo>
                    <a:pt x="8" y="7"/>
                    <a:pt x="12" y="6"/>
                    <a:pt x="16" y="4"/>
                  </a:cubicBezTo>
                  <a:cubicBezTo>
                    <a:pt x="17" y="3"/>
                    <a:pt x="17" y="2"/>
                    <a:pt x="16" y="1"/>
                  </a:cubicBezTo>
                  <a:cubicBezTo>
                    <a:pt x="11" y="0"/>
                    <a:pt x="6" y="2"/>
                    <a:pt x="2" y="5"/>
                  </a:cubicBezTo>
                  <a:cubicBezTo>
                    <a:pt x="0" y="6"/>
                    <a:pt x="1" y="9"/>
                    <a:pt x="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4" name="Freeform 13"/>
            <p:cNvSpPr/>
            <p:nvPr/>
          </p:nvSpPr>
          <p:spPr bwMode="auto">
            <a:xfrm>
              <a:off x="5835652" y="2682875"/>
              <a:ext cx="53975" cy="34925"/>
            </a:xfrm>
            <a:custGeom>
              <a:avLst/>
              <a:gdLst>
                <a:gd name="T0" fmla="*/ 3 w 11"/>
                <a:gd name="T1" fmla="*/ 0 h 7"/>
                <a:gd name="T2" fmla="*/ 2 w 11"/>
                <a:gd name="T3" fmla="*/ 0 h 7"/>
                <a:gd name="T4" fmla="*/ 2 w 11"/>
                <a:gd name="T5" fmla="*/ 3 h 7"/>
                <a:gd name="T6" fmla="*/ 2 w 11"/>
                <a:gd name="T7" fmla="*/ 3 h 7"/>
                <a:gd name="T8" fmla="*/ 10 w 11"/>
                <a:gd name="T9" fmla="*/ 6 h 7"/>
                <a:gd name="T10" fmla="*/ 11 w 11"/>
                <a:gd name="T11" fmla="*/ 4 h 7"/>
                <a:gd name="T12" fmla="*/ 3 w 11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"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0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5" y="5"/>
                    <a:pt x="7" y="7"/>
                    <a:pt x="10" y="6"/>
                  </a:cubicBezTo>
                  <a:cubicBezTo>
                    <a:pt x="11" y="6"/>
                    <a:pt x="11" y="5"/>
                    <a:pt x="11" y="4"/>
                  </a:cubicBezTo>
                  <a:cubicBezTo>
                    <a:pt x="9" y="2"/>
                    <a:pt x="6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040911" y="2278644"/>
            <a:ext cx="1804987" cy="2816225"/>
            <a:chOff x="6226177" y="2133600"/>
            <a:chExt cx="1804987" cy="2816225"/>
          </a:xfrm>
          <a:solidFill>
            <a:schemeClr val="accent1"/>
          </a:solidFill>
        </p:grpSpPr>
        <p:sp>
          <p:nvSpPr>
            <p:cNvPr id="15" name="Freeform 14"/>
            <p:cNvSpPr/>
            <p:nvPr/>
          </p:nvSpPr>
          <p:spPr bwMode="auto">
            <a:xfrm>
              <a:off x="6973889" y="2311400"/>
              <a:ext cx="182563" cy="198437"/>
            </a:xfrm>
            <a:custGeom>
              <a:avLst/>
              <a:gdLst>
                <a:gd name="T0" fmla="*/ 30 w 37"/>
                <a:gd name="T1" fmla="*/ 37 h 40"/>
                <a:gd name="T2" fmla="*/ 35 w 37"/>
                <a:gd name="T3" fmla="*/ 34 h 40"/>
                <a:gd name="T4" fmla="*/ 17 w 37"/>
                <a:gd name="T5" fmla="*/ 15 h 40"/>
                <a:gd name="T6" fmla="*/ 10 w 37"/>
                <a:gd name="T7" fmla="*/ 7 h 40"/>
                <a:gd name="T8" fmla="*/ 10 w 37"/>
                <a:gd name="T9" fmla="*/ 7 h 40"/>
                <a:gd name="T10" fmla="*/ 6 w 37"/>
                <a:gd name="T11" fmla="*/ 3 h 40"/>
                <a:gd name="T12" fmla="*/ 6 w 37"/>
                <a:gd name="T13" fmla="*/ 2 h 40"/>
                <a:gd name="T14" fmla="*/ 2 w 37"/>
                <a:gd name="T15" fmla="*/ 1 h 40"/>
                <a:gd name="T16" fmla="*/ 1 w 37"/>
                <a:gd name="T17" fmla="*/ 3 h 40"/>
                <a:gd name="T18" fmla="*/ 1 w 37"/>
                <a:gd name="T19" fmla="*/ 7 h 40"/>
                <a:gd name="T20" fmla="*/ 5 w 37"/>
                <a:gd name="T21" fmla="*/ 13 h 40"/>
                <a:gd name="T22" fmla="*/ 30 w 37"/>
                <a:gd name="T23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40">
                  <a:moveTo>
                    <a:pt x="30" y="37"/>
                  </a:moveTo>
                  <a:cubicBezTo>
                    <a:pt x="32" y="40"/>
                    <a:pt x="37" y="37"/>
                    <a:pt x="35" y="34"/>
                  </a:cubicBezTo>
                  <a:cubicBezTo>
                    <a:pt x="30" y="27"/>
                    <a:pt x="24" y="21"/>
                    <a:pt x="17" y="15"/>
                  </a:cubicBezTo>
                  <a:cubicBezTo>
                    <a:pt x="15" y="13"/>
                    <a:pt x="12" y="10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6" y="3"/>
                    <a:pt x="6" y="3"/>
                    <a:pt x="6" y="2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9"/>
                    <a:pt x="3" y="12"/>
                    <a:pt x="5" y="13"/>
                  </a:cubicBezTo>
                  <a:cubicBezTo>
                    <a:pt x="13" y="21"/>
                    <a:pt x="22" y="28"/>
                    <a:pt x="3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7561264" y="2538413"/>
              <a:ext cx="469900" cy="100012"/>
            </a:xfrm>
            <a:custGeom>
              <a:avLst/>
              <a:gdLst>
                <a:gd name="T0" fmla="*/ 49 w 95"/>
                <a:gd name="T1" fmla="*/ 0 h 20"/>
                <a:gd name="T2" fmla="*/ 1 w 95"/>
                <a:gd name="T3" fmla="*/ 17 h 20"/>
                <a:gd name="T4" fmla="*/ 3 w 95"/>
                <a:gd name="T5" fmla="*/ 20 h 20"/>
                <a:gd name="T6" fmla="*/ 49 w 95"/>
                <a:gd name="T7" fmla="*/ 11 h 20"/>
                <a:gd name="T8" fmla="*/ 49 w 95"/>
                <a:gd name="T9" fmla="*/ 11 h 20"/>
                <a:gd name="T10" fmla="*/ 53 w 95"/>
                <a:gd name="T11" fmla="*/ 10 h 20"/>
                <a:gd name="T12" fmla="*/ 92 w 95"/>
                <a:gd name="T13" fmla="*/ 11 h 20"/>
                <a:gd name="T14" fmla="*/ 93 w 95"/>
                <a:gd name="T15" fmla="*/ 6 h 20"/>
                <a:gd name="T16" fmla="*/ 53 w 95"/>
                <a:gd name="T17" fmla="*/ 0 h 20"/>
                <a:gd name="T18" fmla="*/ 49 w 95"/>
                <a:gd name="T1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20">
                  <a:moveTo>
                    <a:pt x="49" y="0"/>
                  </a:moveTo>
                  <a:cubicBezTo>
                    <a:pt x="30" y="1"/>
                    <a:pt x="12" y="6"/>
                    <a:pt x="1" y="17"/>
                  </a:cubicBezTo>
                  <a:cubicBezTo>
                    <a:pt x="0" y="19"/>
                    <a:pt x="2" y="20"/>
                    <a:pt x="3" y="20"/>
                  </a:cubicBezTo>
                  <a:cubicBezTo>
                    <a:pt x="18" y="16"/>
                    <a:pt x="33" y="12"/>
                    <a:pt x="49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11"/>
                    <a:pt x="52" y="11"/>
                    <a:pt x="53" y="10"/>
                  </a:cubicBezTo>
                  <a:cubicBezTo>
                    <a:pt x="66" y="10"/>
                    <a:pt x="79" y="12"/>
                    <a:pt x="92" y="11"/>
                  </a:cubicBezTo>
                  <a:cubicBezTo>
                    <a:pt x="95" y="10"/>
                    <a:pt x="95" y="7"/>
                    <a:pt x="93" y="6"/>
                  </a:cubicBezTo>
                  <a:cubicBezTo>
                    <a:pt x="82" y="2"/>
                    <a:pt x="68" y="0"/>
                    <a:pt x="53" y="0"/>
                  </a:cubicBezTo>
                  <a:cubicBezTo>
                    <a:pt x="52" y="0"/>
                    <a:pt x="50" y="0"/>
                    <a:pt x="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7581902" y="2652713"/>
              <a:ext cx="434975" cy="128587"/>
            </a:xfrm>
            <a:custGeom>
              <a:avLst/>
              <a:gdLst>
                <a:gd name="T0" fmla="*/ 85 w 88"/>
                <a:gd name="T1" fmla="*/ 26 h 26"/>
                <a:gd name="T2" fmla="*/ 86 w 88"/>
                <a:gd name="T3" fmla="*/ 22 h 26"/>
                <a:gd name="T4" fmla="*/ 49 w 88"/>
                <a:gd name="T5" fmla="*/ 8 h 26"/>
                <a:gd name="T6" fmla="*/ 45 w 88"/>
                <a:gd name="T7" fmla="*/ 7 h 26"/>
                <a:gd name="T8" fmla="*/ 2 w 88"/>
                <a:gd name="T9" fmla="*/ 2 h 26"/>
                <a:gd name="T10" fmla="*/ 2 w 88"/>
                <a:gd name="T11" fmla="*/ 5 h 26"/>
                <a:gd name="T12" fmla="*/ 45 w 88"/>
                <a:gd name="T13" fmla="*/ 18 h 26"/>
                <a:gd name="T14" fmla="*/ 49 w 88"/>
                <a:gd name="T15" fmla="*/ 19 h 26"/>
                <a:gd name="T16" fmla="*/ 85 w 88"/>
                <a:gd name="T1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26">
                  <a:moveTo>
                    <a:pt x="85" y="26"/>
                  </a:moveTo>
                  <a:cubicBezTo>
                    <a:pt x="87" y="26"/>
                    <a:pt x="88" y="23"/>
                    <a:pt x="86" y="22"/>
                  </a:cubicBezTo>
                  <a:cubicBezTo>
                    <a:pt x="75" y="17"/>
                    <a:pt x="62" y="12"/>
                    <a:pt x="49" y="8"/>
                  </a:cubicBezTo>
                  <a:cubicBezTo>
                    <a:pt x="48" y="7"/>
                    <a:pt x="46" y="7"/>
                    <a:pt x="45" y="7"/>
                  </a:cubicBezTo>
                  <a:cubicBezTo>
                    <a:pt x="31" y="3"/>
                    <a:pt x="16" y="0"/>
                    <a:pt x="2" y="2"/>
                  </a:cubicBezTo>
                  <a:cubicBezTo>
                    <a:pt x="1" y="2"/>
                    <a:pt x="0" y="5"/>
                    <a:pt x="2" y="5"/>
                  </a:cubicBezTo>
                  <a:cubicBezTo>
                    <a:pt x="16" y="9"/>
                    <a:pt x="30" y="14"/>
                    <a:pt x="45" y="18"/>
                  </a:cubicBezTo>
                  <a:cubicBezTo>
                    <a:pt x="46" y="18"/>
                    <a:pt x="48" y="19"/>
                    <a:pt x="49" y="19"/>
                  </a:cubicBezTo>
                  <a:cubicBezTo>
                    <a:pt x="61" y="22"/>
                    <a:pt x="73" y="25"/>
                    <a:pt x="85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6567489" y="2133600"/>
              <a:ext cx="331788" cy="549275"/>
            </a:xfrm>
            <a:custGeom>
              <a:avLst/>
              <a:gdLst>
                <a:gd name="T0" fmla="*/ 36 w 67"/>
                <a:gd name="T1" fmla="*/ 43 h 111"/>
                <a:gd name="T2" fmla="*/ 34 w 67"/>
                <a:gd name="T3" fmla="*/ 39 h 111"/>
                <a:gd name="T4" fmla="*/ 32 w 67"/>
                <a:gd name="T5" fmla="*/ 36 h 111"/>
                <a:gd name="T6" fmla="*/ 4 w 67"/>
                <a:gd name="T7" fmla="*/ 1 h 111"/>
                <a:gd name="T8" fmla="*/ 1 w 67"/>
                <a:gd name="T9" fmla="*/ 4 h 111"/>
                <a:gd name="T10" fmla="*/ 23 w 67"/>
                <a:gd name="T11" fmla="*/ 39 h 111"/>
                <a:gd name="T12" fmla="*/ 26 w 67"/>
                <a:gd name="T13" fmla="*/ 43 h 111"/>
                <a:gd name="T14" fmla="*/ 26 w 67"/>
                <a:gd name="T15" fmla="*/ 44 h 111"/>
                <a:gd name="T16" fmla="*/ 50 w 67"/>
                <a:gd name="T17" fmla="*/ 79 h 111"/>
                <a:gd name="T18" fmla="*/ 52 w 67"/>
                <a:gd name="T19" fmla="*/ 80 h 111"/>
                <a:gd name="T20" fmla="*/ 50 w 67"/>
                <a:gd name="T21" fmla="*/ 80 h 111"/>
                <a:gd name="T22" fmla="*/ 32 w 67"/>
                <a:gd name="T23" fmla="*/ 85 h 111"/>
                <a:gd name="T24" fmla="*/ 26 w 67"/>
                <a:gd name="T25" fmla="*/ 96 h 111"/>
                <a:gd name="T26" fmla="*/ 33 w 67"/>
                <a:gd name="T27" fmla="*/ 110 h 111"/>
                <a:gd name="T28" fmla="*/ 35 w 67"/>
                <a:gd name="T29" fmla="*/ 108 h 111"/>
                <a:gd name="T30" fmla="*/ 38 w 67"/>
                <a:gd name="T31" fmla="*/ 88 h 111"/>
                <a:gd name="T32" fmla="*/ 50 w 67"/>
                <a:gd name="T33" fmla="*/ 86 h 111"/>
                <a:gd name="T34" fmla="*/ 54 w 67"/>
                <a:gd name="T35" fmla="*/ 87 h 111"/>
                <a:gd name="T36" fmla="*/ 62 w 67"/>
                <a:gd name="T37" fmla="*/ 90 h 111"/>
                <a:gd name="T38" fmla="*/ 64 w 67"/>
                <a:gd name="T39" fmla="*/ 84 h 111"/>
                <a:gd name="T40" fmla="*/ 54 w 67"/>
                <a:gd name="T41" fmla="*/ 81 h 111"/>
                <a:gd name="T42" fmla="*/ 54 w 67"/>
                <a:gd name="T43" fmla="*/ 80 h 111"/>
                <a:gd name="T44" fmla="*/ 54 w 67"/>
                <a:gd name="T45" fmla="*/ 79 h 111"/>
                <a:gd name="T46" fmla="*/ 50 w 67"/>
                <a:gd name="T47" fmla="*/ 71 h 111"/>
                <a:gd name="T48" fmla="*/ 36 w 67"/>
                <a:gd name="T49" fmla="*/ 4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111">
                  <a:moveTo>
                    <a:pt x="36" y="43"/>
                  </a:moveTo>
                  <a:cubicBezTo>
                    <a:pt x="35" y="42"/>
                    <a:pt x="35" y="40"/>
                    <a:pt x="34" y="39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26" y="24"/>
                    <a:pt x="17" y="6"/>
                    <a:pt x="4" y="1"/>
                  </a:cubicBezTo>
                  <a:cubicBezTo>
                    <a:pt x="2" y="0"/>
                    <a:pt x="0" y="2"/>
                    <a:pt x="1" y="4"/>
                  </a:cubicBezTo>
                  <a:cubicBezTo>
                    <a:pt x="5" y="16"/>
                    <a:pt x="16" y="27"/>
                    <a:pt x="23" y="39"/>
                  </a:cubicBezTo>
                  <a:cubicBezTo>
                    <a:pt x="24" y="40"/>
                    <a:pt x="25" y="42"/>
                    <a:pt x="26" y="43"/>
                  </a:cubicBezTo>
                  <a:cubicBezTo>
                    <a:pt x="26" y="43"/>
                    <a:pt x="26" y="44"/>
                    <a:pt x="26" y="44"/>
                  </a:cubicBezTo>
                  <a:cubicBezTo>
                    <a:pt x="33" y="56"/>
                    <a:pt x="40" y="69"/>
                    <a:pt x="50" y="79"/>
                  </a:cubicBezTo>
                  <a:cubicBezTo>
                    <a:pt x="51" y="79"/>
                    <a:pt x="51" y="80"/>
                    <a:pt x="52" y="80"/>
                  </a:cubicBezTo>
                  <a:cubicBezTo>
                    <a:pt x="51" y="80"/>
                    <a:pt x="51" y="80"/>
                    <a:pt x="50" y="80"/>
                  </a:cubicBezTo>
                  <a:cubicBezTo>
                    <a:pt x="44" y="80"/>
                    <a:pt x="37" y="81"/>
                    <a:pt x="32" y="85"/>
                  </a:cubicBezTo>
                  <a:cubicBezTo>
                    <a:pt x="28" y="87"/>
                    <a:pt x="26" y="91"/>
                    <a:pt x="26" y="96"/>
                  </a:cubicBezTo>
                  <a:cubicBezTo>
                    <a:pt x="25" y="101"/>
                    <a:pt x="29" y="106"/>
                    <a:pt x="33" y="110"/>
                  </a:cubicBezTo>
                  <a:cubicBezTo>
                    <a:pt x="34" y="111"/>
                    <a:pt x="35" y="109"/>
                    <a:pt x="35" y="108"/>
                  </a:cubicBezTo>
                  <a:cubicBezTo>
                    <a:pt x="32" y="101"/>
                    <a:pt x="30" y="93"/>
                    <a:pt x="38" y="88"/>
                  </a:cubicBezTo>
                  <a:cubicBezTo>
                    <a:pt x="42" y="86"/>
                    <a:pt x="46" y="86"/>
                    <a:pt x="50" y="86"/>
                  </a:cubicBezTo>
                  <a:cubicBezTo>
                    <a:pt x="51" y="86"/>
                    <a:pt x="53" y="87"/>
                    <a:pt x="54" y="87"/>
                  </a:cubicBezTo>
                  <a:cubicBezTo>
                    <a:pt x="57" y="88"/>
                    <a:pt x="59" y="89"/>
                    <a:pt x="62" y="90"/>
                  </a:cubicBezTo>
                  <a:cubicBezTo>
                    <a:pt x="65" y="92"/>
                    <a:pt x="67" y="86"/>
                    <a:pt x="64" y="84"/>
                  </a:cubicBezTo>
                  <a:cubicBezTo>
                    <a:pt x="61" y="83"/>
                    <a:pt x="58" y="82"/>
                    <a:pt x="54" y="81"/>
                  </a:cubicBezTo>
                  <a:cubicBezTo>
                    <a:pt x="54" y="81"/>
                    <a:pt x="55" y="80"/>
                    <a:pt x="54" y="80"/>
                  </a:cubicBezTo>
                  <a:cubicBezTo>
                    <a:pt x="54" y="80"/>
                    <a:pt x="54" y="80"/>
                    <a:pt x="54" y="79"/>
                  </a:cubicBezTo>
                  <a:cubicBezTo>
                    <a:pt x="53" y="76"/>
                    <a:pt x="51" y="74"/>
                    <a:pt x="50" y="71"/>
                  </a:cubicBezTo>
                  <a:cubicBezTo>
                    <a:pt x="46" y="61"/>
                    <a:pt x="41" y="52"/>
                    <a:pt x="36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6375402" y="2306638"/>
              <a:ext cx="339725" cy="231775"/>
            </a:xfrm>
            <a:custGeom>
              <a:avLst/>
              <a:gdLst>
                <a:gd name="T0" fmla="*/ 37 w 69"/>
                <a:gd name="T1" fmla="*/ 28 h 47"/>
                <a:gd name="T2" fmla="*/ 66 w 69"/>
                <a:gd name="T3" fmla="*/ 46 h 47"/>
                <a:gd name="T4" fmla="*/ 68 w 69"/>
                <a:gd name="T5" fmla="*/ 43 h 47"/>
                <a:gd name="T6" fmla="*/ 37 w 69"/>
                <a:gd name="T7" fmla="*/ 15 h 47"/>
                <a:gd name="T8" fmla="*/ 27 w 69"/>
                <a:gd name="T9" fmla="*/ 8 h 47"/>
                <a:gd name="T10" fmla="*/ 20 w 69"/>
                <a:gd name="T11" fmla="*/ 4 h 47"/>
                <a:gd name="T12" fmla="*/ 2 w 69"/>
                <a:gd name="T13" fmla="*/ 1 h 47"/>
                <a:gd name="T14" fmla="*/ 0 w 69"/>
                <a:gd name="T15" fmla="*/ 4 h 47"/>
                <a:gd name="T16" fmla="*/ 1 w 69"/>
                <a:gd name="T17" fmla="*/ 6 h 47"/>
                <a:gd name="T18" fmla="*/ 5 w 69"/>
                <a:gd name="T19" fmla="*/ 8 h 47"/>
                <a:gd name="T20" fmla="*/ 16 w 69"/>
                <a:gd name="T21" fmla="*/ 13 h 47"/>
                <a:gd name="T22" fmla="*/ 37 w 69"/>
                <a:gd name="T23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9" h="47">
                  <a:moveTo>
                    <a:pt x="37" y="28"/>
                  </a:moveTo>
                  <a:cubicBezTo>
                    <a:pt x="46" y="35"/>
                    <a:pt x="54" y="44"/>
                    <a:pt x="66" y="46"/>
                  </a:cubicBezTo>
                  <a:cubicBezTo>
                    <a:pt x="69" y="47"/>
                    <a:pt x="69" y="44"/>
                    <a:pt x="68" y="43"/>
                  </a:cubicBezTo>
                  <a:cubicBezTo>
                    <a:pt x="59" y="33"/>
                    <a:pt x="47" y="24"/>
                    <a:pt x="37" y="15"/>
                  </a:cubicBezTo>
                  <a:cubicBezTo>
                    <a:pt x="34" y="13"/>
                    <a:pt x="31" y="10"/>
                    <a:pt x="27" y="8"/>
                  </a:cubicBezTo>
                  <a:cubicBezTo>
                    <a:pt x="25" y="7"/>
                    <a:pt x="22" y="5"/>
                    <a:pt x="20" y="4"/>
                  </a:cubicBezTo>
                  <a:cubicBezTo>
                    <a:pt x="14" y="1"/>
                    <a:pt x="8" y="0"/>
                    <a:pt x="2" y="1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5"/>
                    <a:pt x="1" y="6"/>
                  </a:cubicBezTo>
                  <a:cubicBezTo>
                    <a:pt x="2" y="7"/>
                    <a:pt x="4" y="7"/>
                    <a:pt x="5" y="8"/>
                  </a:cubicBezTo>
                  <a:cubicBezTo>
                    <a:pt x="9" y="10"/>
                    <a:pt x="12" y="11"/>
                    <a:pt x="16" y="13"/>
                  </a:cubicBezTo>
                  <a:cubicBezTo>
                    <a:pt x="24" y="16"/>
                    <a:pt x="31" y="22"/>
                    <a:pt x="3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20" name="Freeform 19"/>
            <p:cNvSpPr/>
            <p:nvPr/>
          </p:nvSpPr>
          <p:spPr bwMode="auto">
            <a:xfrm>
              <a:off x="6226177" y="2573338"/>
              <a:ext cx="460375" cy="163512"/>
            </a:xfrm>
            <a:custGeom>
              <a:avLst/>
              <a:gdLst>
                <a:gd name="T0" fmla="*/ 1 w 93"/>
                <a:gd name="T1" fmla="*/ 29 h 33"/>
                <a:gd name="T2" fmla="*/ 3 w 93"/>
                <a:gd name="T3" fmla="*/ 33 h 33"/>
                <a:gd name="T4" fmla="*/ 19 w 93"/>
                <a:gd name="T5" fmla="*/ 29 h 33"/>
                <a:gd name="T6" fmla="*/ 23 w 93"/>
                <a:gd name="T7" fmla="*/ 28 h 33"/>
                <a:gd name="T8" fmla="*/ 91 w 93"/>
                <a:gd name="T9" fmla="*/ 4 h 33"/>
                <a:gd name="T10" fmla="*/ 89 w 93"/>
                <a:gd name="T11" fmla="*/ 0 h 33"/>
                <a:gd name="T12" fmla="*/ 23 w 93"/>
                <a:gd name="T13" fmla="*/ 18 h 33"/>
                <a:gd name="T14" fmla="*/ 19 w 93"/>
                <a:gd name="T15" fmla="*/ 20 h 33"/>
                <a:gd name="T16" fmla="*/ 1 w 93"/>
                <a:gd name="T17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33">
                  <a:moveTo>
                    <a:pt x="1" y="29"/>
                  </a:moveTo>
                  <a:cubicBezTo>
                    <a:pt x="0" y="30"/>
                    <a:pt x="1" y="33"/>
                    <a:pt x="3" y="33"/>
                  </a:cubicBezTo>
                  <a:cubicBezTo>
                    <a:pt x="8" y="32"/>
                    <a:pt x="13" y="30"/>
                    <a:pt x="19" y="29"/>
                  </a:cubicBezTo>
                  <a:cubicBezTo>
                    <a:pt x="20" y="28"/>
                    <a:pt x="22" y="28"/>
                    <a:pt x="23" y="28"/>
                  </a:cubicBezTo>
                  <a:cubicBezTo>
                    <a:pt x="46" y="22"/>
                    <a:pt x="70" y="14"/>
                    <a:pt x="91" y="4"/>
                  </a:cubicBezTo>
                  <a:cubicBezTo>
                    <a:pt x="93" y="3"/>
                    <a:pt x="92" y="0"/>
                    <a:pt x="89" y="0"/>
                  </a:cubicBezTo>
                  <a:cubicBezTo>
                    <a:pt x="68" y="2"/>
                    <a:pt x="44" y="9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3" y="23"/>
                    <a:pt x="7" y="26"/>
                    <a:pt x="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6908802" y="2751138"/>
              <a:ext cx="69850" cy="119062"/>
            </a:xfrm>
            <a:custGeom>
              <a:avLst/>
              <a:gdLst>
                <a:gd name="T0" fmla="*/ 14 w 14"/>
                <a:gd name="T1" fmla="*/ 14 h 24"/>
                <a:gd name="T2" fmla="*/ 14 w 14"/>
                <a:gd name="T3" fmla="*/ 13 h 24"/>
                <a:gd name="T4" fmla="*/ 12 w 14"/>
                <a:gd name="T5" fmla="*/ 5 h 24"/>
                <a:gd name="T6" fmla="*/ 4 w 14"/>
                <a:gd name="T7" fmla="*/ 11 h 24"/>
                <a:gd name="T8" fmla="*/ 4 w 14"/>
                <a:gd name="T9" fmla="*/ 14 h 24"/>
                <a:gd name="T10" fmla="*/ 4 w 14"/>
                <a:gd name="T11" fmla="*/ 14 h 24"/>
                <a:gd name="T12" fmla="*/ 4 w 14"/>
                <a:gd name="T13" fmla="*/ 18 h 24"/>
                <a:gd name="T14" fmla="*/ 5 w 14"/>
                <a:gd name="T15" fmla="*/ 20 h 24"/>
                <a:gd name="T16" fmla="*/ 12 w 14"/>
                <a:gd name="T17" fmla="*/ 21 h 24"/>
                <a:gd name="T18" fmla="*/ 14 w 14"/>
                <a:gd name="T19" fmla="*/ 18 h 24"/>
                <a:gd name="T20" fmla="*/ 14 w 14"/>
                <a:gd name="T21" fmla="*/ 17 h 24"/>
                <a:gd name="T22" fmla="*/ 14 w 14"/>
                <a:gd name="T23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24">
                  <a:moveTo>
                    <a:pt x="14" y="14"/>
                  </a:moveTo>
                  <a:cubicBezTo>
                    <a:pt x="14" y="14"/>
                    <a:pt x="14" y="13"/>
                    <a:pt x="14" y="13"/>
                  </a:cubicBezTo>
                  <a:cubicBezTo>
                    <a:pt x="14" y="10"/>
                    <a:pt x="13" y="7"/>
                    <a:pt x="12" y="5"/>
                  </a:cubicBezTo>
                  <a:cubicBezTo>
                    <a:pt x="8" y="0"/>
                    <a:pt x="0" y="6"/>
                    <a:pt x="4" y="11"/>
                  </a:cubicBezTo>
                  <a:cubicBezTo>
                    <a:pt x="4" y="12"/>
                    <a:pt x="4" y="13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6"/>
                    <a:pt x="4" y="17"/>
                    <a:pt x="4" y="18"/>
                  </a:cubicBezTo>
                  <a:cubicBezTo>
                    <a:pt x="4" y="19"/>
                    <a:pt x="4" y="19"/>
                    <a:pt x="5" y="20"/>
                  </a:cubicBezTo>
                  <a:cubicBezTo>
                    <a:pt x="6" y="23"/>
                    <a:pt x="11" y="24"/>
                    <a:pt x="12" y="21"/>
                  </a:cubicBezTo>
                  <a:cubicBezTo>
                    <a:pt x="13" y="20"/>
                    <a:pt x="14" y="19"/>
                    <a:pt x="14" y="18"/>
                  </a:cubicBezTo>
                  <a:cubicBezTo>
                    <a:pt x="14" y="18"/>
                    <a:pt x="14" y="17"/>
                    <a:pt x="14" y="17"/>
                  </a:cubicBezTo>
                  <a:cubicBezTo>
                    <a:pt x="14" y="16"/>
                    <a:pt x="14" y="15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7231064" y="2767013"/>
              <a:ext cx="63500" cy="98425"/>
            </a:xfrm>
            <a:custGeom>
              <a:avLst/>
              <a:gdLst>
                <a:gd name="T0" fmla="*/ 13 w 13"/>
                <a:gd name="T1" fmla="*/ 11 h 20"/>
                <a:gd name="T2" fmla="*/ 11 w 13"/>
                <a:gd name="T3" fmla="*/ 4 h 20"/>
                <a:gd name="T4" fmla="*/ 4 w 13"/>
                <a:gd name="T5" fmla="*/ 10 h 20"/>
                <a:gd name="T6" fmla="*/ 4 w 13"/>
                <a:gd name="T7" fmla="*/ 11 h 20"/>
                <a:gd name="T8" fmla="*/ 5 w 13"/>
                <a:gd name="T9" fmla="*/ 15 h 20"/>
                <a:gd name="T10" fmla="*/ 5 w 13"/>
                <a:gd name="T11" fmla="*/ 15 h 20"/>
                <a:gd name="T12" fmla="*/ 13 w 13"/>
                <a:gd name="T13" fmla="*/ 16 h 20"/>
                <a:gd name="T14" fmla="*/ 13 w 13"/>
                <a:gd name="T15" fmla="*/ 15 h 20"/>
                <a:gd name="T16" fmla="*/ 13 w 13"/>
                <a:gd name="T1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20">
                  <a:moveTo>
                    <a:pt x="13" y="11"/>
                  </a:moveTo>
                  <a:cubicBezTo>
                    <a:pt x="13" y="9"/>
                    <a:pt x="12" y="6"/>
                    <a:pt x="11" y="4"/>
                  </a:cubicBezTo>
                  <a:cubicBezTo>
                    <a:pt x="8" y="0"/>
                    <a:pt x="0" y="5"/>
                    <a:pt x="4" y="10"/>
                  </a:cubicBezTo>
                  <a:cubicBezTo>
                    <a:pt x="4" y="10"/>
                    <a:pt x="4" y="11"/>
                    <a:pt x="4" y="11"/>
                  </a:cubicBezTo>
                  <a:cubicBezTo>
                    <a:pt x="5" y="12"/>
                    <a:pt x="4" y="14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9"/>
                    <a:pt x="11" y="20"/>
                    <a:pt x="13" y="16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3" y="14"/>
                    <a:pt x="13" y="12"/>
                    <a:pt x="1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7067552" y="2895600"/>
              <a:ext cx="88900" cy="49212"/>
            </a:xfrm>
            <a:custGeom>
              <a:avLst/>
              <a:gdLst>
                <a:gd name="T0" fmla="*/ 13 w 18"/>
                <a:gd name="T1" fmla="*/ 1 h 10"/>
                <a:gd name="T2" fmla="*/ 8 w 18"/>
                <a:gd name="T3" fmla="*/ 0 h 10"/>
                <a:gd name="T4" fmla="*/ 1 w 18"/>
                <a:gd name="T5" fmla="*/ 6 h 10"/>
                <a:gd name="T6" fmla="*/ 4 w 18"/>
                <a:gd name="T7" fmla="*/ 8 h 10"/>
                <a:gd name="T8" fmla="*/ 12 w 18"/>
                <a:gd name="T9" fmla="*/ 8 h 10"/>
                <a:gd name="T10" fmla="*/ 17 w 18"/>
                <a:gd name="T11" fmla="*/ 8 h 10"/>
                <a:gd name="T12" fmla="*/ 17 w 18"/>
                <a:gd name="T13" fmla="*/ 4 h 10"/>
                <a:gd name="T14" fmla="*/ 13 w 18"/>
                <a:gd name="T1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0">
                  <a:moveTo>
                    <a:pt x="13" y="1"/>
                  </a:moveTo>
                  <a:cubicBezTo>
                    <a:pt x="12" y="0"/>
                    <a:pt x="10" y="0"/>
                    <a:pt x="8" y="0"/>
                  </a:cubicBezTo>
                  <a:cubicBezTo>
                    <a:pt x="5" y="0"/>
                    <a:pt x="2" y="3"/>
                    <a:pt x="1" y="6"/>
                  </a:cubicBezTo>
                  <a:cubicBezTo>
                    <a:pt x="0" y="8"/>
                    <a:pt x="2" y="10"/>
                    <a:pt x="4" y="8"/>
                  </a:cubicBezTo>
                  <a:cubicBezTo>
                    <a:pt x="6" y="7"/>
                    <a:pt x="9" y="7"/>
                    <a:pt x="12" y="8"/>
                  </a:cubicBezTo>
                  <a:cubicBezTo>
                    <a:pt x="13" y="8"/>
                    <a:pt x="15" y="9"/>
                    <a:pt x="17" y="8"/>
                  </a:cubicBezTo>
                  <a:cubicBezTo>
                    <a:pt x="18" y="7"/>
                    <a:pt x="18" y="5"/>
                    <a:pt x="17" y="4"/>
                  </a:cubicBezTo>
                  <a:cubicBezTo>
                    <a:pt x="16" y="2"/>
                    <a:pt x="15" y="2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7018339" y="3059113"/>
              <a:ext cx="157163" cy="112712"/>
            </a:xfrm>
            <a:custGeom>
              <a:avLst/>
              <a:gdLst>
                <a:gd name="T0" fmla="*/ 27 w 32"/>
                <a:gd name="T1" fmla="*/ 4 h 23"/>
                <a:gd name="T2" fmla="*/ 15 w 32"/>
                <a:gd name="T3" fmla="*/ 15 h 23"/>
                <a:gd name="T4" fmla="*/ 5 w 32"/>
                <a:gd name="T5" fmla="*/ 2 h 23"/>
                <a:gd name="T6" fmla="*/ 1 w 32"/>
                <a:gd name="T7" fmla="*/ 4 h 23"/>
                <a:gd name="T8" fmla="*/ 15 w 32"/>
                <a:gd name="T9" fmla="*/ 22 h 23"/>
                <a:gd name="T10" fmla="*/ 31 w 32"/>
                <a:gd name="T11" fmla="*/ 5 h 23"/>
                <a:gd name="T12" fmla="*/ 27 w 32"/>
                <a:gd name="T13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3">
                  <a:moveTo>
                    <a:pt x="27" y="4"/>
                  </a:moveTo>
                  <a:cubicBezTo>
                    <a:pt x="25" y="8"/>
                    <a:pt x="21" y="16"/>
                    <a:pt x="15" y="15"/>
                  </a:cubicBezTo>
                  <a:cubicBezTo>
                    <a:pt x="11" y="14"/>
                    <a:pt x="7" y="5"/>
                    <a:pt x="5" y="2"/>
                  </a:cubicBezTo>
                  <a:cubicBezTo>
                    <a:pt x="4" y="0"/>
                    <a:pt x="0" y="1"/>
                    <a:pt x="1" y="4"/>
                  </a:cubicBezTo>
                  <a:cubicBezTo>
                    <a:pt x="3" y="11"/>
                    <a:pt x="7" y="21"/>
                    <a:pt x="15" y="22"/>
                  </a:cubicBezTo>
                  <a:cubicBezTo>
                    <a:pt x="24" y="23"/>
                    <a:pt x="28" y="12"/>
                    <a:pt x="31" y="5"/>
                  </a:cubicBezTo>
                  <a:cubicBezTo>
                    <a:pt x="32" y="3"/>
                    <a:pt x="28" y="1"/>
                    <a:pt x="2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567489" y="2281238"/>
              <a:ext cx="1330325" cy="2668587"/>
            </a:xfrm>
            <a:custGeom>
              <a:avLst/>
              <a:gdLst>
                <a:gd name="T0" fmla="*/ 132 w 269"/>
                <a:gd name="T1" fmla="*/ 9 h 539"/>
                <a:gd name="T2" fmla="*/ 120 w 269"/>
                <a:gd name="T3" fmla="*/ 13 h 539"/>
                <a:gd name="T4" fmla="*/ 50 w 269"/>
                <a:gd name="T5" fmla="*/ 78 h 539"/>
                <a:gd name="T6" fmla="*/ 54 w 269"/>
                <a:gd name="T7" fmla="*/ 179 h 539"/>
                <a:gd name="T8" fmla="*/ 104 w 269"/>
                <a:gd name="T9" fmla="*/ 209 h 539"/>
                <a:gd name="T10" fmla="*/ 91 w 269"/>
                <a:gd name="T11" fmla="*/ 238 h 539"/>
                <a:gd name="T12" fmla="*/ 50 w 269"/>
                <a:gd name="T13" fmla="*/ 213 h 539"/>
                <a:gd name="T14" fmla="*/ 4 w 269"/>
                <a:gd name="T15" fmla="*/ 179 h 539"/>
                <a:gd name="T16" fmla="*/ 41 w 269"/>
                <a:gd name="T17" fmla="*/ 216 h 539"/>
                <a:gd name="T18" fmla="*/ 69 w 269"/>
                <a:gd name="T19" fmla="*/ 309 h 539"/>
                <a:gd name="T20" fmla="*/ 46 w 269"/>
                <a:gd name="T21" fmla="*/ 409 h 539"/>
                <a:gd name="T22" fmla="*/ 50 w 269"/>
                <a:gd name="T23" fmla="*/ 462 h 539"/>
                <a:gd name="T24" fmla="*/ 62 w 269"/>
                <a:gd name="T25" fmla="*/ 465 h 539"/>
                <a:gd name="T26" fmla="*/ 70 w 269"/>
                <a:gd name="T27" fmla="*/ 511 h 539"/>
                <a:gd name="T28" fmla="*/ 54 w 269"/>
                <a:gd name="T29" fmla="*/ 525 h 539"/>
                <a:gd name="T30" fmla="*/ 50 w 269"/>
                <a:gd name="T31" fmla="*/ 538 h 539"/>
                <a:gd name="T32" fmla="*/ 75 w 269"/>
                <a:gd name="T33" fmla="*/ 513 h 539"/>
                <a:gd name="T34" fmla="*/ 69 w 269"/>
                <a:gd name="T35" fmla="*/ 483 h 539"/>
                <a:gd name="T36" fmla="*/ 134 w 269"/>
                <a:gd name="T37" fmla="*/ 472 h 539"/>
                <a:gd name="T38" fmla="*/ 131 w 269"/>
                <a:gd name="T39" fmla="*/ 516 h 539"/>
                <a:gd name="T40" fmla="*/ 161 w 269"/>
                <a:gd name="T41" fmla="*/ 527 h 539"/>
                <a:gd name="T42" fmla="*/ 137 w 269"/>
                <a:gd name="T43" fmla="*/ 513 h 539"/>
                <a:gd name="T44" fmla="*/ 140 w 269"/>
                <a:gd name="T45" fmla="*/ 473 h 539"/>
                <a:gd name="T46" fmla="*/ 169 w 269"/>
                <a:gd name="T47" fmla="*/ 424 h 539"/>
                <a:gd name="T48" fmla="*/ 154 w 269"/>
                <a:gd name="T49" fmla="*/ 344 h 539"/>
                <a:gd name="T50" fmla="*/ 133 w 269"/>
                <a:gd name="T51" fmla="*/ 244 h 539"/>
                <a:gd name="T52" fmla="*/ 219 w 269"/>
                <a:gd name="T53" fmla="*/ 209 h 539"/>
                <a:gd name="T54" fmla="*/ 196 w 269"/>
                <a:gd name="T55" fmla="*/ 213 h 539"/>
                <a:gd name="T56" fmla="*/ 131 w 269"/>
                <a:gd name="T57" fmla="*/ 238 h 539"/>
                <a:gd name="T58" fmla="*/ 107 w 269"/>
                <a:gd name="T59" fmla="*/ 238 h 539"/>
                <a:gd name="T60" fmla="*/ 111 w 269"/>
                <a:gd name="T61" fmla="*/ 206 h 539"/>
                <a:gd name="T62" fmla="*/ 205 w 269"/>
                <a:gd name="T63" fmla="*/ 151 h 539"/>
                <a:gd name="T64" fmla="*/ 191 w 269"/>
                <a:gd name="T65" fmla="*/ 109 h 539"/>
                <a:gd name="T66" fmla="*/ 193 w 269"/>
                <a:gd name="T67" fmla="*/ 93 h 539"/>
                <a:gd name="T68" fmla="*/ 189 w 269"/>
                <a:gd name="T69" fmla="*/ 64 h 539"/>
                <a:gd name="T70" fmla="*/ 268 w 269"/>
                <a:gd name="T71" fmla="*/ 24 h 539"/>
                <a:gd name="T72" fmla="*/ 188 w 269"/>
                <a:gd name="T73" fmla="*/ 62 h 539"/>
                <a:gd name="T74" fmla="*/ 150 w 269"/>
                <a:gd name="T75" fmla="*/ 46 h 539"/>
                <a:gd name="T76" fmla="*/ 149 w 269"/>
                <a:gd name="T77" fmla="*/ 24 h 539"/>
                <a:gd name="T78" fmla="*/ 170 w 269"/>
                <a:gd name="T79" fmla="*/ 10 h 539"/>
                <a:gd name="T80" fmla="*/ 145 w 269"/>
                <a:gd name="T81" fmla="*/ 13 h 539"/>
                <a:gd name="T82" fmla="*/ 66 w 269"/>
                <a:gd name="T83" fmla="*/ 466 h 539"/>
                <a:gd name="T84" fmla="*/ 140 w 269"/>
                <a:gd name="T85" fmla="*/ 309 h 539"/>
                <a:gd name="T86" fmla="*/ 154 w 269"/>
                <a:gd name="T87" fmla="*/ 387 h 539"/>
                <a:gd name="T88" fmla="*/ 165 w 269"/>
                <a:gd name="T89" fmla="*/ 457 h 539"/>
                <a:gd name="T90" fmla="*/ 64 w 269"/>
                <a:gd name="T91" fmla="*/ 457 h 539"/>
                <a:gd name="T92" fmla="*/ 50 w 269"/>
                <a:gd name="T93" fmla="*/ 426 h 539"/>
                <a:gd name="T94" fmla="*/ 75 w 269"/>
                <a:gd name="T95" fmla="*/ 309 h 539"/>
                <a:gd name="T96" fmla="*/ 106 w 269"/>
                <a:gd name="T97" fmla="*/ 246 h 539"/>
                <a:gd name="T98" fmla="*/ 184 w 269"/>
                <a:gd name="T99" fmla="*/ 156 h 539"/>
                <a:gd name="T100" fmla="*/ 124 w 269"/>
                <a:gd name="T101" fmla="*/ 49 h 539"/>
                <a:gd name="T102" fmla="*/ 184 w 269"/>
                <a:gd name="T103" fmla="*/ 109 h 539"/>
                <a:gd name="T104" fmla="*/ 176 w 269"/>
                <a:gd name="T105" fmla="*/ 158 h 539"/>
                <a:gd name="T106" fmla="*/ 54 w 269"/>
                <a:gd name="T107" fmla="*/ 168 h 539"/>
                <a:gd name="T108" fmla="*/ 50 w 269"/>
                <a:gd name="T109" fmla="*/ 96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9" h="539">
                  <a:moveTo>
                    <a:pt x="123" y="36"/>
                  </a:moveTo>
                  <a:cubicBezTo>
                    <a:pt x="123" y="31"/>
                    <a:pt x="124" y="27"/>
                    <a:pt x="125" y="22"/>
                  </a:cubicBezTo>
                  <a:cubicBezTo>
                    <a:pt x="126" y="19"/>
                    <a:pt x="128" y="16"/>
                    <a:pt x="130" y="13"/>
                  </a:cubicBezTo>
                  <a:cubicBezTo>
                    <a:pt x="131" y="12"/>
                    <a:pt x="131" y="10"/>
                    <a:pt x="132" y="9"/>
                  </a:cubicBezTo>
                  <a:cubicBezTo>
                    <a:pt x="133" y="7"/>
                    <a:pt x="134" y="5"/>
                    <a:pt x="135" y="4"/>
                  </a:cubicBezTo>
                  <a:cubicBezTo>
                    <a:pt x="136" y="2"/>
                    <a:pt x="134" y="0"/>
                    <a:pt x="132" y="1"/>
                  </a:cubicBezTo>
                  <a:cubicBezTo>
                    <a:pt x="128" y="3"/>
                    <a:pt x="125" y="6"/>
                    <a:pt x="122" y="9"/>
                  </a:cubicBezTo>
                  <a:cubicBezTo>
                    <a:pt x="121" y="10"/>
                    <a:pt x="120" y="12"/>
                    <a:pt x="120" y="13"/>
                  </a:cubicBezTo>
                  <a:cubicBezTo>
                    <a:pt x="115" y="22"/>
                    <a:pt x="114" y="34"/>
                    <a:pt x="121" y="43"/>
                  </a:cubicBezTo>
                  <a:cubicBezTo>
                    <a:pt x="119" y="43"/>
                    <a:pt x="118" y="45"/>
                    <a:pt x="120" y="47"/>
                  </a:cubicBezTo>
                  <a:cubicBezTo>
                    <a:pt x="90" y="43"/>
                    <a:pt x="68" y="54"/>
                    <a:pt x="54" y="72"/>
                  </a:cubicBezTo>
                  <a:cubicBezTo>
                    <a:pt x="53" y="74"/>
                    <a:pt x="51" y="76"/>
                    <a:pt x="50" y="78"/>
                  </a:cubicBezTo>
                  <a:cubicBezTo>
                    <a:pt x="44" y="87"/>
                    <a:pt x="40" y="98"/>
                    <a:pt x="38" y="109"/>
                  </a:cubicBezTo>
                  <a:cubicBezTo>
                    <a:pt x="38" y="110"/>
                    <a:pt x="37" y="112"/>
                    <a:pt x="37" y="113"/>
                  </a:cubicBezTo>
                  <a:cubicBezTo>
                    <a:pt x="34" y="134"/>
                    <a:pt x="38" y="156"/>
                    <a:pt x="50" y="173"/>
                  </a:cubicBezTo>
                  <a:cubicBezTo>
                    <a:pt x="51" y="175"/>
                    <a:pt x="53" y="177"/>
                    <a:pt x="54" y="179"/>
                  </a:cubicBezTo>
                  <a:cubicBezTo>
                    <a:pt x="64" y="191"/>
                    <a:pt x="78" y="200"/>
                    <a:pt x="97" y="204"/>
                  </a:cubicBezTo>
                  <a:cubicBezTo>
                    <a:pt x="100" y="205"/>
                    <a:pt x="102" y="205"/>
                    <a:pt x="105" y="206"/>
                  </a:cubicBezTo>
                  <a:cubicBezTo>
                    <a:pt x="105" y="206"/>
                    <a:pt x="105" y="206"/>
                    <a:pt x="105" y="206"/>
                  </a:cubicBezTo>
                  <a:cubicBezTo>
                    <a:pt x="105" y="207"/>
                    <a:pt x="105" y="208"/>
                    <a:pt x="104" y="209"/>
                  </a:cubicBezTo>
                  <a:cubicBezTo>
                    <a:pt x="104" y="210"/>
                    <a:pt x="104" y="212"/>
                    <a:pt x="104" y="213"/>
                  </a:cubicBezTo>
                  <a:cubicBezTo>
                    <a:pt x="104" y="215"/>
                    <a:pt x="103" y="217"/>
                    <a:pt x="103" y="219"/>
                  </a:cubicBezTo>
                  <a:cubicBezTo>
                    <a:pt x="102" y="225"/>
                    <a:pt x="100" y="233"/>
                    <a:pt x="104" y="238"/>
                  </a:cubicBezTo>
                  <a:cubicBezTo>
                    <a:pt x="100" y="237"/>
                    <a:pt x="95" y="237"/>
                    <a:pt x="91" y="238"/>
                  </a:cubicBezTo>
                  <a:cubicBezTo>
                    <a:pt x="90" y="238"/>
                    <a:pt x="89" y="238"/>
                    <a:pt x="89" y="239"/>
                  </a:cubicBezTo>
                  <a:cubicBezTo>
                    <a:pt x="89" y="239"/>
                    <a:pt x="89" y="239"/>
                    <a:pt x="89" y="239"/>
                  </a:cubicBezTo>
                  <a:cubicBezTo>
                    <a:pt x="75" y="234"/>
                    <a:pt x="65" y="225"/>
                    <a:pt x="54" y="216"/>
                  </a:cubicBezTo>
                  <a:cubicBezTo>
                    <a:pt x="53" y="215"/>
                    <a:pt x="51" y="214"/>
                    <a:pt x="50" y="213"/>
                  </a:cubicBezTo>
                  <a:cubicBezTo>
                    <a:pt x="50" y="213"/>
                    <a:pt x="50" y="213"/>
                    <a:pt x="50" y="213"/>
                  </a:cubicBezTo>
                  <a:cubicBezTo>
                    <a:pt x="48" y="212"/>
                    <a:pt x="47" y="211"/>
                    <a:pt x="46" y="210"/>
                  </a:cubicBezTo>
                  <a:cubicBezTo>
                    <a:pt x="45" y="210"/>
                    <a:pt x="45" y="209"/>
                    <a:pt x="44" y="209"/>
                  </a:cubicBezTo>
                  <a:cubicBezTo>
                    <a:pt x="31" y="199"/>
                    <a:pt x="18" y="189"/>
                    <a:pt x="4" y="179"/>
                  </a:cubicBezTo>
                  <a:cubicBezTo>
                    <a:pt x="3" y="178"/>
                    <a:pt x="0" y="179"/>
                    <a:pt x="1" y="181"/>
                  </a:cubicBezTo>
                  <a:cubicBezTo>
                    <a:pt x="6" y="194"/>
                    <a:pt x="19" y="202"/>
                    <a:pt x="31" y="209"/>
                  </a:cubicBezTo>
                  <a:cubicBezTo>
                    <a:pt x="33" y="210"/>
                    <a:pt x="35" y="212"/>
                    <a:pt x="37" y="213"/>
                  </a:cubicBezTo>
                  <a:cubicBezTo>
                    <a:pt x="39" y="214"/>
                    <a:pt x="40" y="215"/>
                    <a:pt x="41" y="216"/>
                  </a:cubicBezTo>
                  <a:cubicBezTo>
                    <a:pt x="44" y="217"/>
                    <a:pt x="47" y="220"/>
                    <a:pt x="50" y="222"/>
                  </a:cubicBezTo>
                  <a:cubicBezTo>
                    <a:pt x="51" y="223"/>
                    <a:pt x="53" y="224"/>
                    <a:pt x="54" y="226"/>
                  </a:cubicBezTo>
                  <a:cubicBezTo>
                    <a:pt x="64" y="234"/>
                    <a:pt x="75" y="243"/>
                    <a:pt x="88" y="243"/>
                  </a:cubicBezTo>
                  <a:cubicBezTo>
                    <a:pt x="81" y="265"/>
                    <a:pt x="74" y="287"/>
                    <a:pt x="69" y="309"/>
                  </a:cubicBezTo>
                  <a:cubicBezTo>
                    <a:pt x="68" y="310"/>
                    <a:pt x="68" y="312"/>
                    <a:pt x="68" y="313"/>
                  </a:cubicBezTo>
                  <a:cubicBezTo>
                    <a:pt x="63" y="333"/>
                    <a:pt x="58" y="352"/>
                    <a:pt x="54" y="372"/>
                  </a:cubicBezTo>
                  <a:cubicBezTo>
                    <a:pt x="53" y="378"/>
                    <a:pt x="51" y="384"/>
                    <a:pt x="50" y="390"/>
                  </a:cubicBezTo>
                  <a:cubicBezTo>
                    <a:pt x="49" y="396"/>
                    <a:pt x="47" y="403"/>
                    <a:pt x="46" y="409"/>
                  </a:cubicBezTo>
                  <a:cubicBezTo>
                    <a:pt x="46" y="410"/>
                    <a:pt x="45" y="412"/>
                    <a:pt x="45" y="413"/>
                  </a:cubicBezTo>
                  <a:cubicBezTo>
                    <a:pt x="42" y="427"/>
                    <a:pt x="39" y="440"/>
                    <a:pt x="36" y="454"/>
                  </a:cubicBezTo>
                  <a:cubicBezTo>
                    <a:pt x="35" y="456"/>
                    <a:pt x="37" y="458"/>
                    <a:pt x="38" y="458"/>
                  </a:cubicBezTo>
                  <a:cubicBezTo>
                    <a:pt x="42" y="460"/>
                    <a:pt x="46" y="461"/>
                    <a:pt x="50" y="462"/>
                  </a:cubicBezTo>
                  <a:cubicBezTo>
                    <a:pt x="51" y="463"/>
                    <a:pt x="53" y="463"/>
                    <a:pt x="54" y="463"/>
                  </a:cubicBezTo>
                  <a:cubicBezTo>
                    <a:pt x="57" y="464"/>
                    <a:pt x="59" y="465"/>
                    <a:pt x="62" y="465"/>
                  </a:cubicBezTo>
                  <a:cubicBezTo>
                    <a:pt x="62" y="465"/>
                    <a:pt x="62" y="465"/>
                    <a:pt x="62" y="465"/>
                  </a:cubicBezTo>
                  <a:cubicBezTo>
                    <a:pt x="62" y="465"/>
                    <a:pt x="62" y="465"/>
                    <a:pt x="62" y="465"/>
                  </a:cubicBezTo>
                  <a:cubicBezTo>
                    <a:pt x="61" y="472"/>
                    <a:pt x="63" y="480"/>
                    <a:pt x="64" y="486"/>
                  </a:cubicBezTo>
                  <a:cubicBezTo>
                    <a:pt x="64" y="494"/>
                    <a:pt x="65" y="502"/>
                    <a:pt x="69" y="509"/>
                  </a:cubicBezTo>
                  <a:cubicBezTo>
                    <a:pt x="69" y="509"/>
                    <a:pt x="69" y="510"/>
                    <a:pt x="69" y="510"/>
                  </a:cubicBezTo>
                  <a:cubicBezTo>
                    <a:pt x="69" y="510"/>
                    <a:pt x="69" y="511"/>
                    <a:pt x="70" y="511"/>
                  </a:cubicBezTo>
                  <a:cubicBezTo>
                    <a:pt x="70" y="511"/>
                    <a:pt x="70" y="511"/>
                    <a:pt x="70" y="511"/>
                  </a:cubicBezTo>
                  <a:cubicBezTo>
                    <a:pt x="69" y="511"/>
                    <a:pt x="68" y="512"/>
                    <a:pt x="67" y="513"/>
                  </a:cubicBezTo>
                  <a:cubicBezTo>
                    <a:pt x="63" y="516"/>
                    <a:pt x="60" y="520"/>
                    <a:pt x="56" y="523"/>
                  </a:cubicBezTo>
                  <a:cubicBezTo>
                    <a:pt x="55" y="524"/>
                    <a:pt x="55" y="524"/>
                    <a:pt x="54" y="525"/>
                  </a:cubicBezTo>
                  <a:cubicBezTo>
                    <a:pt x="53" y="526"/>
                    <a:pt x="51" y="527"/>
                    <a:pt x="50" y="528"/>
                  </a:cubicBezTo>
                  <a:cubicBezTo>
                    <a:pt x="48" y="530"/>
                    <a:pt x="45" y="532"/>
                    <a:pt x="45" y="536"/>
                  </a:cubicBezTo>
                  <a:cubicBezTo>
                    <a:pt x="45" y="537"/>
                    <a:pt x="46" y="538"/>
                    <a:pt x="47" y="538"/>
                  </a:cubicBezTo>
                  <a:cubicBezTo>
                    <a:pt x="48" y="539"/>
                    <a:pt x="49" y="538"/>
                    <a:pt x="50" y="538"/>
                  </a:cubicBezTo>
                  <a:cubicBezTo>
                    <a:pt x="51" y="538"/>
                    <a:pt x="53" y="537"/>
                    <a:pt x="54" y="537"/>
                  </a:cubicBezTo>
                  <a:cubicBezTo>
                    <a:pt x="57" y="535"/>
                    <a:pt x="59" y="533"/>
                    <a:pt x="62" y="531"/>
                  </a:cubicBezTo>
                  <a:cubicBezTo>
                    <a:pt x="66" y="526"/>
                    <a:pt x="73" y="521"/>
                    <a:pt x="75" y="515"/>
                  </a:cubicBezTo>
                  <a:cubicBezTo>
                    <a:pt x="76" y="514"/>
                    <a:pt x="76" y="514"/>
                    <a:pt x="75" y="513"/>
                  </a:cubicBezTo>
                  <a:cubicBezTo>
                    <a:pt x="75" y="512"/>
                    <a:pt x="75" y="512"/>
                    <a:pt x="74" y="511"/>
                  </a:cubicBezTo>
                  <a:cubicBezTo>
                    <a:pt x="75" y="511"/>
                    <a:pt x="76" y="510"/>
                    <a:pt x="76" y="509"/>
                  </a:cubicBezTo>
                  <a:cubicBezTo>
                    <a:pt x="76" y="508"/>
                    <a:pt x="76" y="508"/>
                    <a:pt x="75" y="507"/>
                  </a:cubicBezTo>
                  <a:cubicBezTo>
                    <a:pt x="72" y="500"/>
                    <a:pt x="70" y="492"/>
                    <a:pt x="69" y="483"/>
                  </a:cubicBezTo>
                  <a:cubicBezTo>
                    <a:pt x="69" y="482"/>
                    <a:pt x="69" y="481"/>
                    <a:pt x="68" y="480"/>
                  </a:cubicBezTo>
                  <a:cubicBezTo>
                    <a:pt x="69" y="479"/>
                    <a:pt x="69" y="479"/>
                    <a:pt x="69" y="478"/>
                  </a:cubicBezTo>
                  <a:cubicBezTo>
                    <a:pt x="70" y="474"/>
                    <a:pt x="70" y="471"/>
                    <a:pt x="70" y="467"/>
                  </a:cubicBezTo>
                  <a:cubicBezTo>
                    <a:pt x="91" y="470"/>
                    <a:pt x="113" y="471"/>
                    <a:pt x="134" y="472"/>
                  </a:cubicBezTo>
                  <a:cubicBezTo>
                    <a:pt x="132" y="477"/>
                    <a:pt x="132" y="484"/>
                    <a:pt x="131" y="489"/>
                  </a:cubicBezTo>
                  <a:cubicBezTo>
                    <a:pt x="130" y="496"/>
                    <a:pt x="130" y="502"/>
                    <a:pt x="130" y="509"/>
                  </a:cubicBezTo>
                  <a:cubicBezTo>
                    <a:pt x="130" y="510"/>
                    <a:pt x="130" y="512"/>
                    <a:pt x="130" y="513"/>
                  </a:cubicBezTo>
                  <a:cubicBezTo>
                    <a:pt x="131" y="514"/>
                    <a:pt x="131" y="515"/>
                    <a:pt x="131" y="516"/>
                  </a:cubicBezTo>
                  <a:cubicBezTo>
                    <a:pt x="133" y="527"/>
                    <a:pt x="140" y="533"/>
                    <a:pt x="150" y="535"/>
                  </a:cubicBezTo>
                  <a:cubicBezTo>
                    <a:pt x="151" y="535"/>
                    <a:pt x="153" y="535"/>
                    <a:pt x="154" y="535"/>
                  </a:cubicBezTo>
                  <a:cubicBezTo>
                    <a:pt x="157" y="535"/>
                    <a:pt x="159" y="535"/>
                    <a:pt x="162" y="534"/>
                  </a:cubicBezTo>
                  <a:cubicBezTo>
                    <a:pt x="166" y="533"/>
                    <a:pt x="165" y="527"/>
                    <a:pt x="161" y="527"/>
                  </a:cubicBezTo>
                  <a:cubicBezTo>
                    <a:pt x="159" y="527"/>
                    <a:pt x="156" y="527"/>
                    <a:pt x="154" y="527"/>
                  </a:cubicBezTo>
                  <a:cubicBezTo>
                    <a:pt x="153" y="527"/>
                    <a:pt x="151" y="527"/>
                    <a:pt x="150" y="526"/>
                  </a:cubicBezTo>
                  <a:cubicBezTo>
                    <a:pt x="147" y="526"/>
                    <a:pt x="144" y="524"/>
                    <a:pt x="141" y="522"/>
                  </a:cubicBezTo>
                  <a:cubicBezTo>
                    <a:pt x="139" y="519"/>
                    <a:pt x="138" y="516"/>
                    <a:pt x="137" y="513"/>
                  </a:cubicBezTo>
                  <a:cubicBezTo>
                    <a:pt x="137" y="512"/>
                    <a:pt x="137" y="510"/>
                    <a:pt x="137" y="509"/>
                  </a:cubicBezTo>
                  <a:cubicBezTo>
                    <a:pt x="137" y="507"/>
                    <a:pt x="137" y="505"/>
                    <a:pt x="137" y="504"/>
                  </a:cubicBezTo>
                  <a:cubicBezTo>
                    <a:pt x="136" y="497"/>
                    <a:pt x="138" y="489"/>
                    <a:pt x="139" y="482"/>
                  </a:cubicBezTo>
                  <a:cubicBezTo>
                    <a:pt x="139" y="479"/>
                    <a:pt x="140" y="476"/>
                    <a:pt x="140" y="473"/>
                  </a:cubicBezTo>
                  <a:cubicBezTo>
                    <a:pt x="143" y="473"/>
                    <a:pt x="147" y="473"/>
                    <a:pt x="150" y="473"/>
                  </a:cubicBezTo>
                  <a:cubicBezTo>
                    <a:pt x="151" y="473"/>
                    <a:pt x="153" y="473"/>
                    <a:pt x="154" y="473"/>
                  </a:cubicBezTo>
                  <a:cubicBezTo>
                    <a:pt x="163" y="472"/>
                    <a:pt x="172" y="469"/>
                    <a:pt x="174" y="458"/>
                  </a:cubicBezTo>
                  <a:cubicBezTo>
                    <a:pt x="175" y="448"/>
                    <a:pt x="171" y="435"/>
                    <a:pt x="169" y="424"/>
                  </a:cubicBezTo>
                  <a:cubicBezTo>
                    <a:pt x="169" y="421"/>
                    <a:pt x="168" y="417"/>
                    <a:pt x="167" y="413"/>
                  </a:cubicBezTo>
                  <a:cubicBezTo>
                    <a:pt x="167" y="412"/>
                    <a:pt x="167" y="410"/>
                    <a:pt x="167" y="409"/>
                  </a:cubicBezTo>
                  <a:cubicBezTo>
                    <a:pt x="164" y="396"/>
                    <a:pt x="162" y="383"/>
                    <a:pt x="159" y="370"/>
                  </a:cubicBezTo>
                  <a:cubicBezTo>
                    <a:pt x="158" y="361"/>
                    <a:pt x="156" y="353"/>
                    <a:pt x="154" y="344"/>
                  </a:cubicBezTo>
                  <a:cubicBezTo>
                    <a:pt x="153" y="338"/>
                    <a:pt x="151" y="332"/>
                    <a:pt x="150" y="325"/>
                  </a:cubicBezTo>
                  <a:cubicBezTo>
                    <a:pt x="149" y="321"/>
                    <a:pt x="148" y="317"/>
                    <a:pt x="147" y="313"/>
                  </a:cubicBezTo>
                  <a:cubicBezTo>
                    <a:pt x="147" y="312"/>
                    <a:pt x="147" y="310"/>
                    <a:pt x="147" y="309"/>
                  </a:cubicBezTo>
                  <a:cubicBezTo>
                    <a:pt x="142" y="287"/>
                    <a:pt x="138" y="266"/>
                    <a:pt x="133" y="244"/>
                  </a:cubicBezTo>
                  <a:cubicBezTo>
                    <a:pt x="139" y="244"/>
                    <a:pt x="144" y="243"/>
                    <a:pt x="150" y="242"/>
                  </a:cubicBezTo>
                  <a:cubicBezTo>
                    <a:pt x="151" y="241"/>
                    <a:pt x="153" y="241"/>
                    <a:pt x="154" y="241"/>
                  </a:cubicBezTo>
                  <a:cubicBezTo>
                    <a:pt x="174" y="236"/>
                    <a:pt x="195" y="225"/>
                    <a:pt x="214" y="213"/>
                  </a:cubicBezTo>
                  <a:cubicBezTo>
                    <a:pt x="216" y="212"/>
                    <a:pt x="218" y="210"/>
                    <a:pt x="219" y="209"/>
                  </a:cubicBezTo>
                  <a:cubicBezTo>
                    <a:pt x="227" y="204"/>
                    <a:pt x="233" y="199"/>
                    <a:pt x="239" y="194"/>
                  </a:cubicBezTo>
                  <a:cubicBezTo>
                    <a:pt x="240" y="194"/>
                    <a:pt x="239" y="192"/>
                    <a:pt x="238" y="193"/>
                  </a:cubicBezTo>
                  <a:cubicBezTo>
                    <a:pt x="226" y="196"/>
                    <a:pt x="214" y="203"/>
                    <a:pt x="203" y="209"/>
                  </a:cubicBezTo>
                  <a:cubicBezTo>
                    <a:pt x="200" y="210"/>
                    <a:pt x="198" y="212"/>
                    <a:pt x="196" y="213"/>
                  </a:cubicBezTo>
                  <a:cubicBezTo>
                    <a:pt x="193" y="214"/>
                    <a:pt x="190" y="216"/>
                    <a:pt x="188" y="217"/>
                  </a:cubicBezTo>
                  <a:cubicBezTo>
                    <a:pt x="176" y="223"/>
                    <a:pt x="165" y="228"/>
                    <a:pt x="154" y="232"/>
                  </a:cubicBezTo>
                  <a:cubicBezTo>
                    <a:pt x="153" y="232"/>
                    <a:pt x="151" y="233"/>
                    <a:pt x="150" y="233"/>
                  </a:cubicBezTo>
                  <a:cubicBezTo>
                    <a:pt x="144" y="235"/>
                    <a:pt x="138" y="237"/>
                    <a:pt x="131" y="238"/>
                  </a:cubicBezTo>
                  <a:cubicBezTo>
                    <a:pt x="131" y="237"/>
                    <a:pt x="130" y="237"/>
                    <a:pt x="128" y="237"/>
                  </a:cubicBezTo>
                  <a:cubicBezTo>
                    <a:pt x="122" y="237"/>
                    <a:pt x="115" y="238"/>
                    <a:pt x="108" y="239"/>
                  </a:cubicBezTo>
                  <a:cubicBezTo>
                    <a:pt x="108" y="238"/>
                    <a:pt x="108" y="238"/>
                    <a:pt x="107" y="238"/>
                  </a:cubicBezTo>
                  <a:cubicBezTo>
                    <a:pt x="107" y="238"/>
                    <a:pt x="107" y="238"/>
                    <a:pt x="107" y="238"/>
                  </a:cubicBezTo>
                  <a:cubicBezTo>
                    <a:pt x="110" y="231"/>
                    <a:pt x="110" y="224"/>
                    <a:pt x="110" y="217"/>
                  </a:cubicBezTo>
                  <a:cubicBezTo>
                    <a:pt x="110" y="216"/>
                    <a:pt x="111" y="214"/>
                    <a:pt x="111" y="213"/>
                  </a:cubicBezTo>
                  <a:cubicBezTo>
                    <a:pt x="111" y="212"/>
                    <a:pt x="111" y="210"/>
                    <a:pt x="111" y="209"/>
                  </a:cubicBezTo>
                  <a:cubicBezTo>
                    <a:pt x="111" y="208"/>
                    <a:pt x="111" y="207"/>
                    <a:pt x="111" y="206"/>
                  </a:cubicBezTo>
                  <a:cubicBezTo>
                    <a:pt x="126" y="207"/>
                    <a:pt x="139" y="204"/>
                    <a:pt x="150" y="198"/>
                  </a:cubicBezTo>
                  <a:cubicBezTo>
                    <a:pt x="151" y="197"/>
                    <a:pt x="153" y="196"/>
                    <a:pt x="154" y="195"/>
                  </a:cubicBezTo>
                  <a:cubicBezTo>
                    <a:pt x="166" y="187"/>
                    <a:pt x="176" y="175"/>
                    <a:pt x="182" y="160"/>
                  </a:cubicBezTo>
                  <a:cubicBezTo>
                    <a:pt x="191" y="162"/>
                    <a:pt x="202" y="160"/>
                    <a:pt x="205" y="151"/>
                  </a:cubicBezTo>
                  <a:cubicBezTo>
                    <a:pt x="207" y="147"/>
                    <a:pt x="205" y="143"/>
                    <a:pt x="202" y="139"/>
                  </a:cubicBezTo>
                  <a:cubicBezTo>
                    <a:pt x="200" y="136"/>
                    <a:pt x="195" y="132"/>
                    <a:pt x="190" y="131"/>
                  </a:cubicBezTo>
                  <a:cubicBezTo>
                    <a:pt x="191" y="125"/>
                    <a:pt x="191" y="119"/>
                    <a:pt x="191" y="113"/>
                  </a:cubicBezTo>
                  <a:cubicBezTo>
                    <a:pt x="191" y="112"/>
                    <a:pt x="191" y="110"/>
                    <a:pt x="191" y="109"/>
                  </a:cubicBezTo>
                  <a:cubicBezTo>
                    <a:pt x="190" y="94"/>
                    <a:pt x="185" y="80"/>
                    <a:pt x="178" y="68"/>
                  </a:cubicBezTo>
                  <a:cubicBezTo>
                    <a:pt x="183" y="69"/>
                    <a:pt x="189" y="70"/>
                    <a:pt x="193" y="75"/>
                  </a:cubicBezTo>
                  <a:cubicBezTo>
                    <a:pt x="195" y="77"/>
                    <a:pt x="195" y="80"/>
                    <a:pt x="195" y="83"/>
                  </a:cubicBezTo>
                  <a:cubicBezTo>
                    <a:pt x="194" y="87"/>
                    <a:pt x="192" y="89"/>
                    <a:pt x="193" y="93"/>
                  </a:cubicBezTo>
                  <a:cubicBezTo>
                    <a:pt x="193" y="94"/>
                    <a:pt x="194" y="95"/>
                    <a:pt x="195" y="95"/>
                  </a:cubicBezTo>
                  <a:cubicBezTo>
                    <a:pt x="200" y="94"/>
                    <a:pt x="201" y="88"/>
                    <a:pt x="202" y="84"/>
                  </a:cubicBezTo>
                  <a:cubicBezTo>
                    <a:pt x="203" y="80"/>
                    <a:pt x="201" y="75"/>
                    <a:pt x="199" y="72"/>
                  </a:cubicBezTo>
                  <a:cubicBezTo>
                    <a:pt x="197" y="68"/>
                    <a:pt x="193" y="66"/>
                    <a:pt x="189" y="64"/>
                  </a:cubicBezTo>
                  <a:cubicBezTo>
                    <a:pt x="190" y="64"/>
                    <a:pt x="190" y="64"/>
                    <a:pt x="190" y="64"/>
                  </a:cubicBezTo>
                  <a:cubicBezTo>
                    <a:pt x="208" y="46"/>
                    <a:pt x="227" y="35"/>
                    <a:pt x="250" y="28"/>
                  </a:cubicBezTo>
                  <a:cubicBezTo>
                    <a:pt x="251" y="28"/>
                    <a:pt x="253" y="27"/>
                    <a:pt x="254" y="27"/>
                  </a:cubicBezTo>
                  <a:cubicBezTo>
                    <a:pt x="258" y="26"/>
                    <a:pt x="263" y="25"/>
                    <a:pt x="268" y="24"/>
                  </a:cubicBezTo>
                  <a:cubicBezTo>
                    <a:pt x="269" y="24"/>
                    <a:pt x="269" y="22"/>
                    <a:pt x="268" y="22"/>
                  </a:cubicBezTo>
                  <a:cubicBezTo>
                    <a:pt x="263" y="21"/>
                    <a:pt x="259" y="22"/>
                    <a:pt x="254" y="22"/>
                  </a:cubicBezTo>
                  <a:cubicBezTo>
                    <a:pt x="253" y="22"/>
                    <a:pt x="251" y="22"/>
                    <a:pt x="250" y="23"/>
                  </a:cubicBezTo>
                  <a:cubicBezTo>
                    <a:pt x="225" y="26"/>
                    <a:pt x="199" y="41"/>
                    <a:pt x="188" y="62"/>
                  </a:cubicBezTo>
                  <a:cubicBezTo>
                    <a:pt x="187" y="63"/>
                    <a:pt x="187" y="63"/>
                    <a:pt x="188" y="64"/>
                  </a:cubicBezTo>
                  <a:cubicBezTo>
                    <a:pt x="183" y="62"/>
                    <a:pt x="179" y="62"/>
                    <a:pt x="174" y="64"/>
                  </a:cubicBezTo>
                  <a:cubicBezTo>
                    <a:pt x="169" y="57"/>
                    <a:pt x="162" y="51"/>
                    <a:pt x="154" y="47"/>
                  </a:cubicBezTo>
                  <a:cubicBezTo>
                    <a:pt x="153" y="47"/>
                    <a:pt x="151" y="46"/>
                    <a:pt x="150" y="46"/>
                  </a:cubicBezTo>
                  <a:cubicBezTo>
                    <a:pt x="142" y="43"/>
                    <a:pt x="133" y="42"/>
                    <a:pt x="123" y="42"/>
                  </a:cubicBezTo>
                  <a:cubicBezTo>
                    <a:pt x="123" y="42"/>
                    <a:pt x="123" y="41"/>
                    <a:pt x="123" y="40"/>
                  </a:cubicBezTo>
                  <a:cubicBezTo>
                    <a:pt x="124" y="41"/>
                    <a:pt x="126" y="41"/>
                    <a:pt x="127" y="40"/>
                  </a:cubicBezTo>
                  <a:cubicBezTo>
                    <a:pt x="135" y="35"/>
                    <a:pt x="141" y="29"/>
                    <a:pt x="149" y="24"/>
                  </a:cubicBezTo>
                  <a:cubicBezTo>
                    <a:pt x="149" y="24"/>
                    <a:pt x="150" y="23"/>
                    <a:pt x="150" y="23"/>
                  </a:cubicBezTo>
                  <a:cubicBezTo>
                    <a:pt x="151" y="22"/>
                    <a:pt x="153" y="21"/>
                    <a:pt x="154" y="20"/>
                  </a:cubicBezTo>
                  <a:cubicBezTo>
                    <a:pt x="158" y="18"/>
                    <a:pt x="163" y="16"/>
                    <a:pt x="167" y="13"/>
                  </a:cubicBezTo>
                  <a:cubicBezTo>
                    <a:pt x="168" y="12"/>
                    <a:pt x="169" y="11"/>
                    <a:pt x="170" y="10"/>
                  </a:cubicBezTo>
                  <a:cubicBezTo>
                    <a:pt x="171" y="10"/>
                    <a:pt x="171" y="10"/>
                    <a:pt x="172" y="9"/>
                  </a:cubicBezTo>
                  <a:cubicBezTo>
                    <a:pt x="172" y="7"/>
                    <a:pt x="171" y="5"/>
                    <a:pt x="168" y="5"/>
                  </a:cubicBezTo>
                  <a:cubicBezTo>
                    <a:pt x="164" y="5"/>
                    <a:pt x="159" y="6"/>
                    <a:pt x="154" y="8"/>
                  </a:cubicBezTo>
                  <a:cubicBezTo>
                    <a:pt x="151" y="10"/>
                    <a:pt x="148" y="11"/>
                    <a:pt x="145" y="13"/>
                  </a:cubicBezTo>
                  <a:cubicBezTo>
                    <a:pt x="136" y="19"/>
                    <a:pt x="128" y="27"/>
                    <a:pt x="123" y="36"/>
                  </a:cubicBezTo>
                  <a:close/>
                  <a:moveTo>
                    <a:pt x="65" y="467"/>
                  </a:moveTo>
                  <a:cubicBezTo>
                    <a:pt x="65" y="467"/>
                    <a:pt x="65" y="466"/>
                    <a:pt x="65" y="466"/>
                  </a:cubicBezTo>
                  <a:cubicBezTo>
                    <a:pt x="65" y="466"/>
                    <a:pt x="65" y="466"/>
                    <a:pt x="66" y="466"/>
                  </a:cubicBezTo>
                  <a:cubicBezTo>
                    <a:pt x="66" y="466"/>
                    <a:pt x="66" y="467"/>
                    <a:pt x="65" y="467"/>
                  </a:cubicBezTo>
                  <a:close/>
                  <a:moveTo>
                    <a:pt x="127" y="250"/>
                  </a:moveTo>
                  <a:cubicBezTo>
                    <a:pt x="129" y="263"/>
                    <a:pt x="132" y="275"/>
                    <a:pt x="135" y="287"/>
                  </a:cubicBezTo>
                  <a:cubicBezTo>
                    <a:pt x="137" y="294"/>
                    <a:pt x="138" y="302"/>
                    <a:pt x="140" y="309"/>
                  </a:cubicBezTo>
                  <a:cubicBezTo>
                    <a:pt x="140" y="310"/>
                    <a:pt x="141" y="312"/>
                    <a:pt x="141" y="313"/>
                  </a:cubicBezTo>
                  <a:cubicBezTo>
                    <a:pt x="144" y="330"/>
                    <a:pt x="147" y="346"/>
                    <a:pt x="150" y="363"/>
                  </a:cubicBezTo>
                  <a:cubicBezTo>
                    <a:pt x="150" y="366"/>
                    <a:pt x="151" y="368"/>
                    <a:pt x="151" y="371"/>
                  </a:cubicBezTo>
                  <a:cubicBezTo>
                    <a:pt x="152" y="376"/>
                    <a:pt x="153" y="381"/>
                    <a:pt x="154" y="387"/>
                  </a:cubicBezTo>
                  <a:cubicBezTo>
                    <a:pt x="155" y="394"/>
                    <a:pt x="156" y="402"/>
                    <a:pt x="158" y="409"/>
                  </a:cubicBezTo>
                  <a:cubicBezTo>
                    <a:pt x="158" y="410"/>
                    <a:pt x="158" y="412"/>
                    <a:pt x="158" y="413"/>
                  </a:cubicBezTo>
                  <a:cubicBezTo>
                    <a:pt x="159" y="419"/>
                    <a:pt x="160" y="425"/>
                    <a:pt x="162" y="431"/>
                  </a:cubicBezTo>
                  <a:cubicBezTo>
                    <a:pt x="163" y="439"/>
                    <a:pt x="165" y="448"/>
                    <a:pt x="165" y="457"/>
                  </a:cubicBezTo>
                  <a:cubicBezTo>
                    <a:pt x="165" y="461"/>
                    <a:pt x="160" y="463"/>
                    <a:pt x="154" y="464"/>
                  </a:cubicBezTo>
                  <a:cubicBezTo>
                    <a:pt x="153" y="464"/>
                    <a:pt x="151" y="464"/>
                    <a:pt x="150" y="464"/>
                  </a:cubicBezTo>
                  <a:cubicBezTo>
                    <a:pt x="142" y="464"/>
                    <a:pt x="132" y="463"/>
                    <a:pt x="129" y="463"/>
                  </a:cubicBezTo>
                  <a:cubicBezTo>
                    <a:pt x="107" y="461"/>
                    <a:pt x="86" y="460"/>
                    <a:pt x="64" y="457"/>
                  </a:cubicBezTo>
                  <a:cubicBezTo>
                    <a:pt x="60" y="456"/>
                    <a:pt x="57" y="455"/>
                    <a:pt x="54" y="454"/>
                  </a:cubicBezTo>
                  <a:cubicBezTo>
                    <a:pt x="52" y="453"/>
                    <a:pt x="51" y="451"/>
                    <a:pt x="50" y="450"/>
                  </a:cubicBezTo>
                  <a:cubicBezTo>
                    <a:pt x="46" y="445"/>
                    <a:pt x="48" y="437"/>
                    <a:pt x="50" y="427"/>
                  </a:cubicBezTo>
                  <a:cubicBezTo>
                    <a:pt x="50" y="427"/>
                    <a:pt x="50" y="427"/>
                    <a:pt x="50" y="426"/>
                  </a:cubicBezTo>
                  <a:cubicBezTo>
                    <a:pt x="51" y="420"/>
                    <a:pt x="53" y="413"/>
                    <a:pt x="54" y="406"/>
                  </a:cubicBezTo>
                  <a:cubicBezTo>
                    <a:pt x="56" y="397"/>
                    <a:pt x="57" y="389"/>
                    <a:pt x="59" y="380"/>
                  </a:cubicBezTo>
                  <a:cubicBezTo>
                    <a:pt x="64" y="357"/>
                    <a:pt x="69" y="335"/>
                    <a:pt x="74" y="313"/>
                  </a:cubicBezTo>
                  <a:cubicBezTo>
                    <a:pt x="74" y="312"/>
                    <a:pt x="75" y="310"/>
                    <a:pt x="75" y="309"/>
                  </a:cubicBezTo>
                  <a:cubicBezTo>
                    <a:pt x="76" y="305"/>
                    <a:pt x="77" y="300"/>
                    <a:pt x="78" y="296"/>
                  </a:cubicBezTo>
                  <a:cubicBezTo>
                    <a:pt x="82" y="281"/>
                    <a:pt x="86" y="265"/>
                    <a:pt x="91" y="251"/>
                  </a:cubicBezTo>
                  <a:cubicBezTo>
                    <a:pt x="93" y="242"/>
                    <a:pt x="96" y="244"/>
                    <a:pt x="102" y="244"/>
                  </a:cubicBezTo>
                  <a:cubicBezTo>
                    <a:pt x="103" y="245"/>
                    <a:pt x="104" y="246"/>
                    <a:pt x="106" y="246"/>
                  </a:cubicBezTo>
                  <a:cubicBezTo>
                    <a:pt x="112" y="245"/>
                    <a:pt x="125" y="241"/>
                    <a:pt x="127" y="250"/>
                  </a:cubicBezTo>
                  <a:close/>
                  <a:moveTo>
                    <a:pt x="195" y="140"/>
                  </a:moveTo>
                  <a:cubicBezTo>
                    <a:pt x="198" y="142"/>
                    <a:pt x="201" y="145"/>
                    <a:pt x="200" y="149"/>
                  </a:cubicBezTo>
                  <a:cubicBezTo>
                    <a:pt x="199" y="156"/>
                    <a:pt x="191" y="156"/>
                    <a:pt x="184" y="156"/>
                  </a:cubicBezTo>
                  <a:cubicBezTo>
                    <a:pt x="186" y="150"/>
                    <a:pt x="188" y="144"/>
                    <a:pt x="189" y="137"/>
                  </a:cubicBezTo>
                  <a:cubicBezTo>
                    <a:pt x="191" y="138"/>
                    <a:pt x="194" y="139"/>
                    <a:pt x="195" y="140"/>
                  </a:cubicBez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34" y="51"/>
                    <a:pt x="142" y="53"/>
                    <a:pt x="150" y="57"/>
                  </a:cubicBezTo>
                  <a:cubicBezTo>
                    <a:pt x="151" y="58"/>
                    <a:pt x="153" y="58"/>
                    <a:pt x="154" y="59"/>
                  </a:cubicBezTo>
                  <a:cubicBezTo>
                    <a:pt x="161" y="63"/>
                    <a:pt x="167" y="68"/>
                    <a:pt x="172" y="76"/>
                  </a:cubicBezTo>
                  <a:cubicBezTo>
                    <a:pt x="179" y="86"/>
                    <a:pt x="183" y="97"/>
                    <a:pt x="184" y="109"/>
                  </a:cubicBezTo>
                  <a:cubicBezTo>
                    <a:pt x="184" y="110"/>
                    <a:pt x="184" y="112"/>
                    <a:pt x="184" y="113"/>
                  </a:cubicBezTo>
                  <a:cubicBezTo>
                    <a:pt x="184" y="119"/>
                    <a:pt x="184" y="125"/>
                    <a:pt x="184" y="130"/>
                  </a:cubicBezTo>
                  <a:cubicBezTo>
                    <a:pt x="183" y="139"/>
                    <a:pt x="180" y="148"/>
                    <a:pt x="177" y="156"/>
                  </a:cubicBezTo>
                  <a:cubicBezTo>
                    <a:pt x="176" y="156"/>
                    <a:pt x="176" y="157"/>
                    <a:pt x="176" y="158"/>
                  </a:cubicBezTo>
                  <a:cubicBezTo>
                    <a:pt x="171" y="169"/>
                    <a:pt x="163" y="178"/>
                    <a:pt x="154" y="185"/>
                  </a:cubicBezTo>
                  <a:cubicBezTo>
                    <a:pt x="153" y="186"/>
                    <a:pt x="151" y="187"/>
                    <a:pt x="150" y="188"/>
                  </a:cubicBezTo>
                  <a:cubicBezTo>
                    <a:pt x="136" y="196"/>
                    <a:pt x="118" y="200"/>
                    <a:pt x="98" y="196"/>
                  </a:cubicBezTo>
                  <a:cubicBezTo>
                    <a:pt x="77" y="193"/>
                    <a:pt x="63" y="182"/>
                    <a:pt x="54" y="168"/>
                  </a:cubicBezTo>
                  <a:cubicBezTo>
                    <a:pt x="53" y="166"/>
                    <a:pt x="51" y="163"/>
                    <a:pt x="50" y="161"/>
                  </a:cubicBezTo>
                  <a:cubicBezTo>
                    <a:pt x="43" y="146"/>
                    <a:pt x="42" y="129"/>
                    <a:pt x="45" y="113"/>
                  </a:cubicBezTo>
                  <a:cubicBezTo>
                    <a:pt x="45" y="112"/>
                    <a:pt x="46" y="110"/>
                    <a:pt x="46" y="109"/>
                  </a:cubicBezTo>
                  <a:cubicBezTo>
                    <a:pt x="47" y="105"/>
                    <a:pt x="48" y="100"/>
                    <a:pt x="50" y="96"/>
                  </a:cubicBezTo>
                  <a:cubicBezTo>
                    <a:pt x="51" y="93"/>
                    <a:pt x="53" y="90"/>
                    <a:pt x="54" y="87"/>
                  </a:cubicBezTo>
                  <a:cubicBezTo>
                    <a:pt x="67" y="63"/>
                    <a:pt x="91" y="45"/>
                    <a:pt x="124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endParaRPr>
            </a:p>
          </p:txBody>
        </p:sp>
      </p:grpSp>
      <p:sp>
        <p:nvSpPr>
          <p:cNvPr id="118" name="文本框 201"/>
          <p:cNvSpPr txBox="1">
            <a:spLocks noChangeArrowheads="1"/>
          </p:cNvSpPr>
          <p:nvPr/>
        </p:nvSpPr>
        <p:spPr bwMode="auto">
          <a:xfrm>
            <a:off x="1431345" y="2288824"/>
            <a:ext cx="2342265" cy="6232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68" tIns="34283" rIns="68568" bIns="34283">
            <a:spAutoFit/>
          </a:bodyPr>
          <a:lstStyle/>
          <a:p>
            <a:r>
              <a:rPr lang="en-US" altLang="zh-CN" sz="3600" b="1" dirty="0" err="1">
                <a:solidFill>
                  <a:schemeClr val="accent2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rPr>
              <a:t>Cách</a:t>
            </a:r>
            <a:r>
              <a:rPr lang="en-US" altLang="zh-CN" sz="3600" b="1" dirty="0">
                <a:solidFill>
                  <a:schemeClr val="accent2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rPr>
              <a:t> a</a:t>
            </a:r>
            <a:endParaRPr lang="zh-CN" altLang="en-US" sz="3600" b="1" dirty="0">
              <a:solidFill>
                <a:schemeClr val="accent2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  <a:sym typeface="+mn-lt"/>
            </a:endParaRPr>
          </a:p>
        </p:txBody>
      </p:sp>
      <p:sp>
        <p:nvSpPr>
          <p:cNvPr id="119" name="Freeform 16"/>
          <p:cNvSpPr/>
          <p:nvPr/>
        </p:nvSpPr>
        <p:spPr bwMode="auto">
          <a:xfrm>
            <a:off x="758055" y="2063491"/>
            <a:ext cx="3289519" cy="865281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</a:ln>
        </p:spPr>
        <p:txBody>
          <a:bodyPr vert="horz" wrap="square" lIns="91422" tIns="45712" rIns="91422" bIns="45712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  <a:sym typeface="+mn-lt"/>
            </a:endParaRPr>
          </a:p>
        </p:txBody>
      </p:sp>
      <p:sp>
        <p:nvSpPr>
          <p:cNvPr id="120" name="TextBox 45"/>
          <p:cNvSpPr txBox="1"/>
          <p:nvPr/>
        </p:nvSpPr>
        <p:spPr>
          <a:xfrm>
            <a:off x="433634" y="2893584"/>
            <a:ext cx="4345756" cy="2677640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Mở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trực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tiếp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(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kể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ngay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sự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việc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mở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đầu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câu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rùa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đang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tập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chạy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trên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bờ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sông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).</a:t>
            </a:r>
          </a:p>
        </p:txBody>
      </p:sp>
      <p:sp>
        <p:nvSpPr>
          <p:cNvPr id="29" name="文本框 201"/>
          <p:cNvSpPr txBox="1">
            <a:spLocks noChangeArrowheads="1"/>
          </p:cNvSpPr>
          <p:nvPr/>
        </p:nvSpPr>
        <p:spPr bwMode="auto">
          <a:xfrm>
            <a:off x="7187676" y="1451418"/>
            <a:ext cx="2848263" cy="62323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68" tIns="34283" rIns="68568" bIns="34283">
            <a:spAutoFit/>
          </a:bodyPr>
          <a:lstStyle/>
          <a:p>
            <a:r>
              <a:rPr lang="en-US" altLang="zh-CN" sz="3600" b="1" dirty="0" err="1">
                <a:solidFill>
                  <a:schemeClr val="accent1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rPr>
              <a:t>Cách</a:t>
            </a:r>
            <a:r>
              <a:rPr lang="en-US" altLang="zh-CN" sz="3600" b="1" dirty="0">
                <a:solidFill>
                  <a:schemeClr val="accent1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  <a:sym typeface="+mn-lt"/>
              </a:rPr>
              <a:t> b, c, d</a:t>
            </a:r>
            <a:endParaRPr lang="zh-CN" altLang="en-US" sz="3600" b="1" dirty="0">
              <a:solidFill>
                <a:schemeClr val="accent1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  <a:sym typeface="+mn-lt"/>
            </a:endParaRPr>
          </a:p>
        </p:txBody>
      </p:sp>
      <p:sp>
        <p:nvSpPr>
          <p:cNvPr id="30" name="Freeform 16"/>
          <p:cNvSpPr/>
          <p:nvPr/>
        </p:nvSpPr>
        <p:spPr bwMode="auto">
          <a:xfrm>
            <a:off x="6758461" y="1219687"/>
            <a:ext cx="3277478" cy="847820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</a:ln>
        </p:spPr>
        <p:txBody>
          <a:bodyPr vert="horz" wrap="square" lIns="91422" tIns="45712" rIns="91422" bIns="45712" numCol="1" anchor="t" anchorCtr="0" compatLnSpc="1"/>
          <a:lstStyle/>
          <a:p>
            <a:endParaRPr lang="zh-CN" altLang="en-US">
              <a:solidFill>
                <a:schemeClr val="bg1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  <a:sym typeface="+mn-lt"/>
            </a:endParaRPr>
          </a:p>
        </p:txBody>
      </p:sp>
      <p:sp>
        <p:nvSpPr>
          <p:cNvPr id="31" name="TextBox 45"/>
          <p:cNvSpPr txBox="1"/>
          <p:nvPr/>
        </p:nvSpPr>
        <p:spPr>
          <a:xfrm>
            <a:off x="7593486" y="2278644"/>
            <a:ext cx="4388654" cy="3779865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just"/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Mở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bài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gián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tiếp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(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vì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đã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không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kể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ngay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vào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việc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đầu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tiên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của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truyện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mà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nêu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ý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nghĩa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hay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nói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những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khác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để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dẫn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vào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câu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chuyện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định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</a:t>
            </a:r>
            <a:r>
              <a:rPr lang="en-US" sz="2700" b="1" dirty="0" err="1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kể</a:t>
            </a:r>
            <a:r>
              <a:rPr lang="en-US" sz="2700" b="1" dirty="0">
                <a:solidFill>
                  <a:schemeClr val="accent2">
                    <a:lumMod val="75000"/>
                  </a:schemeClr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.</a:t>
            </a:r>
          </a:p>
        </p:txBody>
      </p:sp>
      <p:grpSp>
        <p:nvGrpSpPr>
          <p:cNvPr id="33" name="PA_组合 75">
            <a:extLst>
              <a:ext uri="{FF2B5EF4-FFF2-40B4-BE49-F238E27FC236}">
                <a16:creationId xmlns:a16="http://schemas.microsoft.com/office/drawing/2014/main" id="{603708CB-395B-4622-8C61-F3D30F4D879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4709807" y="-5134659"/>
            <a:ext cx="20771391" cy="6524058"/>
            <a:chOff x="-3320052" y="5254516"/>
            <a:chExt cx="20771391" cy="6524058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4" name="云形 79">
              <a:extLst>
                <a:ext uri="{FF2B5EF4-FFF2-40B4-BE49-F238E27FC236}">
                  <a16:creationId xmlns:a16="http://schemas.microsoft.com/office/drawing/2014/main" id="{0722B015-08A4-4D0D-9848-EA43FEBCF5B6}"/>
                </a:ext>
              </a:extLst>
            </p:cNvPr>
            <p:cNvSpPr/>
            <p:nvPr/>
          </p:nvSpPr>
          <p:spPr>
            <a:xfrm>
              <a:off x="1685446" y="5254516"/>
              <a:ext cx="9179102" cy="6210344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80">
              <a:extLst>
                <a:ext uri="{FF2B5EF4-FFF2-40B4-BE49-F238E27FC236}">
                  <a16:creationId xmlns:a16="http://schemas.microsoft.com/office/drawing/2014/main" id="{22A6223C-AA6A-4DDF-950C-2BD5864909DB}"/>
                </a:ext>
              </a:extLst>
            </p:cNvPr>
            <p:cNvSpPr/>
            <p:nvPr/>
          </p:nvSpPr>
          <p:spPr>
            <a:xfrm>
              <a:off x="-3320052" y="5383692"/>
              <a:ext cx="20771391" cy="6394882"/>
            </a:xfrm>
            <a:custGeom>
              <a:avLst/>
              <a:gdLst>
                <a:gd name="connsiteX0" fmla="*/ 17183508 w 20771391"/>
                <a:gd name="connsiteY0" fmla="*/ 18 h 6394882"/>
                <a:gd name="connsiteX1" fmla="*/ 17844826 w 20771391"/>
                <a:gd name="connsiteY1" fmla="*/ 249903 h 6394882"/>
                <a:gd name="connsiteX2" fmla="*/ 17916650 w 20771391"/>
                <a:gd name="connsiteY2" fmla="*/ 325570 h 6394882"/>
                <a:gd name="connsiteX3" fmla="*/ 17924162 w 20771391"/>
                <a:gd name="connsiteY3" fmla="*/ 316124 h 6394882"/>
                <a:gd name="connsiteX4" fmla="*/ 17917282 w 20771391"/>
                <a:gd name="connsiteY4" fmla="*/ 326236 h 6394882"/>
                <a:gd name="connsiteX5" fmla="*/ 17926924 w 20771391"/>
                <a:gd name="connsiteY5" fmla="*/ 336394 h 6394882"/>
                <a:gd name="connsiteX6" fmla="*/ 19123182 w 20771391"/>
                <a:gd name="connsiteY6" fmla="*/ 78923 h 6394882"/>
                <a:gd name="connsiteX7" fmla="*/ 19729810 w 20771391"/>
                <a:gd name="connsiteY7" fmla="*/ 781325 h 6394882"/>
                <a:gd name="connsiteX8" fmla="*/ 19733094 w 20771391"/>
                <a:gd name="connsiteY8" fmla="*/ 782356 h 6394882"/>
                <a:gd name="connsiteX9" fmla="*/ 19863798 w 20771391"/>
                <a:gd name="connsiteY9" fmla="*/ 823435 h 6394882"/>
                <a:gd name="connsiteX10" fmla="*/ 20508334 w 20771391"/>
                <a:gd name="connsiteY10" fmla="*/ 1463025 h 6394882"/>
                <a:gd name="connsiteX11" fmla="*/ 20473488 w 20771391"/>
                <a:gd name="connsiteY11" fmla="*/ 2202228 h 6394882"/>
                <a:gd name="connsiteX12" fmla="*/ 20728038 w 20771391"/>
                <a:gd name="connsiteY12" fmla="*/ 3332453 h 6394882"/>
                <a:gd name="connsiteX13" fmla="*/ 19535604 w 20771391"/>
                <a:gd name="connsiteY13" fmla="*/ 4321796 h 6394882"/>
                <a:gd name="connsiteX14" fmla="*/ 19108734 w 20771391"/>
                <a:gd name="connsiteY14" fmla="*/ 5169536 h 6394882"/>
                <a:gd name="connsiteX15" fmla="*/ 17655376 w 20771391"/>
                <a:gd name="connsiteY15" fmla="*/ 5272180 h 6394882"/>
                <a:gd name="connsiteX16" fmla="*/ 16616778 w 20771391"/>
                <a:gd name="connsiteY16" fmla="*/ 6176561 h 6394882"/>
                <a:gd name="connsiteX17" fmla="*/ 15089690 w 20771391"/>
                <a:gd name="connsiteY17" fmla="*/ 5624530 h 6394882"/>
                <a:gd name="connsiteX18" fmla="*/ 13532209 w 20771391"/>
                <a:gd name="connsiteY18" fmla="*/ 5690966 h 6394882"/>
                <a:gd name="connsiteX19" fmla="*/ 13394962 w 20771391"/>
                <a:gd name="connsiteY19" fmla="*/ 5622178 h 6394882"/>
                <a:gd name="connsiteX20" fmla="*/ 13210654 w 20771391"/>
                <a:gd name="connsiteY20" fmla="*/ 5621940 h 6394882"/>
                <a:gd name="connsiteX21" fmla="*/ 12657652 w 20771391"/>
                <a:gd name="connsiteY21" fmla="*/ 5453938 h 6394882"/>
                <a:gd name="connsiteX22" fmla="*/ 11619054 w 20771391"/>
                <a:gd name="connsiteY22" fmla="*/ 6358319 h 6394882"/>
                <a:gd name="connsiteX23" fmla="*/ 10091966 w 20771391"/>
                <a:gd name="connsiteY23" fmla="*/ 5806288 h 6394882"/>
                <a:gd name="connsiteX24" fmla="*/ 7823537 w 20771391"/>
                <a:gd name="connsiteY24" fmla="*/ 5260870 h 6394882"/>
                <a:gd name="connsiteX25" fmla="*/ 7656903 w 20771391"/>
                <a:gd name="connsiteY25" fmla="*/ 5265056 h 6394882"/>
                <a:gd name="connsiteX26" fmla="*/ 7522673 w 20771391"/>
                <a:gd name="connsiteY26" fmla="*/ 5246285 h 6394882"/>
                <a:gd name="connsiteX27" fmla="*/ 7367687 w 20771391"/>
                <a:gd name="connsiteY27" fmla="*/ 5350379 h 6394882"/>
                <a:gd name="connsiteX28" fmla="*/ 6075118 w 20771391"/>
                <a:gd name="connsiteY28" fmla="*/ 5345032 h 6394882"/>
                <a:gd name="connsiteX29" fmla="*/ 5036520 w 20771391"/>
                <a:gd name="connsiteY29" fmla="*/ 6249413 h 6394882"/>
                <a:gd name="connsiteX30" fmla="*/ 3509431 w 20771391"/>
                <a:gd name="connsiteY30" fmla="*/ 5697382 h 6394882"/>
                <a:gd name="connsiteX31" fmla="*/ 1241004 w 20771391"/>
                <a:gd name="connsiteY31" fmla="*/ 5151964 h 6394882"/>
                <a:gd name="connsiteX32" fmla="*/ 243626 w 20771391"/>
                <a:gd name="connsiteY32" fmla="*/ 4545018 h 6394882"/>
                <a:gd name="connsiteX33" fmla="*/ 456743 w 20771391"/>
                <a:gd name="connsiteY33" fmla="*/ 3725742 h 6394882"/>
                <a:gd name="connsiteX34" fmla="*/ 6712 w 20771391"/>
                <a:gd name="connsiteY34" fmla="*/ 2885189 h 6394882"/>
                <a:gd name="connsiteX35" fmla="*/ 828582 w 20771391"/>
                <a:gd name="connsiteY35" fmla="*/ 2138079 h 6394882"/>
                <a:gd name="connsiteX36" fmla="*/ 836443 w 20771391"/>
                <a:gd name="connsiteY36" fmla="*/ 2118384 h 6394882"/>
                <a:gd name="connsiteX37" fmla="*/ 1202545 w 20771391"/>
                <a:gd name="connsiteY37" fmla="*/ 1045519 h 6394882"/>
                <a:gd name="connsiteX38" fmla="*/ 2983546 w 20771391"/>
                <a:gd name="connsiteY38" fmla="*/ 800411 h 6394882"/>
                <a:gd name="connsiteX39" fmla="*/ 2983859 w 20771391"/>
                <a:gd name="connsiteY39" fmla="*/ 799939 h 6394882"/>
                <a:gd name="connsiteX40" fmla="*/ 2982483 w 20771391"/>
                <a:gd name="connsiteY40" fmla="*/ 798974 h 6394882"/>
                <a:gd name="connsiteX41" fmla="*/ 2983913 w 20771391"/>
                <a:gd name="connsiteY41" fmla="*/ 799856 h 6394882"/>
                <a:gd name="connsiteX42" fmla="*/ 3056359 w 20771391"/>
                <a:gd name="connsiteY42" fmla="*/ 690464 h 6394882"/>
                <a:gd name="connsiteX43" fmla="*/ 4779207 w 20771391"/>
                <a:gd name="connsiteY43" fmla="*/ 545960 h 6394882"/>
                <a:gd name="connsiteX44" fmla="*/ 5478902 w 20771391"/>
                <a:gd name="connsiteY44" fmla="*/ 81334 h 6394882"/>
                <a:gd name="connsiteX45" fmla="*/ 5603251 w 20771391"/>
                <a:gd name="connsiteY45" fmla="*/ 72870 h 6394882"/>
                <a:gd name="connsiteX46" fmla="*/ 6264568 w 20771391"/>
                <a:gd name="connsiteY46" fmla="*/ 322755 h 6394882"/>
                <a:gd name="connsiteX47" fmla="*/ 6336392 w 20771391"/>
                <a:gd name="connsiteY47" fmla="*/ 398422 h 6394882"/>
                <a:gd name="connsiteX48" fmla="*/ 6343904 w 20771391"/>
                <a:gd name="connsiteY48" fmla="*/ 388976 h 6394882"/>
                <a:gd name="connsiteX49" fmla="*/ 6337025 w 20771391"/>
                <a:gd name="connsiteY49" fmla="*/ 399088 h 6394882"/>
                <a:gd name="connsiteX50" fmla="*/ 6346667 w 20771391"/>
                <a:gd name="connsiteY50" fmla="*/ 409246 h 6394882"/>
                <a:gd name="connsiteX51" fmla="*/ 7542925 w 20771391"/>
                <a:gd name="connsiteY51" fmla="*/ 151775 h 6394882"/>
                <a:gd name="connsiteX52" fmla="*/ 8149553 w 20771391"/>
                <a:gd name="connsiteY52" fmla="*/ 854177 h 6394882"/>
                <a:gd name="connsiteX53" fmla="*/ 8152836 w 20771391"/>
                <a:gd name="connsiteY53" fmla="*/ 855208 h 6394882"/>
                <a:gd name="connsiteX54" fmla="*/ 8197160 w 20771391"/>
                <a:gd name="connsiteY54" fmla="*/ 869139 h 6394882"/>
                <a:gd name="connsiteX55" fmla="*/ 8283464 w 20771391"/>
                <a:gd name="connsiteY55" fmla="*/ 831675 h 6394882"/>
                <a:gd name="connsiteX56" fmla="*/ 9566080 w 20771391"/>
                <a:gd name="connsiteY56" fmla="*/ 909317 h 6394882"/>
                <a:gd name="connsiteX57" fmla="*/ 9566393 w 20771391"/>
                <a:gd name="connsiteY57" fmla="*/ 908845 h 6394882"/>
                <a:gd name="connsiteX58" fmla="*/ 9565017 w 20771391"/>
                <a:gd name="connsiteY58" fmla="*/ 907880 h 6394882"/>
                <a:gd name="connsiteX59" fmla="*/ 9566447 w 20771391"/>
                <a:gd name="connsiteY59" fmla="*/ 908762 h 6394882"/>
                <a:gd name="connsiteX60" fmla="*/ 9638893 w 20771391"/>
                <a:gd name="connsiteY60" fmla="*/ 799370 h 6394882"/>
                <a:gd name="connsiteX61" fmla="*/ 11361741 w 20771391"/>
                <a:gd name="connsiteY61" fmla="*/ 654866 h 6394882"/>
                <a:gd name="connsiteX62" fmla="*/ 12061436 w 20771391"/>
                <a:gd name="connsiteY62" fmla="*/ 190240 h 6394882"/>
                <a:gd name="connsiteX63" fmla="*/ 12185784 w 20771391"/>
                <a:gd name="connsiteY63" fmla="*/ 181776 h 6394882"/>
                <a:gd name="connsiteX64" fmla="*/ 12847102 w 20771391"/>
                <a:gd name="connsiteY64" fmla="*/ 431661 h 6394882"/>
                <a:gd name="connsiteX65" fmla="*/ 12918926 w 20771391"/>
                <a:gd name="connsiteY65" fmla="*/ 507328 h 6394882"/>
                <a:gd name="connsiteX66" fmla="*/ 12926438 w 20771391"/>
                <a:gd name="connsiteY66" fmla="*/ 497882 h 6394882"/>
                <a:gd name="connsiteX67" fmla="*/ 12919558 w 20771391"/>
                <a:gd name="connsiteY67" fmla="*/ 507994 h 6394882"/>
                <a:gd name="connsiteX68" fmla="*/ 12929200 w 20771391"/>
                <a:gd name="connsiteY68" fmla="*/ 518152 h 6394882"/>
                <a:gd name="connsiteX69" fmla="*/ 14125458 w 20771391"/>
                <a:gd name="connsiteY69" fmla="*/ 260681 h 6394882"/>
                <a:gd name="connsiteX70" fmla="*/ 14597010 w 20771391"/>
                <a:gd name="connsiteY70" fmla="*/ 636575 h 6394882"/>
                <a:gd name="connsiteX71" fmla="*/ 14609605 w 20771391"/>
                <a:gd name="connsiteY71" fmla="*/ 658401 h 6394882"/>
                <a:gd name="connsiteX72" fmla="*/ 14636617 w 20771391"/>
                <a:gd name="connsiteY72" fmla="*/ 617612 h 6394882"/>
                <a:gd name="connsiteX73" fmla="*/ 16359465 w 20771391"/>
                <a:gd name="connsiteY73" fmla="*/ 473108 h 6394882"/>
                <a:gd name="connsiteX74" fmla="*/ 17059160 w 20771391"/>
                <a:gd name="connsiteY74" fmla="*/ 8482 h 6394882"/>
                <a:gd name="connsiteX75" fmla="*/ 17183508 w 20771391"/>
                <a:gd name="connsiteY75" fmla="*/ 18 h 639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0771391" h="6394882">
                  <a:moveTo>
                    <a:pt x="17183508" y="18"/>
                  </a:moveTo>
                  <a:cubicBezTo>
                    <a:pt x="17431168" y="-1462"/>
                    <a:pt x="17669594" y="88605"/>
                    <a:pt x="17844826" y="249903"/>
                  </a:cubicBezTo>
                  <a:lnTo>
                    <a:pt x="17916650" y="325570"/>
                  </a:lnTo>
                  <a:lnTo>
                    <a:pt x="17924162" y="316124"/>
                  </a:lnTo>
                  <a:lnTo>
                    <a:pt x="17917282" y="326236"/>
                  </a:lnTo>
                  <a:lnTo>
                    <a:pt x="17926924" y="336394"/>
                  </a:lnTo>
                  <a:cubicBezTo>
                    <a:pt x="18220570" y="18114"/>
                    <a:pt x="18706298" y="-86399"/>
                    <a:pt x="19123182" y="78923"/>
                  </a:cubicBezTo>
                  <a:cubicBezTo>
                    <a:pt x="19440839" y="204855"/>
                    <a:pt x="19668616" y="468507"/>
                    <a:pt x="19729810" y="781325"/>
                  </a:cubicBezTo>
                  <a:lnTo>
                    <a:pt x="19733094" y="782356"/>
                  </a:lnTo>
                  <a:lnTo>
                    <a:pt x="19863798" y="823435"/>
                  </a:lnTo>
                  <a:cubicBezTo>
                    <a:pt x="20167360" y="938803"/>
                    <a:pt x="20404220" y="1171196"/>
                    <a:pt x="20508334" y="1463025"/>
                  </a:cubicBezTo>
                  <a:cubicBezTo>
                    <a:pt x="20594812" y="1705113"/>
                    <a:pt x="20582490" y="1968047"/>
                    <a:pt x="20473488" y="2202228"/>
                  </a:cubicBezTo>
                  <a:cubicBezTo>
                    <a:pt x="20741424" y="2523384"/>
                    <a:pt x="20835128" y="2939707"/>
                    <a:pt x="20728038" y="3332453"/>
                  </a:cubicBezTo>
                  <a:cubicBezTo>
                    <a:pt x="20585676" y="3854582"/>
                    <a:pt x="20114398" y="4245604"/>
                    <a:pt x="19535604" y="4321796"/>
                  </a:cubicBezTo>
                  <a:cubicBezTo>
                    <a:pt x="19532842" y="4647695"/>
                    <a:pt x="19377095" y="4956774"/>
                    <a:pt x="19108734" y="5169536"/>
                  </a:cubicBezTo>
                  <a:cubicBezTo>
                    <a:pt x="18700986" y="5492848"/>
                    <a:pt x="18111994" y="5534394"/>
                    <a:pt x="17655376" y="5272180"/>
                  </a:cubicBezTo>
                  <a:cubicBezTo>
                    <a:pt x="17507703" y="5722573"/>
                    <a:pt x="17112279" y="6066874"/>
                    <a:pt x="16616778" y="6176561"/>
                  </a:cubicBezTo>
                  <a:cubicBezTo>
                    <a:pt x="16032884" y="6305799"/>
                    <a:pt x="15423494" y="6085562"/>
                    <a:pt x="15089690" y="5624530"/>
                  </a:cubicBezTo>
                  <a:cubicBezTo>
                    <a:pt x="14597269" y="5898030"/>
                    <a:pt x="14012885" y="5904510"/>
                    <a:pt x="13532209" y="5690966"/>
                  </a:cubicBezTo>
                  <a:lnTo>
                    <a:pt x="13394962" y="5622178"/>
                  </a:lnTo>
                  <a:lnTo>
                    <a:pt x="13210654" y="5621940"/>
                  </a:lnTo>
                  <a:cubicBezTo>
                    <a:pt x="13018731" y="5607882"/>
                    <a:pt x="12828884" y="5552268"/>
                    <a:pt x="12657652" y="5453938"/>
                  </a:cubicBezTo>
                  <a:cubicBezTo>
                    <a:pt x="12509979" y="5904331"/>
                    <a:pt x="12114555" y="6248632"/>
                    <a:pt x="11619054" y="6358319"/>
                  </a:cubicBezTo>
                  <a:cubicBezTo>
                    <a:pt x="11035160" y="6487557"/>
                    <a:pt x="10425771" y="6267320"/>
                    <a:pt x="10091966" y="5806288"/>
                  </a:cubicBezTo>
                  <a:cubicBezTo>
                    <a:pt x="9304093" y="6243888"/>
                    <a:pt x="8280793" y="5997918"/>
                    <a:pt x="7823537" y="5260870"/>
                  </a:cubicBezTo>
                  <a:cubicBezTo>
                    <a:pt x="7767390" y="5266926"/>
                    <a:pt x="7711671" y="5268215"/>
                    <a:pt x="7656903" y="5265056"/>
                  </a:cubicBezTo>
                  <a:lnTo>
                    <a:pt x="7522673" y="5246285"/>
                  </a:lnTo>
                  <a:lnTo>
                    <a:pt x="7367687" y="5350379"/>
                  </a:lnTo>
                  <a:cubicBezTo>
                    <a:pt x="6975548" y="5571340"/>
                    <a:pt x="6474659" y="5574469"/>
                    <a:pt x="6075118" y="5345032"/>
                  </a:cubicBezTo>
                  <a:cubicBezTo>
                    <a:pt x="5927445" y="5795425"/>
                    <a:pt x="5532021" y="6139726"/>
                    <a:pt x="5036520" y="6249413"/>
                  </a:cubicBezTo>
                  <a:cubicBezTo>
                    <a:pt x="4452627" y="6378651"/>
                    <a:pt x="3843237" y="6158414"/>
                    <a:pt x="3509431" y="5697382"/>
                  </a:cubicBezTo>
                  <a:cubicBezTo>
                    <a:pt x="2721559" y="6134982"/>
                    <a:pt x="1698259" y="5889012"/>
                    <a:pt x="1241004" y="5151964"/>
                  </a:cubicBezTo>
                  <a:cubicBezTo>
                    <a:pt x="791823" y="5200411"/>
                    <a:pt x="370052" y="4943803"/>
                    <a:pt x="243626" y="4545018"/>
                  </a:cubicBezTo>
                  <a:cubicBezTo>
                    <a:pt x="152048" y="4256496"/>
                    <a:pt x="233002" y="3945116"/>
                    <a:pt x="456743" y="3725742"/>
                  </a:cubicBezTo>
                  <a:cubicBezTo>
                    <a:pt x="139299" y="3553664"/>
                    <a:pt x="-37484" y="3223452"/>
                    <a:pt x="6712" y="2885189"/>
                  </a:cubicBezTo>
                  <a:cubicBezTo>
                    <a:pt x="58557" y="2489136"/>
                    <a:pt x="399799" y="2178906"/>
                    <a:pt x="828582" y="2138079"/>
                  </a:cubicBezTo>
                  <a:cubicBezTo>
                    <a:pt x="831131" y="2131466"/>
                    <a:pt x="833894" y="2124997"/>
                    <a:pt x="836443" y="2118384"/>
                  </a:cubicBezTo>
                  <a:cubicBezTo>
                    <a:pt x="778862" y="1728369"/>
                    <a:pt x="913148" y="1335047"/>
                    <a:pt x="1202545" y="1045519"/>
                  </a:cubicBezTo>
                  <a:cubicBezTo>
                    <a:pt x="1659800" y="588225"/>
                    <a:pt x="2401140" y="486300"/>
                    <a:pt x="2983546" y="800411"/>
                  </a:cubicBezTo>
                  <a:lnTo>
                    <a:pt x="2983859" y="799939"/>
                  </a:lnTo>
                  <a:lnTo>
                    <a:pt x="2982483" y="798974"/>
                  </a:lnTo>
                  <a:lnTo>
                    <a:pt x="2983913" y="799856"/>
                  </a:lnTo>
                  <a:lnTo>
                    <a:pt x="3056359" y="690464"/>
                  </a:lnTo>
                  <a:cubicBezTo>
                    <a:pt x="3450125" y="169732"/>
                    <a:pt x="4272843" y="86383"/>
                    <a:pt x="4779207" y="545960"/>
                  </a:cubicBezTo>
                  <a:cubicBezTo>
                    <a:pt x="4915407" y="294527"/>
                    <a:pt x="5176969" y="120724"/>
                    <a:pt x="5478902" y="81334"/>
                  </a:cubicBezTo>
                  <a:cubicBezTo>
                    <a:pt x="5520441" y="75907"/>
                    <a:pt x="5561974" y="73117"/>
                    <a:pt x="5603251" y="72870"/>
                  </a:cubicBezTo>
                  <a:cubicBezTo>
                    <a:pt x="5850910" y="71390"/>
                    <a:pt x="6089337" y="161457"/>
                    <a:pt x="6264568" y="322755"/>
                  </a:cubicBezTo>
                  <a:lnTo>
                    <a:pt x="6336392" y="398422"/>
                  </a:lnTo>
                  <a:lnTo>
                    <a:pt x="6343904" y="388976"/>
                  </a:lnTo>
                  <a:lnTo>
                    <a:pt x="6337025" y="399088"/>
                  </a:lnTo>
                  <a:lnTo>
                    <a:pt x="6346667" y="409246"/>
                  </a:lnTo>
                  <a:cubicBezTo>
                    <a:pt x="6640313" y="90966"/>
                    <a:pt x="7126040" y="-13546"/>
                    <a:pt x="7542925" y="151775"/>
                  </a:cubicBezTo>
                  <a:cubicBezTo>
                    <a:pt x="7860581" y="277707"/>
                    <a:pt x="8088358" y="541359"/>
                    <a:pt x="8149553" y="854177"/>
                  </a:cubicBezTo>
                  <a:lnTo>
                    <a:pt x="8152836" y="855208"/>
                  </a:lnTo>
                  <a:lnTo>
                    <a:pt x="8197160" y="869139"/>
                  </a:lnTo>
                  <a:lnTo>
                    <a:pt x="8283464" y="831675"/>
                  </a:lnTo>
                  <a:cubicBezTo>
                    <a:pt x="8690151" y="674057"/>
                    <a:pt x="9165676" y="693366"/>
                    <a:pt x="9566080" y="909317"/>
                  </a:cubicBezTo>
                  <a:lnTo>
                    <a:pt x="9566393" y="908845"/>
                  </a:lnTo>
                  <a:lnTo>
                    <a:pt x="9565017" y="907880"/>
                  </a:lnTo>
                  <a:lnTo>
                    <a:pt x="9566447" y="908762"/>
                  </a:lnTo>
                  <a:lnTo>
                    <a:pt x="9638893" y="799370"/>
                  </a:lnTo>
                  <a:cubicBezTo>
                    <a:pt x="10032659" y="278638"/>
                    <a:pt x="10855377" y="195289"/>
                    <a:pt x="11361741" y="654866"/>
                  </a:cubicBezTo>
                  <a:cubicBezTo>
                    <a:pt x="11497941" y="403433"/>
                    <a:pt x="11759502" y="229630"/>
                    <a:pt x="12061436" y="190240"/>
                  </a:cubicBezTo>
                  <a:cubicBezTo>
                    <a:pt x="12102975" y="184813"/>
                    <a:pt x="12144508" y="182023"/>
                    <a:pt x="12185784" y="181776"/>
                  </a:cubicBezTo>
                  <a:cubicBezTo>
                    <a:pt x="12433444" y="180296"/>
                    <a:pt x="12671870" y="270363"/>
                    <a:pt x="12847102" y="431661"/>
                  </a:cubicBezTo>
                  <a:lnTo>
                    <a:pt x="12918926" y="507328"/>
                  </a:lnTo>
                  <a:lnTo>
                    <a:pt x="12926438" y="497882"/>
                  </a:lnTo>
                  <a:lnTo>
                    <a:pt x="12919558" y="507994"/>
                  </a:lnTo>
                  <a:lnTo>
                    <a:pt x="12929200" y="518152"/>
                  </a:lnTo>
                  <a:cubicBezTo>
                    <a:pt x="13222846" y="199872"/>
                    <a:pt x="13708574" y="95360"/>
                    <a:pt x="14125458" y="260681"/>
                  </a:cubicBezTo>
                  <a:cubicBezTo>
                    <a:pt x="14323994" y="339389"/>
                    <a:pt x="14487420" y="471893"/>
                    <a:pt x="14597010" y="636575"/>
                  </a:cubicBezTo>
                  <a:lnTo>
                    <a:pt x="14609605" y="658401"/>
                  </a:lnTo>
                  <a:lnTo>
                    <a:pt x="14636617" y="617612"/>
                  </a:lnTo>
                  <a:cubicBezTo>
                    <a:pt x="15030383" y="96880"/>
                    <a:pt x="15853101" y="13531"/>
                    <a:pt x="16359465" y="473108"/>
                  </a:cubicBezTo>
                  <a:cubicBezTo>
                    <a:pt x="16495664" y="221675"/>
                    <a:pt x="16757226" y="47872"/>
                    <a:pt x="17059160" y="8482"/>
                  </a:cubicBezTo>
                  <a:cubicBezTo>
                    <a:pt x="17100699" y="3055"/>
                    <a:pt x="17142232" y="265"/>
                    <a:pt x="1718350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AE4B89D-D1BC-497E-89C6-47209307E851}"/>
              </a:ext>
            </a:extLst>
          </p:cNvPr>
          <p:cNvGrpSpPr/>
          <p:nvPr/>
        </p:nvGrpSpPr>
        <p:grpSpPr>
          <a:xfrm rot="543480">
            <a:off x="10001846" y="-697261"/>
            <a:ext cx="2265862" cy="2343862"/>
            <a:chOff x="5063311" y="2567808"/>
            <a:chExt cx="2728721" cy="2534425"/>
          </a:xfrm>
        </p:grpSpPr>
        <p:pic>
          <p:nvPicPr>
            <p:cNvPr id="37" name="图片 5">
              <a:extLst>
                <a:ext uri="{FF2B5EF4-FFF2-40B4-BE49-F238E27FC236}">
                  <a16:creationId xmlns:a16="http://schemas.microsoft.com/office/drawing/2014/main" id="{536CD14F-56B4-4BC1-8A2A-E5C110FDB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53664">
              <a:off x="5063311" y="3180638"/>
              <a:ext cx="2186684" cy="19215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38" name="图片 10">
              <a:extLst>
                <a:ext uri="{FF2B5EF4-FFF2-40B4-BE49-F238E27FC236}">
                  <a16:creationId xmlns:a16="http://schemas.microsoft.com/office/drawing/2014/main" id="{D73F7C86-60FD-4522-BB56-95121B415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4783" y="2567808"/>
              <a:ext cx="927249" cy="927249"/>
            </a:xfrm>
            <a:prstGeom prst="rect">
              <a:avLst/>
            </a:prstGeom>
          </p:spPr>
        </p:pic>
      </p:grpSp>
      <p:pic>
        <p:nvPicPr>
          <p:cNvPr id="39" name="Picture 38" descr="A picture containing text, room, gambling house&#10;&#10;Description automatically generated">
            <a:extLst>
              <a:ext uri="{FF2B5EF4-FFF2-40B4-BE49-F238E27FC236}">
                <a16:creationId xmlns:a16="http://schemas.microsoft.com/office/drawing/2014/main" id="{94176051-C877-4953-BADF-E1989C32DC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8"/>
          <a:stretch/>
        </p:blipFill>
        <p:spPr>
          <a:xfrm>
            <a:off x="433634" y="-190842"/>
            <a:ext cx="2922807" cy="218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503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11354 -0.0055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19" grpId="0" animBg="1"/>
      <p:bldP spid="120" grpId="0"/>
      <p:bldP spid="29" grpId="0"/>
      <p:bldP spid="30" grpId="0" animBg="1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872706" y="1696740"/>
            <a:ext cx="10446588" cy="646331"/>
          </a:xfrm>
          <a:custGeom>
            <a:avLst/>
            <a:gdLst>
              <a:gd name="connsiteX0" fmla="*/ 0 w 10446588"/>
              <a:gd name="connsiteY0" fmla="*/ 0 h 646331"/>
              <a:gd name="connsiteX1" fmla="*/ 371434 w 10446588"/>
              <a:gd name="connsiteY1" fmla="*/ 0 h 646331"/>
              <a:gd name="connsiteX2" fmla="*/ 742868 w 10446588"/>
              <a:gd name="connsiteY2" fmla="*/ 0 h 646331"/>
              <a:gd name="connsiteX3" fmla="*/ 1009837 w 10446588"/>
              <a:gd name="connsiteY3" fmla="*/ 0 h 646331"/>
              <a:gd name="connsiteX4" fmla="*/ 1799135 w 10446588"/>
              <a:gd name="connsiteY4" fmla="*/ 0 h 646331"/>
              <a:gd name="connsiteX5" fmla="*/ 2066103 w 10446588"/>
              <a:gd name="connsiteY5" fmla="*/ 0 h 646331"/>
              <a:gd name="connsiteX6" fmla="*/ 2437537 w 10446588"/>
              <a:gd name="connsiteY6" fmla="*/ 0 h 646331"/>
              <a:gd name="connsiteX7" fmla="*/ 2913437 w 10446588"/>
              <a:gd name="connsiteY7" fmla="*/ 0 h 646331"/>
              <a:gd name="connsiteX8" fmla="*/ 3284872 w 10446588"/>
              <a:gd name="connsiteY8" fmla="*/ 0 h 646331"/>
              <a:gd name="connsiteX9" fmla="*/ 4074169 w 10446588"/>
              <a:gd name="connsiteY9" fmla="*/ 0 h 646331"/>
              <a:gd name="connsiteX10" fmla="*/ 4550069 w 10446588"/>
              <a:gd name="connsiteY10" fmla="*/ 0 h 646331"/>
              <a:gd name="connsiteX11" fmla="*/ 5025970 w 10446588"/>
              <a:gd name="connsiteY11" fmla="*/ 0 h 646331"/>
              <a:gd name="connsiteX12" fmla="*/ 5606336 w 10446588"/>
              <a:gd name="connsiteY12" fmla="*/ 0 h 646331"/>
              <a:gd name="connsiteX13" fmla="*/ 5977770 w 10446588"/>
              <a:gd name="connsiteY13" fmla="*/ 0 h 646331"/>
              <a:gd name="connsiteX14" fmla="*/ 6349204 w 10446588"/>
              <a:gd name="connsiteY14" fmla="*/ 0 h 646331"/>
              <a:gd name="connsiteX15" fmla="*/ 6720638 w 10446588"/>
              <a:gd name="connsiteY15" fmla="*/ 0 h 646331"/>
              <a:gd name="connsiteX16" fmla="*/ 7301004 w 10446588"/>
              <a:gd name="connsiteY16" fmla="*/ 0 h 646331"/>
              <a:gd name="connsiteX17" fmla="*/ 7881370 w 10446588"/>
              <a:gd name="connsiteY17" fmla="*/ 0 h 646331"/>
              <a:gd name="connsiteX18" fmla="*/ 8670668 w 10446588"/>
              <a:gd name="connsiteY18" fmla="*/ 0 h 646331"/>
              <a:gd name="connsiteX19" fmla="*/ 9042102 w 10446588"/>
              <a:gd name="connsiteY19" fmla="*/ 0 h 646331"/>
              <a:gd name="connsiteX20" fmla="*/ 9518002 w 10446588"/>
              <a:gd name="connsiteY20" fmla="*/ 0 h 646331"/>
              <a:gd name="connsiteX21" fmla="*/ 10446588 w 10446588"/>
              <a:gd name="connsiteY21" fmla="*/ 0 h 646331"/>
              <a:gd name="connsiteX22" fmla="*/ 10446588 w 10446588"/>
              <a:gd name="connsiteY22" fmla="*/ 303776 h 646331"/>
              <a:gd name="connsiteX23" fmla="*/ 10446588 w 10446588"/>
              <a:gd name="connsiteY23" fmla="*/ 646331 h 646331"/>
              <a:gd name="connsiteX24" fmla="*/ 9970688 w 10446588"/>
              <a:gd name="connsiteY24" fmla="*/ 646331 h 646331"/>
              <a:gd name="connsiteX25" fmla="*/ 9703720 w 10446588"/>
              <a:gd name="connsiteY25" fmla="*/ 646331 h 646331"/>
              <a:gd name="connsiteX26" fmla="*/ 9018888 w 10446588"/>
              <a:gd name="connsiteY26" fmla="*/ 646331 h 646331"/>
              <a:gd name="connsiteX27" fmla="*/ 8542988 w 10446588"/>
              <a:gd name="connsiteY27" fmla="*/ 646331 h 646331"/>
              <a:gd name="connsiteX28" fmla="*/ 7753690 w 10446588"/>
              <a:gd name="connsiteY28" fmla="*/ 646331 h 646331"/>
              <a:gd name="connsiteX29" fmla="*/ 6964392 w 10446588"/>
              <a:gd name="connsiteY29" fmla="*/ 646331 h 646331"/>
              <a:gd name="connsiteX30" fmla="*/ 6697424 w 10446588"/>
              <a:gd name="connsiteY30" fmla="*/ 646331 h 646331"/>
              <a:gd name="connsiteX31" fmla="*/ 6430455 w 10446588"/>
              <a:gd name="connsiteY31" fmla="*/ 646331 h 646331"/>
              <a:gd name="connsiteX32" fmla="*/ 6059021 w 10446588"/>
              <a:gd name="connsiteY32" fmla="*/ 646331 h 646331"/>
              <a:gd name="connsiteX33" fmla="*/ 5374189 w 10446588"/>
              <a:gd name="connsiteY33" fmla="*/ 646331 h 646331"/>
              <a:gd name="connsiteX34" fmla="*/ 4689357 w 10446588"/>
              <a:gd name="connsiteY34" fmla="*/ 646331 h 646331"/>
              <a:gd name="connsiteX35" fmla="*/ 4004525 w 10446588"/>
              <a:gd name="connsiteY35" fmla="*/ 646331 h 646331"/>
              <a:gd name="connsiteX36" fmla="*/ 3737557 w 10446588"/>
              <a:gd name="connsiteY36" fmla="*/ 646331 h 646331"/>
              <a:gd name="connsiteX37" fmla="*/ 3157191 w 10446588"/>
              <a:gd name="connsiteY37" fmla="*/ 646331 h 646331"/>
              <a:gd name="connsiteX38" fmla="*/ 2367893 w 10446588"/>
              <a:gd name="connsiteY38" fmla="*/ 646331 h 646331"/>
              <a:gd name="connsiteX39" fmla="*/ 1683061 w 10446588"/>
              <a:gd name="connsiteY39" fmla="*/ 646331 h 646331"/>
              <a:gd name="connsiteX40" fmla="*/ 998230 w 10446588"/>
              <a:gd name="connsiteY40" fmla="*/ 646331 h 646331"/>
              <a:gd name="connsiteX41" fmla="*/ 0 w 10446588"/>
              <a:gd name="connsiteY41" fmla="*/ 646331 h 646331"/>
              <a:gd name="connsiteX42" fmla="*/ 0 w 10446588"/>
              <a:gd name="connsiteY42" fmla="*/ 329629 h 646331"/>
              <a:gd name="connsiteX43" fmla="*/ 0 w 10446588"/>
              <a:gd name="connsiteY43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446588" h="646331" extrusionOk="0">
                <a:moveTo>
                  <a:pt x="0" y="0"/>
                </a:moveTo>
                <a:cubicBezTo>
                  <a:pt x="121703" y="-13889"/>
                  <a:pt x="278004" y="19170"/>
                  <a:pt x="371434" y="0"/>
                </a:cubicBezTo>
                <a:cubicBezTo>
                  <a:pt x="464864" y="-19170"/>
                  <a:pt x="616959" y="24020"/>
                  <a:pt x="742868" y="0"/>
                </a:cubicBezTo>
                <a:cubicBezTo>
                  <a:pt x="868777" y="-24020"/>
                  <a:pt x="903688" y="25413"/>
                  <a:pt x="1009837" y="0"/>
                </a:cubicBezTo>
                <a:cubicBezTo>
                  <a:pt x="1115986" y="-25413"/>
                  <a:pt x="1488740" y="41756"/>
                  <a:pt x="1799135" y="0"/>
                </a:cubicBezTo>
                <a:cubicBezTo>
                  <a:pt x="2109530" y="-41756"/>
                  <a:pt x="1951560" y="12721"/>
                  <a:pt x="2066103" y="0"/>
                </a:cubicBezTo>
                <a:cubicBezTo>
                  <a:pt x="2180646" y="-12721"/>
                  <a:pt x="2270457" y="11380"/>
                  <a:pt x="2437537" y="0"/>
                </a:cubicBezTo>
                <a:cubicBezTo>
                  <a:pt x="2604617" y="-11380"/>
                  <a:pt x="2796733" y="35152"/>
                  <a:pt x="2913437" y="0"/>
                </a:cubicBezTo>
                <a:cubicBezTo>
                  <a:pt x="3030141" y="-35152"/>
                  <a:pt x="3204936" y="25988"/>
                  <a:pt x="3284872" y="0"/>
                </a:cubicBezTo>
                <a:cubicBezTo>
                  <a:pt x="3364808" y="-25988"/>
                  <a:pt x="3860005" y="9454"/>
                  <a:pt x="4074169" y="0"/>
                </a:cubicBezTo>
                <a:cubicBezTo>
                  <a:pt x="4288333" y="-9454"/>
                  <a:pt x="4338166" y="37825"/>
                  <a:pt x="4550069" y="0"/>
                </a:cubicBezTo>
                <a:cubicBezTo>
                  <a:pt x="4761972" y="-37825"/>
                  <a:pt x="4843068" y="15779"/>
                  <a:pt x="5025970" y="0"/>
                </a:cubicBezTo>
                <a:cubicBezTo>
                  <a:pt x="5208872" y="-15779"/>
                  <a:pt x="5388037" y="5052"/>
                  <a:pt x="5606336" y="0"/>
                </a:cubicBezTo>
                <a:cubicBezTo>
                  <a:pt x="5824635" y="-5052"/>
                  <a:pt x="5848640" y="19436"/>
                  <a:pt x="5977770" y="0"/>
                </a:cubicBezTo>
                <a:cubicBezTo>
                  <a:pt x="6106900" y="-19436"/>
                  <a:pt x="6175436" y="1269"/>
                  <a:pt x="6349204" y="0"/>
                </a:cubicBezTo>
                <a:cubicBezTo>
                  <a:pt x="6522972" y="-1269"/>
                  <a:pt x="6605356" y="20266"/>
                  <a:pt x="6720638" y="0"/>
                </a:cubicBezTo>
                <a:cubicBezTo>
                  <a:pt x="6835920" y="-20266"/>
                  <a:pt x="7154293" y="48177"/>
                  <a:pt x="7301004" y="0"/>
                </a:cubicBezTo>
                <a:cubicBezTo>
                  <a:pt x="7447715" y="-48177"/>
                  <a:pt x="7763761" y="6907"/>
                  <a:pt x="7881370" y="0"/>
                </a:cubicBezTo>
                <a:cubicBezTo>
                  <a:pt x="7998979" y="-6907"/>
                  <a:pt x="8451314" y="68092"/>
                  <a:pt x="8670668" y="0"/>
                </a:cubicBezTo>
                <a:cubicBezTo>
                  <a:pt x="8890022" y="-68092"/>
                  <a:pt x="8912134" y="8218"/>
                  <a:pt x="9042102" y="0"/>
                </a:cubicBezTo>
                <a:cubicBezTo>
                  <a:pt x="9172070" y="-8218"/>
                  <a:pt x="9331343" y="48214"/>
                  <a:pt x="9518002" y="0"/>
                </a:cubicBezTo>
                <a:cubicBezTo>
                  <a:pt x="9704661" y="-48214"/>
                  <a:pt x="10184655" y="23293"/>
                  <a:pt x="10446588" y="0"/>
                </a:cubicBezTo>
                <a:cubicBezTo>
                  <a:pt x="10477471" y="142487"/>
                  <a:pt x="10428022" y="233796"/>
                  <a:pt x="10446588" y="303776"/>
                </a:cubicBezTo>
                <a:cubicBezTo>
                  <a:pt x="10465154" y="373756"/>
                  <a:pt x="10416523" y="537889"/>
                  <a:pt x="10446588" y="646331"/>
                </a:cubicBezTo>
                <a:cubicBezTo>
                  <a:pt x="10309839" y="664098"/>
                  <a:pt x="10106036" y="615529"/>
                  <a:pt x="9970688" y="646331"/>
                </a:cubicBezTo>
                <a:cubicBezTo>
                  <a:pt x="9835340" y="677133"/>
                  <a:pt x="9772448" y="618555"/>
                  <a:pt x="9703720" y="646331"/>
                </a:cubicBezTo>
                <a:cubicBezTo>
                  <a:pt x="9634992" y="674107"/>
                  <a:pt x="9177887" y="603220"/>
                  <a:pt x="9018888" y="646331"/>
                </a:cubicBezTo>
                <a:cubicBezTo>
                  <a:pt x="8859889" y="689442"/>
                  <a:pt x="8694364" y="618027"/>
                  <a:pt x="8542988" y="646331"/>
                </a:cubicBezTo>
                <a:cubicBezTo>
                  <a:pt x="8391612" y="674635"/>
                  <a:pt x="7940053" y="563506"/>
                  <a:pt x="7753690" y="646331"/>
                </a:cubicBezTo>
                <a:cubicBezTo>
                  <a:pt x="7567327" y="729156"/>
                  <a:pt x="7312907" y="557881"/>
                  <a:pt x="6964392" y="646331"/>
                </a:cubicBezTo>
                <a:cubicBezTo>
                  <a:pt x="6615877" y="734781"/>
                  <a:pt x="6761631" y="620444"/>
                  <a:pt x="6697424" y="646331"/>
                </a:cubicBezTo>
                <a:cubicBezTo>
                  <a:pt x="6633217" y="672218"/>
                  <a:pt x="6494051" y="616842"/>
                  <a:pt x="6430455" y="646331"/>
                </a:cubicBezTo>
                <a:cubicBezTo>
                  <a:pt x="6366859" y="675820"/>
                  <a:pt x="6170975" y="605517"/>
                  <a:pt x="6059021" y="646331"/>
                </a:cubicBezTo>
                <a:cubicBezTo>
                  <a:pt x="5947067" y="687145"/>
                  <a:pt x="5625916" y="595243"/>
                  <a:pt x="5374189" y="646331"/>
                </a:cubicBezTo>
                <a:cubicBezTo>
                  <a:pt x="5122462" y="697419"/>
                  <a:pt x="4853059" y="642894"/>
                  <a:pt x="4689357" y="646331"/>
                </a:cubicBezTo>
                <a:cubicBezTo>
                  <a:pt x="4525655" y="649768"/>
                  <a:pt x="4306289" y="581712"/>
                  <a:pt x="4004525" y="646331"/>
                </a:cubicBezTo>
                <a:cubicBezTo>
                  <a:pt x="3702761" y="710950"/>
                  <a:pt x="3822217" y="628026"/>
                  <a:pt x="3737557" y="646331"/>
                </a:cubicBezTo>
                <a:cubicBezTo>
                  <a:pt x="3652897" y="664636"/>
                  <a:pt x="3391055" y="597490"/>
                  <a:pt x="3157191" y="646331"/>
                </a:cubicBezTo>
                <a:cubicBezTo>
                  <a:pt x="2923327" y="695172"/>
                  <a:pt x="2718442" y="561902"/>
                  <a:pt x="2367893" y="646331"/>
                </a:cubicBezTo>
                <a:cubicBezTo>
                  <a:pt x="2017344" y="730760"/>
                  <a:pt x="1866621" y="618968"/>
                  <a:pt x="1683061" y="646331"/>
                </a:cubicBezTo>
                <a:cubicBezTo>
                  <a:pt x="1499501" y="673694"/>
                  <a:pt x="1187022" y="629522"/>
                  <a:pt x="998230" y="646331"/>
                </a:cubicBezTo>
                <a:cubicBezTo>
                  <a:pt x="809438" y="663140"/>
                  <a:pt x="237090" y="584621"/>
                  <a:pt x="0" y="646331"/>
                </a:cubicBezTo>
                <a:cubicBezTo>
                  <a:pt x="-14734" y="536275"/>
                  <a:pt x="37631" y="404760"/>
                  <a:pt x="0" y="329629"/>
                </a:cubicBezTo>
                <a:cubicBezTo>
                  <a:pt x="-37631" y="254498"/>
                  <a:pt x="13895" y="101115"/>
                  <a:pt x="0" y="0"/>
                </a:cubicBezTo>
                <a:close/>
              </a:path>
            </a:pathLst>
          </a:custGeom>
          <a:noFill/>
          <a:ln w="12700">
            <a:solidFill>
              <a:srgbClr val="00206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i="1" dirty="0">
                <a:solidFill>
                  <a:srgbClr val="FF7C8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?</a:t>
            </a:r>
            <a:endParaRPr lang="en-US" sz="3600" b="1" i="1" dirty="0">
              <a:solidFill>
                <a:srgbClr val="FF7C8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HP\Desktop\pngtree-little-boy-writing-homework-cartoon-vector-material-png-image_43868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0000" l="10000" r="90000">
                        <a14:foregroundMark x1="49917" y1="34917" x2="49917" y2="34917"/>
                        <a14:foregroundMark x1="50417" y1="34083" x2="50417" y2="34083"/>
                        <a14:foregroundMark x1="51833" y1="35750" x2="51833" y2="3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05" y="2632435"/>
            <a:ext cx="4482445" cy="4482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loud 3"/>
          <p:cNvSpPr/>
          <p:nvPr/>
        </p:nvSpPr>
        <p:spPr>
          <a:xfrm>
            <a:off x="603459" y="2632435"/>
            <a:ext cx="6023727" cy="3968684"/>
          </a:xfrm>
          <a:prstGeom prst="cloud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 descr="C:\Users\HP\Desktop\kisspng-cartoon-boat-ship-felicidad-5b3296f193a267.0076339915300420976047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390" l="0" r="97778">
                        <a14:foregroundMark x1="39333" y1="4024" x2="39333" y2="4024"/>
                        <a14:foregroundMark x1="44000" y1="10244" x2="44000" y2="10244"/>
                        <a14:foregroundMark x1="60111" y1="16220" x2="60111" y2="16220"/>
                        <a14:foregroundMark x1="95667" y1="61098" x2="95667" y2="61098"/>
                        <a14:foregroundMark x1="96556" y1="69634" x2="96556" y2="69634"/>
                        <a14:foregroundMark x1="81444" y1="81463" x2="81444" y2="81463"/>
                        <a14:foregroundMark x1="78000" y1="79024" x2="78000" y2="79024"/>
                        <a14:foregroundMark x1="82333" y1="77317" x2="82333" y2="77317"/>
                        <a14:foregroundMark x1="81000" y1="40122" x2="81000" y2="401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01" y="2964943"/>
            <a:ext cx="4430599" cy="302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786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: 形状 1">
            <a:extLst>
              <a:ext uri="{FF2B5EF4-FFF2-40B4-BE49-F238E27FC236}">
                <a16:creationId xmlns:a16="http://schemas.microsoft.com/office/drawing/2014/main" id="{B60B319A-E62A-46A0-A1F1-523BE5617E89}"/>
              </a:ext>
            </a:extLst>
          </p:cNvPr>
          <p:cNvSpPr/>
          <p:nvPr/>
        </p:nvSpPr>
        <p:spPr>
          <a:xfrm>
            <a:off x="-69011" y="145774"/>
            <a:ext cx="11818188" cy="6712226"/>
          </a:xfrm>
          <a:custGeom>
            <a:avLst/>
            <a:gdLst>
              <a:gd name="connsiteX0" fmla="*/ 111149 w 11049626"/>
              <a:gd name="connsiteY0" fmla="*/ 1823577 h 5589544"/>
              <a:gd name="connsiteX1" fmla="*/ 1447580 w 11049626"/>
              <a:gd name="connsiteY1" fmla="*/ 6500 h 5589544"/>
              <a:gd name="connsiteX2" fmla="*/ 5058287 w 11049626"/>
              <a:gd name="connsiteY2" fmla="*/ 1178808 h 5589544"/>
              <a:gd name="connsiteX3" fmla="*/ 8622103 w 11049626"/>
              <a:gd name="connsiteY3" fmla="*/ 123731 h 5589544"/>
              <a:gd name="connsiteX4" fmla="*/ 10966718 w 11049626"/>
              <a:gd name="connsiteY4" fmla="*/ 534039 h 5589544"/>
              <a:gd name="connsiteX5" fmla="*/ 10556411 w 11049626"/>
              <a:gd name="connsiteY5" fmla="*/ 3382746 h 5589544"/>
              <a:gd name="connsiteX6" fmla="*/ 10896380 w 11049626"/>
              <a:gd name="connsiteY6" fmla="*/ 5152931 h 5589544"/>
              <a:gd name="connsiteX7" fmla="*/ 9501334 w 11049626"/>
              <a:gd name="connsiteY7" fmla="*/ 5586685 h 5589544"/>
              <a:gd name="connsiteX8" fmla="*/ 7074657 w 11049626"/>
              <a:gd name="connsiteY8" fmla="*/ 5340500 h 5589544"/>
              <a:gd name="connsiteX9" fmla="*/ 3698411 w 11049626"/>
              <a:gd name="connsiteY9" fmla="*/ 5328777 h 5589544"/>
              <a:gd name="connsiteX10" fmla="*/ 1787549 w 11049626"/>
              <a:gd name="connsiteY10" fmla="*/ 5199823 h 5589544"/>
              <a:gd name="connsiteX11" fmla="*/ 193211 w 11049626"/>
              <a:gd name="connsiteY11" fmla="*/ 4250254 h 5589544"/>
              <a:gd name="connsiteX12" fmla="*/ 87703 w 11049626"/>
              <a:gd name="connsiteY12" fmla="*/ 3019331 h 5589544"/>
              <a:gd name="connsiteX13" fmla="*/ 111149 w 11049626"/>
              <a:gd name="connsiteY13" fmla="*/ 1823577 h 5589544"/>
              <a:gd name="connsiteX0" fmla="*/ 111149 w 11049626"/>
              <a:gd name="connsiteY0" fmla="*/ 1896189 h 5662156"/>
              <a:gd name="connsiteX1" fmla="*/ 1447580 w 11049626"/>
              <a:gd name="connsiteY1" fmla="*/ 79112 h 5662156"/>
              <a:gd name="connsiteX2" fmla="*/ 5597548 w 11049626"/>
              <a:gd name="connsiteY2" fmla="*/ 313574 h 5662156"/>
              <a:gd name="connsiteX3" fmla="*/ 8622103 w 11049626"/>
              <a:gd name="connsiteY3" fmla="*/ 196343 h 5662156"/>
              <a:gd name="connsiteX4" fmla="*/ 10966718 w 11049626"/>
              <a:gd name="connsiteY4" fmla="*/ 606651 h 5662156"/>
              <a:gd name="connsiteX5" fmla="*/ 10556411 w 11049626"/>
              <a:gd name="connsiteY5" fmla="*/ 3455358 h 5662156"/>
              <a:gd name="connsiteX6" fmla="*/ 10896380 w 11049626"/>
              <a:gd name="connsiteY6" fmla="*/ 5225543 h 5662156"/>
              <a:gd name="connsiteX7" fmla="*/ 9501334 w 11049626"/>
              <a:gd name="connsiteY7" fmla="*/ 5659297 h 5662156"/>
              <a:gd name="connsiteX8" fmla="*/ 7074657 w 11049626"/>
              <a:gd name="connsiteY8" fmla="*/ 5413112 h 5662156"/>
              <a:gd name="connsiteX9" fmla="*/ 3698411 w 11049626"/>
              <a:gd name="connsiteY9" fmla="*/ 5401389 h 5662156"/>
              <a:gd name="connsiteX10" fmla="*/ 1787549 w 11049626"/>
              <a:gd name="connsiteY10" fmla="*/ 5272435 h 5662156"/>
              <a:gd name="connsiteX11" fmla="*/ 193211 w 11049626"/>
              <a:gd name="connsiteY11" fmla="*/ 4322866 h 5662156"/>
              <a:gd name="connsiteX12" fmla="*/ 87703 w 11049626"/>
              <a:gd name="connsiteY12" fmla="*/ 3091943 h 5662156"/>
              <a:gd name="connsiteX13" fmla="*/ 111149 w 11049626"/>
              <a:gd name="connsiteY13" fmla="*/ 1896189 h 5662156"/>
              <a:gd name="connsiteX0" fmla="*/ 111149 w 11049626"/>
              <a:gd name="connsiteY0" fmla="*/ 1913061 h 5679028"/>
              <a:gd name="connsiteX1" fmla="*/ 1447580 w 11049626"/>
              <a:gd name="connsiteY1" fmla="*/ 95984 h 5679028"/>
              <a:gd name="connsiteX2" fmla="*/ 5363087 w 11049626"/>
              <a:gd name="connsiteY2" fmla="*/ 248384 h 5679028"/>
              <a:gd name="connsiteX3" fmla="*/ 8622103 w 11049626"/>
              <a:gd name="connsiteY3" fmla="*/ 213215 h 5679028"/>
              <a:gd name="connsiteX4" fmla="*/ 10966718 w 11049626"/>
              <a:gd name="connsiteY4" fmla="*/ 623523 h 5679028"/>
              <a:gd name="connsiteX5" fmla="*/ 10556411 w 11049626"/>
              <a:gd name="connsiteY5" fmla="*/ 3472230 h 5679028"/>
              <a:gd name="connsiteX6" fmla="*/ 10896380 w 11049626"/>
              <a:gd name="connsiteY6" fmla="*/ 5242415 h 5679028"/>
              <a:gd name="connsiteX7" fmla="*/ 9501334 w 11049626"/>
              <a:gd name="connsiteY7" fmla="*/ 5676169 h 5679028"/>
              <a:gd name="connsiteX8" fmla="*/ 7074657 w 11049626"/>
              <a:gd name="connsiteY8" fmla="*/ 5429984 h 5679028"/>
              <a:gd name="connsiteX9" fmla="*/ 3698411 w 11049626"/>
              <a:gd name="connsiteY9" fmla="*/ 5418261 h 5679028"/>
              <a:gd name="connsiteX10" fmla="*/ 1787549 w 11049626"/>
              <a:gd name="connsiteY10" fmla="*/ 5289307 h 5679028"/>
              <a:gd name="connsiteX11" fmla="*/ 193211 w 11049626"/>
              <a:gd name="connsiteY11" fmla="*/ 4339738 h 5679028"/>
              <a:gd name="connsiteX12" fmla="*/ 87703 w 11049626"/>
              <a:gd name="connsiteY12" fmla="*/ 3108815 h 5679028"/>
              <a:gd name="connsiteX13" fmla="*/ 111149 w 11049626"/>
              <a:gd name="connsiteY13" fmla="*/ 1913061 h 5679028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21559 w 11025575"/>
              <a:gd name="connsiteY0" fmla="*/ 1511796 h 5652902"/>
              <a:gd name="connsiteX1" fmla="*/ 1423529 w 11025575"/>
              <a:gd name="connsiteY1" fmla="*/ 69858 h 5652902"/>
              <a:gd name="connsiteX2" fmla="*/ 5339036 w 11025575"/>
              <a:gd name="connsiteY2" fmla="*/ 222258 h 5652902"/>
              <a:gd name="connsiteX3" fmla="*/ 8598052 w 11025575"/>
              <a:gd name="connsiteY3" fmla="*/ 187089 h 5652902"/>
              <a:gd name="connsiteX4" fmla="*/ 10942667 w 11025575"/>
              <a:gd name="connsiteY4" fmla="*/ 597397 h 5652902"/>
              <a:gd name="connsiteX5" fmla="*/ 10532360 w 11025575"/>
              <a:gd name="connsiteY5" fmla="*/ 3446104 h 5652902"/>
              <a:gd name="connsiteX6" fmla="*/ 10872329 w 11025575"/>
              <a:gd name="connsiteY6" fmla="*/ 5216289 h 5652902"/>
              <a:gd name="connsiteX7" fmla="*/ 9477283 w 11025575"/>
              <a:gd name="connsiteY7" fmla="*/ 5650043 h 5652902"/>
              <a:gd name="connsiteX8" fmla="*/ 7050606 w 11025575"/>
              <a:gd name="connsiteY8" fmla="*/ 5403858 h 5652902"/>
              <a:gd name="connsiteX9" fmla="*/ 3674360 w 11025575"/>
              <a:gd name="connsiteY9" fmla="*/ 5392135 h 5652902"/>
              <a:gd name="connsiteX10" fmla="*/ 1763498 w 11025575"/>
              <a:gd name="connsiteY10" fmla="*/ 5263181 h 5652902"/>
              <a:gd name="connsiteX11" fmla="*/ 169160 w 11025575"/>
              <a:gd name="connsiteY11" fmla="*/ 4313612 h 5652902"/>
              <a:gd name="connsiteX12" fmla="*/ 63652 w 11025575"/>
              <a:gd name="connsiteY12" fmla="*/ 3082689 h 5652902"/>
              <a:gd name="connsiteX13" fmla="*/ 321559 w 11025575"/>
              <a:gd name="connsiteY13" fmla="*/ 1511796 h 5652902"/>
              <a:gd name="connsiteX0" fmla="*/ 314517 w 11018533"/>
              <a:gd name="connsiteY0" fmla="*/ 1511796 h 5652902"/>
              <a:gd name="connsiteX1" fmla="*/ 1416487 w 11018533"/>
              <a:gd name="connsiteY1" fmla="*/ 69858 h 5652902"/>
              <a:gd name="connsiteX2" fmla="*/ 5331994 w 11018533"/>
              <a:gd name="connsiteY2" fmla="*/ 222258 h 5652902"/>
              <a:gd name="connsiteX3" fmla="*/ 8591010 w 11018533"/>
              <a:gd name="connsiteY3" fmla="*/ 187089 h 5652902"/>
              <a:gd name="connsiteX4" fmla="*/ 10935625 w 11018533"/>
              <a:gd name="connsiteY4" fmla="*/ 597397 h 5652902"/>
              <a:gd name="connsiteX5" fmla="*/ 10525318 w 11018533"/>
              <a:gd name="connsiteY5" fmla="*/ 3446104 h 5652902"/>
              <a:gd name="connsiteX6" fmla="*/ 10865287 w 11018533"/>
              <a:gd name="connsiteY6" fmla="*/ 5216289 h 5652902"/>
              <a:gd name="connsiteX7" fmla="*/ 9470241 w 11018533"/>
              <a:gd name="connsiteY7" fmla="*/ 5650043 h 5652902"/>
              <a:gd name="connsiteX8" fmla="*/ 7043564 w 11018533"/>
              <a:gd name="connsiteY8" fmla="*/ 5403858 h 5652902"/>
              <a:gd name="connsiteX9" fmla="*/ 3667318 w 11018533"/>
              <a:gd name="connsiteY9" fmla="*/ 5392135 h 5652902"/>
              <a:gd name="connsiteX10" fmla="*/ 1756456 w 11018533"/>
              <a:gd name="connsiteY10" fmla="*/ 5263181 h 5652902"/>
              <a:gd name="connsiteX11" fmla="*/ 173841 w 11018533"/>
              <a:gd name="connsiteY11" fmla="*/ 4735643 h 5652902"/>
              <a:gd name="connsiteX12" fmla="*/ 56610 w 11018533"/>
              <a:gd name="connsiteY12" fmla="*/ 3082689 h 5652902"/>
              <a:gd name="connsiteX13" fmla="*/ 314517 w 11018533"/>
              <a:gd name="connsiteY13" fmla="*/ 1511796 h 5652902"/>
              <a:gd name="connsiteX0" fmla="*/ 451341 w 11026404"/>
              <a:gd name="connsiteY0" fmla="*/ 1812687 h 5672439"/>
              <a:gd name="connsiteX1" fmla="*/ 1424358 w 11026404"/>
              <a:gd name="connsiteY1" fmla="*/ 89395 h 5672439"/>
              <a:gd name="connsiteX2" fmla="*/ 5339865 w 11026404"/>
              <a:gd name="connsiteY2" fmla="*/ 241795 h 5672439"/>
              <a:gd name="connsiteX3" fmla="*/ 8598881 w 11026404"/>
              <a:gd name="connsiteY3" fmla="*/ 206626 h 5672439"/>
              <a:gd name="connsiteX4" fmla="*/ 10943496 w 11026404"/>
              <a:gd name="connsiteY4" fmla="*/ 616934 h 5672439"/>
              <a:gd name="connsiteX5" fmla="*/ 10533189 w 11026404"/>
              <a:gd name="connsiteY5" fmla="*/ 3465641 h 5672439"/>
              <a:gd name="connsiteX6" fmla="*/ 10873158 w 11026404"/>
              <a:gd name="connsiteY6" fmla="*/ 5235826 h 5672439"/>
              <a:gd name="connsiteX7" fmla="*/ 9478112 w 11026404"/>
              <a:gd name="connsiteY7" fmla="*/ 5669580 h 5672439"/>
              <a:gd name="connsiteX8" fmla="*/ 7051435 w 11026404"/>
              <a:gd name="connsiteY8" fmla="*/ 5423395 h 5672439"/>
              <a:gd name="connsiteX9" fmla="*/ 3675189 w 11026404"/>
              <a:gd name="connsiteY9" fmla="*/ 5411672 h 5672439"/>
              <a:gd name="connsiteX10" fmla="*/ 1764327 w 11026404"/>
              <a:gd name="connsiteY10" fmla="*/ 5282718 h 5672439"/>
              <a:gd name="connsiteX11" fmla="*/ 181712 w 11026404"/>
              <a:gd name="connsiteY11" fmla="*/ 4755180 h 5672439"/>
              <a:gd name="connsiteX12" fmla="*/ 64481 w 11026404"/>
              <a:gd name="connsiteY12" fmla="*/ 3102226 h 5672439"/>
              <a:gd name="connsiteX13" fmla="*/ 451341 w 11026404"/>
              <a:gd name="connsiteY13" fmla="*/ 1812687 h 5672439"/>
              <a:gd name="connsiteX0" fmla="*/ 451341 w 11026404"/>
              <a:gd name="connsiteY0" fmla="*/ 1864263 h 5724015"/>
              <a:gd name="connsiteX1" fmla="*/ 1060943 w 11026404"/>
              <a:gd name="connsiteY1" fmla="*/ 82356 h 5724015"/>
              <a:gd name="connsiteX2" fmla="*/ 5339865 w 11026404"/>
              <a:gd name="connsiteY2" fmla="*/ 293371 h 5724015"/>
              <a:gd name="connsiteX3" fmla="*/ 8598881 w 11026404"/>
              <a:gd name="connsiteY3" fmla="*/ 258202 h 5724015"/>
              <a:gd name="connsiteX4" fmla="*/ 10943496 w 11026404"/>
              <a:gd name="connsiteY4" fmla="*/ 668510 h 5724015"/>
              <a:gd name="connsiteX5" fmla="*/ 10533189 w 11026404"/>
              <a:gd name="connsiteY5" fmla="*/ 3517217 h 5724015"/>
              <a:gd name="connsiteX6" fmla="*/ 10873158 w 11026404"/>
              <a:gd name="connsiteY6" fmla="*/ 5287402 h 5724015"/>
              <a:gd name="connsiteX7" fmla="*/ 9478112 w 11026404"/>
              <a:gd name="connsiteY7" fmla="*/ 5721156 h 5724015"/>
              <a:gd name="connsiteX8" fmla="*/ 7051435 w 11026404"/>
              <a:gd name="connsiteY8" fmla="*/ 5474971 h 5724015"/>
              <a:gd name="connsiteX9" fmla="*/ 3675189 w 11026404"/>
              <a:gd name="connsiteY9" fmla="*/ 5463248 h 5724015"/>
              <a:gd name="connsiteX10" fmla="*/ 1764327 w 11026404"/>
              <a:gd name="connsiteY10" fmla="*/ 5334294 h 5724015"/>
              <a:gd name="connsiteX11" fmla="*/ 181712 w 11026404"/>
              <a:gd name="connsiteY11" fmla="*/ 4806756 h 5724015"/>
              <a:gd name="connsiteX12" fmla="*/ 64481 w 11026404"/>
              <a:gd name="connsiteY12" fmla="*/ 3153802 h 5724015"/>
              <a:gd name="connsiteX13" fmla="*/ 451341 w 11026404"/>
              <a:gd name="connsiteY13" fmla="*/ 1864263 h 572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026404" h="5724015">
                <a:moveTo>
                  <a:pt x="451341" y="1864263"/>
                </a:moveTo>
                <a:cubicBezTo>
                  <a:pt x="617418" y="1352355"/>
                  <a:pt x="246189" y="344171"/>
                  <a:pt x="1060943" y="82356"/>
                </a:cubicBezTo>
                <a:cubicBezTo>
                  <a:pt x="1875697" y="-179459"/>
                  <a:pt x="4083542" y="264063"/>
                  <a:pt x="5339865" y="293371"/>
                </a:cubicBezTo>
                <a:cubicBezTo>
                  <a:pt x="6596188" y="322679"/>
                  <a:pt x="7664943" y="195679"/>
                  <a:pt x="8598881" y="258202"/>
                </a:cubicBezTo>
                <a:cubicBezTo>
                  <a:pt x="9532819" y="320725"/>
                  <a:pt x="10621111" y="125341"/>
                  <a:pt x="10943496" y="668510"/>
                </a:cubicBezTo>
                <a:cubicBezTo>
                  <a:pt x="11265881" y="1211679"/>
                  <a:pt x="10544912" y="2747402"/>
                  <a:pt x="10533189" y="3517217"/>
                </a:cubicBezTo>
                <a:cubicBezTo>
                  <a:pt x="10521466" y="4287032"/>
                  <a:pt x="11049004" y="4920079"/>
                  <a:pt x="10873158" y="5287402"/>
                </a:cubicBezTo>
                <a:cubicBezTo>
                  <a:pt x="10697312" y="5654725"/>
                  <a:pt x="10115066" y="5689895"/>
                  <a:pt x="9478112" y="5721156"/>
                </a:cubicBezTo>
                <a:cubicBezTo>
                  <a:pt x="8841158" y="5752417"/>
                  <a:pt x="8018589" y="5517956"/>
                  <a:pt x="7051435" y="5474971"/>
                </a:cubicBezTo>
                <a:cubicBezTo>
                  <a:pt x="6084281" y="5431986"/>
                  <a:pt x="4556374" y="5486694"/>
                  <a:pt x="3675189" y="5463248"/>
                </a:cubicBezTo>
                <a:cubicBezTo>
                  <a:pt x="2794004" y="5439802"/>
                  <a:pt x="2346573" y="5443709"/>
                  <a:pt x="1764327" y="5334294"/>
                </a:cubicBezTo>
                <a:cubicBezTo>
                  <a:pt x="1182081" y="5224879"/>
                  <a:pt x="465020" y="5170171"/>
                  <a:pt x="181712" y="4806756"/>
                </a:cubicBezTo>
                <a:cubicBezTo>
                  <a:pt x="-101596" y="4443341"/>
                  <a:pt x="19543" y="3644218"/>
                  <a:pt x="64481" y="3153802"/>
                </a:cubicBezTo>
                <a:cubicBezTo>
                  <a:pt x="109419" y="2663387"/>
                  <a:pt x="285264" y="2376171"/>
                  <a:pt x="451341" y="1864263"/>
                </a:cubicBezTo>
                <a:close/>
              </a:path>
            </a:pathLst>
          </a:custGeom>
          <a:solidFill>
            <a:schemeClr val="bg1"/>
          </a:solidFill>
          <a:ln w="149225">
            <a:solidFill>
              <a:srgbClr val="D9E6F7"/>
            </a:solidFill>
          </a:ln>
          <a:effectLst>
            <a:outerShdw blurRad="889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265208" y="823810"/>
            <a:ext cx="10230928" cy="594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Hồi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ấy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, ở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Sài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Gòn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,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Hồ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có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một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người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bạn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tên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là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Lê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.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Một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hôm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,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Hồ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hỏi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Lê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: 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Anh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có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yêu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n­íc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không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?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Lê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trả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lời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: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Có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chứ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.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Anh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có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thể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giữ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bí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mật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không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?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Có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.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Tôi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muốn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ra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nước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ngoài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xem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Pháp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và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nước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khác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họ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làm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như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thế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nào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,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sau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đó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,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trở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về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giúp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đồng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bào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chúng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ta.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Nhưng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một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mình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còng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mạo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hiểm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.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Anh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có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muốn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với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tôi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không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?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 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Lê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söng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sốt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: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Nhưng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chúng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ta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lấy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đâu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ra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tiền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mà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?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Đây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,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tiền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đây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!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Vừa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nói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,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Bác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Hồ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vừa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giơ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hai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bàn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tay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ra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và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tiếp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: </a:t>
            </a:r>
          </a:p>
          <a:p>
            <a:pPr eaLnBrk="0" hangingPunct="0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  -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Chúng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ta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sẽ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làm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bất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cứ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việc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gì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để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sống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và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để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.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Anh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đi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với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tôi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 </a:t>
            </a:r>
            <a:r>
              <a:rPr lang="en-US" sz="2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chứ</a:t>
            </a:r>
            <a:r>
              <a:rPr lang="en-US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#9Slide03 AmpleSoft" panose="02000000000000000000" pitchFamily="2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713650" y="-15368"/>
            <a:ext cx="7315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Loko" panose="02040603050506020204" pitchFamily="18" charset="0"/>
                <a:cs typeface="AngsanaUPC" panose="020B0502040204020203" pitchFamily="18" charset="-34"/>
              </a:rPr>
              <a:t>Hai</a:t>
            </a:r>
            <a:r>
              <a:rPr lang="en-US" sz="28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Loko" panose="02040603050506020204" pitchFamily="18" charset="0"/>
                <a:cs typeface="AngsanaUPC" panose="020B0502040204020203" pitchFamily="18" charset="-34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Loko" panose="02040603050506020204" pitchFamily="18" charset="0"/>
                <a:cs typeface="AngsanaUPC" panose="020B0502040204020203" pitchFamily="18" charset="-34"/>
              </a:rPr>
              <a:t>bàn</a:t>
            </a:r>
            <a:r>
              <a:rPr lang="en-US" sz="2800" b="1" dirty="0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Loko" panose="02040603050506020204" pitchFamily="18" charset="0"/>
                <a:cs typeface="AngsanaUPC" panose="020B0502040204020203" pitchFamily="18" charset="-34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Loko" panose="02040603050506020204" pitchFamily="18" charset="0"/>
                <a:cs typeface="AngsanaUPC" panose="020B0502040204020203" pitchFamily="18" charset="-34"/>
              </a:rPr>
              <a:t>tay</a:t>
            </a:r>
            <a:endParaRPr lang="en-US" sz="2800" b="1" dirty="0">
              <a:solidFill>
                <a:srgbClr val="FF7C8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UTM Loko" panose="02040603050506020204" pitchFamily="18" charset="0"/>
              <a:cs typeface="AngsanaUPC" panose="020B0502040204020203" pitchFamily="18" charset="-34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638" y="740665"/>
            <a:ext cx="2209800" cy="29495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4"/>
          <p:cNvSpPr txBox="1"/>
          <p:nvPr/>
        </p:nvSpPr>
        <p:spPr>
          <a:xfrm>
            <a:off x="4636290" y="1906187"/>
            <a:ext cx="711288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altLang="zh-CN" sz="5400" b="1" dirty="0" err="1">
                <a:ln w="28575">
                  <a:solidFill>
                    <a:schemeClr val="tx1"/>
                  </a:solidFill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VN Chim Bien Nang" panose="0209080305050A0204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Trực</a:t>
            </a:r>
            <a:r>
              <a:rPr lang="en-US" altLang="zh-CN" sz="5400" b="1" dirty="0">
                <a:ln w="28575">
                  <a:solidFill>
                    <a:schemeClr val="tx1"/>
                  </a:solidFill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VN Chim Bien Nang" panose="0209080305050A0204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5400" b="1" dirty="0" err="1">
                <a:ln w="28575">
                  <a:solidFill>
                    <a:schemeClr val="tx1"/>
                  </a:solidFill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VN Chim Bien Nang" panose="0209080305050A0204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tiếp</a:t>
            </a:r>
            <a:endParaRPr lang="zh-CN" altLang="en-US" sz="5400" b="1" dirty="0">
              <a:ln w="28575">
                <a:solidFill>
                  <a:schemeClr val="tx1"/>
                </a:solidFill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UVN Chim Bien Nang" panose="0209080305050A020404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8363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933876" y="148746"/>
            <a:ext cx="10446588" cy="1200329"/>
          </a:xfrm>
          <a:custGeom>
            <a:avLst/>
            <a:gdLst>
              <a:gd name="connsiteX0" fmla="*/ 0 w 10446588"/>
              <a:gd name="connsiteY0" fmla="*/ 0 h 1200329"/>
              <a:gd name="connsiteX1" fmla="*/ 371434 w 10446588"/>
              <a:gd name="connsiteY1" fmla="*/ 0 h 1200329"/>
              <a:gd name="connsiteX2" fmla="*/ 742868 w 10446588"/>
              <a:gd name="connsiteY2" fmla="*/ 0 h 1200329"/>
              <a:gd name="connsiteX3" fmla="*/ 1009837 w 10446588"/>
              <a:gd name="connsiteY3" fmla="*/ 0 h 1200329"/>
              <a:gd name="connsiteX4" fmla="*/ 1799135 w 10446588"/>
              <a:gd name="connsiteY4" fmla="*/ 0 h 1200329"/>
              <a:gd name="connsiteX5" fmla="*/ 2066103 w 10446588"/>
              <a:gd name="connsiteY5" fmla="*/ 0 h 1200329"/>
              <a:gd name="connsiteX6" fmla="*/ 2437537 w 10446588"/>
              <a:gd name="connsiteY6" fmla="*/ 0 h 1200329"/>
              <a:gd name="connsiteX7" fmla="*/ 2913437 w 10446588"/>
              <a:gd name="connsiteY7" fmla="*/ 0 h 1200329"/>
              <a:gd name="connsiteX8" fmla="*/ 3284872 w 10446588"/>
              <a:gd name="connsiteY8" fmla="*/ 0 h 1200329"/>
              <a:gd name="connsiteX9" fmla="*/ 4074169 w 10446588"/>
              <a:gd name="connsiteY9" fmla="*/ 0 h 1200329"/>
              <a:gd name="connsiteX10" fmla="*/ 4550069 w 10446588"/>
              <a:gd name="connsiteY10" fmla="*/ 0 h 1200329"/>
              <a:gd name="connsiteX11" fmla="*/ 5025970 w 10446588"/>
              <a:gd name="connsiteY11" fmla="*/ 0 h 1200329"/>
              <a:gd name="connsiteX12" fmla="*/ 5606336 w 10446588"/>
              <a:gd name="connsiteY12" fmla="*/ 0 h 1200329"/>
              <a:gd name="connsiteX13" fmla="*/ 5977770 w 10446588"/>
              <a:gd name="connsiteY13" fmla="*/ 0 h 1200329"/>
              <a:gd name="connsiteX14" fmla="*/ 6349204 w 10446588"/>
              <a:gd name="connsiteY14" fmla="*/ 0 h 1200329"/>
              <a:gd name="connsiteX15" fmla="*/ 6720638 w 10446588"/>
              <a:gd name="connsiteY15" fmla="*/ 0 h 1200329"/>
              <a:gd name="connsiteX16" fmla="*/ 7301004 w 10446588"/>
              <a:gd name="connsiteY16" fmla="*/ 0 h 1200329"/>
              <a:gd name="connsiteX17" fmla="*/ 7881370 w 10446588"/>
              <a:gd name="connsiteY17" fmla="*/ 0 h 1200329"/>
              <a:gd name="connsiteX18" fmla="*/ 8670668 w 10446588"/>
              <a:gd name="connsiteY18" fmla="*/ 0 h 1200329"/>
              <a:gd name="connsiteX19" fmla="*/ 9042102 w 10446588"/>
              <a:gd name="connsiteY19" fmla="*/ 0 h 1200329"/>
              <a:gd name="connsiteX20" fmla="*/ 9518002 w 10446588"/>
              <a:gd name="connsiteY20" fmla="*/ 0 h 1200329"/>
              <a:gd name="connsiteX21" fmla="*/ 10446588 w 10446588"/>
              <a:gd name="connsiteY21" fmla="*/ 0 h 1200329"/>
              <a:gd name="connsiteX22" fmla="*/ 10446588 w 10446588"/>
              <a:gd name="connsiteY22" fmla="*/ 364100 h 1200329"/>
              <a:gd name="connsiteX23" fmla="*/ 10446588 w 10446588"/>
              <a:gd name="connsiteY23" fmla="*/ 776213 h 1200329"/>
              <a:gd name="connsiteX24" fmla="*/ 10446588 w 10446588"/>
              <a:gd name="connsiteY24" fmla="*/ 1200329 h 1200329"/>
              <a:gd name="connsiteX25" fmla="*/ 9970688 w 10446588"/>
              <a:gd name="connsiteY25" fmla="*/ 1200329 h 1200329"/>
              <a:gd name="connsiteX26" fmla="*/ 9285856 w 10446588"/>
              <a:gd name="connsiteY26" fmla="*/ 1200329 h 1200329"/>
              <a:gd name="connsiteX27" fmla="*/ 8809956 w 10446588"/>
              <a:gd name="connsiteY27" fmla="*/ 1200329 h 1200329"/>
              <a:gd name="connsiteX28" fmla="*/ 8020658 w 10446588"/>
              <a:gd name="connsiteY28" fmla="*/ 1200329 h 1200329"/>
              <a:gd name="connsiteX29" fmla="*/ 7231360 w 10446588"/>
              <a:gd name="connsiteY29" fmla="*/ 1200329 h 1200329"/>
              <a:gd name="connsiteX30" fmla="*/ 6964392 w 10446588"/>
              <a:gd name="connsiteY30" fmla="*/ 1200329 h 1200329"/>
              <a:gd name="connsiteX31" fmla="*/ 6697424 w 10446588"/>
              <a:gd name="connsiteY31" fmla="*/ 1200329 h 1200329"/>
              <a:gd name="connsiteX32" fmla="*/ 6325989 w 10446588"/>
              <a:gd name="connsiteY32" fmla="*/ 1200329 h 1200329"/>
              <a:gd name="connsiteX33" fmla="*/ 5641158 w 10446588"/>
              <a:gd name="connsiteY33" fmla="*/ 1200329 h 1200329"/>
              <a:gd name="connsiteX34" fmla="*/ 4956326 w 10446588"/>
              <a:gd name="connsiteY34" fmla="*/ 1200329 h 1200329"/>
              <a:gd name="connsiteX35" fmla="*/ 4271494 w 10446588"/>
              <a:gd name="connsiteY35" fmla="*/ 1200329 h 1200329"/>
              <a:gd name="connsiteX36" fmla="*/ 4004525 w 10446588"/>
              <a:gd name="connsiteY36" fmla="*/ 1200329 h 1200329"/>
              <a:gd name="connsiteX37" fmla="*/ 3424159 w 10446588"/>
              <a:gd name="connsiteY37" fmla="*/ 1200329 h 1200329"/>
              <a:gd name="connsiteX38" fmla="*/ 2634862 w 10446588"/>
              <a:gd name="connsiteY38" fmla="*/ 1200329 h 1200329"/>
              <a:gd name="connsiteX39" fmla="*/ 1950030 w 10446588"/>
              <a:gd name="connsiteY39" fmla="*/ 1200329 h 1200329"/>
              <a:gd name="connsiteX40" fmla="*/ 1265198 w 10446588"/>
              <a:gd name="connsiteY40" fmla="*/ 1200329 h 1200329"/>
              <a:gd name="connsiteX41" fmla="*/ 0 w 10446588"/>
              <a:gd name="connsiteY41" fmla="*/ 1200329 h 1200329"/>
              <a:gd name="connsiteX42" fmla="*/ 0 w 10446588"/>
              <a:gd name="connsiteY42" fmla="*/ 812223 h 1200329"/>
              <a:gd name="connsiteX43" fmla="*/ 0 w 10446588"/>
              <a:gd name="connsiteY43" fmla="*/ 388106 h 1200329"/>
              <a:gd name="connsiteX44" fmla="*/ 0 w 10446588"/>
              <a:gd name="connsiteY4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446588" h="1200329" extrusionOk="0">
                <a:moveTo>
                  <a:pt x="0" y="0"/>
                </a:moveTo>
                <a:cubicBezTo>
                  <a:pt x="121703" y="-13889"/>
                  <a:pt x="278004" y="19170"/>
                  <a:pt x="371434" y="0"/>
                </a:cubicBezTo>
                <a:cubicBezTo>
                  <a:pt x="464864" y="-19170"/>
                  <a:pt x="616959" y="24020"/>
                  <a:pt x="742868" y="0"/>
                </a:cubicBezTo>
                <a:cubicBezTo>
                  <a:pt x="868777" y="-24020"/>
                  <a:pt x="903688" y="25413"/>
                  <a:pt x="1009837" y="0"/>
                </a:cubicBezTo>
                <a:cubicBezTo>
                  <a:pt x="1115986" y="-25413"/>
                  <a:pt x="1488740" y="41756"/>
                  <a:pt x="1799135" y="0"/>
                </a:cubicBezTo>
                <a:cubicBezTo>
                  <a:pt x="2109530" y="-41756"/>
                  <a:pt x="1951560" y="12721"/>
                  <a:pt x="2066103" y="0"/>
                </a:cubicBezTo>
                <a:cubicBezTo>
                  <a:pt x="2180646" y="-12721"/>
                  <a:pt x="2270457" y="11380"/>
                  <a:pt x="2437537" y="0"/>
                </a:cubicBezTo>
                <a:cubicBezTo>
                  <a:pt x="2604617" y="-11380"/>
                  <a:pt x="2796733" y="35152"/>
                  <a:pt x="2913437" y="0"/>
                </a:cubicBezTo>
                <a:cubicBezTo>
                  <a:pt x="3030141" y="-35152"/>
                  <a:pt x="3204936" y="25988"/>
                  <a:pt x="3284872" y="0"/>
                </a:cubicBezTo>
                <a:cubicBezTo>
                  <a:pt x="3364808" y="-25988"/>
                  <a:pt x="3860005" y="9454"/>
                  <a:pt x="4074169" y="0"/>
                </a:cubicBezTo>
                <a:cubicBezTo>
                  <a:pt x="4288333" y="-9454"/>
                  <a:pt x="4338166" y="37825"/>
                  <a:pt x="4550069" y="0"/>
                </a:cubicBezTo>
                <a:cubicBezTo>
                  <a:pt x="4761972" y="-37825"/>
                  <a:pt x="4843068" y="15779"/>
                  <a:pt x="5025970" y="0"/>
                </a:cubicBezTo>
                <a:cubicBezTo>
                  <a:pt x="5208872" y="-15779"/>
                  <a:pt x="5388037" y="5052"/>
                  <a:pt x="5606336" y="0"/>
                </a:cubicBezTo>
                <a:cubicBezTo>
                  <a:pt x="5824635" y="-5052"/>
                  <a:pt x="5848640" y="19436"/>
                  <a:pt x="5977770" y="0"/>
                </a:cubicBezTo>
                <a:cubicBezTo>
                  <a:pt x="6106900" y="-19436"/>
                  <a:pt x="6175436" y="1269"/>
                  <a:pt x="6349204" y="0"/>
                </a:cubicBezTo>
                <a:cubicBezTo>
                  <a:pt x="6522972" y="-1269"/>
                  <a:pt x="6605356" y="20266"/>
                  <a:pt x="6720638" y="0"/>
                </a:cubicBezTo>
                <a:cubicBezTo>
                  <a:pt x="6835920" y="-20266"/>
                  <a:pt x="7154293" y="48177"/>
                  <a:pt x="7301004" y="0"/>
                </a:cubicBezTo>
                <a:cubicBezTo>
                  <a:pt x="7447715" y="-48177"/>
                  <a:pt x="7763761" y="6907"/>
                  <a:pt x="7881370" y="0"/>
                </a:cubicBezTo>
                <a:cubicBezTo>
                  <a:pt x="7998979" y="-6907"/>
                  <a:pt x="8451314" y="68092"/>
                  <a:pt x="8670668" y="0"/>
                </a:cubicBezTo>
                <a:cubicBezTo>
                  <a:pt x="8890022" y="-68092"/>
                  <a:pt x="8912134" y="8218"/>
                  <a:pt x="9042102" y="0"/>
                </a:cubicBezTo>
                <a:cubicBezTo>
                  <a:pt x="9172070" y="-8218"/>
                  <a:pt x="9331343" y="48214"/>
                  <a:pt x="9518002" y="0"/>
                </a:cubicBezTo>
                <a:cubicBezTo>
                  <a:pt x="9704661" y="-48214"/>
                  <a:pt x="10184655" y="23293"/>
                  <a:pt x="10446588" y="0"/>
                </a:cubicBezTo>
                <a:cubicBezTo>
                  <a:pt x="10477967" y="92683"/>
                  <a:pt x="10444432" y="217824"/>
                  <a:pt x="10446588" y="364100"/>
                </a:cubicBezTo>
                <a:cubicBezTo>
                  <a:pt x="10448744" y="510376"/>
                  <a:pt x="10446206" y="632566"/>
                  <a:pt x="10446588" y="776213"/>
                </a:cubicBezTo>
                <a:cubicBezTo>
                  <a:pt x="10446970" y="919860"/>
                  <a:pt x="10400326" y="1010600"/>
                  <a:pt x="10446588" y="1200329"/>
                </a:cubicBezTo>
                <a:cubicBezTo>
                  <a:pt x="10234976" y="1220789"/>
                  <a:pt x="10193083" y="1183757"/>
                  <a:pt x="9970688" y="1200329"/>
                </a:cubicBezTo>
                <a:cubicBezTo>
                  <a:pt x="9748293" y="1216901"/>
                  <a:pt x="9444855" y="1157218"/>
                  <a:pt x="9285856" y="1200329"/>
                </a:cubicBezTo>
                <a:cubicBezTo>
                  <a:pt x="9126857" y="1243440"/>
                  <a:pt x="8961332" y="1172025"/>
                  <a:pt x="8809956" y="1200329"/>
                </a:cubicBezTo>
                <a:cubicBezTo>
                  <a:pt x="8658580" y="1228633"/>
                  <a:pt x="8207021" y="1117504"/>
                  <a:pt x="8020658" y="1200329"/>
                </a:cubicBezTo>
                <a:cubicBezTo>
                  <a:pt x="7834295" y="1283154"/>
                  <a:pt x="7579875" y="1111879"/>
                  <a:pt x="7231360" y="1200329"/>
                </a:cubicBezTo>
                <a:cubicBezTo>
                  <a:pt x="6882845" y="1288779"/>
                  <a:pt x="7028599" y="1174442"/>
                  <a:pt x="6964392" y="1200329"/>
                </a:cubicBezTo>
                <a:cubicBezTo>
                  <a:pt x="6900185" y="1226216"/>
                  <a:pt x="6755088" y="1195437"/>
                  <a:pt x="6697424" y="1200329"/>
                </a:cubicBezTo>
                <a:cubicBezTo>
                  <a:pt x="6639760" y="1205221"/>
                  <a:pt x="6447023" y="1160497"/>
                  <a:pt x="6325989" y="1200329"/>
                </a:cubicBezTo>
                <a:cubicBezTo>
                  <a:pt x="6204956" y="1240161"/>
                  <a:pt x="5887293" y="1146396"/>
                  <a:pt x="5641158" y="1200329"/>
                </a:cubicBezTo>
                <a:cubicBezTo>
                  <a:pt x="5395023" y="1254262"/>
                  <a:pt x="5120028" y="1196892"/>
                  <a:pt x="4956326" y="1200329"/>
                </a:cubicBezTo>
                <a:cubicBezTo>
                  <a:pt x="4792624" y="1203766"/>
                  <a:pt x="4573258" y="1135710"/>
                  <a:pt x="4271494" y="1200329"/>
                </a:cubicBezTo>
                <a:cubicBezTo>
                  <a:pt x="3969730" y="1264948"/>
                  <a:pt x="4102739" y="1189010"/>
                  <a:pt x="4004525" y="1200329"/>
                </a:cubicBezTo>
                <a:cubicBezTo>
                  <a:pt x="3906311" y="1211648"/>
                  <a:pt x="3658023" y="1151488"/>
                  <a:pt x="3424159" y="1200329"/>
                </a:cubicBezTo>
                <a:cubicBezTo>
                  <a:pt x="3190295" y="1249170"/>
                  <a:pt x="2983013" y="1114528"/>
                  <a:pt x="2634862" y="1200329"/>
                </a:cubicBezTo>
                <a:cubicBezTo>
                  <a:pt x="2286711" y="1286130"/>
                  <a:pt x="2133590" y="1172966"/>
                  <a:pt x="1950030" y="1200329"/>
                </a:cubicBezTo>
                <a:cubicBezTo>
                  <a:pt x="1766470" y="1227692"/>
                  <a:pt x="1457467" y="1185022"/>
                  <a:pt x="1265198" y="1200329"/>
                </a:cubicBezTo>
                <a:cubicBezTo>
                  <a:pt x="1072929" y="1215636"/>
                  <a:pt x="523470" y="1087277"/>
                  <a:pt x="0" y="1200329"/>
                </a:cubicBezTo>
                <a:cubicBezTo>
                  <a:pt x="-2266" y="1015834"/>
                  <a:pt x="35055" y="967395"/>
                  <a:pt x="0" y="812223"/>
                </a:cubicBezTo>
                <a:cubicBezTo>
                  <a:pt x="-35055" y="657051"/>
                  <a:pt x="10154" y="480223"/>
                  <a:pt x="0" y="388106"/>
                </a:cubicBezTo>
                <a:cubicBezTo>
                  <a:pt x="-10154" y="295989"/>
                  <a:pt x="1585" y="133614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206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3:</a:t>
            </a:r>
            <a:r>
              <a:rPr lang="en-US" sz="3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  	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endParaRPr lang="en-US" sz="36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6782"/>
            <a:ext cx="6748288" cy="3203074"/>
          </a:xfrm>
          <a:prstGeom prst="rect">
            <a:avLst/>
          </a:prstGeom>
        </p:spPr>
      </p:pic>
      <p:pic>
        <p:nvPicPr>
          <p:cNvPr id="4" name="PA_图片 4">
            <a:extLst>
              <a:ext uri="{FF2B5EF4-FFF2-40B4-BE49-F238E27FC236}">
                <a16:creationId xmlns:a16="http://schemas.microsoft.com/office/drawing/2014/main" id="{779FECAC-BC6E-4061-8183-C4468F8E8B3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485" y="3819724"/>
            <a:ext cx="5918729" cy="32030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7921" y="226698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Bác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Hồ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là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lãnh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tụ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của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nhân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dân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Việt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Nam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và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là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danh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nhân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của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thế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giới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.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Sự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nghiệp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của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Bác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thật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là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vĩ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đại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.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Nhưng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sự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nghiệp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vĩ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đại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ấy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lại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bắt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đầu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từ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một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suy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nghĩ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rất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giản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dị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một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quyết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định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rất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táo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bạo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từ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thời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thanh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niên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của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Bác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.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Câu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chuyện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thế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này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6256256" y="4627133"/>
            <a:ext cx="6096000" cy="169892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Từ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hai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bàn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tay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một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người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yêu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nước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và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dũng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HP001 4 hàng" pitchFamily="34" charset="0"/>
              <a:cs typeface="Arial" pitchFamily="34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cảm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có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thể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làm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nên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tất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cả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.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Điều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đó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tôi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rất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thấm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HP001 4 hàng" pitchFamily="34" charset="0"/>
              <a:cs typeface="Arial" pitchFamily="34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thía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mỗi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khi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nhớ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lại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cuộc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nói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chuyện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giữa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tôi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và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HP001 4 hàng" pitchFamily="34" charset="0"/>
              <a:cs typeface="Arial" pitchFamily="34" charset="0"/>
            </a:endParaRP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Bác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Hồ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ngày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chúng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tôi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ở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Sài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Gòn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năm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ấy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. 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Câu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chuyện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thế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này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:</a:t>
            </a:r>
          </a:p>
        </p:txBody>
      </p:sp>
      <p:grpSp>
        <p:nvGrpSpPr>
          <p:cNvPr id="12" name="Group 9"/>
          <p:cNvGrpSpPr>
            <a:grpSpLocks noChangeAspect="1"/>
          </p:cNvGrpSpPr>
          <p:nvPr/>
        </p:nvGrpSpPr>
        <p:grpSpPr bwMode="auto">
          <a:xfrm rot="10800000">
            <a:off x="7022034" y="2339039"/>
            <a:ext cx="2800695" cy="1474194"/>
            <a:chOff x="2341" y="1016"/>
            <a:chExt cx="3003" cy="2286"/>
          </a:xfrm>
          <a:noFill/>
        </p:grpSpPr>
        <p:sp>
          <p:nvSpPr>
            <p:cNvPr id="13" name="Freeform 10"/>
            <p:cNvSpPr>
              <a:spLocks noEditPoints="1"/>
            </p:cNvSpPr>
            <p:nvPr/>
          </p:nvSpPr>
          <p:spPr bwMode="auto">
            <a:xfrm>
              <a:off x="2341" y="1163"/>
              <a:ext cx="3003" cy="2139"/>
            </a:xfrm>
            <a:custGeom>
              <a:avLst/>
              <a:gdLst>
                <a:gd name="T0" fmla="*/ 860 w 1268"/>
                <a:gd name="T1" fmla="*/ 82 h 903"/>
                <a:gd name="T2" fmla="*/ 867 w 1268"/>
                <a:gd name="T3" fmla="*/ 82 h 903"/>
                <a:gd name="T4" fmla="*/ 819 w 1268"/>
                <a:gd name="T5" fmla="*/ 34 h 903"/>
                <a:gd name="T6" fmla="*/ 811 w 1268"/>
                <a:gd name="T7" fmla="*/ 23 h 903"/>
                <a:gd name="T8" fmla="*/ 810 w 1268"/>
                <a:gd name="T9" fmla="*/ 22 h 903"/>
                <a:gd name="T10" fmla="*/ 803 w 1268"/>
                <a:gd name="T11" fmla="*/ 0 h 903"/>
                <a:gd name="T12" fmla="*/ 803 w 1268"/>
                <a:gd name="T13" fmla="*/ 0 h 903"/>
                <a:gd name="T14" fmla="*/ 803 w 1268"/>
                <a:gd name="T15" fmla="*/ 0 h 903"/>
                <a:gd name="T16" fmla="*/ 819 w 1268"/>
                <a:gd name="T17" fmla="*/ 41 h 903"/>
                <a:gd name="T18" fmla="*/ 860 w 1268"/>
                <a:gd name="T19" fmla="*/ 82 h 903"/>
                <a:gd name="T20" fmla="*/ 867 w 1268"/>
                <a:gd name="T21" fmla="*/ 753 h 903"/>
                <a:gd name="T22" fmla="*/ 0 w 1268"/>
                <a:gd name="T23" fmla="*/ 753 h 903"/>
                <a:gd name="T24" fmla="*/ 0 w 1268"/>
                <a:gd name="T25" fmla="*/ 760 h 903"/>
                <a:gd name="T26" fmla="*/ 860 w 1268"/>
                <a:gd name="T27" fmla="*/ 760 h 903"/>
                <a:gd name="T28" fmla="*/ 867 w 1268"/>
                <a:gd name="T29" fmla="*/ 753 h 903"/>
                <a:gd name="T30" fmla="*/ 1268 w 1268"/>
                <a:gd name="T31" fmla="*/ 421 h 903"/>
                <a:gd name="T32" fmla="*/ 894 w 1268"/>
                <a:gd name="T33" fmla="*/ 876 h 903"/>
                <a:gd name="T34" fmla="*/ 819 w 1268"/>
                <a:gd name="T35" fmla="*/ 876 h 903"/>
                <a:gd name="T36" fmla="*/ 803 w 1268"/>
                <a:gd name="T37" fmla="*/ 842 h 903"/>
                <a:gd name="T38" fmla="*/ 819 w 1268"/>
                <a:gd name="T39" fmla="*/ 882 h 903"/>
                <a:gd name="T40" fmla="*/ 894 w 1268"/>
                <a:gd name="T41" fmla="*/ 882 h 903"/>
                <a:gd name="T42" fmla="*/ 1268 w 1268"/>
                <a:gd name="T43" fmla="*/ 424 h 903"/>
                <a:gd name="T44" fmla="*/ 1268 w 1268"/>
                <a:gd name="T45" fmla="*/ 421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68" h="903">
                  <a:moveTo>
                    <a:pt x="860" y="82"/>
                  </a:moveTo>
                  <a:cubicBezTo>
                    <a:pt x="864" y="82"/>
                    <a:pt x="867" y="82"/>
                    <a:pt x="867" y="82"/>
                  </a:cubicBezTo>
                  <a:cubicBezTo>
                    <a:pt x="819" y="34"/>
                    <a:pt x="819" y="34"/>
                    <a:pt x="819" y="34"/>
                  </a:cubicBezTo>
                  <a:cubicBezTo>
                    <a:pt x="815" y="31"/>
                    <a:pt x="813" y="27"/>
                    <a:pt x="811" y="23"/>
                  </a:cubicBezTo>
                  <a:cubicBezTo>
                    <a:pt x="810" y="23"/>
                    <a:pt x="810" y="23"/>
                    <a:pt x="810" y="22"/>
                  </a:cubicBezTo>
                  <a:cubicBezTo>
                    <a:pt x="806" y="15"/>
                    <a:pt x="804" y="8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2" y="14"/>
                    <a:pt x="807" y="29"/>
                    <a:pt x="819" y="41"/>
                  </a:cubicBezTo>
                  <a:lnTo>
                    <a:pt x="860" y="82"/>
                  </a:lnTo>
                  <a:close/>
                  <a:moveTo>
                    <a:pt x="867" y="753"/>
                  </a:moveTo>
                  <a:cubicBezTo>
                    <a:pt x="867" y="753"/>
                    <a:pt x="160" y="753"/>
                    <a:pt x="0" y="753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860" y="760"/>
                    <a:pt x="860" y="760"/>
                    <a:pt x="860" y="760"/>
                  </a:cubicBezTo>
                  <a:lnTo>
                    <a:pt x="867" y="753"/>
                  </a:lnTo>
                  <a:close/>
                  <a:moveTo>
                    <a:pt x="1268" y="421"/>
                  </a:moveTo>
                  <a:cubicBezTo>
                    <a:pt x="1263" y="566"/>
                    <a:pt x="894" y="876"/>
                    <a:pt x="894" y="876"/>
                  </a:cubicBezTo>
                  <a:cubicBezTo>
                    <a:pt x="873" y="896"/>
                    <a:pt x="839" y="896"/>
                    <a:pt x="819" y="876"/>
                  </a:cubicBezTo>
                  <a:cubicBezTo>
                    <a:pt x="809" y="866"/>
                    <a:pt x="804" y="854"/>
                    <a:pt x="803" y="842"/>
                  </a:cubicBezTo>
                  <a:cubicBezTo>
                    <a:pt x="802" y="856"/>
                    <a:pt x="807" y="871"/>
                    <a:pt x="819" y="882"/>
                  </a:cubicBezTo>
                  <a:cubicBezTo>
                    <a:pt x="839" y="903"/>
                    <a:pt x="873" y="903"/>
                    <a:pt x="894" y="882"/>
                  </a:cubicBezTo>
                  <a:cubicBezTo>
                    <a:pt x="894" y="882"/>
                    <a:pt x="1268" y="568"/>
                    <a:pt x="1268" y="424"/>
                  </a:cubicBezTo>
                  <a:cubicBezTo>
                    <a:pt x="1268" y="423"/>
                    <a:pt x="1268" y="422"/>
                    <a:pt x="1268" y="421"/>
                  </a:cubicBezTo>
                  <a:close/>
                </a:path>
              </a:pathLst>
            </a:custGeom>
            <a:grpFill/>
            <a:ln w="14288" cap="flat">
              <a:solidFill>
                <a:schemeClr val="accent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4" name="Freeform 11"/>
            <p:cNvSpPr/>
            <p:nvPr/>
          </p:nvSpPr>
          <p:spPr bwMode="auto">
            <a:xfrm>
              <a:off x="2341" y="1016"/>
              <a:ext cx="3003" cy="2269"/>
            </a:xfrm>
            <a:custGeom>
              <a:avLst/>
              <a:gdLst>
                <a:gd name="T0" fmla="*/ 894 w 1268"/>
                <a:gd name="T1" fmla="*/ 21 h 958"/>
                <a:gd name="T2" fmla="*/ 819 w 1268"/>
                <a:gd name="T3" fmla="*/ 21 h 958"/>
                <a:gd name="T4" fmla="*/ 819 w 1268"/>
                <a:gd name="T5" fmla="*/ 96 h 958"/>
                <a:gd name="T6" fmla="*/ 867 w 1268"/>
                <a:gd name="T7" fmla="*/ 144 h 958"/>
                <a:gd name="T8" fmla="*/ 0 w 1268"/>
                <a:gd name="T9" fmla="*/ 144 h 958"/>
                <a:gd name="T10" fmla="*/ 0 w 1268"/>
                <a:gd name="T11" fmla="*/ 815 h 958"/>
                <a:gd name="T12" fmla="*/ 867 w 1268"/>
                <a:gd name="T13" fmla="*/ 815 h 958"/>
                <a:gd name="T14" fmla="*/ 819 w 1268"/>
                <a:gd name="T15" fmla="*/ 863 h 958"/>
                <a:gd name="T16" fmla="*/ 819 w 1268"/>
                <a:gd name="T17" fmla="*/ 938 h 958"/>
                <a:gd name="T18" fmla="*/ 894 w 1268"/>
                <a:gd name="T19" fmla="*/ 938 h 958"/>
                <a:gd name="T20" fmla="*/ 1268 w 1268"/>
                <a:gd name="T21" fmla="*/ 479 h 958"/>
                <a:gd name="T22" fmla="*/ 894 w 1268"/>
                <a:gd name="T23" fmla="*/ 21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8" h="958">
                  <a:moveTo>
                    <a:pt x="894" y="21"/>
                  </a:moveTo>
                  <a:cubicBezTo>
                    <a:pt x="873" y="0"/>
                    <a:pt x="839" y="0"/>
                    <a:pt x="819" y="21"/>
                  </a:cubicBezTo>
                  <a:cubicBezTo>
                    <a:pt x="798" y="42"/>
                    <a:pt x="798" y="75"/>
                    <a:pt x="819" y="96"/>
                  </a:cubicBezTo>
                  <a:cubicBezTo>
                    <a:pt x="867" y="144"/>
                    <a:pt x="867" y="144"/>
                    <a:pt x="867" y="144"/>
                  </a:cubicBezTo>
                  <a:cubicBezTo>
                    <a:pt x="867" y="144"/>
                    <a:pt x="160" y="144"/>
                    <a:pt x="0" y="144"/>
                  </a:cubicBezTo>
                  <a:cubicBezTo>
                    <a:pt x="0" y="815"/>
                    <a:pt x="0" y="815"/>
                    <a:pt x="0" y="815"/>
                  </a:cubicBezTo>
                  <a:cubicBezTo>
                    <a:pt x="160" y="815"/>
                    <a:pt x="867" y="815"/>
                    <a:pt x="867" y="815"/>
                  </a:cubicBezTo>
                  <a:cubicBezTo>
                    <a:pt x="819" y="863"/>
                    <a:pt x="819" y="863"/>
                    <a:pt x="819" y="863"/>
                  </a:cubicBezTo>
                  <a:cubicBezTo>
                    <a:pt x="798" y="883"/>
                    <a:pt x="798" y="917"/>
                    <a:pt x="819" y="938"/>
                  </a:cubicBezTo>
                  <a:cubicBezTo>
                    <a:pt x="839" y="958"/>
                    <a:pt x="873" y="958"/>
                    <a:pt x="894" y="938"/>
                  </a:cubicBezTo>
                  <a:cubicBezTo>
                    <a:pt x="894" y="938"/>
                    <a:pt x="1268" y="623"/>
                    <a:pt x="1268" y="479"/>
                  </a:cubicBezTo>
                  <a:cubicBezTo>
                    <a:pt x="1268" y="335"/>
                    <a:pt x="894" y="21"/>
                    <a:pt x="894" y="21"/>
                  </a:cubicBezTo>
                  <a:close/>
                </a:path>
              </a:pathLst>
            </a:custGeom>
            <a:grpFill/>
            <a:ln w="14288" cap="flat">
              <a:solidFill>
                <a:schemeClr val="accent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5" name="Freeform 12"/>
            <p:cNvSpPr>
              <a:spLocks noEditPoints="1"/>
            </p:cNvSpPr>
            <p:nvPr/>
          </p:nvSpPr>
          <p:spPr bwMode="auto">
            <a:xfrm>
              <a:off x="2341" y="1163"/>
              <a:ext cx="3003" cy="2139"/>
            </a:xfrm>
            <a:custGeom>
              <a:avLst/>
              <a:gdLst>
                <a:gd name="T0" fmla="*/ 860 w 1268"/>
                <a:gd name="T1" fmla="*/ 82 h 903"/>
                <a:gd name="T2" fmla="*/ 867 w 1268"/>
                <a:gd name="T3" fmla="*/ 82 h 903"/>
                <a:gd name="T4" fmla="*/ 819 w 1268"/>
                <a:gd name="T5" fmla="*/ 34 h 903"/>
                <a:gd name="T6" fmla="*/ 811 w 1268"/>
                <a:gd name="T7" fmla="*/ 23 h 903"/>
                <a:gd name="T8" fmla="*/ 810 w 1268"/>
                <a:gd name="T9" fmla="*/ 22 h 903"/>
                <a:gd name="T10" fmla="*/ 803 w 1268"/>
                <a:gd name="T11" fmla="*/ 0 h 903"/>
                <a:gd name="T12" fmla="*/ 803 w 1268"/>
                <a:gd name="T13" fmla="*/ 0 h 903"/>
                <a:gd name="T14" fmla="*/ 803 w 1268"/>
                <a:gd name="T15" fmla="*/ 0 h 903"/>
                <a:gd name="T16" fmla="*/ 819 w 1268"/>
                <a:gd name="T17" fmla="*/ 41 h 903"/>
                <a:gd name="T18" fmla="*/ 860 w 1268"/>
                <a:gd name="T19" fmla="*/ 82 h 903"/>
                <a:gd name="T20" fmla="*/ 867 w 1268"/>
                <a:gd name="T21" fmla="*/ 753 h 903"/>
                <a:gd name="T22" fmla="*/ 0 w 1268"/>
                <a:gd name="T23" fmla="*/ 753 h 903"/>
                <a:gd name="T24" fmla="*/ 0 w 1268"/>
                <a:gd name="T25" fmla="*/ 760 h 903"/>
                <a:gd name="T26" fmla="*/ 860 w 1268"/>
                <a:gd name="T27" fmla="*/ 760 h 903"/>
                <a:gd name="T28" fmla="*/ 867 w 1268"/>
                <a:gd name="T29" fmla="*/ 753 h 903"/>
                <a:gd name="T30" fmla="*/ 1268 w 1268"/>
                <a:gd name="T31" fmla="*/ 421 h 903"/>
                <a:gd name="T32" fmla="*/ 894 w 1268"/>
                <a:gd name="T33" fmla="*/ 876 h 903"/>
                <a:gd name="T34" fmla="*/ 819 w 1268"/>
                <a:gd name="T35" fmla="*/ 876 h 903"/>
                <a:gd name="T36" fmla="*/ 803 w 1268"/>
                <a:gd name="T37" fmla="*/ 842 h 903"/>
                <a:gd name="T38" fmla="*/ 819 w 1268"/>
                <a:gd name="T39" fmla="*/ 882 h 903"/>
                <a:gd name="T40" fmla="*/ 894 w 1268"/>
                <a:gd name="T41" fmla="*/ 882 h 903"/>
                <a:gd name="T42" fmla="*/ 1268 w 1268"/>
                <a:gd name="T43" fmla="*/ 424 h 903"/>
                <a:gd name="T44" fmla="*/ 1268 w 1268"/>
                <a:gd name="T45" fmla="*/ 421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68" h="903">
                  <a:moveTo>
                    <a:pt x="860" y="82"/>
                  </a:moveTo>
                  <a:cubicBezTo>
                    <a:pt x="864" y="82"/>
                    <a:pt x="867" y="82"/>
                    <a:pt x="867" y="82"/>
                  </a:cubicBezTo>
                  <a:cubicBezTo>
                    <a:pt x="819" y="34"/>
                    <a:pt x="819" y="34"/>
                    <a:pt x="819" y="34"/>
                  </a:cubicBezTo>
                  <a:cubicBezTo>
                    <a:pt x="815" y="31"/>
                    <a:pt x="813" y="27"/>
                    <a:pt x="811" y="23"/>
                  </a:cubicBezTo>
                  <a:cubicBezTo>
                    <a:pt x="810" y="23"/>
                    <a:pt x="810" y="23"/>
                    <a:pt x="810" y="22"/>
                  </a:cubicBezTo>
                  <a:cubicBezTo>
                    <a:pt x="806" y="15"/>
                    <a:pt x="804" y="8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2" y="14"/>
                    <a:pt x="807" y="29"/>
                    <a:pt x="819" y="41"/>
                  </a:cubicBezTo>
                  <a:lnTo>
                    <a:pt x="860" y="82"/>
                  </a:lnTo>
                  <a:close/>
                  <a:moveTo>
                    <a:pt x="867" y="753"/>
                  </a:moveTo>
                  <a:cubicBezTo>
                    <a:pt x="867" y="753"/>
                    <a:pt x="160" y="753"/>
                    <a:pt x="0" y="753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860" y="760"/>
                    <a:pt x="860" y="760"/>
                    <a:pt x="860" y="760"/>
                  </a:cubicBezTo>
                  <a:lnTo>
                    <a:pt x="867" y="753"/>
                  </a:lnTo>
                  <a:close/>
                  <a:moveTo>
                    <a:pt x="1268" y="421"/>
                  </a:moveTo>
                  <a:cubicBezTo>
                    <a:pt x="1263" y="566"/>
                    <a:pt x="894" y="876"/>
                    <a:pt x="894" y="876"/>
                  </a:cubicBezTo>
                  <a:cubicBezTo>
                    <a:pt x="873" y="896"/>
                    <a:pt x="839" y="896"/>
                    <a:pt x="819" y="876"/>
                  </a:cubicBezTo>
                  <a:cubicBezTo>
                    <a:pt x="809" y="866"/>
                    <a:pt x="804" y="854"/>
                    <a:pt x="803" y="842"/>
                  </a:cubicBezTo>
                  <a:cubicBezTo>
                    <a:pt x="802" y="856"/>
                    <a:pt x="807" y="871"/>
                    <a:pt x="819" y="882"/>
                  </a:cubicBezTo>
                  <a:cubicBezTo>
                    <a:pt x="839" y="903"/>
                    <a:pt x="873" y="903"/>
                    <a:pt x="894" y="882"/>
                  </a:cubicBezTo>
                  <a:cubicBezTo>
                    <a:pt x="894" y="882"/>
                    <a:pt x="1268" y="568"/>
                    <a:pt x="1268" y="424"/>
                  </a:cubicBezTo>
                  <a:cubicBezTo>
                    <a:pt x="1268" y="423"/>
                    <a:pt x="1268" y="422"/>
                    <a:pt x="1268" y="421"/>
                  </a:cubicBezTo>
                  <a:close/>
                </a:path>
              </a:pathLst>
            </a:custGeom>
            <a:grpFill/>
            <a:ln w="14288" cap="flat">
              <a:solidFill>
                <a:schemeClr val="accent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6" name="Freeform 13"/>
            <p:cNvSpPr/>
            <p:nvPr/>
          </p:nvSpPr>
          <p:spPr bwMode="auto">
            <a:xfrm>
              <a:off x="2341" y="1016"/>
              <a:ext cx="3003" cy="2269"/>
            </a:xfrm>
            <a:custGeom>
              <a:avLst/>
              <a:gdLst>
                <a:gd name="T0" fmla="*/ 894 w 1268"/>
                <a:gd name="T1" fmla="*/ 21 h 958"/>
                <a:gd name="T2" fmla="*/ 819 w 1268"/>
                <a:gd name="T3" fmla="*/ 21 h 958"/>
                <a:gd name="T4" fmla="*/ 819 w 1268"/>
                <a:gd name="T5" fmla="*/ 96 h 958"/>
                <a:gd name="T6" fmla="*/ 867 w 1268"/>
                <a:gd name="T7" fmla="*/ 144 h 958"/>
                <a:gd name="T8" fmla="*/ 0 w 1268"/>
                <a:gd name="T9" fmla="*/ 144 h 958"/>
                <a:gd name="T10" fmla="*/ 0 w 1268"/>
                <a:gd name="T11" fmla="*/ 815 h 958"/>
                <a:gd name="T12" fmla="*/ 867 w 1268"/>
                <a:gd name="T13" fmla="*/ 815 h 958"/>
                <a:gd name="T14" fmla="*/ 819 w 1268"/>
                <a:gd name="T15" fmla="*/ 863 h 958"/>
                <a:gd name="T16" fmla="*/ 819 w 1268"/>
                <a:gd name="T17" fmla="*/ 938 h 958"/>
                <a:gd name="T18" fmla="*/ 894 w 1268"/>
                <a:gd name="T19" fmla="*/ 938 h 958"/>
                <a:gd name="T20" fmla="*/ 1268 w 1268"/>
                <a:gd name="T21" fmla="*/ 479 h 958"/>
                <a:gd name="T22" fmla="*/ 894 w 1268"/>
                <a:gd name="T23" fmla="*/ 21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8" h="958">
                  <a:moveTo>
                    <a:pt x="894" y="21"/>
                  </a:moveTo>
                  <a:cubicBezTo>
                    <a:pt x="873" y="0"/>
                    <a:pt x="839" y="0"/>
                    <a:pt x="819" y="21"/>
                  </a:cubicBezTo>
                  <a:cubicBezTo>
                    <a:pt x="798" y="42"/>
                    <a:pt x="798" y="75"/>
                    <a:pt x="819" y="96"/>
                  </a:cubicBezTo>
                  <a:cubicBezTo>
                    <a:pt x="867" y="144"/>
                    <a:pt x="867" y="144"/>
                    <a:pt x="867" y="144"/>
                  </a:cubicBezTo>
                  <a:cubicBezTo>
                    <a:pt x="867" y="144"/>
                    <a:pt x="160" y="144"/>
                    <a:pt x="0" y="144"/>
                  </a:cubicBezTo>
                  <a:cubicBezTo>
                    <a:pt x="0" y="815"/>
                    <a:pt x="0" y="815"/>
                    <a:pt x="0" y="815"/>
                  </a:cubicBezTo>
                  <a:cubicBezTo>
                    <a:pt x="160" y="815"/>
                    <a:pt x="867" y="815"/>
                    <a:pt x="867" y="815"/>
                  </a:cubicBezTo>
                  <a:cubicBezTo>
                    <a:pt x="819" y="863"/>
                    <a:pt x="819" y="863"/>
                    <a:pt x="819" y="863"/>
                  </a:cubicBezTo>
                  <a:cubicBezTo>
                    <a:pt x="798" y="883"/>
                    <a:pt x="798" y="917"/>
                    <a:pt x="819" y="938"/>
                  </a:cubicBezTo>
                  <a:cubicBezTo>
                    <a:pt x="839" y="958"/>
                    <a:pt x="873" y="958"/>
                    <a:pt x="894" y="938"/>
                  </a:cubicBezTo>
                  <a:cubicBezTo>
                    <a:pt x="894" y="938"/>
                    <a:pt x="1268" y="623"/>
                    <a:pt x="1268" y="479"/>
                  </a:cubicBezTo>
                  <a:cubicBezTo>
                    <a:pt x="1268" y="335"/>
                    <a:pt x="894" y="21"/>
                    <a:pt x="894" y="21"/>
                  </a:cubicBezTo>
                  <a:close/>
                </a:path>
              </a:pathLst>
            </a:custGeom>
            <a:grpFill/>
            <a:ln w="14288" cap="flat">
              <a:solidFill>
                <a:schemeClr val="accent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7272369" y="2820979"/>
            <a:ext cx="2537874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Mở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bài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gián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tiếp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bằng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lời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người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kể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2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chuyện</a:t>
            </a:r>
            <a:endParaRPr lang="en-US" b="1" i="1" dirty="0">
              <a:solidFill>
                <a:schemeClr val="accent2">
                  <a:lumMod val="75000"/>
                </a:schemeClr>
              </a:solidFill>
              <a:latin typeface="HP001 4 hàng" pitchFamily="34" charset="0"/>
              <a:cs typeface="Arial" pitchFamily="34" charset="0"/>
            </a:endParaRPr>
          </a:p>
        </p:txBody>
      </p:sp>
      <p:grpSp>
        <p:nvGrpSpPr>
          <p:cNvPr id="18" name="Group 9"/>
          <p:cNvGrpSpPr>
            <a:grpSpLocks noChangeAspect="1"/>
          </p:cNvGrpSpPr>
          <p:nvPr/>
        </p:nvGrpSpPr>
        <p:grpSpPr bwMode="auto">
          <a:xfrm>
            <a:off x="3465921" y="4826095"/>
            <a:ext cx="2002500" cy="1660991"/>
            <a:chOff x="2341" y="1016"/>
            <a:chExt cx="3003" cy="2286"/>
          </a:xfrm>
          <a:noFill/>
        </p:grpSpPr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2341" y="1163"/>
              <a:ext cx="3003" cy="2139"/>
            </a:xfrm>
            <a:custGeom>
              <a:avLst/>
              <a:gdLst>
                <a:gd name="T0" fmla="*/ 860 w 1268"/>
                <a:gd name="T1" fmla="*/ 82 h 903"/>
                <a:gd name="T2" fmla="*/ 867 w 1268"/>
                <a:gd name="T3" fmla="*/ 82 h 903"/>
                <a:gd name="T4" fmla="*/ 819 w 1268"/>
                <a:gd name="T5" fmla="*/ 34 h 903"/>
                <a:gd name="T6" fmla="*/ 811 w 1268"/>
                <a:gd name="T7" fmla="*/ 23 h 903"/>
                <a:gd name="T8" fmla="*/ 810 w 1268"/>
                <a:gd name="T9" fmla="*/ 22 h 903"/>
                <a:gd name="T10" fmla="*/ 803 w 1268"/>
                <a:gd name="T11" fmla="*/ 0 h 903"/>
                <a:gd name="T12" fmla="*/ 803 w 1268"/>
                <a:gd name="T13" fmla="*/ 0 h 903"/>
                <a:gd name="T14" fmla="*/ 803 w 1268"/>
                <a:gd name="T15" fmla="*/ 0 h 903"/>
                <a:gd name="T16" fmla="*/ 819 w 1268"/>
                <a:gd name="T17" fmla="*/ 41 h 903"/>
                <a:gd name="T18" fmla="*/ 860 w 1268"/>
                <a:gd name="T19" fmla="*/ 82 h 903"/>
                <a:gd name="T20" fmla="*/ 867 w 1268"/>
                <a:gd name="T21" fmla="*/ 753 h 903"/>
                <a:gd name="T22" fmla="*/ 0 w 1268"/>
                <a:gd name="T23" fmla="*/ 753 h 903"/>
                <a:gd name="T24" fmla="*/ 0 w 1268"/>
                <a:gd name="T25" fmla="*/ 760 h 903"/>
                <a:gd name="T26" fmla="*/ 860 w 1268"/>
                <a:gd name="T27" fmla="*/ 760 h 903"/>
                <a:gd name="T28" fmla="*/ 867 w 1268"/>
                <a:gd name="T29" fmla="*/ 753 h 903"/>
                <a:gd name="T30" fmla="*/ 1268 w 1268"/>
                <a:gd name="T31" fmla="*/ 421 h 903"/>
                <a:gd name="T32" fmla="*/ 894 w 1268"/>
                <a:gd name="T33" fmla="*/ 876 h 903"/>
                <a:gd name="T34" fmla="*/ 819 w 1268"/>
                <a:gd name="T35" fmla="*/ 876 h 903"/>
                <a:gd name="T36" fmla="*/ 803 w 1268"/>
                <a:gd name="T37" fmla="*/ 842 h 903"/>
                <a:gd name="T38" fmla="*/ 819 w 1268"/>
                <a:gd name="T39" fmla="*/ 882 h 903"/>
                <a:gd name="T40" fmla="*/ 894 w 1268"/>
                <a:gd name="T41" fmla="*/ 882 h 903"/>
                <a:gd name="T42" fmla="*/ 1268 w 1268"/>
                <a:gd name="T43" fmla="*/ 424 h 903"/>
                <a:gd name="T44" fmla="*/ 1268 w 1268"/>
                <a:gd name="T45" fmla="*/ 421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68" h="903">
                  <a:moveTo>
                    <a:pt x="860" y="82"/>
                  </a:moveTo>
                  <a:cubicBezTo>
                    <a:pt x="864" y="82"/>
                    <a:pt x="867" y="82"/>
                    <a:pt x="867" y="82"/>
                  </a:cubicBezTo>
                  <a:cubicBezTo>
                    <a:pt x="819" y="34"/>
                    <a:pt x="819" y="34"/>
                    <a:pt x="819" y="34"/>
                  </a:cubicBezTo>
                  <a:cubicBezTo>
                    <a:pt x="815" y="31"/>
                    <a:pt x="813" y="27"/>
                    <a:pt x="811" y="23"/>
                  </a:cubicBezTo>
                  <a:cubicBezTo>
                    <a:pt x="810" y="23"/>
                    <a:pt x="810" y="23"/>
                    <a:pt x="810" y="22"/>
                  </a:cubicBezTo>
                  <a:cubicBezTo>
                    <a:pt x="806" y="15"/>
                    <a:pt x="804" y="8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2" y="14"/>
                    <a:pt x="807" y="29"/>
                    <a:pt x="819" y="41"/>
                  </a:cubicBezTo>
                  <a:lnTo>
                    <a:pt x="860" y="82"/>
                  </a:lnTo>
                  <a:close/>
                  <a:moveTo>
                    <a:pt x="867" y="753"/>
                  </a:moveTo>
                  <a:cubicBezTo>
                    <a:pt x="867" y="753"/>
                    <a:pt x="160" y="753"/>
                    <a:pt x="0" y="753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860" y="760"/>
                    <a:pt x="860" y="760"/>
                    <a:pt x="860" y="760"/>
                  </a:cubicBezTo>
                  <a:lnTo>
                    <a:pt x="867" y="753"/>
                  </a:lnTo>
                  <a:close/>
                  <a:moveTo>
                    <a:pt x="1268" y="421"/>
                  </a:moveTo>
                  <a:cubicBezTo>
                    <a:pt x="1263" y="566"/>
                    <a:pt x="894" y="876"/>
                    <a:pt x="894" y="876"/>
                  </a:cubicBezTo>
                  <a:cubicBezTo>
                    <a:pt x="873" y="896"/>
                    <a:pt x="839" y="896"/>
                    <a:pt x="819" y="876"/>
                  </a:cubicBezTo>
                  <a:cubicBezTo>
                    <a:pt x="809" y="866"/>
                    <a:pt x="804" y="854"/>
                    <a:pt x="803" y="842"/>
                  </a:cubicBezTo>
                  <a:cubicBezTo>
                    <a:pt x="802" y="856"/>
                    <a:pt x="807" y="871"/>
                    <a:pt x="819" y="882"/>
                  </a:cubicBezTo>
                  <a:cubicBezTo>
                    <a:pt x="839" y="903"/>
                    <a:pt x="873" y="903"/>
                    <a:pt x="894" y="882"/>
                  </a:cubicBezTo>
                  <a:cubicBezTo>
                    <a:pt x="894" y="882"/>
                    <a:pt x="1268" y="568"/>
                    <a:pt x="1268" y="424"/>
                  </a:cubicBezTo>
                  <a:cubicBezTo>
                    <a:pt x="1268" y="423"/>
                    <a:pt x="1268" y="422"/>
                    <a:pt x="1268" y="421"/>
                  </a:cubicBezTo>
                  <a:close/>
                </a:path>
              </a:pathLst>
            </a:custGeom>
            <a:grpFill/>
            <a:ln w="14288" cap="flat">
              <a:solidFill>
                <a:srgbClr val="78B83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2341" y="1016"/>
              <a:ext cx="3003" cy="2269"/>
            </a:xfrm>
            <a:custGeom>
              <a:avLst/>
              <a:gdLst>
                <a:gd name="T0" fmla="*/ 894 w 1268"/>
                <a:gd name="T1" fmla="*/ 21 h 958"/>
                <a:gd name="T2" fmla="*/ 819 w 1268"/>
                <a:gd name="T3" fmla="*/ 21 h 958"/>
                <a:gd name="T4" fmla="*/ 819 w 1268"/>
                <a:gd name="T5" fmla="*/ 96 h 958"/>
                <a:gd name="T6" fmla="*/ 867 w 1268"/>
                <a:gd name="T7" fmla="*/ 144 h 958"/>
                <a:gd name="T8" fmla="*/ 0 w 1268"/>
                <a:gd name="T9" fmla="*/ 144 h 958"/>
                <a:gd name="T10" fmla="*/ 0 w 1268"/>
                <a:gd name="T11" fmla="*/ 815 h 958"/>
                <a:gd name="T12" fmla="*/ 867 w 1268"/>
                <a:gd name="T13" fmla="*/ 815 h 958"/>
                <a:gd name="T14" fmla="*/ 819 w 1268"/>
                <a:gd name="T15" fmla="*/ 863 h 958"/>
                <a:gd name="T16" fmla="*/ 819 w 1268"/>
                <a:gd name="T17" fmla="*/ 938 h 958"/>
                <a:gd name="T18" fmla="*/ 894 w 1268"/>
                <a:gd name="T19" fmla="*/ 938 h 958"/>
                <a:gd name="T20" fmla="*/ 1268 w 1268"/>
                <a:gd name="T21" fmla="*/ 479 h 958"/>
                <a:gd name="T22" fmla="*/ 894 w 1268"/>
                <a:gd name="T23" fmla="*/ 21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8" h="958">
                  <a:moveTo>
                    <a:pt x="894" y="21"/>
                  </a:moveTo>
                  <a:cubicBezTo>
                    <a:pt x="873" y="0"/>
                    <a:pt x="839" y="0"/>
                    <a:pt x="819" y="21"/>
                  </a:cubicBezTo>
                  <a:cubicBezTo>
                    <a:pt x="798" y="42"/>
                    <a:pt x="798" y="75"/>
                    <a:pt x="819" y="96"/>
                  </a:cubicBezTo>
                  <a:cubicBezTo>
                    <a:pt x="867" y="144"/>
                    <a:pt x="867" y="144"/>
                    <a:pt x="867" y="144"/>
                  </a:cubicBezTo>
                  <a:cubicBezTo>
                    <a:pt x="867" y="144"/>
                    <a:pt x="160" y="144"/>
                    <a:pt x="0" y="144"/>
                  </a:cubicBezTo>
                  <a:cubicBezTo>
                    <a:pt x="0" y="815"/>
                    <a:pt x="0" y="815"/>
                    <a:pt x="0" y="815"/>
                  </a:cubicBezTo>
                  <a:cubicBezTo>
                    <a:pt x="160" y="815"/>
                    <a:pt x="867" y="815"/>
                    <a:pt x="867" y="815"/>
                  </a:cubicBezTo>
                  <a:cubicBezTo>
                    <a:pt x="819" y="863"/>
                    <a:pt x="819" y="863"/>
                    <a:pt x="819" y="863"/>
                  </a:cubicBezTo>
                  <a:cubicBezTo>
                    <a:pt x="798" y="883"/>
                    <a:pt x="798" y="917"/>
                    <a:pt x="819" y="938"/>
                  </a:cubicBezTo>
                  <a:cubicBezTo>
                    <a:pt x="839" y="958"/>
                    <a:pt x="873" y="958"/>
                    <a:pt x="894" y="938"/>
                  </a:cubicBezTo>
                  <a:cubicBezTo>
                    <a:pt x="894" y="938"/>
                    <a:pt x="1268" y="623"/>
                    <a:pt x="1268" y="479"/>
                  </a:cubicBezTo>
                  <a:cubicBezTo>
                    <a:pt x="1268" y="335"/>
                    <a:pt x="894" y="21"/>
                    <a:pt x="894" y="21"/>
                  </a:cubicBezTo>
                  <a:close/>
                </a:path>
              </a:pathLst>
            </a:custGeom>
            <a:grpFill/>
            <a:ln w="14288" cap="flat">
              <a:solidFill>
                <a:srgbClr val="78B83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2341" y="1163"/>
              <a:ext cx="3003" cy="2139"/>
            </a:xfrm>
            <a:custGeom>
              <a:avLst/>
              <a:gdLst>
                <a:gd name="T0" fmla="*/ 860 w 1268"/>
                <a:gd name="T1" fmla="*/ 82 h 903"/>
                <a:gd name="T2" fmla="*/ 867 w 1268"/>
                <a:gd name="T3" fmla="*/ 82 h 903"/>
                <a:gd name="T4" fmla="*/ 819 w 1268"/>
                <a:gd name="T5" fmla="*/ 34 h 903"/>
                <a:gd name="T6" fmla="*/ 811 w 1268"/>
                <a:gd name="T7" fmla="*/ 23 h 903"/>
                <a:gd name="T8" fmla="*/ 810 w 1268"/>
                <a:gd name="T9" fmla="*/ 22 h 903"/>
                <a:gd name="T10" fmla="*/ 803 w 1268"/>
                <a:gd name="T11" fmla="*/ 0 h 903"/>
                <a:gd name="T12" fmla="*/ 803 w 1268"/>
                <a:gd name="T13" fmla="*/ 0 h 903"/>
                <a:gd name="T14" fmla="*/ 803 w 1268"/>
                <a:gd name="T15" fmla="*/ 0 h 903"/>
                <a:gd name="T16" fmla="*/ 819 w 1268"/>
                <a:gd name="T17" fmla="*/ 41 h 903"/>
                <a:gd name="T18" fmla="*/ 860 w 1268"/>
                <a:gd name="T19" fmla="*/ 82 h 903"/>
                <a:gd name="T20" fmla="*/ 867 w 1268"/>
                <a:gd name="T21" fmla="*/ 753 h 903"/>
                <a:gd name="T22" fmla="*/ 0 w 1268"/>
                <a:gd name="T23" fmla="*/ 753 h 903"/>
                <a:gd name="T24" fmla="*/ 0 w 1268"/>
                <a:gd name="T25" fmla="*/ 760 h 903"/>
                <a:gd name="T26" fmla="*/ 860 w 1268"/>
                <a:gd name="T27" fmla="*/ 760 h 903"/>
                <a:gd name="T28" fmla="*/ 867 w 1268"/>
                <a:gd name="T29" fmla="*/ 753 h 903"/>
                <a:gd name="T30" fmla="*/ 1268 w 1268"/>
                <a:gd name="T31" fmla="*/ 421 h 903"/>
                <a:gd name="T32" fmla="*/ 894 w 1268"/>
                <a:gd name="T33" fmla="*/ 876 h 903"/>
                <a:gd name="T34" fmla="*/ 819 w 1268"/>
                <a:gd name="T35" fmla="*/ 876 h 903"/>
                <a:gd name="T36" fmla="*/ 803 w 1268"/>
                <a:gd name="T37" fmla="*/ 842 h 903"/>
                <a:gd name="T38" fmla="*/ 819 w 1268"/>
                <a:gd name="T39" fmla="*/ 882 h 903"/>
                <a:gd name="T40" fmla="*/ 894 w 1268"/>
                <a:gd name="T41" fmla="*/ 882 h 903"/>
                <a:gd name="T42" fmla="*/ 1268 w 1268"/>
                <a:gd name="T43" fmla="*/ 424 h 903"/>
                <a:gd name="T44" fmla="*/ 1268 w 1268"/>
                <a:gd name="T45" fmla="*/ 421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68" h="903">
                  <a:moveTo>
                    <a:pt x="860" y="82"/>
                  </a:moveTo>
                  <a:cubicBezTo>
                    <a:pt x="864" y="82"/>
                    <a:pt x="867" y="82"/>
                    <a:pt x="867" y="82"/>
                  </a:cubicBezTo>
                  <a:cubicBezTo>
                    <a:pt x="819" y="34"/>
                    <a:pt x="819" y="34"/>
                    <a:pt x="819" y="34"/>
                  </a:cubicBezTo>
                  <a:cubicBezTo>
                    <a:pt x="815" y="31"/>
                    <a:pt x="813" y="27"/>
                    <a:pt x="811" y="23"/>
                  </a:cubicBezTo>
                  <a:cubicBezTo>
                    <a:pt x="810" y="23"/>
                    <a:pt x="810" y="23"/>
                    <a:pt x="810" y="22"/>
                  </a:cubicBezTo>
                  <a:cubicBezTo>
                    <a:pt x="806" y="15"/>
                    <a:pt x="804" y="8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3" y="0"/>
                    <a:pt x="803" y="0"/>
                    <a:pt x="803" y="0"/>
                  </a:cubicBezTo>
                  <a:cubicBezTo>
                    <a:pt x="802" y="14"/>
                    <a:pt x="807" y="29"/>
                    <a:pt x="819" y="41"/>
                  </a:cubicBezTo>
                  <a:lnTo>
                    <a:pt x="860" y="82"/>
                  </a:lnTo>
                  <a:close/>
                  <a:moveTo>
                    <a:pt x="867" y="753"/>
                  </a:moveTo>
                  <a:cubicBezTo>
                    <a:pt x="867" y="753"/>
                    <a:pt x="160" y="753"/>
                    <a:pt x="0" y="753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860" y="760"/>
                    <a:pt x="860" y="760"/>
                    <a:pt x="860" y="760"/>
                  </a:cubicBezTo>
                  <a:lnTo>
                    <a:pt x="867" y="753"/>
                  </a:lnTo>
                  <a:close/>
                  <a:moveTo>
                    <a:pt x="1268" y="421"/>
                  </a:moveTo>
                  <a:cubicBezTo>
                    <a:pt x="1263" y="566"/>
                    <a:pt x="894" y="876"/>
                    <a:pt x="894" y="876"/>
                  </a:cubicBezTo>
                  <a:cubicBezTo>
                    <a:pt x="873" y="896"/>
                    <a:pt x="839" y="896"/>
                    <a:pt x="819" y="876"/>
                  </a:cubicBezTo>
                  <a:cubicBezTo>
                    <a:pt x="809" y="866"/>
                    <a:pt x="804" y="854"/>
                    <a:pt x="803" y="842"/>
                  </a:cubicBezTo>
                  <a:cubicBezTo>
                    <a:pt x="802" y="856"/>
                    <a:pt x="807" y="871"/>
                    <a:pt x="819" y="882"/>
                  </a:cubicBezTo>
                  <a:cubicBezTo>
                    <a:pt x="839" y="903"/>
                    <a:pt x="873" y="903"/>
                    <a:pt x="894" y="882"/>
                  </a:cubicBezTo>
                  <a:cubicBezTo>
                    <a:pt x="894" y="882"/>
                    <a:pt x="1268" y="568"/>
                    <a:pt x="1268" y="424"/>
                  </a:cubicBezTo>
                  <a:cubicBezTo>
                    <a:pt x="1268" y="423"/>
                    <a:pt x="1268" y="422"/>
                    <a:pt x="1268" y="421"/>
                  </a:cubicBezTo>
                  <a:close/>
                </a:path>
              </a:pathLst>
            </a:custGeom>
            <a:grpFill/>
            <a:ln w="14288" cap="flat">
              <a:solidFill>
                <a:srgbClr val="78B83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2" name="Freeform 13"/>
            <p:cNvSpPr/>
            <p:nvPr/>
          </p:nvSpPr>
          <p:spPr bwMode="auto">
            <a:xfrm>
              <a:off x="2341" y="1016"/>
              <a:ext cx="3003" cy="2269"/>
            </a:xfrm>
            <a:custGeom>
              <a:avLst/>
              <a:gdLst>
                <a:gd name="T0" fmla="*/ 894 w 1268"/>
                <a:gd name="T1" fmla="*/ 21 h 958"/>
                <a:gd name="T2" fmla="*/ 819 w 1268"/>
                <a:gd name="T3" fmla="*/ 21 h 958"/>
                <a:gd name="T4" fmla="*/ 819 w 1268"/>
                <a:gd name="T5" fmla="*/ 96 h 958"/>
                <a:gd name="T6" fmla="*/ 867 w 1268"/>
                <a:gd name="T7" fmla="*/ 144 h 958"/>
                <a:gd name="T8" fmla="*/ 0 w 1268"/>
                <a:gd name="T9" fmla="*/ 144 h 958"/>
                <a:gd name="T10" fmla="*/ 0 w 1268"/>
                <a:gd name="T11" fmla="*/ 815 h 958"/>
                <a:gd name="T12" fmla="*/ 867 w 1268"/>
                <a:gd name="T13" fmla="*/ 815 h 958"/>
                <a:gd name="T14" fmla="*/ 819 w 1268"/>
                <a:gd name="T15" fmla="*/ 863 h 958"/>
                <a:gd name="T16" fmla="*/ 819 w 1268"/>
                <a:gd name="T17" fmla="*/ 938 h 958"/>
                <a:gd name="T18" fmla="*/ 894 w 1268"/>
                <a:gd name="T19" fmla="*/ 938 h 958"/>
                <a:gd name="T20" fmla="*/ 1268 w 1268"/>
                <a:gd name="T21" fmla="*/ 479 h 958"/>
                <a:gd name="T22" fmla="*/ 894 w 1268"/>
                <a:gd name="T23" fmla="*/ 21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8" h="958">
                  <a:moveTo>
                    <a:pt x="894" y="21"/>
                  </a:moveTo>
                  <a:cubicBezTo>
                    <a:pt x="873" y="0"/>
                    <a:pt x="839" y="0"/>
                    <a:pt x="819" y="21"/>
                  </a:cubicBezTo>
                  <a:cubicBezTo>
                    <a:pt x="798" y="42"/>
                    <a:pt x="798" y="75"/>
                    <a:pt x="819" y="96"/>
                  </a:cubicBezTo>
                  <a:cubicBezTo>
                    <a:pt x="867" y="144"/>
                    <a:pt x="867" y="144"/>
                    <a:pt x="867" y="144"/>
                  </a:cubicBezTo>
                  <a:cubicBezTo>
                    <a:pt x="867" y="144"/>
                    <a:pt x="160" y="144"/>
                    <a:pt x="0" y="144"/>
                  </a:cubicBezTo>
                  <a:cubicBezTo>
                    <a:pt x="0" y="815"/>
                    <a:pt x="0" y="815"/>
                    <a:pt x="0" y="815"/>
                  </a:cubicBezTo>
                  <a:cubicBezTo>
                    <a:pt x="160" y="815"/>
                    <a:pt x="867" y="815"/>
                    <a:pt x="867" y="815"/>
                  </a:cubicBezTo>
                  <a:cubicBezTo>
                    <a:pt x="819" y="863"/>
                    <a:pt x="819" y="863"/>
                    <a:pt x="819" y="863"/>
                  </a:cubicBezTo>
                  <a:cubicBezTo>
                    <a:pt x="798" y="883"/>
                    <a:pt x="798" y="917"/>
                    <a:pt x="819" y="938"/>
                  </a:cubicBezTo>
                  <a:cubicBezTo>
                    <a:pt x="839" y="958"/>
                    <a:pt x="873" y="958"/>
                    <a:pt x="894" y="938"/>
                  </a:cubicBezTo>
                  <a:cubicBezTo>
                    <a:pt x="894" y="938"/>
                    <a:pt x="1268" y="623"/>
                    <a:pt x="1268" y="479"/>
                  </a:cubicBezTo>
                  <a:cubicBezTo>
                    <a:pt x="1268" y="335"/>
                    <a:pt x="894" y="21"/>
                    <a:pt x="894" y="21"/>
                  </a:cubicBezTo>
                  <a:close/>
                </a:path>
              </a:pathLst>
            </a:custGeom>
            <a:grpFill/>
            <a:ln w="14288" cap="flat">
              <a:solidFill>
                <a:srgbClr val="78B832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3465921" y="5291930"/>
            <a:ext cx="19559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Mở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bài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gián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tiếp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</a:p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bằng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lời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của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bác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 </a:t>
            </a:r>
          </a:p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HP001 4 hàng" pitchFamily="34" charset="0"/>
                <a:cs typeface="Arial" pitchFamily="34" charset="0"/>
              </a:rPr>
              <a:t>Lê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242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7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EA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>
            <a:extLst>
              <a:ext uri="{FF2B5EF4-FFF2-40B4-BE49-F238E27FC236}">
                <a16:creationId xmlns:a16="http://schemas.microsoft.com/office/drawing/2014/main" id="{751CF320-16AA-43A5-A6C3-203096C26D3F}"/>
              </a:ext>
            </a:extLst>
          </p:cNvPr>
          <p:cNvSpPr/>
          <p:nvPr/>
        </p:nvSpPr>
        <p:spPr>
          <a:xfrm>
            <a:off x="2569134" y="4508297"/>
            <a:ext cx="6471361" cy="29899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loud 42">
            <a:extLst>
              <a:ext uri="{FF2B5EF4-FFF2-40B4-BE49-F238E27FC236}">
                <a16:creationId xmlns:a16="http://schemas.microsoft.com/office/drawing/2014/main" id="{C0E42160-FE1D-4E9F-9749-6AF6F862055B}"/>
              </a:ext>
            </a:extLst>
          </p:cNvPr>
          <p:cNvSpPr/>
          <p:nvPr/>
        </p:nvSpPr>
        <p:spPr>
          <a:xfrm>
            <a:off x="9783700" y="4095047"/>
            <a:ext cx="4672300" cy="5758985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loud 41">
            <a:extLst>
              <a:ext uri="{FF2B5EF4-FFF2-40B4-BE49-F238E27FC236}">
                <a16:creationId xmlns:a16="http://schemas.microsoft.com/office/drawing/2014/main" id="{CADE8024-A46C-452A-A21B-22CD4F386446}"/>
              </a:ext>
            </a:extLst>
          </p:cNvPr>
          <p:cNvSpPr/>
          <p:nvPr/>
        </p:nvSpPr>
        <p:spPr>
          <a:xfrm>
            <a:off x="-2606895" y="4669361"/>
            <a:ext cx="5047253" cy="5758985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CC2E07F-C6DC-4FCF-BA4C-6DED9C7E3BA1}"/>
              </a:ext>
            </a:extLst>
          </p:cNvPr>
          <p:cNvGrpSpPr/>
          <p:nvPr/>
        </p:nvGrpSpPr>
        <p:grpSpPr>
          <a:xfrm>
            <a:off x="3266997" y="-316589"/>
            <a:ext cx="5924940" cy="2043910"/>
            <a:chOff x="3644019" y="770758"/>
            <a:chExt cx="6134145" cy="28414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678BBB2-123F-43B5-8E2B-C4FB7B4E5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4019" y="770758"/>
              <a:ext cx="6134145" cy="284146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081538-984A-41E7-9016-EB45DDB1EE32}"/>
                </a:ext>
              </a:extLst>
            </p:cNvPr>
            <p:cNvSpPr txBox="1"/>
            <p:nvPr/>
          </p:nvSpPr>
          <p:spPr>
            <a:xfrm>
              <a:off x="4843814" y="1655743"/>
              <a:ext cx="3744399" cy="14119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b="1" dirty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UVN Dzung Dakao" panose="00000400000000000000" pitchFamily="2" charset="0"/>
                  <a:cs typeface="Times New Roman" pitchFamily="18" charset="0"/>
                </a:rPr>
                <a:t>Khởi</a:t>
              </a:r>
              <a:r>
                <a:rPr lang="en-US" sz="60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UVN Dzung Dakao" panose="00000400000000000000" pitchFamily="2" charset="0"/>
                  <a:cs typeface="Times New Roman" pitchFamily="18" charset="0"/>
                </a:rPr>
                <a:t> </a:t>
              </a:r>
              <a:r>
                <a:rPr lang="en-US" sz="6000" b="1" dirty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UVN Dzung Dakao" panose="00000400000000000000" pitchFamily="2" charset="0"/>
                  <a:cs typeface="Times New Roman" pitchFamily="18" charset="0"/>
                </a:rPr>
                <a:t>động</a:t>
              </a:r>
              <a:endParaRPr lang="en-US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  <a:cs typeface="Times New Roman" pitchFamily="18" charset="0"/>
              </a:endParaRPr>
            </a:p>
          </p:txBody>
        </p:sp>
      </p:grp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41D063BB-639B-4420-9AAF-037D5BAF38F1}"/>
              </a:ext>
            </a:extLst>
          </p:cNvPr>
          <p:cNvSpPr/>
          <p:nvPr/>
        </p:nvSpPr>
        <p:spPr>
          <a:xfrm>
            <a:off x="6847485" y="3116339"/>
            <a:ext cx="1773360" cy="2286000"/>
          </a:xfrm>
          <a:prstGeom prst="round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2">
            <a:extLst>
              <a:ext uri="{FF2B5EF4-FFF2-40B4-BE49-F238E27FC236}">
                <a16:creationId xmlns:a16="http://schemas.microsoft.com/office/drawing/2014/main" id="{DF19E3FC-A56A-4BEC-96BF-88A20AD596D1}"/>
              </a:ext>
            </a:extLst>
          </p:cNvPr>
          <p:cNvSpPr/>
          <p:nvPr/>
        </p:nvSpPr>
        <p:spPr>
          <a:xfrm>
            <a:off x="6847485" y="3112846"/>
            <a:ext cx="1773360" cy="2292985"/>
          </a:xfrm>
          <a:prstGeom prst="roundRect">
            <a:avLst/>
          </a:prstGeom>
          <a:solidFill>
            <a:srgbClr val="FF7C8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720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UVN Chim Bien Nang" panose="0209080305050A020404" pitchFamily="18" charset="0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04A8BD-0DD9-4C95-A15E-0A95497290CE}"/>
              </a:ext>
            </a:extLst>
          </p:cNvPr>
          <p:cNvSpPr txBox="1"/>
          <p:nvPr/>
        </p:nvSpPr>
        <p:spPr>
          <a:xfrm>
            <a:off x="2720576" y="1183447"/>
            <a:ext cx="7313220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dirty="0">
                <a:ln w="28575">
                  <a:solidFill>
                    <a:schemeClr val="bg1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</a:rPr>
              <a:t>Ô</a:t>
            </a:r>
            <a:r>
              <a:rPr lang="en-US" sz="11500" dirty="0">
                <a:ln w="28575">
                  <a:solidFill>
                    <a:schemeClr val="bg1"/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</a:rPr>
              <a:t> </a:t>
            </a:r>
            <a:r>
              <a:rPr lang="en-US" sz="11500" dirty="0" err="1">
                <a:ln w="28575"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</a:rPr>
              <a:t>số</a:t>
            </a:r>
            <a:r>
              <a:rPr lang="en-US" sz="11500" dirty="0">
                <a:ln w="28575">
                  <a:solidFill>
                    <a:schemeClr val="bg1"/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</a:rPr>
              <a:t> </a:t>
            </a:r>
            <a:r>
              <a:rPr lang="en-US" sz="11500" dirty="0" err="1">
                <a:ln w="28575">
                  <a:solidFill>
                    <a:schemeClr val="bg1"/>
                  </a:solidFill>
                </a:ln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</a:rPr>
              <a:t>bí</a:t>
            </a:r>
            <a:r>
              <a:rPr lang="en-US" sz="11500" dirty="0">
                <a:ln w="28575">
                  <a:solidFill>
                    <a:schemeClr val="bg1"/>
                  </a:solidFill>
                </a:ln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</a:rPr>
              <a:t> </a:t>
            </a:r>
            <a:r>
              <a:rPr lang="en-US" sz="11500" dirty="0" err="1">
                <a:ln w="28575">
                  <a:solidFill>
                    <a:schemeClr val="bg1"/>
                  </a:solidFill>
                </a:ln>
                <a:solidFill>
                  <a:srgbClr val="FF7C80"/>
                </a:solidFill>
                <a:effectLst>
                  <a:glow rad="101600">
                    <a:srgbClr val="FF7C80">
                      <a:alpha val="40000"/>
                    </a:srgbClr>
                  </a:glow>
                </a:effectLst>
                <a:latin typeface="UVN Dzung Dakao" panose="00000400000000000000" pitchFamily="2" charset="0"/>
              </a:rPr>
              <a:t>mật</a:t>
            </a:r>
            <a:endParaRPr lang="en-US" sz="11500" dirty="0">
              <a:ln w="28575">
                <a:solidFill>
                  <a:schemeClr val="bg1"/>
                </a:solidFill>
              </a:ln>
              <a:solidFill>
                <a:srgbClr val="FF7C80"/>
              </a:solidFill>
              <a:effectLst>
                <a:glow rad="101600">
                  <a:srgbClr val="FF7C80">
                    <a:alpha val="40000"/>
                  </a:srgbClr>
                </a:glow>
              </a:effectLst>
              <a:latin typeface="UVN Dzung Dakao" panose="00000400000000000000" pitchFamily="2" charset="0"/>
            </a:endParaRPr>
          </a:p>
        </p:txBody>
      </p:sp>
      <p:pic>
        <p:nvPicPr>
          <p:cNvPr id="36" name="图片 9">
            <a:extLst>
              <a:ext uri="{FF2B5EF4-FFF2-40B4-BE49-F238E27FC236}">
                <a16:creationId xmlns:a16="http://schemas.microsoft.com/office/drawing/2014/main" id="{D3DC9F67-8ABB-4EDB-B11F-1E43DE7573D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6259" y="3547981"/>
            <a:ext cx="3310019" cy="3310019"/>
          </a:xfrm>
          <a:prstGeom prst="rect">
            <a:avLst/>
          </a:prstGeom>
        </p:spPr>
      </p:pic>
      <p:pic>
        <p:nvPicPr>
          <p:cNvPr id="37" name="图片 16">
            <a:extLst>
              <a:ext uri="{FF2B5EF4-FFF2-40B4-BE49-F238E27FC236}">
                <a16:creationId xmlns:a16="http://schemas.microsoft.com/office/drawing/2014/main" id="{12740113-FFBD-478C-B510-B1B87C6F38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8026" y="3374131"/>
            <a:ext cx="3795854" cy="3795854"/>
          </a:xfrm>
          <a:prstGeom prst="rect">
            <a:avLst/>
          </a:prstGeom>
        </p:spPr>
      </p:pic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B6D3E3C4-726E-4503-B452-52D7740D2437}"/>
              </a:ext>
            </a:extLst>
          </p:cNvPr>
          <p:cNvSpPr/>
          <p:nvPr/>
        </p:nvSpPr>
        <p:spPr>
          <a:xfrm>
            <a:off x="3275853" y="3105436"/>
            <a:ext cx="1773360" cy="22860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2800" b="1" dirty="0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3 </a:t>
            </a: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phần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VN Ai Cap Nang" panose="020408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D0900963-8DDD-4354-85FB-6CB1AB18776C}"/>
              </a:ext>
            </a:extLst>
          </p:cNvPr>
          <p:cNvSpPr/>
          <p:nvPr/>
        </p:nvSpPr>
        <p:spPr>
          <a:xfrm>
            <a:off x="3246847" y="3127242"/>
            <a:ext cx="1773360" cy="22860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Bài</a:t>
            </a:r>
            <a:r>
              <a:rPr lang="en-GB" sz="2800" b="1" dirty="0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văn</a:t>
            </a:r>
            <a:r>
              <a:rPr lang="en-GB" sz="2800" b="1" dirty="0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kể</a:t>
            </a:r>
            <a:r>
              <a:rPr lang="en-GB" sz="2800" b="1" dirty="0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GB" sz="2800" b="1" dirty="0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có</a:t>
            </a:r>
            <a:r>
              <a:rPr lang="en-GB" sz="2800" b="1" dirty="0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mấy</a:t>
            </a:r>
            <a:r>
              <a:rPr lang="en-GB" sz="2800" b="1" dirty="0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tx1"/>
                </a:solidFill>
                <a:latin typeface="UVN Ai Cap Nang" panose="020408030505060202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Ai Cap Nang" panose="020408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1">
            <a:extLst>
              <a:ext uri="{FF2B5EF4-FFF2-40B4-BE49-F238E27FC236}">
                <a16:creationId xmlns:a16="http://schemas.microsoft.com/office/drawing/2014/main" id="{72286CD5-8892-45AC-97C4-385D60D59C36}"/>
              </a:ext>
            </a:extLst>
          </p:cNvPr>
          <p:cNvSpPr/>
          <p:nvPr/>
        </p:nvSpPr>
        <p:spPr>
          <a:xfrm>
            <a:off x="3261350" y="3116339"/>
            <a:ext cx="1773360" cy="2286000"/>
          </a:xfrm>
          <a:prstGeom prst="roundRect">
            <a:avLst/>
          </a:prstGeom>
          <a:solidFill>
            <a:srgbClr val="5CB5C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VN Chim Bien Nang" panose="0209080305050A0204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27006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1.85185E-6 L 3.125E-6 -0.07222 " pathEditMode="relative" rAng="0" ptsTypes="AA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0" grpId="0" animBg="1"/>
      <p:bldP spid="14" grpId="0" animBg="1"/>
      <p:bldP spid="35" grpId="0"/>
      <p:bldP spid="35" grpId="1"/>
      <p:bldP spid="18" grpId="0" animBg="1"/>
      <p:bldP spid="24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749768" y="1798699"/>
            <a:ext cx="6766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 err="1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Chúc</a:t>
            </a:r>
            <a:r>
              <a:rPr lang="en-US" altLang="zh-CN" sz="9600" b="1" dirty="0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các</a:t>
            </a:r>
            <a:r>
              <a:rPr lang="en-US" altLang="zh-CN" sz="9600" b="1" dirty="0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em</a:t>
            </a:r>
            <a:r>
              <a:rPr lang="en-US" altLang="zh-CN" sz="9600" b="1" dirty="0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học</a:t>
            </a:r>
            <a:r>
              <a:rPr lang="en-US" altLang="zh-CN" sz="9600" b="1" dirty="0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tốt</a:t>
            </a:r>
            <a:r>
              <a:rPr lang="en-US" altLang="zh-CN" sz="9600" b="1" dirty="0">
                <a:ln w="28575">
                  <a:solidFill>
                    <a:schemeClr val="bg1"/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!</a:t>
            </a:r>
            <a:endParaRPr lang="zh-CN" altLang="en-US" sz="9600" b="1" dirty="0">
              <a:ln w="28575">
                <a:solidFill>
                  <a:schemeClr val="bg1"/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UTM Arruba KT" panose="02040603050506020204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919050" y="1452688"/>
            <a:ext cx="8789907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extrusionH="57150" prstMaterial="softEdge">
              <a:bevelT w="29210" h="16510" prst="angle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altLang="zh-CN" sz="72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Mở</a:t>
            </a:r>
            <a:r>
              <a:rPr lang="en-US" altLang="zh-CN" sz="72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72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bài</a:t>
            </a:r>
            <a:r>
              <a:rPr lang="en-US" altLang="zh-CN" sz="72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72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trong</a:t>
            </a:r>
            <a:r>
              <a:rPr lang="en-US" altLang="zh-CN" sz="72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72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bài</a:t>
            </a:r>
            <a:r>
              <a:rPr lang="en-US" altLang="zh-CN" sz="72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</a:p>
          <a:p>
            <a:r>
              <a:rPr lang="en-US" altLang="zh-CN" sz="72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văn</a:t>
            </a:r>
            <a:r>
              <a:rPr lang="en-US" altLang="zh-CN" sz="72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72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kể</a:t>
            </a:r>
            <a:r>
              <a:rPr lang="en-US" altLang="zh-CN" sz="7200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 </a:t>
            </a:r>
            <a:r>
              <a:rPr lang="en-US" altLang="zh-CN" sz="7200" b="1" dirty="0" err="1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UTM Arruba KT" panose="02040603050506020204" pitchFamily="18" charset="0"/>
                <a:ea typeface="inpin heiti" panose="00000500000000000000" pitchFamily="2" charset="-122"/>
                <a:cs typeface="Times New Roman" pitchFamily="18" charset="0"/>
                <a:sym typeface="inpin heiti" panose="00000500000000000000" pitchFamily="2" charset="-122"/>
              </a:rPr>
              <a:t>chuyện</a:t>
            </a:r>
            <a:endParaRPr lang="en-US" altLang="zh-CN" sz="7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UTM Arruba KT" panose="02040603050506020204" pitchFamily="18" charset="0"/>
              <a:ea typeface="inpin heiti" panose="00000500000000000000" pitchFamily="2" charset="-122"/>
              <a:cs typeface="Times New Roman" pitchFamily="18" charset="0"/>
              <a:sym typeface="inpin heiti" panose="00000500000000000000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65D365-9085-44F8-9902-B42C48FEE3EA}"/>
              </a:ext>
            </a:extLst>
          </p:cNvPr>
          <p:cNvSpPr txBox="1"/>
          <p:nvPr/>
        </p:nvSpPr>
        <p:spPr>
          <a:xfrm>
            <a:off x="11215868" y="6379407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KTUTS</a:t>
            </a:r>
          </a:p>
        </p:txBody>
      </p:sp>
      <p:pic>
        <p:nvPicPr>
          <p:cNvPr id="6" name="Picture 10" descr="E:\PPT素材\卡通b0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99" y="4031679"/>
            <a:ext cx="1463079" cy="192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E:\PPT素材\卡通b0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4507"/>
            <a:ext cx="1404864" cy="180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E:\PPT素材\卡通b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589" y="3462760"/>
            <a:ext cx="1276710" cy="177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E:\PPT素材\卡通b0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3474" y="3294529"/>
            <a:ext cx="2330219" cy="18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A_任意多边形 74">
            <a:extLst>
              <a:ext uri="{FF2B5EF4-FFF2-40B4-BE49-F238E27FC236}">
                <a16:creationId xmlns:a16="http://schemas.microsoft.com/office/drawing/2014/main" id="{CC0749B3-5EBA-4C1F-963C-370421C3715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165178" y="4995532"/>
            <a:ext cx="15357178" cy="6546017"/>
          </a:xfrm>
          <a:custGeom>
            <a:avLst/>
            <a:gdLst>
              <a:gd name="connsiteX0" fmla="*/ 11183573 w 15357178"/>
              <a:gd name="connsiteY0" fmla="*/ 18 h 6546017"/>
              <a:gd name="connsiteX1" fmla="*/ 11952849 w 15357178"/>
              <a:gd name="connsiteY1" fmla="*/ 249903 h 6546017"/>
              <a:gd name="connsiteX2" fmla="*/ 12036399 w 15357178"/>
              <a:gd name="connsiteY2" fmla="*/ 325570 h 6546017"/>
              <a:gd name="connsiteX3" fmla="*/ 12045138 w 15357178"/>
              <a:gd name="connsiteY3" fmla="*/ 316124 h 6546017"/>
              <a:gd name="connsiteX4" fmla="*/ 12037135 w 15357178"/>
              <a:gd name="connsiteY4" fmla="*/ 326236 h 6546017"/>
              <a:gd name="connsiteX5" fmla="*/ 12048351 w 15357178"/>
              <a:gd name="connsiteY5" fmla="*/ 336394 h 6546017"/>
              <a:gd name="connsiteX6" fmla="*/ 13439899 w 15357178"/>
              <a:gd name="connsiteY6" fmla="*/ 78923 h 6546017"/>
              <a:gd name="connsiteX7" fmla="*/ 14145560 w 15357178"/>
              <a:gd name="connsiteY7" fmla="*/ 781325 h 6546017"/>
              <a:gd name="connsiteX8" fmla="*/ 14149379 w 15357178"/>
              <a:gd name="connsiteY8" fmla="*/ 782356 h 6546017"/>
              <a:gd name="connsiteX9" fmla="*/ 14301422 w 15357178"/>
              <a:gd name="connsiteY9" fmla="*/ 823435 h 6546017"/>
              <a:gd name="connsiteX10" fmla="*/ 15051178 w 15357178"/>
              <a:gd name="connsiteY10" fmla="*/ 1463025 h 6546017"/>
              <a:gd name="connsiteX11" fmla="*/ 15010643 w 15357178"/>
              <a:gd name="connsiteY11" fmla="*/ 2202228 h 6546017"/>
              <a:gd name="connsiteX12" fmla="*/ 15306748 w 15357178"/>
              <a:gd name="connsiteY12" fmla="*/ 3332453 h 6546017"/>
              <a:gd name="connsiteX13" fmla="*/ 13919650 w 15357178"/>
              <a:gd name="connsiteY13" fmla="*/ 4321796 h 6546017"/>
              <a:gd name="connsiteX14" fmla="*/ 13423092 w 15357178"/>
              <a:gd name="connsiteY14" fmla="*/ 5169536 h 6546017"/>
              <a:gd name="connsiteX15" fmla="*/ 11732473 w 15357178"/>
              <a:gd name="connsiteY15" fmla="*/ 5272180 h 6546017"/>
              <a:gd name="connsiteX16" fmla="*/ 10524323 w 15357178"/>
              <a:gd name="connsiteY16" fmla="*/ 6176561 h 6546017"/>
              <a:gd name="connsiteX17" fmla="*/ 8747937 w 15357178"/>
              <a:gd name="connsiteY17" fmla="*/ 5624530 h 6546017"/>
              <a:gd name="connsiteX18" fmla="*/ 7107332 w 15357178"/>
              <a:gd name="connsiteY18" fmla="*/ 5748382 h 6546017"/>
              <a:gd name="connsiteX19" fmla="*/ 6960886 w 15357178"/>
              <a:gd name="connsiteY19" fmla="*/ 5699250 h 6546017"/>
              <a:gd name="connsiteX20" fmla="*/ 6807099 w 15357178"/>
              <a:gd name="connsiteY20" fmla="*/ 5746125 h 6546017"/>
              <a:gd name="connsiteX21" fmla="*/ 5899414 w 15357178"/>
              <a:gd name="connsiteY21" fmla="*/ 5605072 h 6546017"/>
              <a:gd name="connsiteX22" fmla="*/ 4890854 w 15357178"/>
              <a:gd name="connsiteY22" fmla="*/ 6509454 h 6546017"/>
              <a:gd name="connsiteX23" fmla="*/ 3407932 w 15357178"/>
              <a:gd name="connsiteY23" fmla="*/ 5957423 h 6546017"/>
              <a:gd name="connsiteX24" fmla="*/ 1205111 w 15357178"/>
              <a:gd name="connsiteY24" fmla="*/ 5412006 h 6546017"/>
              <a:gd name="connsiteX25" fmla="*/ 236579 w 15357178"/>
              <a:gd name="connsiteY25" fmla="*/ 4805060 h 6546017"/>
              <a:gd name="connsiteX26" fmla="*/ 443532 w 15357178"/>
              <a:gd name="connsiteY26" fmla="*/ 3985783 h 6546017"/>
              <a:gd name="connsiteX27" fmla="*/ 6517 w 15357178"/>
              <a:gd name="connsiteY27" fmla="*/ 3145230 h 6546017"/>
              <a:gd name="connsiteX28" fmla="*/ 804616 w 15357178"/>
              <a:gd name="connsiteY28" fmla="*/ 2398120 h 6546017"/>
              <a:gd name="connsiteX29" fmla="*/ 812250 w 15357178"/>
              <a:gd name="connsiteY29" fmla="*/ 2378425 h 6546017"/>
              <a:gd name="connsiteX30" fmla="*/ 1167764 w 15357178"/>
              <a:gd name="connsiteY30" fmla="*/ 1305560 h 6546017"/>
              <a:gd name="connsiteX31" fmla="*/ 2897255 w 15357178"/>
              <a:gd name="connsiteY31" fmla="*/ 1060452 h 6546017"/>
              <a:gd name="connsiteX32" fmla="*/ 2897559 w 15357178"/>
              <a:gd name="connsiteY32" fmla="*/ 1059980 h 6546017"/>
              <a:gd name="connsiteX33" fmla="*/ 2896224 w 15357178"/>
              <a:gd name="connsiteY33" fmla="*/ 1059015 h 6546017"/>
              <a:gd name="connsiteX34" fmla="*/ 2897612 w 15357178"/>
              <a:gd name="connsiteY34" fmla="*/ 1059897 h 6546017"/>
              <a:gd name="connsiteX35" fmla="*/ 2967962 w 15357178"/>
              <a:gd name="connsiteY35" fmla="*/ 950505 h 6546017"/>
              <a:gd name="connsiteX36" fmla="*/ 4640984 w 15357178"/>
              <a:gd name="connsiteY36" fmla="*/ 806001 h 6546017"/>
              <a:gd name="connsiteX37" fmla="*/ 5320441 w 15357178"/>
              <a:gd name="connsiteY37" fmla="*/ 341375 h 6546017"/>
              <a:gd name="connsiteX38" fmla="*/ 5441194 w 15357178"/>
              <a:gd name="connsiteY38" fmla="*/ 332911 h 6546017"/>
              <a:gd name="connsiteX39" fmla="*/ 6083385 w 15357178"/>
              <a:gd name="connsiteY39" fmla="*/ 582796 h 6546017"/>
              <a:gd name="connsiteX40" fmla="*/ 6153132 w 15357178"/>
              <a:gd name="connsiteY40" fmla="*/ 658463 h 6546017"/>
              <a:gd name="connsiteX41" fmla="*/ 6160427 w 15357178"/>
              <a:gd name="connsiteY41" fmla="*/ 649017 h 6546017"/>
              <a:gd name="connsiteX42" fmla="*/ 6153746 w 15357178"/>
              <a:gd name="connsiteY42" fmla="*/ 659129 h 6546017"/>
              <a:gd name="connsiteX43" fmla="*/ 6163109 w 15357178"/>
              <a:gd name="connsiteY43" fmla="*/ 669287 h 6546017"/>
              <a:gd name="connsiteX44" fmla="*/ 7324770 w 15357178"/>
              <a:gd name="connsiteY44" fmla="*/ 411816 h 6546017"/>
              <a:gd name="connsiteX45" fmla="*/ 7538593 w 15357178"/>
              <a:gd name="connsiteY45" fmla="*/ 530704 h 6546017"/>
              <a:gd name="connsiteX46" fmla="*/ 7582444 w 15357178"/>
              <a:gd name="connsiteY46" fmla="*/ 566853 h 6546017"/>
              <a:gd name="connsiteX47" fmla="*/ 7601474 w 15357178"/>
              <a:gd name="connsiteY47" fmla="*/ 569035 h 6546017"/>
              <a:gd name="connsiteX48" fmla="*/ 8136199 w 15357178"/>
              <a:gd name="connsiteY48" fmla="*/ 727559 h 6546017"/>
              <a:gd name="connsiteX49" fmla="*/ 8136563 w 15357178"/>
              <a:gd name="connsiteY49" fmla="*/ 727087 h 6546017"/>
              <a:gd name="connsiteX50" fmla="*/ 8134963 w 15357178"/>
              <a:gd name="connsiteY50" fmla="*/ 726122 h 6546017"/>
              <a:gd name="connsiteX51" fmla="*/ 8136627 w 15357178"/>
              <a:gd name="connsiteY51" fmla="*/ 727004 h 6546017"/>
              <a:gd name="connsiteX52" fmla="*/ 8220899 w 15357178"/>
              <a:gd name="connsiteY52" fmla="*/ 617612 h 6546017"/>
              <a:gd name="connsiteX53" fmla="*/ 10225004 w 15357178"/>
              <a:gd name="connsiteY53" fmla="*/ 473108 h 6546017"/>
              <a:gd name="connsiteX54" fmla="*/ 11038923 w 15357178"/>
              <a:gd name="connsiteY54" fmla="*/ 8482 h 6546017"/>
              <a:gd name="connsiteX55" fmla="*/ 11183573 w 15357178"/>
              <a:gd name="connsiteY55" fmla="*/ 18 h 654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5357178" h="6546017">
                <a:moveTo>
                  <a:pt x="11183573" y="18"/>
                </a:moveTo>
                <a:cubicBezTo>
                  <a:pt x="11471663" y="-1462"/>
                  <a:pt x="11749013" y="88605"/>
                  <a:pt x="11952849" y="249903"/>
                </a:cubicBezTo>
                <a:lnTo>
                  <a:pt x="12036399" y="325570"/>
                </a:lnTo>
                <a:lnTo>
                  <a:pt x="12045138" y="316124"/>
                </a:lnTo>
                <a:lnTo>
                  <a:pt x="12037135" y="326236"/>
                </a:lnTo>
                <a:lnTo>
                  <a:pt x="12048351" y="336394"/>
                </a:lnTo>
                <a:cubicBezTo>
                  <a:pt x="12389935" y="18114"/>
                  <a:pt x="12954959" y="-86399"/>
                  <a:pt x="13439899" y="78923"/>
                </a:cubicBezTo>
                <a:cubicBezTo>
                  <a:pt x="13809413" y="204855"/>
                  <a:pt x="14074376" y="468507"/>
                  <a:pt x="14145560" y="781325"/>
                </a:cubicBezTo>
                <a:lnTo>
                  <a:pt x="14149379" y="782356"/>
                </a:lnTo>
                <a:lnTo>
                  <a:pt x="14301422" y="823435"/>
                </a:lnTo>
                <a:cubicBezTo>
                  <a:pt x="14654538" y="938803"/>
                  <a:pt x="14930067" y="1171196"/>
                  <a:pt x="15051178" y="1463025"/>
                </a:cubicBezTo>
                <a:cubicBezTo>
                  <a:pt x="15151775" y="1705113"/>
                  <a:pt x="15137439" y="1968047"/>
                  <a:pt x="15010643" y="2202228"/>
                </a:cubicBezTo>
                <a:cubicBezTo>
                  <a:pt x="15322320" y="2523384"/>
                  <a:pt x="15431320" y="2939707"/>
                  <a:pt x="15306748" y="3332453"/>
                </a:cubicBezTo>
                <a:cubicBezTo>
                  <a:pt x="15141147" y="3854582"/>
                  <a:pt x="14592931" y="4245604"/>
                  <a:pt x="13919650" y="4321796"/>
                </a:cubicBezTo>
                <a:cubicBezTo>
                  <a:pt x="13916436" y="4647695"/>
                  <a:pt x="13735263" y="4956774"/>
                  <a:pt x="13423092" y="5169536"/>
                </a:cubicBezTo>
                <a:cubicBezTo>
                  <a:pt x="12948779" y="5492848"/>
                  <a:pt x="12263633" y="5534394"/>
                  <a:pt x="11732473" y="5272180"/>
                </a:cubicBezTo>
                <a:cubicBezTo>
                  <a:pt x="11560692" y="5722573"/>
                  <a:pt x="11100715" y="6066874"/>
                  <a:pt x="10524323" y="6176561"/>
                </a:cubicBezTo>
                <a:cubicBezTo>
                  <a:pt x="9845109" y="6305799"/>
                  <a:pt x="9136235" y="6085562"/>
                  <a:pt x="8747937" y="5624530"/>
                </a:cubicBezTo>
                <a:cubicBezTo>
                  <a:pt x="8232409" y="5870680"/>
                  <a:pt x="7630230" y="5900544"/>
                  <a:pt x="7107332" y="5748382"/>
                </a:cubicBezTo>
                <a:lnTo>
                  <a:pt x="6960886" y="5699250"/>
                </a:lnTo>
                <a:lnTo>
                  <a:pt x="6807099" y="5746125"/>
                </a:lnTo>
                <a:cubicBezTo>
                  <a:pt x="6503893" y="5814184"/>
                  <a:pt x="6176547" y="5768956"/>
                  <a:pt x="5899414" y="5605072"/>
                </a:cubicBezTo>
                <a:cubicBezTo>
                  <a:pt x="5756012" y="6055466"/>
                  <a:pt x="5372025" y="6399766"/>
                  <a:pt x="4890854" y="6509454"/>
                </a:cubicBezTo>
                <a:cubicBezTo>
                  <a:pt x="4323848" y="6638692"/>
                  <a:pt x="3732083" y="6418455"/>
                  <a:pt x="3407932" y="5957423"/>
                </a:cubicBezTo>
                <a:cubicBezTo>
                  <a:pt x="2642846" y="6395022"/>
                  <a:pt x="1649141" y="6149052"/>
                  <a:pt x="1205111" y="5412006"/>
                </a:cubicBezTo>
                <a:cubicBezTo>
                  <a:pt x="768921" y="5460452"/>
                  <a:pt x="359348" y="5203844"/>
                  <a:pt x="236579" y="4805060"/>
                </a:cubicBezTo>
                <a:cubicBezTo>
                  <a:pt x="147649" y="4516537"/>
                  <a:pt x="226262" y="4205157"/>
                  <a:pt x="443532" y="3985783"/>
                </a:cubicBezTo>
                <a:cubicBezTo>
                  <a:pt x="135269" y="3813705"/>
                  <a:pt x="-36401" y="3483493"/>
                  <a:pt x="6517" y="3145230"/>
                </a:cubicBezTo>
                <a:cubicBezTo>
                  <a:pt x="56862" y="2749177"/>
                  <a:pt x="388234" y="2438947"/>
                  <a:pt x="804616" y="2398120"/>
                </a:cubicBezTo>
                <a:cubicBezTo>
                  <a:pt x="807092" y="2391507"/>
                  <a:pt x="809775" y="2385038"/>
                  <a:pt x="812250" y="2378425"/>
                </a:cubicBezTo>
                <a:cubicBezTo>
                  <a:pt x="756334" y="1988410"/>
                  <a:pt x="886737" y="1595088"/>
                  <a:pt x="1167764" y="1305560"/>
                </a:cubicBezTo>
                <a:cubicBezTo>
                  <a:pt x="1611795" y="848266"/>
                  <a:pt x="2331694" y="746341"/>
                  <a:pt x="2897255" y="1060452"/>
                </a:cubicBezTo>
                <a:lnTo>
                  <a:pt x="2897559" y="1059980"/>
                </a:lnTo>
                <a:lnTo>
                  <a:pt x="2896224" y="1059015"/>
                </a:lnTo>
                <a:lnTo>
                  <a:pt x="2897612" y="1059897"/>
                </a:lnTo>
                <a:lnTo>
                  <a:pt x="2967962" y="950505"/>
                </a:lnTo>
                <a:cubicBezTo>
                  <a:pt x="3350341" y="429773"/>
                  <a:pt x="4149264" y="346424"/>
                  <a:pt x="4640984" y="806001"/>
                </a:cubicBezTo>
                <a:cubicBezTo>
                  <a:pt x="4773244" y="554568"/>
                  <a:pt x="5027241" y="380765"/>
                  <a:pt x="5320441" y="341375"/>
                </a:cubicBezTo>
                <a:cubicBezTo>
                  <a:pt x="5360780" y="335948"/>
                  <a:pt x="5401111" y="333158"/>
                  <a:pt x="5441194" y="332911"/>
                </a:cubicBezTo>
                <a:cubicBezTo>
                  <a:pt x="5681691" y="331431"/>
                  <a:pt x="5913222" y="421498"/>
                  <a:pt x="6083385" y="582796"/>
                </a:cubicBezTo>
                <a:lnTo>
                  <a:pt x="6153132" y="658463"/>
                </a:lnTo>
                <a:lnTo>
                  <a:pt x="6160427" y="649017"/>
                </a:lnTo>
                <a:lnTo>
                  <a:pt x="6153746" y="659129"/>
                </a:lnTo>
                <a:lnTo>
                  <a:pt x="6163109" y="669287"/>
                </a:lnTo>
                <a:cubicBezTo>
                  <a:pt x="6448263" y="351007"/>
                  <a:pt x="6919943" y="246495"/>
                  <a:pt x="7324770" y="411816"/>
                </a:cubicBezTo>
                <a:cubicBezTo>
                  <a:pt x="7401887" y="443299"/>
                  <a:pt x="7473549" y="483390"/>
                  <a:pt x="7538593" y="530704"/>
                </a:cubicBezTo>
                <a:lnTo>
                  <a:pt x="7582444" y="566853"/>
                </a:lnTo>
                <a:lnTo>
                  <a:pt x="7601474" y="569035"/>
                </a:lnTo>
                <a:cubicBezTo>
                  <a:pt x="7785902" y="596506"/>
                  <a:pt x="7966828" y="649032"/>
                  <a:pt x="8136199" y="727559"/>
                </a:cubicBezTo>
                <a:lnTo>
                  <a:pt x="8136563" y="727087"/>
                </a:lnTo>
                <a:lnTo>
                  <a:pt x="8134963" y="726122"/>
                </a:lnTo>
                <a:lnTo>
                  <a:pt x="8136627" y="727004"/>
                </a:lnTo>
                <a:lnTo>
                  <a:pt x="8220899" y="617612"/>
                </a:lnTo>
                <a:cubicBezTo>
                  <a:pt x="8678948" y="96880"/>
                  <a:pt x="9635975" y="13531"/>
                  <a:pt x="10225004" y="473108"/>
                </a:cubicBezTo>
                <a:cubicBezTo>
                  <a:pt x="10383438" y="221675"/>
                  <a:pt x="10687699" y="47872"/>
                  <a:pt x="11038923" y="8482"/>
                </a:cubicBezTo>
                <a:cubicBezTo>
                  <a:pt x="11087244" y="3055"/>
                  <a:pt x="11135557" y="265"/>
                  <a:pt x="11183573" y="18"/>
                </a:cubicBezTo>
                <a:close/>
              </a:path>
            </a:pathLst>
          </a:custGeom>
          <a:solidFill>
            <a:srgbClr val="DEFC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1" name="PA_组合 75">
            <a:extLst>
              <a:ext uri="{FF2B5EF4-FFF2-40B4-BE49-F238E27FC236}">
                <a16:creationId xmlns:a16="http://schemas.microsoft.com/office/drawing/2014/main" id="{FD0DB94D-E24A-4160-A3C0-05C913E6034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-4162983" y="5382593"/>
            <a:ext cx="20771391" cy="6524058"/>
            <a:chOff x="-3320052" y="5254516"/>
            <a:chExt cx="20771391" cy="6524058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2" name="云形 79">
              <a:extLst>
                <a:ext uri="{FF2B5EF4-FFF2-40B4-BE49-F238E27FC236}">
                  <a16:creationId xmlns:a16="http://schemas.microsoft.com/office/drawing/2014/main" id="{AE9172DE-2CA7-4550-B501-8FA0B3132E3D}"/>
                </a:ext>
              </a:extLst>
            </p:cNvPr>
            <p:cNvSpPr/>
            <p:nvPr/>
          </p:nvSpPr>
          <p:spPr>
            <a:xfrm>
              <a:off x="1685446" y="5254516"/>
              <a:ext cx="9179102" cy="6210344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80">
              <a:extLst>
                <a:ext uri="{FF2B5EF4-FFF2-40B4-BE49-F238E27FC236}">
                  <a16:creationId xmlns:a16="http://schemas.microsoft.com/office/drawing/2014/main" id="{9820B30A-CB59-4EA9-B941-EA45A024DC51}"/>
                </a:ext>
              </a:extLst>
            </p:cNvPr>
            <p:cNvSpPr/>
            <p:nvPr/>
          </p:nvSpPr>
          <p:spPr>
            <a:xfrm>
              <a:off x="-3320052" y="5383692"/>
              <a:ext cx="20771391" cy="6394882"/>
            </a:xfrm>
            <a:custGeom>
              <a:avLst/>
              <a:gdLst>
                <a:gd name="connsiteX0" fmla="*/ 17183508 w 20771391"/>
                <a:gd name="connsiteY0" fmla="*/ 18 h 6394882"/>
                <a:gd name="connsiteX1" fmla="*/ 17844826 w 20771391"/>
                <a:gd name="connsiteY1" fmla="*/ 249903 h 6394882"/>
                <a:gd name="connsiteX2" fmla="*/ 17916650 w 20771391"/>
                <a:gd name="connsiteY2" fmla="*/ 325570 h 6394882"/>
                <a:gd name="connsiteX3" fmla="*/ 17924162 w 20771391"/>
                <a:gd name="connsiteY3" fmla="*/ 316124 h 6394882"/>
                <a:gd name="connsiteX4" fmla="*/ 17917282 w 20771391"/>
                <a:gd name="connsiteY4" fmla="*/ 326236 h 6394882"/>
                <a:gd name="connsiteX5" fmla="*/ 17926924 w 20771391"/>
                <a:gd name="connsiteY5" fmla="*/ 336394 h 6394882"/>
                <a:gd name="connsiteX6" fmla="*/ 19123182 w 20771391"/>
                <a:gd name="connsiteY6" fmla="*/ 78923 h 6394882"/>
                <a:gd name="connsiteX7" fmla="*/ 19729810 w 20771391"/>
                <a:gd name="connsiteY7" fmla="*/ 781325 h 6394882"/>
                <a:gd name="connsiteX8" fmla="*/ 19733094 w 20771391"/>
                <a:gd name="connsiteY8" fmla="*/ 782356 h 6394882"/>
                <a:gd name="connsiteX9" fmla="*/ 19863798 w 20771391"/>
                <a:gd name="connsiteY9" fmla="*/ 823435 h 6394882"/>
                <a:gd name="connsiteX10" fmla="*/ 20508334 w 20771391"/>
                <a:gd name="connsiteY10" fmla="*/ 1463025 h 6394882"/>
                <a:gd name="connsiteX11" fmla="*/ 20473488 w 20771391"/>
                <a:gd name="connsiteY11" fmla="*/ 2202228 h 6394882"/>
                <a:gd name="connsiteX12" fmla="*/ 20728038 w 20771391"/>
                <a:gd name="connsiteY12" fmla="*/ 3332453 h 6394882"/>
                <a:gd name="connsiteX13" fmla="*/ 19535604 w 20771391"/>
                <a:gd name="connsiteY13" fmla="*/ 4321796 h 6394882"/>
                <a:gd name="connsiteX14" fmla="*/ 19108734 w 20771391"/>
                <a:gd name="connsiteY14" fmla="*/ 5169536 h 6394882"/>
                <a:gd name="connsiteX15" fmla="*/ 17655376 w 20771391"/>
                <a:gd name="connsiteY15" fmla="*/ 5272180 h 6394882"/>
                <a:gd name="connsiteX16" fmla="*/ 16616778 w 20771391"/>
                <a:gd name="connsiteY16" fmla="*/ 6176561 h 6394882"/>
                <a:gd name="connsiteX17" fmla="*/ 15089690 w 20771391"/>
                <a:gd name="connsiteY17" fmla="*/ 5624530 h 6394882"/>
                <a:gd name="connsiteX18" fmla="*/ 13532209 w 20771391"/>
                <a:gd name="connsiteY18" fmla="*/ 5690966 h 6394882"/>
                <a:gd name="connsiteX19" fmla="*/ 13394962 w 20771391"/>
                <a:gd name="connsiteY19" fmla="*/ 5622178 h 6394882"/>
                <a:gd name="connsiteX20" fmla="*/ 13210654 w 20771391"/>
                <a:gd name="connsiteY20" fmla="*/ 5621940 h 6394882"/>
                <a:gd name="connsiteX21" fmla="*/ 12657652 w 20771391"/>
                <a:gd name="connsiteY21" fmla="*/ 5453938 h 6394882"/>
                <a:gd name="connsiteX22" fmla="*/ 11619054 w 20771391"/>
                <a:gd name="connsiteY22" fmla="*/ 6358319 h 6394882"/>
                <a:gd name="connsiteX23" fmla="*/ 10091966 w 20771391"/>
                <a:gd name="connsiteY23" fmla="*/ 5806288 h 6394882"/>
                <a:gd name="connsiteX24" fmla="*/ 7823537 w 20771391"/>
                <a:gd name="connsiteY24" fmla="*/ 5260870 h 6394882"/>
                <a:gd name="connsiteX25" fmla="*/ 7656903 w 20771391"/>
                <a:gd name="connsiteY25" fmla="*/ 5265056 h 6394882"/>
                <a:gd name="connsiteX26" fmla="*/ 7522673 w 20771391"/>
                <a:gd name="connsiteY26" fmla="*/ 5246285 h 6394882"/>
                <a:gd name="connsiteX27" fmla="*/ 7367687 w 20771391"/>
                <a:gd name="connsiteY27" fmla="*/ 5350379 h 6394882"/>
                <a:gd name="connsiteX28" fmla="*/ 6075118 w 20771391"/>
                <a:gd name="connsiteY28" fmla="*/ 5345032 h 6394882"/>
                <a:gd name="connsiteX29" fmla="*/ 5036520 w 20771391"/>
                <a:gd name="connsiteY29" fmla="*/ 6249413 h 6394882"/>
                <a:gd name="connsiteX30" fmla="*/ 3509431 w 20771391"/>
                <a:gd name="connsiteY30" fmla="*/ 5697382 h 6394882"/>
                <a:gd name="connsiteX31" fmla="*/ 1241004 w 20771391"/>
                <a:gd name="connsiteY31" fmla="*/ 5151964 h 6394882"/>
                <a:gd name="connsiteX32" fmla="*/ 243626 w 20771391"/>
                <a:gd name="connsiteY32" fmla="*/ 4545018 h 6394882"/>
                <a:gd name="connsiteX33" fmla="*/ 456743 w 20771391"/>
                <a:gd name="connsiteY33" fmla="*/ 3725742 h 6394882"/>
                <a:gd name="connsiteX34" fmla="*/ 6712 w 20771391"/>
                <a:gd name="connsiteY34" fmla="*/ 2885189 h 6394882"/>
                <a:gd name="connsiteX35" fmla="*/ 828582 w 20771391"/>
                <a:gd name="connsiteY35" fmla="*/ 2138079 h 6394882"/>
                <a:gd name="connsiteX36" fmla="*/ 836443 w 20771391"/>
                <a:gd name="connsiteY36" fmla="*/ 2118384 h 6394882"/>
                <a:gd name="connsiteX37" fmla="*/ 1202545 w 20771391"/>
                <a:gd name="connsiteY37" fmla="*/ 1045519 h 6394882"/>
                <a:gd name="connsiteX38" fmla="*/ 2983546 w 20771391"/>
                <a:gd name="connsiteY38" fmla="*/ 800411 h 6394882"/>
                <a:gd name="connsiteX39" fmla="*/ 2983859 w 20771391"/>
                <a:gd name="connsiteY39" fmla="*/ 799939 h 6394882"/>
                <a:gd name="connsiteX40" fmla="*/ 2982483 w 20771391"/>
                <a:gd name="connsiteY40" fmla="*/ 798974 h 6394882"/>
                <a:gd name="connsiteX41" fmla="*/ 2983913 w 20771391"/>
                <a:gd name="connsiteY41" fmla="*/ 799856 h 6394882"/>
                <a:gd name="connsiteX42" fmla="*/ 3056359 w 20771391"/>
                <a:gd name="connsiteY42" fmla="*/ 690464 h 6394882"/>
                <a:gd name="connsiteX43" fmla="*/ 4779207 w 20771391"/>
                <a:gd name="connsiteY43" fmla="*/ 545960 h 6394882"/>
                <a:gd name="connsiteX44" fmla="*/ 5478902 w 20771391"/>
                <a:gd name="connsiteY44" fmla="*/ 81334 h 6394882"/>
                <a:gd name="connsiteX45" fmla="*/ 5603251 w 20771391"/>
                <a:gd name="connsiteY45" fmla="*/ 72870 h 6394882"/>
                <a:gd name="connsiteX46" fmla="*/ 6264568 w 20771391"/>
                <a:gd name="connsiteY46" fmla="*/ 322755 h 6394882"/>
                <a:gd name="connsiteX47" fmla="*/ 6336392 w 20771391"/>
                <a:gd name="connsiteY47" fmla="*/ 398422 h 6394882"/>
                <a:gd name="connsiteX48" fmla="*/ 6343904 w 20771391"/>
                <a:gd name="connsiteY48" fmla="*/ 388976 h 6394882"/>
                <a:gd name="connsiteX49" fmla="*/ 6337025 w 20771391"/>
                <a:gd name="connsiteY49" fmla="*/ 399088 h 6394882"/>
                <a:gd name="connsiteX50" fmla="*/ 6346667 w 20771391"/>
                <a:gd name="connsiteY50" fmla="*/ 409246 h 6394882"/>
                <a:gd name="connsiteX51" fmla="*/ 7542925 w 20771391"/>
                <a:gd name="connsiteY51" fmla="*/ 151775 h 6394882"/>
                <a:gd name="connsiteX52" fmla="*/ 8149553 w 20771391"/>
                <a:gd name="connsiteY52" fmla="*/ 854177 h 6394882"/>
                <a:gd name="connsiteX53" fmla="*/ 8152836 w 20771391"/>
                <a:gd name="connsiteY53" fmla="*/ 855208 h 6394882"/>
                <a:gd name="connsiteX54" fmla="*/ 8197160 w 20771391"/>
                <a:gd name="connsiteY54" fmla="*/ 869139 h 6394882"/>
                <a:gd name="connsiteX55" fmla="*/ 8283464 w 20771391"/>
                <a:gd name="connsiteY55" fmla="*/ 831675 h 6394882"/>
                <a:gd name="connsiteX56" fmla="*/ 9566080 w 20771391"/>
                <a:gd name="connsiteY56" fmla="*/ 909317 h 6394882"/>
                <a:gd name="connsiteX57" fmla="*/ 9566393 w 20771391"/>
                <a:gd name="connsiteY57" fmla="*/ 908845 h 6394882"/>
                <a:gd name="connsiteX58" fmla="*/ 9565017 w 20771391"/>
                <a:gd name="connsiteY58" fmla="*/ 907880 h 6394882"/>
                <a:gd name="connsiteX59" fmla="*/ 9566447 w 20771391"/>
                <a:gd name="connsiteY59" fmla="*/ 908762 h 6394882"/>
                <a:gd name="connsiteX60" fmla="*/ 9638893 w 20771391"/>
                <a:gd name="connsiteY60" fmla="*/ 799370 h 6394882"/>
                <a:gd name="connsiteX61" fmla="*/ 11361741 w 20771391"/>
                <a:gd name="connsiteY61" fmla="*/ 654866 h 6394882"/>
                <a:gd name="connsiteX62" fmla="*/ 12061436 w 20771391"/>
                <a:gd name="connsiteY62" fmla="*/ 190240 h 6394882"/>
                <a:gd name="connsiteX63" fmla="*/ 12185784 w 20771391"/>
                <a:gd name="connsiteY63" fmla="*/ 181776 h 6394882"/>
                <a:gd name="connsiteX64" fmla="*/ 12847102 w 20771391"/>
                <a:gd name="connsiteY64" fmla="*/ 431661 h 6394882"/>
                <a:gd name="connsiteX65" fmla="*/ 12918926 w 20771391"/>
                <a:gd name="connsiteY65" fmla="*/ 507328 h 6394882"/>
                <a:gd name="connsiteX66" fmla="*/ 12926438 w 20771391"/>
                <a:gd name="connsiteY66" fmla="*/ 497882 h 6394882"/>
                <a:gd name="connsiteX67" fmla="*/ 12919558 w 20771391"/>
                <a:gd name="connsiteY67" fmla="*/ 507994 h 6394882"/>
                <a:gd name="connsiteX68" fmla="*/ 12929200 w 20771391"/>
                <a:gd name="connsiteY68" fmla="*/ 518152 h 6394882"/>
                <a:gd name="connsiteX69" fmla="*/ 14125458 w 20771391"/>
                <a:gd name="connsiteY69" fmla="*/ 260681 h 6394882"/>
                <a:gd name="connsiteX70" fmla="*/ 14597010 w 20771391"/>
                <a:gd name="connsiteY70" fmla="*/ 636575 h 6394882"/>
                <a:gd name="connsiteX71" fmla="*/ 14609605 w 20771391"/>
                <a:gd name="connsiteY71" fmla="*/ 658401 h 6394882"/>
                <a:gd name="connsiteX72" fmla="*/ 14636617 w 20771391"/>
                <a:gd name="connsiteY72" fmla="*/ 617612 h 6394882"/>
                <a:gd name="connsiteX73" fmla="*/ 16359465 w 20771391"/>
                <a:gd name="connsiteY73" fmla="*/ 473108 h 6394882"/>
                <a:gd name="connsiteX74" fmla="*/ 17059160 w 20771391"/>
                <a:gd name="connsiteY74" fmla="*/ 8482 h 6394882"/>
                <a:gd name="connsiteX75" fmla="*/ 17183508 w 20771391"/>
                <a:gd name="connsiteY75" fmla="*/ 18 h 639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0771391" h="6394882">
                  <a:moveTo>
                    <a:pt x="17183508" y="18"/>
                  </a:moveTo>
                  <a:cubicBezTo>
                    <a:pt x="17431168" y="-1462"/>
                    <a:pt x="17669594" y="88605"/>
                    <a:pt x="17844826" y="249903"/>
                  </a:cubicBezTo>
                  <a:lnTo>
                    <a:pt x="17916650" y="325570"/>
                  </a:lnTo>
                  <a:lnTo>
                    <a:pt x="17924162" y="316124"/>
                  </a:lnTo>
                  <a:lnTo>
                    <a:pt x="17917282" y="326236"/>
                  </a:lnTo>
                  <a:lnTo>
                    <a:pt x="17926924" y="336394"/>
                  </a:lnTo>
                  <a:cubicBezTo>
                    <a:pt x="18220570" y="18114"/>
                    <a:pt x="18706298" y="-86399"/>
                    <a:pt x="19123182" y="78923"/>
                  </a:cubicBezTo>
                  <a:cubicBezTo>
                    <a:pt x="19440839" y="204855"/>
                    <a:pt x="19668616" y="468507"/>
                    <a:pt x="19729810" y="781325"/>
                  </a:cubicBezTo>
                  <a:lnTo>
                    <a:pt x="19733094" y="782356"/>
                  </a:lnTo>
                  <a:lnTo>
                    <a:pt x="19863798" y="823435"/>
                  </a:lnTo>
                  <a:cubicBezTo>
                    <a:pt x="20167360" y="938803"/>
                    <a:pt x="20404220" y="1171196"/>
                    <a:pt x="20508334" y="1463025"/>
                  </a:cubicBezTo>
                  <a:cubicBezTo>
                    <a:pt x="20594812" y="1705113"/>
                    <a:pt x="20582490" y="1968047"/>
                    <a:pt x="20473488" y="2202228"/>
                  </a:cubicBezTo>
                  <a:cubicBezTo>
                    <a:pt x="20741424" y="2523384"/>
                    <a:pt x="20835128" y="2939707"/>
                    <a:pt x="20728038" y="3332453"/>
                  </a:cubicBezTo>
                  <a:cubicBezTo>
                    <a:pt x="20585676" y="3854582"/>
                    <a:pt x="20114398" y="4245604"/>
                    <a:pt x="19535604" y="4321796"/>
                  </a:cubicBezTo>
                  <a:cubicBezTo>
                    <a:pt x="19532842" y="4647695"/>
                    <a:pt x="19377095" y="4956774"/>
                    <a:pt x="19108734" y="5169536"/>
                  </a:cubicBezTo>
                  <a:cubicBezTo>
                    <a:pt x="18700986" y="5492848"/>
                    <a:pt x="18111994" y="5534394"/>
                    <a:pt x="17655376" y="5272180"/>
                  </a:cubicBezTo>
                  <a:cubicBezTo>
                    <a:pt x="17507703" y="5722573"/>
                    <a:pt x="17112279" y="6066874"/>
                    <a:pt x="16616778" y="6176561"/>
                  </a:cubicBezTo>
                  <a:cubicBezTo>
                    <a:pt x="16032884" y="6305799"/>
                    <a:pt x="15423494" y="6085562"/>
                    <a:pt x="15089690" y="5624530"/>
                  </a:cubicBezTo>
                  <a:cubicBezTo>
                    <a:pt x="14597269" y="5898030"/>
                    <a:pt x="14012885" y="5904510"/>
                    <a:pt x="13532209" y="5690966"/>
                  </a:cubicBezTo>
                  <a:lnTo>
                    <a:pt x="13394962" y="5622178"/>
                  </a:lnTo>
                  <a:lnTo>
                    <a:pt x="13210654" y="5621940"/>
                  </a:lnTo>
                  <a:cubicBezTo>
                    <a:pt x="13018731" y="5607882"/>
                    <a:pt x="12828884" y="5552268"/>
                    <a:pt x="12657652" y="5453938"/>
                  </a:cubicBezTo>
                  <a:cubicBezTo>
                    <a:pt x="12509979" y="5904331"/>
                    <a:pt x="12114555" y="6248632"/>
                    <a:pt x="11619054" y="6358319"/>
                  </a:cubicBezTo>
                  <a:cubicBezTo>
                    <a:pt x="11035160" y="6487557"/>
                    <a:pt x="10425771" y="6267320"/>
                    <a:pt x="10091966" y="5806288"/>
                  </a:cubicBezTo>
                  <a:cubicBezTo>
                    <a:pt x="9304093" y="6243888"/>
                    <a:pt x="8280793" y="5997918"/>
                    <a:pt x="7823537" y="5260870"/>
                  </a:cubicBezTo>
                  <a:cubicBezTo>
                    <a:pt x="7767390" y="5266926"/>
                    <a:pt x="7711671" y="5268215"/>
                    <a:pt x="7656903" y="5265056"/>
                  </a:cubicBezTo>
                  <a:lnTo>
                    <a:pt x="7522673" y="5246285"/>
                  </a:lnTo>
                  <a:lnTo>
                    <a:pt x="7367687" y="5350379"/>
                  </a:lnTo>
                  <a:cubicBezTo>
                    <a:pt x="6975548" y="5571340"/>
                    <a:pt x="6474659" y="5574469"/>
                    <a:pt x="6075118" y="5345032"/>
                  </a:cubicBezTo>
                  <a:cubicBezTo>
                    <a:pt x="5927445" y="5795425"/>
                    <a:pt x="5532021" y="6139726"/>
                    <a:pt x="5036520" y="6249413"/>
                  </a:cubicBezTo>
                  <a:cubicBezTo>
                    <a:pt x="4452627" y="6378651"/>
                    <a:pt x="3843237" y="6158414"/>
                    <a:pt x="3509431" y="5697382"/>
                  </a:cubicBezTo>
                  <a:cubicBezTo>
                    <a:pt x="2721559" y="6134982"/>
                    <a:pt x="1698259" y="5889012"/>
                    <a:pt x="1241004" y="5151964"/>
                  </a:cubicBezTo>
                  <a:cubicBezTo>
                    <a:pt x="791823" y="5200411"/>
                    <a:pt x="370052" y="4943803"/>
                    <a:pt x="243626" y="4545018"/>
                  </a:cubicBezTo>
                  <a:cubicBezTo>
                    <a:pt x="152048" y="4256496"/>
                    <a:pt x="233002" y="3945116"/>
                    <a:pt x="456743" y="3725742"/>
                  </a:cubicBezTo>
                  <a:cubicBezTo>
                    <a:pt x="139299" y="3553664"/>
                    <a:pt x="-37484" y="3223452"/>
                    <a:pt x="6712" y="2885189"/>
                  </a:cubicBezTo>
                  <a:cubicBezTo>
                    <a:pt x="58557" y="2489136"/>
                    <a:pt x="399799" y="2178906"/>
                    <a:pt x="828582" y="2138079"/>
                  </a:cubicBezTo>
                  <a:cubicBezTo>
                    <a:pt x="831131" y="2131466"/>
                    <a:pt x="833894" y="2124997"/>
                    <a:pt x="836443" y="2118384"/>
                  </a:cubicBezTo>
                  <a:cubicBezTo>
                    <a:pt x="778862" y="1728369"/>
                    <a:pt x="913148" y="1335047"/>
                    <a:pt x="1202545" y="1045519"/>
                  </a:cubicBezTo>
                  <a:cubicBezTo>
                    <a:pt x="1659800" y="588225"/>
                    <a:pt x="2401140" y="486300"/>
                    <a:pt x="2983546" y="800411"/>
                  </a:cubicBezTo>
                  <a:lnTo>
                    <a:pt x="2983859" y="799939"/>
                  </a:lnTo>
                  <a:lnTo>
                    <a:pt x="2982483" y="798974"/>
                  </a:lnTo>
                  <a:lnTo>
                    <a:pt x="2983913" y="799856"/>
                  </a:lnTo>
                  <a:lnTo>
                    <a:pt x="3056359" y="690464"/>
                  </a:lnTo>
                  <a:cubicBezTo>
                    <a:pt x="3450125" y="169732"/>
                    <a:pt x="4272843" y="86383"/>
                    <a:pt x="4779207" y="545960"/>
                  </a:cubicBezTo>
                  <a:cubicBezTo>
                    <a:pt x="4915407" y="294527"/>
                    <a:pt x="5176969" y="120724"/>
                    <a:pt x="5478902" y="81334"/>
                  </a:cubicBezTo>
                  <a:cubicBezTo>
                    <a:pt x="5520441" y="75907"/>
                    <a:pt x="5561974" y="73117"/>
                    <a:pt x="5603251" y="72870"/>
                  </a:cubicBezTo>
                  <a:cubicBezTo>
                    <a:pt x="5850910" y="71390"/>
                    <a:pt x="6089337" y="161457"/>
                    <a:pt x="6264568" y="322755"/>
                  </a:cubicBezTo>
                  <a:lnTo>
                    <a:pt x="6336392" y="398422"/>
                  </a:lnTo>
                  <a:lnTo>
                    <a:pt x="6343904" y="388976"/>
                  </a:lnTo>
                  <a:lnTo>
                    <a:pt x="6337025" y="399088"/>
                  </a:lnTo>
                  <a:lnTo>
                    <a:pt x="6346667" y="409246"/>
                  </a:lnTo>
                  <a:cubicBezTo>
                    <a:pt x="6640313" y="90966"/>
                    <a:pt x="7126040" y="-13546"/>
                    <a:pt x="7542925" y="151775"/>
                  </a:cubicBezTo>
                  <a:cubicBezTo>
                    <a:pt x="7860581" y="277707"/>
                    <a:pt x="8088358" y="541359"/>
                    <a:pt x="8149553" y="854177"/>
                  </a:cubicBezTo>
                  <a:lnTo>
                    <a:pt x="8152836" y="855208"/>
                  </a:lnTo>
                  <a:lnTo>
                    <a:pt x="8197160" y="869139"/>
                  </a:lnTo>
                  <a:lnTo>
                    <a:pt x="8283464" y="831675"/>
                  </a:lnTo>
                  <a:cubicBezTo>
                    <a:pt x="8690151" y="674057"/>
                    <a:pt x="9165676" y="693366"/>
                    <a:pt x="9566080" y="909317"/>
                  </a:cubicBezTo>
                  <a:lnTo>
                    <a:pt x="9566393" y="908845"/>
                  </a:lnTo>
                  <a:lnTo>
                    <a:pt x="9565017" y="907880"/>
                  </a:lnTo>
                  <a:lnTo>
                    <a:pt x="9566447" y="908762"/>
                  </a:lnTo>
                  <a:lnTo>
                    <a:pt x="9638893" y="799370"/>
                  </a:lnTo>
                  <a:cubicBezTo>
                    <a:pt x="10032659" y="278638"/>
                    <a:pt x="10855377" y="195289"/>
                    <a:pt x="11361741" y="654866"/>
                  </a:cubicBezTo>
                  <a:cubicBezTo>
                    <a:pt x="11497941" y="403433"/>
                    <a:pt x="11759502" y="229630"/>
                    <a:pt x="12061436" y="190240"/>
                  </a:cubicBezTo>
                  <a:cubicBezTo>
                    <a:pt x="12102975" y="184813"/>
                    <a:pt x="12144508" y="182023"/>
                    <a:pt x="12185784" y="181776"/>
                  </a:cubicBezTo>
                  <a:cubicBezTo>
                    <a:pt x="12433444" y="180296"/>
                    <a:pt x="12671870" y="270363"/>
                    <a:pt x="12847102" y="431661"/>
                  </a:cubicBezTo>
                  <a:lnTo>
                    <a:pt x="12918926" y="507328"/>
                  </a:lnTo>
                  <a:lnTo>
                    <a:pt x="12926438" y="497882"/>
                  </a:lnTo>
                  <a:lnTo>
                    <a:pt x="12919558" y="507994"/>
                  </a:lnTo>
                  <a:lnTo>
                    <a:pt x="12929200" y="518152"/>
                  </a:lnTo>
                  <a:cubicBezTo>
                    <a:pt x="13222846" y="199872"/>
                    <a:pt x="13708574" y="95360"/>
                    <a:pt x="14125458" y="260681"/>
                  </a:cubicBezTo>
                  <a:cubicBezTo>
                    <a:pt x="14323994" y="339389"/>
                    <a:pt x="14487420" y="471893"/>
                    <a:pt x="14597010" y="636575"/>
                  </a:cubicBezTo>
                  <a:lnTo>
                    <a:pt x="14609605" y="658401"/>
                  </a:lnTo>
                  <a:lnTo>
                    <a:pt x="14636617" y="617612"/>
                  </a:lnTo>
                  <a:cubicBezTo>
                    <a:pt x="15030383" y="96880"/>
                    <a:pt x="15853101" y="13531"/>
                    <a:pt x="16359465" y="473108"/>
                  </a:cubicBezTo>
                  <a:cubicBezTo>
                    <a:pt x="16495664" y="221675"/>
                    <a:pt x="16757226" y="47872"/>
                    <a:pt x="17059160" y="8482"/>
                  </a:cubicBezTo>
                  <a:cubicBezTo>
                    <a:pt x="17100699" y="3055"/>
                    <a:pt x="17142232" y="265"/>
                    <a:pt x="1718350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14657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11354 -0.0055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90261C07-C42A-4461-AC00-D0E75B1924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-1" y="-1"/>
            <a:ext cx="12540343" cy="70539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72175" y="1485937"/>
            <a:ext cx="66476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5" name="Picture 7" descr="Untitled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6" b="16359"/>
          <a:stretch>
            <a:fillRect/>
          </a:stretch>
        </p:blipFill>
        <p:spPr bwMode="auto">
          <a:xfrm>
            <a:off x="3645293" y="2409267"/>
            <a:ext cx="4901413" cy="39731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hape, icon&#10;&#10;Description automatically generated">
            <a:extLst>
              <a:ext uri="{FF2B5EF4-FFF2-40B4-BE49-F238E27FC236}">
                <a16:creationId xmlns:a16="http://schemas.microsoft.com/office/drawing/2014/main" id="{EBBCFA16-4FEF-48A6-9C8D-27B2D3C43E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06" b="98333" l="10000" r="90000">
                        <a14:foregroundMark x1="35417" y1="5694" x2="35417" y2="5694"/>
                        <a14:foregroundMark x1="38889" y1="8611" x2="38889" y2="8611"/>
                        <a14:foregroundMark x1="38889" y1="8611" x2="38889" y2="8611"/>
                        <a14:foregroundMark x1="39861" y1="5694" x2="45278" y2="48611"/>
                        <a14:foregroundMark x1="82083" y1="16806" x2="57639" y2="52083"/>
                        <a14:foregroundMark x1="48056" y1="45694" x2="41389" y2="51250"/>
                        <a14:foregroundMark x1="41389" y1="51250" x2="40833" y2="66111"/>
                        <a14:foregroundMark x1="40833" y1="66111" x2="61528" y2="66389"/>
                        <a14:foregroundMark x1="61528" y1="66389" x2="61250" y2="47639"/>
                        <a14:foregroundMark x1="61250" y1="47639" x2="48889" y2="45972"/>
                        <a14:foregroundMark x1="48889" y1="45972" x2="48750" y2="46111"/>
                        <a14:foregroundMark x1="41806" y1="44444" x2="33611" y2="51944"/>
                        <a14:foregroundMark x1="33611" y1="51944" x2="32083" y2="65833"/>
                        <a14:foregroundMark x1="32083" y1="65833" x2="40000" y2="76389"/>
                        <a14:foregroundMark x1="40000" y1="76389" x2="56528" y2="78056"/>
                        <a14:foregroundMark x1="56528" y1="78056" x2="65417" y2="71806"/>
                        <a14:foregroundMark x1="65417" y1="71806" x2="69028" y2="60694"/>
                        <a14:foregroundMark x1="69028" y1="60694" x2="66528" y2="49861"/>
                        <a14:foregroundMark x1="66528" y1="49861" x2="65556" y2="48333"/>
                        <a14:foregroundMark x1="51944" y1="80694" x2="51944" y2="80694"/>
                        <a14:foregroundMark x1="51667" y1="80694" x2="51667" y2="80694"/>
                        <a14:foregroundMark x1="42083" y1="88889" x2="42083" y2="88889"/>
                        <a14:foregroundMark x1="42083" y1="89167" x2="42083" y2="89167"/>
                        <a14:foregroundMark x1="45000" y1="76528" x2="44861" y2="77222"/>
                        <a14:foregroundMark x1="44861" y1="79722" x2="44583" y2="82917"/>
                        <a14:foregroundMark x1="37361" y1="91111" x2="37361" y2="91806"/>
                        <a14:foregroundMark x1="34722" y1="95000" x2="34722" y2="95000"/>
                        <a14:foregroundMark x1="48333" y1="85694" x2="48333" y2="85694"/>
                        <a14:foregroundMark x1="49444" y1="92361" x2="49306" y2="93056"/>
                        <a14:foregroundMark x1="45000" y1="94583" x2="45000" y2="94583"/>
                        <a14:foregroundMark x1="39167" y1="93611" x2="39167" y2="93611"/>
                        <a14:foregroundMark x1="41806" y1="89583" x2="41806" y2="89583"/>
                        <a14:foregroundMark x1="54722" y1="85000" x2="54722" y2="85000"/>
                        <a14:foregroundMark x1="43333" y1="78333" x2="41806" y2="81944"/>
                        <a14:foregroundMark x1="41806" y1="87917" x2="41806" y2="88611"/>
                        <a14:foregroundMark x1="42778" y1="88194" x2="44306" y2="89167"/>
                        <a14:foregroundMark x1="55417" y1="87222" x2="56111" y2="87222"/>
                        <a14:foregroundMark x1="50278" y1="81250" x2="50278" y2="81250"/>
                        <a14:foregroundMark x1="50278" y1="81667" x2="50278" y2="82917"/>
                        <a14:foregroundMark x1="47778" y1="87361" x2="47083" y2="89444"/>
                        <a14:foregroundMark x1="45833" y1="91389" x2="44028" y2="92778"/>
                        <a14:foregroundMark x1="38611" y1="94306" x2="37361" y2="95278"/>
                        <a14:foregroundMark x1="36389" y1="95278" x2="36389" y2="95278"/>
                        <a14:foregroundMark x1="35417" y1="96806" x2="35417" y2="96806"/>
                        <a14:foregroundMark x1="33472" y1="97778" x2="32778" y2="98333"/>
                        <a14:foregroundMark x1="32778" y1="98472" x2="34167" y2="98472"/>
                        <a14:foregroundMark x1="40556" y1="97222" x2="41667" y2="97222"/>
                        <a14:foregroundMark x1="59861" y1="87222" x2="59861" y2="87222"/>
                        <a14:foregroundMark x1="59861" y1="87222" x2="59861" y2="87222"/>
                        <a14:foregroundMark x1="58889" y1="91667" x2="58889" y2="91667"/>
                        <a14:foregroundMark x1="58889" y1="91667" x2="58889" y2="91667"/>
                        <a14:foregroundMark x1="31528" y1="82917" x2="31528" y2="82917"/>
                        <a14:foregroundMark x1="31528" y1="82917" x2="31528" y2="82917"/>
                        <a14:foregroundMark x1="30000" y1="86667" x2="30000" y2="86667"/>
                        <a14:foregroundMark x1="30000" y1="86667" x2="30000" y2="86667"/>
                        <a14:foregroundMark x1="37778" y1="1806" x2="37778" y2="1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90" y="3300631"/>
            <a:ext cx="3753311" cy="3753311"/>
          </a:xfrm>
          <a:prstGeom prst="rect">
            <a:avLst/>
          </a:prstGeom>
        </p:spPr>
      </p:pic>
      <p:pic>
        <p:nvPicPr>
          <p:cNvPr id="10" name="Picture 9" descr="Shape&#10;&#10;Description automatically generated">
            <a:extLst>
              <a:ext uri="{FF2B5EF4-FFF2-40B4-BE49-F238E27FC236}">
                <a16:creationId xmlns:a16="http://schemas.microsoft.com/office/drawing/2014/main" id="{9900B6D0-920B-4C6F-ADA7-1B528CDEAE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5625" y1="26875" x2="15625" y2="26875"/>
                        <a14:foregroundMark x1="15625" y1="26875" x2="15625" y2="26875"/>
                        <a14:foregroundMark x1="20469" y1="27344" x2="20469" y2="27344"/>
                        <a14:foregroundMark x1="19375" y1="26250" x2="19375" y2="26250"/>
                        <a14:foregroundMark x1="19375" y1="26250" x2="18750" y2="26250"/>
                        <a14:foregroundMark x1="20469" y1="24375" x2="17969" y2="27969"/>
                        <a14:foregroundMark x1="29531" y1="38750" x2="30469" y2="41406"/>
                        <a14:foregroundMark x1="30781" y1="40469" x2="31250" y2="41094"/>
                        <a14:foregroundMark x1="62187" y1="36094" x2="62187" y2="36094"/>
                        <a14:foregroundMark x1="62187" y1="36094" x2="62187" y2="36094"/>
                        <a14:foregroundMark x1="63438" y1="35469" x2="65156" y2="3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856" y="3895205"/>
            <a:ext cx="3645920" cy="380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9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7707" y="-4588933"/>
            <a:ext cx="22245608" cy="14478000"/>
          </a:xfrm>
          <a:prstGeom prst="rect">
            <a:avLst/>
          </a:prstGeom>
        </p:spPr>
      </p:pic>
      <p:sp>
        <p:nvSpPr>
          <p:cNvPr id="15" name="Text Box 37"/>
          <p:cNvSpPr txBox="1">
            <a:spLocks noChangeArrowheads="1"/>
          </p:cNvSpPr>
          <p:nvPr/>
        </p:nvSpPr>
        <p:spPr bwMode="auto">
          <a:xfrm>
            <a:off x="843237" y="1182436"/>
            <a:ext cx="10725875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Trời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thu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mát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mẻ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Trên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bờ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sông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con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đang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cố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sức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tập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chạy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con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thấy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thế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liền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mỉa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mai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>
                <a:latin typeface="HP001 4 hàng" pitchFamily="34" charset="0"/>
                <a:cs typeface="Times New Roman" pitchFamily="18" charset="0"/>
              </a:rPr>
              <a:t>-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Đã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gọi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chậm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như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mà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cũng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đòi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tập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chạy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đáp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Anh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đừng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giễu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tôi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!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Anh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với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tôi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thử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chạy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coi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ai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hơn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!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ngạc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nhiên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mà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dám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chạy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với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sao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? Ta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chấp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chú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em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nửa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đường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đó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!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không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nói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gì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Biết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mình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chậm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chạp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dốc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sức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chạy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thật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nhanh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Thỏ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nhìn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theo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mỉm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cười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nghĩ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: “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Chả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việc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gì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mà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vội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gần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tới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đích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mình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phóng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cũng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thừa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sức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thắng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cuộc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.”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Vì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vậy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cứ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nhởn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nhơ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nhìn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trời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mây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cây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cỏ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  </a:t>
            </a:r>
          </a:p>
          <a:p>
            <a:pPr eaLnBrk="1" hangingPunct="1">
              <a:spcBef>
                <a:spcPct val="50000"/>
              </a:spcBef>
            </a:pP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Lúc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sực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nhớ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đến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cuộc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ngẩng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đầu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lên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thấy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đã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gần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tới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đích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,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bèn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vắt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chân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lên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cổ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mà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chạy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Nhưng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muộn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mất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rồi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Rùa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đã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tới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đích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trước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b="1" dirty="0" err="1">
                <a:latin typeface="HP001 4 hàng" pitchFamily="34" charset="0"/>
                <a:cs typeface="Times New Roman" pitchFamily="18" charset="0"/>
              </a:rPr>
              <a:t>nó</a:t>
            </a:r>
            <a:r>
              <a:rPr lang="en-US" b="1" dirty="0">
                <a:latin typeface="HP001 4 hàng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747791" y="188536"/>
            <a:ext cx="8029401" cy="646331"/>
          </a:xfrm>
          <a:custGeom>
            <a:avLst/>
            <a:gdLst>
              <a:gd name="connsiteX0" fmla="*/ 0 w 8029401"/>
              <a:gd name="connsiteY0" fmla="*/ 0 h 646331"/>
              <a:gd name="connsiteX1" fmla="*/ 412941 w 8029401"/>
              <a:gd name="connsiteY1" fmla="*/ 0 h 646331"/>
              <a:gd name="connsiteX2" fmla="*/ 825881 w 8029401"/>
              <a:gd name="connsiteY2" fmla="*/ 0 h 646331"/>
              <a:gd name="connsiteX3" fmla="*/ 1158528 w 8029401"/>
              <a:gd name="connsiteY3" fmla="*/ 0 h 646331"/>
              <a:gd name="connsiteX4" fmla="*/ 1892645 w 8029401"/>
              <a:gd name="connsiteY4" fmla="*/ 0 h 646331"/>
              <a:gd name="connsiteX5" fmla="*/ 2225291 w 8029401"/>
              <a:gd name="connsiteY5" fmla="*/ 0 h 646331"/>
              <a:gd name="connsiteX6" fmla="*/ 2638232 w 8029401"/>
              <a:gd name="connsiteY6" fmla="*/ 0 h 646331"/>
              <a:gd name="connsiteX7" fmla="*/ 3131466 w 8029401"/>
              <a:gd name="connsiteY7" fmla="*/ 0 h 646331"/>
              <a:gd name="connsiteX8" fmla="*/ 3544407 w 8029401"/>
              <a:gd name="connsiteY8" fmla="*/ 0 h 646331"/>
              <a:gd name="connsiteX9" fmla="*/ 4278524 w 8029401"/>
              <a:gd name="connsiteY9" fmla="*/ 0 h 646331"/>
              <a:gd name="connsiteX10" fmla="*/ 4771758 w 8029401"/>
              <a:gd name="connsiteY10" fmla="*/ 0 h 646331"/>
              <a:gd name="connsiteX11" fmla="*/ 5264993 w 8029401"/>
              <a:gd name="connsiteY11" fmla="*/ 0 h 646331"/>
              <a:gd name="connsiteX12" fmla="*/ 5838522 w 8029401"/>
              <a:gd name="connsiteY12" fmla="*/ 0 h 646331"/>
              <a:gd name="connsiteX13" fmla="*/ 6251462 w 8029401"/>
              <a:gd name="connsiteY13" fmla="*/ 0 h 646331"/>
              <a:gd name="connsiteX14" fmla="*/ 6664403 w 8029401"/>
              <a:gd name="connsiteY14" fmla="*/ 0 h 646331"/>
              <a:gd name="connsiteX15" fmla="*/ 7077343 w 8029401"/>
              <a:gd name="connsiteY15" fmla="*/ 0 h 646331"/>
              <a:gd name="connsiteX16" fmla="*/ 8029401 w 8029401"/>
              <a:gd name="connsiteY16" fmla="*/ 0 h 646331"/>
              <a:gd name="connsiteX17" fmla="*/ 8029401 w 8029401"/>
              <a:gd name="connsiteY17" fmla="*/ 323166 h 646331"/>
              <a:gd name="connsiteX18" fmla="*/ 8029401 w 8029401"/>
              <a:gd name="connsiteY18" fmla="*/ 646331 h 646331"/>
              <a:gd name="connsiteX19" fmla="*/ 7455872 w 8029401"/>
              <a:gd name="connsiteY19" fmla="*/ 646331 h 646331"/>
              <a:gd name="connsiteX20" fmla="*/ 7123226 w 8029401"/>
              <a:gd name="connsiteY20" fmla="*/ 646331 h 646331"/>
              <a:gd name="connsiteX21" fmla="*/ 6469403 w 8029401"/>
              <a:gd name="connsiteY21" fmla="*/ 646331 h 646331"/>
              <a:gd name="connsiteX22" fmla="*/ 5976168 w 8029401"/>
              <a:gd name="connsiteY22" fmla="*/ 646331 h 646331"/>
              <a:gd name="connsiteX23" fmla="*/ 5242052 w 8029401"/>
              <a:gd name="connsiteY23" fmla="*/ 646331 h 646331"/>
              <a:gd name="connsiteX24" fmla="*/ 4507935 w 8029401"/>
              <a:gd name="connsiteY24" fmla="*/ 646331 h 646331"/>
              <a:gd name="connsiteX25" fmla="*/ 4175289 w 8029401"/>
              <a:gd name="connsiteY25" fmla="*/ 646331 h 646331"/>
              <a:gd name="connsiteX26" fmla="*/ 3521466 w 8029401"/>
              <a:gd name="connsiteY26" fmla="*/ 646331 h 646331"/>
              <a:gd name="connsiteX27" fmla="*/ 3028231 w 8029401"/>
              <a:gd name="connsiteY27" fmla="*/ 646331 h 646331"/>
              <a:gd name="connsiteX28" fmla="*/ 2294115 w 8029401"/>
              <a:gd name="connsiteY28" fmla="*/ 646331 h 646331"/>
              <a:gd name="connsiteX29" fmla="*/ 1559998 w 8029401"/>
              <a:gd name="connsiteY29" fmla="*/ 646331 h 646331"/>
              <a:gd name="connsiteX30" fmla="*/ 1227351 w 8029401"/>
              <a:gd name="connsiteY30" fmla="*/ 646331 h 646331"/>
              <a:gd name="connsiteX31" fmla="*/ 894705 w 8029401"/>
              <a:gd name="connsiteY31" fmla="*/ 646331 h 646331"/>
              <a:gd name="connsiteX32" fmla="*/ 0 w 8029401"/>
              <a:gd name="connsiteY32" fmla="*/ 646331 h 646331"/>
              <a:gd name="connsiteX33" fmla="*/ 0 w 8029401"/>
              <a:gd name="connsiteY33" fmla="*/ 316702 h 646331"/>
              <a:gd name="connsiteX34" fmla="*/ 0 w 8029401"/>
              <a:gd name="connsiteY3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029401" h="646331" extrusionOk="0">
                <a:moveTo>
                  <a:pt x="0" y="0"/>
                </a:moveTo>
                <a:cubicBezTo>
                  <a:pt x="101226" y="-1356"/>
                  <a:pt x="287825" y="8984"/>
                  <a:pt x="412941" y="0"/>
                </a:cubicBezTo>
                <a:cubicBezTo>
                  <a:pt x="538057" y="-8984"/>
                  <a:pt x="679496" y="6990"/>
                  <a:pt x="825881" y="0"/>
                </a:cubicBezTo>
                <a:cubicBezTo>
                  <a:pt x="972266" y="-6990"/>
                  <a:pt x="1043514" y="29929"/>
                  <a:pt x="1158528" y="0"/>
                </a:cubicBezTo>
                <a:cubicBezTo>
                  <a:pt x="1273542" y="-29929"/>
                  <a:pt x="1563660" y="8889"/>
                  <a:pt x="1892645" y="0"/>
                </a:cubicBezTo>
                <a:cubicBezTo>
                  <a:pt x="2221630" y="-8889"/>
                  <a:pt x="2147844" y="13300"/>
                  <a:pt x="2225291" y="0"/>
                </a:cubicBezTo>
                <a:cubicBezTo>
                  <a:pt x="2302738" y="-13300"/>
                  <a:pt x="2498818" y="23089"/>
                  <a:pt x="2638232" y="0"/>
                </a:cubicBezTo>
                <a:cubicBezTo>
                  <a:pt x="2777646" y="-23089"/>
                  <a:pt x="2920186" y="18453"/>
                  <a:pt x="3131466" y="0"/>
                </a:cubicBezTo>
                <a:cubicBezTo>
                  <a:pt x="3342746" y="-18453"/>
                  <a:pt x="3350558" y="1420"/>
                  <a:pt x="3544407" y="0"/>
                </a:cubicBezTo>
                <a:cubicBezTo>
                  <a:pt x="3738256" y="-1420"/>
                  <a:pt x="4117169" y="30759"/>
                  <a:pt x="4278524" y="0"/>
                </a:cubicBezTo>
                <a:cubicBezTo>
                  <a:pt x="4439879" y="-30759"/>
                  <a:pt x="4581486" y="27559"/>
                  <a:pt x="4771758" y="0"/>
                </a:cubicBezTo>
                <a:cubicBezTo>
                  <a:pt x="4962030" y="-27559"/>
                  <a:pt x="5123137" y="16160"/>
                  <a:pt x="5264993" y="0"/>
                </a:cubicBezTo>
                <a:cubicBezTo>
                  <a:pt x="5406850" y="-16160"/>
                  <a:pt x="5601252" y="41450"/>
                  <a:pt x="5838522" y="0"/>
                </a:cubicBezTo>
                <a:cubicBezTo>
                  <a:pt x="6075792" y="-41450"/>
                  <a:pt x="6049786" y="37975"/>
                  <a:pt x="6251462" y="0"/>
                </a:cubicBezTo>
                <a:cubicBezTo>
                  <a:pt x="6453138" y="-37975"/>
                  <a:pt x="6515760" y="49284"/>
                  <a:pt x="6664403" y="0"/>
                </a:cubicBezTo>
                <a:cubicBezTo>
                  <a:pt x="6813046" y="-49284"/>
                  <a:pt x="6906725" y="39354"/>
                  <a:pt x="7077343" y="0"/>
                </a:cubicBezTo>
                <a:cubicBezTo>
                  <a:pt x="7247961" y="-39354"/>
                  <a:pt x="7615347" y="44618"/>
                  <a:pt x="8029401" y="0"/>
                </a:cubicBezTo>
                <a:cubicBezTo>
                  <a:pt x="8036377" y="82041"/>
                  <a:pt x="8019782" y="188296"/>
                  <a:pt x="8029401" y="323166"/>
                </a:cubicBezTo>
                <a:cubicBezTo>
                  <a:pt x="8039020" y="458036"/>
                  <a:pt x="8026741" y="526132"/>
                  <a:pt x="8029401" y="646331"/>
                </a:cubicBezTo>
                <a:cubicBezTo>
                  <a:pt x="7903292" y="651066"/>
                  <a:pt x="7695828" y="577601"/>
                  <a:pt x="7455872" y="646331"/>
                </a:cubicBezTo>
                <a:cubicBezTo>
                  <a:pt x="7215916" y="715061"/>
                  <a:pt x="7223381" y="629615"/>
                  <a:pt x="7123226" y="646331"/>
                </a:cubicBezTo>
                <a:cubicBezTo>
                  <a:pt x="7023071" y="663047"/>
                  <a:pt x="6630076" y="620725"/>
                  <a:pt x="6469403" y="646331"/>
                </a:cubicBezTo>
                <a:cubicBezTo>
                  <a:pt x="6308730" y="671937"/>
                  <a:pt x="6150782" y="631445"/>
                  <a:pt x="5976168" y="646331"/>
                </a:cubicBezTo>
                <a:cubicBezTo>
                  <a:pt x="5801554" y="661217"/>
                  <a:pt x="5518667" y="617220"/>
                  <a:pt x="5242052" y="646331"/>
                </a:cubicBezTo>
                <a:cubicBezTo>
                  <a:pt x="4965437" y="675442"/>
                  <a:pt x="4719069" y="586872"/>
                  <a:pt x="4507935" y="646331"/>
                </a:cubicBezTo>
                <a:cubicBezTo>
                  <a:pt x="4296801" y="705790"/>
                  <a:pt x="4289038" y="617790"/>
                  <a:pt x="4175289" y="646331"/>
                </a:cubicBezTo>
                <a:cubicBezTo>
                  <a:pt x="4061540" y="674872"/>
                  <a:pt x="3725231" y="577478"/>
                  <a:pt x="3521466" y="646331"/>
                </a:cubicBezTo>
                <a:cubicBezTo>
                  <a:pt x="3317701" y="715184"/>
                  <a:pt x="3185547" y="629705"/>
                  <a:pt x="3028231" y="646331"/>
                </a:cubicBezTo>
                <a:cubicBezTo>
                  <a:pt x="2870916" y="662957"/>
                  <a:pt x="2458697" y="584015"/>
                  <a:pt x="2294115" y="646331"/>
                </a:cubicBezTo>
                <a:cubicBezTo>
                  <a:pt x="2129533" y="708647"/>
                  <a:pt x="1759560" y="584145"/>
                  <a:pt x="1559998" y="646331"/>
                </a:cubicBezTo>
                <a:cubicBezTo>
                  <a:pt x="1360436" y="708517"/>
                  <a:pt x="1386821" y="646082"/>
                  <a:pt x="1227351" y="646331"/>
                </a:cubicBezTo>
                <a:cubicBezTo>
                  <a:pt x="1067881" y="646580"/>
                  <a:pt x="1042025" y="631752"/>
                  <a:pt x="894705" y="646331"/>
                </a:cubicBezTo>
                <a:cubicBezTo>
                  <a:pt x="747385" y="660910"/>
                  <a:pt x="308853" y="626173"/>
                  <a:pt x="0" y="646331"/>
                </a:cubicBezTo>
                <a:cubicBezTo>
                  <a:pt x="-4337" y="508397"/>
                  <a:pt x="22308" y="418041"/>
                  <a:pt x="0" y="316702"/>
                </a:cubicBezTo>
                <a:cubicBezTo>
                  <a:pt x="-22308" y="215363"/>
                  <a:pt x="24647" y="97197"/>
                  <a:pt x="0" y="0"/>
                </a:cubicBezTo>
                <a:close/>
              </a:path>
            </a:pathLst>
          </a:custGeom>
          <a:noFill/>
          <a:ln w="28575">
            <a:solidFill>
              <a:schemeClr val="accent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FA41B8E-297D-4B37-9EA4-26E354951E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8"/>
          <a:stretch/>
        </p:blipFill>
        <p:spPr>
          <a:xfrm>
            <a:off x="9175679" y="834867"/>
            <a:ext cx="2807214" cy="2629646"/>
          </a:xfrm>
          <a:prstGeom prst="ellipse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411C33F2-A152-44E4-9FB0-42B2B33AE4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04" b="5506"/>
          <a:stretch/>
        </p:blipFill>
        <p:spPr>
          <a:xfrm>
            <a:off x="10103904" y="3211032"/>
            <a:ext cx="2028123" cy="141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72" y="-943496"/>
            <a:ext cx="10429336" cy="8744992"/>
          </a:xfrm>
          <a:prstGeom prst="rect">
            <a:avLst/>
          </a:prstGeom>
        </p:spPr>
      </p:pic>
      <p:sp>
        <p:nvSpPr>
          <p:cNvPr id="6" name="Text Box 37"/>
          <p:cNvSpPr txBox="1">
            <a:spLocks noChangeArrowheads="1"/>
          </p:cNvSpPr>
          <p:nvPr/>
        </p:nvSpPr>
        <p:spPr bwMode="auto">
          <a:xfrm>
            <a:off x="1942168" y="3429000"/>
            <a:ext cx="8534400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Trời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mùa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thu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mát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mẻ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.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Trên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bờ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</a:p>
          <a:p>
            <a:pPr algn="ctr"/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sông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,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một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con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rùa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đang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cố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</a:p>
          <a:p>
            <a:pPr algn="ctr"/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sức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tập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chạy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UTM French Vanilla" panose="02040603050506020204" pitchFamily="18" charset="0"/>
                <a:ea typeface="Snell" pitchFamily="34" charset="0"/>
                <a:cs typeface="Snell" pitchFamily="34" charset="0"/>
              </a:rPr>
              <a:t>.</a:t>
            </a:r>
            <a:endParaRPr lang="en-US" sz="4500" dirty="0">
              <a:solidFill>
                <a:schemeClr val="accent5">
                  <a:lumMod val="50000"/>
                </a:schemeClr>
              </a:solidFill>
              <a:latin typeface="UTM French Vanilla" panose="02040603050506020204" pitchFamily="18" charset="0"/>
              <a:ea typeface="Snell" pitchFamily="34" charset="0"/>
              <a:cs typeface="Snell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2279728" y="897333"/>
            <a:ext cx="8029401" cy="646331"/>
          </a:xfrm>
          <a:custGeom>
            <a:avLst/>
            <a:gdLst>
              <a:gd name="connsiteX0" fmla="*/ 0 w 8029401"/>
              <a:gd name="connsiteY0" fmla="*/ 0 h 646331"/>
              <a:gd name="connsiteX1" fmla="*/ 412941 w 8029401"/>
              <a:gd name="connsiteY1" fmla="*/ 0 h 646331"/>
              <a:gd name="connsiteX2" fmla="*/ 825881 w 8029401"/>
              <a:gd name="connsiteY2" fmla="*/ 0 h 646331"/>
              <a:gd name="connsiteX3" fmla="*/ 1158528 w 8029401"/>
              <a:gd name="connsiteY3" fmla="*/ 0 h 646331"/>
              <a:gd name="connsiteX4" fmla="*/ 1892645 w 8029401"/>
              <a:gd name="connsiteY4" fmla="*/ 0 h 646331"/>
              <a:gd name="connsiteX5" fmla="*/ 2225291 w 8029401"/>
              <a:gd name="connsiteY5" fmla="*/ 0 h 646331"/>
              <a:gd name="connsiteX6" fmla="*/ 2638232 w 8029401"/>
              <a:gd name="connsiteY6" fmla="*/ 0 h 646331"/>
              <a:gd name="connsiteX7" fmla="*/ 3131466 w 8029401"/>
              <a:gd name="connsiteY7" fmla="*/ 0 h 646331"/>
              <a:gd name="connsiteX8" fmla="*/ 3544407 w 8029401"/>
              <a:gd name="connsiteY8" fmla="*/ 0 h 646331"/>
              <a:gd name="connsiteX9" fmla="*/ 4278524 w 8029401"/>
              <a:gd name="connsiteY9" fmla="*/ 0 h 646331"/>
              <a:gd name="connsiteX10" fmla="*/ 4771758 w 8029401"/>
              <a:gd name="connsiteY10" fmla="*/ 0 h 646331"/>
              <a:gd name="connsiteX11" fmla="*/ 5264993 w 8029401"/>
              <a:gd name="connsiteY11" fmla="*/ 0 h 646331"/>
              <a:gd name="connsiteX12" fmla="*/ 5838522 w 8029401"/>
              <a:gd name="connsiteY12" fmla="*/ 0 h 646331"/>
              <a:gd name="connsiteX13" fmla="*/ 6251462 w 8029401"/>
              <a:gd name="connsiteY13" fmla="*/ 0 h 646331"/>
              <a:gd name="connsiteX14" fmla="*/ 6664403 w 8029401"/>
              <a:gd name="connsiteY14" fmla="*/ 0 h 646331"/>
              <a:gd name="connsiteX15" fmla="*/ 7077343 w 8029401"/>
              <a:gd name="connsiteY15" fmla="*/ 0 h 646331"/>
              <a:gd name="connsiteX16" fmla="*/ 8029401 w 8029401"/>
              <a:gd name="connsiteY16" fmla="*/ 0 h 646331"/>
              <a:gd name="connsiteX17" fmla="*/ 8029401 w 8029401"/>
              <a:gd name="connsiteY17" fmla="*/ 323166 h 646331"/>
              <a:gd name="connsiteX18" fmla="*/ 8029401 w 8029401"/>
              <a:gd name="connsiteY18" fmla="*/ 646331 h 646331"/>
              <a:gd name="connsiteX19" fmla="*/ 7455872 w 8029401"/>
              <a:gd name="connsiteY19" fmla="*/ 646331 h 646331"/>
              <a:gd name="connsiteX20" fmla="*/ 7123226 w 8029401"/>
              <a:gd name="connsiteY20" fmla="*/ 646331 h 646331"/>
              <a:gd name="connsiteX21" fmla="*/ 6469403 w 8029401"/>
              <a:gd name="connsiteY21" fmla="*/ 646331 h 646331"/>
              <a:gd name="connsiteX22" fmla="*/ 5976168 w 8029401"/>
              <a:gd name="connsiteY22" fmla="*/ 646331 h 646331"/>
              <a:gd name="connsiteX23" fmla="*/ 5242052 w 8029401"/>
              <a:gd name="connsiteY23" fmla="*/ 646331 h 646331"/>
              <a:gd name="connsiteX24" fmla="*/ 4507935 w 8029401"/>
              <a:gd name="connsiteY24" fmla="*/ 646331 h 646331"/>
              <a:gd name="connsiteX25" fmla="*/ 4175289 w 8029401"/>
              <a:gd name="connsiteY25" fmla="*/ 646331 h 646331"/>
              <a:gd name="connsiteX26" fmla="*/ 3521466 w 8029401"/>
              <a:gd name="connsiteY26" fmla="*/ 646331 h 646331"/>
              <a:gd name="connsiteX27" fmla="*/ 3028231 w 8029401"/>
              <a:gd name="connsiteY27" fmla="*/ 646331 h 646331"/>
              <a:gd name="connsiteX28" fmla="*/ 2294115 w 8029401"/>
              <a:gd name="connsiteY28" fmla="*/ 646331 h 646331"/>
              <a:gd name="connsiteX29" fmla="*/ 1559998 w 8029401"/>
              <a:gd name="connsiteY29" fmla="*/ 646331 h 646331"/>
              <a:gd name="connsiteX30" fmla="*/ 1227351 w 8029401"/>
              <a:gd name="connsiteY30" fmla="*/ 646331 h 646331"/>
              <a:gd name="connsiteX31" fmla="*/ 894705 w 8029401"/>
              <a:gd name="connsiteY31" fmla="*/ 646331 h 646331"/>
              <a:gd name="connsiteX32" fmla="*/ 0 w 8029401"/>
              <a:gd name="connsiteY32" fmla="*/ 646331 h 646331"/>
              <a:gd name="connsiteX33" fmla="*/ 0 w 8029401"/>
              <a:gd name="connsiteY33" fmla="*/ 316702 h 646331"/>
              <a:gd name="connsiteX34" fmla="*/ 0 w 8029401"/>
              <a:gd name="connsiteY3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029401" h="646331" extrusionOk="0">
                <a:moveTo>
                  <a:pt x="0" y="0"/>
                </a:moveTo>
                <a:cubicBezTo>
                  <a:pt x="101226" y="-1356"/>
                  <a:pt x="287825" y="8984"/>
                  <a:pt x="412941" y="0"/>
                </a:cubicBezTo>
                <a:cubicBezTo>
                  <a:pt x="538057" y="-8984"/>
                  <a:pt x="679496" y="6990"/>
                  <a:pt x="825881" y="0"/>
                </a:cubicBezTo>
                <a:cubicBezTo>
                  <a:pt x="972266" y="-6990"/>
                  <a:pt x="1043514" y="29929"/>
                  <a:pt x="1158528" y="0"/>
                </a:cubicBezTo>
                <a:cubicBezTo>
                  <a:pt x="1273542" y="-29929"/>
                  <a:pt x="1563660" y="8889"/>
                  <a:pt x="1892645" y="0"/>
                </a:cubicBezTo>
                <a:cubicBezTo>
                  <a:pt x="2221630" y="-8889"/>
                  <a:pt x="2147844" y="13300"/>
                  <a:pt x="2225291" y="0"/>
                </a:cubicBezTo>
                <a:cubicBezTo>
                  <a:pt x="2302738" y="-13300"/>
                  <a:pt x="2498818" y="23089"/>
                  <a:pt x="2638232" y="0"/>
                </a:cubicBezTo>
                <a:cubicBezTo>
                  <a:pt x="2777646" y="-23089"/>
                  <a:pt x="2920186" y="18453"/>
                  <a:pt x="3131466" y="0"/>
                </a:cubicBezTo>
                <a:cubicBezTo>
                  <a:pt x="3342746" y="-18453"/>
                  <a:pt x="3350558" y="1420"/>
                  <a:pt x="3544407" y="0"/>
                </a:cubicBezTo>
                <a:cubicBezTo>
                  <a:pt x="3738256" y="-1420"/>
                  <a:pt x="4117169" y="30759"/>
                  <a:pt x="4278524" y="0"/>
                </a:cubicBezTo>
                <a:cubicBezTo>
                  <a:pt x="4439879" y="-30759"/>
                  <a:pt x="4581486" y="27559"/>
                  <a:pt x="4771758" y="0"/>
                </a:cubicBezTo>
                <a:cubicBezTo>
                  <a:pt x="4962030" y="-27559"/>
                  <a:pt x="5123137" y="16160"/>
                  <a:pt x="5264993" y="0"/>
                </a:cubicBezTo>
                <a:cubicBezTo>
                  <a:pt x="5406850" y="-16160"/>
                  <a:pt x="5601252" y="41450"/>
                  <a:pt x="5838522" y="0"/>
                </a:cubicBezTo>
                <a:cubicBezTo>
                  <a:pt x="6075792" y="-41450"/>
                  <a:pt x="6049786" y="37975"/>
                  <a:pt x="6251462" y="0"/>
                </a:cubicBezTo>
                <a:cubicBezTo>
                  <a:pt x="6453138" y="-37975"/>
                  <a:pt x="6515760" y="49284"/>
                  <a:pt x="6664403" y="0"/>
                </a:cubicBezTo>
                <a:cubicBezTo>
                  <a:pt x="6813046" y="-49284"/>
                  <a:pt x="6906725" y="39354"/>
                  <a:pt x="7077343" y="0"/>
                </a:cubicBezTo>
                <a:cubicBezTo>
                  <a:pt x="7247961" y="-39354"/>
                  <a:pt x="7615347" y="44618"/>
                  <a:pt x="8029401" y="0"/>
                </a:cubicBezTo>
                <a:cubicBezTo>
                  <a:pt x="8036377" y="82041"/>
                  <a:pt x="8019782" y="188296"/>
                  <a:pt x="8029401" y="323166"/>
                </a:cubicBezTo>
                <a:cubicBezTo>
                  <a:pt x="8039020" y="458036"/>
                  <a:pt x="8026741" y="526132"/>
                  <a:pt x="8029401" y="646331"/>
                </a:cubicBezTo>
                <a:cubicBezTo>
                  <a:pt x="7903292" y="651066"/>
                  <a:pt x="7695828" y="577601"/>
                  <a:pt x="7455872" y="646331"/>
                </a:cubicBezTo>
                <a:cubicBezTo>
                  <a:pt x="7215916" y="715061"/>
                  <a:pt x="7223381" y="629615"/>
                  <a:pt x="7123226" y="646331"/>
                </a:cubicBezTo>
                <a:cubicBezTo>
                  <a:pt x="7023071" y="663047"/>
                  <a:pt x="6630076" y="620725"/>
                  <a:pt x="6469403" y="646331"/>
                </a:cubicBezTo>
                <a:cubicBezTo>
                  <a:pt x="6308730" y="671937"/>
                  <a:pt x="6150782" y="631445"/>
                  <a:pt x="5976168" y="646331"/>
                </a:cubicBezTo>
                <a:cubicBezTo>
                  <a:pt x="5801554" y="661217"/>
                  <a:pt x="5518667" y="617220"/>
                  <a:pt x="5242052" y="646331"/>
                </a:cubicBezTo>
                <a:cubicBezTo>
                  <a:pt x="4965437" y="675442"/>
                  <a:pt x="4719069" y="586872"/>
                  <a:pt x="4507935" y="646331"/>
                </a:cubicBezTo>
                <a:cubicBezTo>
                  <a:pt x="4296801" y="705790"/>
                  <a:pt x="4289038" y="617790"/>
                  <a:pt x="4175289" y="646331"/>
                </a:cubicBezTo>
                <a:cubicBezTo>
                  <a:pt x="4061540" y="674872"/>
                  <a:pt x="3725231" y="577478"/>
                  <a:pt x="3521466" y="646331"/>
                </a:cubicBezTo>
                <a:cubicBezTo>
                  <a:pt x="3317701" y="715184"/>
                  <a:pt x="3185547" y="629705"/>
                  <a:pt x="3028231" y="646331"/>
                </a:cubicBezTo>
                <a:cubicBezTo>
                  <a:pt x="2870916" y="662957"/>
                  <a:pt x="2458697" y="584015"/>
                  <a:pt x="2294115" y="646331"/>
                </a:cubicBezTo>
                <a:cubicBezTo>
                  <a:pt x="2129533" y="708647"/>
                  <a:pt x="1759560" y="584145"/>
                  <a:pt x="1559998" y="646331"/>
                </a:cubicBezTo>
                <a:cubicBezTo>
                  <a:pt x="1360436" y="708517"/>
                  <a:pt x="1386821" y="646082"/>
                  <a:pt x="1227351" y="646331"/>
                </a:cubicBezTo>
                <a:cubicBezTo>
                  <a:pt x="1067881" y="646580"/>
                  <a:pt x="1042025" y="631752"/>
                  <a:pt x="894705" y="646331"/>
                </a:cubicBezTo>
                <a:cubicBezTo>
                  <a:pt x="747385" y="660910"/>
                  <a:pt x="308853" y="626173"/>
                  <a:pt x="0" y="646331"/>
                </a:cubicBezTo>
                <a:cubicBezTo>
                  <a:pt x="-4337" y="508397"/>
                  <a:pt x="22308" y="418041"/>
                  <a:pt x="0" y="316702"/>
                </a:cubicBezTo>
                <a:cubicBezTo>
                  <a:pt x="-22308" y="215363"/>
                  <a:pt x="24647" y="97197"/>
                  <a:pt x="0" y="0"/>
                </a:cubicBezTo>
                <a:close/>
              </a:path>
            </a:pathLst>
          </a:custGeom>
          <a:noFill/>
          <a:ln w="28575">
            <a:solidFill>
              <a:srgbClr val="0070C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b="1" dirty="0" err="1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6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3600" b="1" dirty="0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7C8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endParaRPr lang="en-US" sz="3600" b="1" dirty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186DEC5A-9282-4B8D-8F40-D8F8110BA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16388" y="3429000"/>
            <a:ext cx="5663639" cy="362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4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571495" y="260128"/>
            <a:ext cx="9049009" cy="1200329"/>
          </a:xfrm>
          <a:custGeom>
            <a:avLst/>
            <a:gdLst>
              <a:gd name="connsiteX0" fmla="*/ 0 w 9049009"/>
              <a:gd name="connsiteY0" fmla="*/ 0 h 1200329"/>
              <a:gd name="connsiteX1" fmla="*/ 384583 w 9049009"/>
              <a:gd name="connsiteY1" fmla="*/ 0 h 1200329"/>
              <a:gd name="connsiteX2" fmla="*/ 769166 w 9049009"/>
              <a:gd name="connsiteY2" fmla="*/ 0 h 1200329"/>
              <a:gd name="connsiteX3" fmla="*/ 1063259 w 9049009"/>
              <a:gd name="connsiteY3" fmla="*/ 0 h 1200329"/>
              <a:gd name="connsiteX4" fmla="*/ 1809802 w 9049009"/>
              <a:gd name="connsiteY4" fmla="*/ 0 h 1200329"/>
              <a:gd name="connsiteX5" fmla="*/ 2103895 w 9049009"/>
              <a:gd name="connsiteY5" fmla="*/ 0 h 1200329"/>
              <a:gd name="connsiteX6" fmla="*/ 2488477 w 9049009"/>
              <a:gd name="connsiteY6" fmla="*/ 0 h 1200329"/>
              <a:gd name="connsiteX7" fmla="*/ 2963550 w 9049009"/>
              <a:gd name="connsiteY7" fmla="*/ 0 h 1200329"/>
              <a:gd name="connsiteX8" fmla="*/ 3348133 w 9049009"/>
              <a:gd name="connsiteY8" fmla="*/ 0 h 1200329"/>
              <a:gd name="connsiteX9" fmla="*/ 4094677 w 9049009"/>
              <a:gd name="connsiteY9" fmla="*/ 0 h 1200329"/>
              <a:gd name="connsiteX10" fmla="*/ 4569750 w 9049009"/>
              <a:gd name="connsiteY10" fmla="*/ 0 h 1200329"/>
              <a:gd name="connsiteX11" fmla="*/ 5044823 w 9049009"/>
              <a:gd name="connsiteY11" fmla="*/ 0 h 1200329"/>
              <a:gd name="connsiteX12" fmla="*/ 5610386 w 9049009"/>
              <a:gd name="connsiteY12" fmla="*/ 0 h 1200329"/>
              <a:gd name="connsiteX13" fmla="*/ 5994968 w 9049009"/>
              <a:gd name="connsiteY13" fmla="*/ 0 h 1200329"/>
              <a:gd name="connsiteX14" fmla="*/ 6379551 w 9049009"/>
              <a:gd name="connsiteY14" fmla="*/ 0 h 1200329"/>
              <a:gd name="connsiteX15" fmla="*/ 6764134 w 9049009"/>
              <a:gd name="connsiteY15" fmla="*/ 0 h 1200329"/>
              <a:gd name="connsiteX16" fmla="*/ 7329697 w 9049009"/>
              <a:gd name="connsiteY16" fmla="*/ 0 h 1200329"/>
              <a:gd name="connsiteX17" fmla="*/ 7895260 w 9049009"/>
              <a:gd name="connsiteY17" fmla="*/ 0 h 1200329"/>
              <a:gd name="connsiteX18" fmla="*/ 9049009 w 9049009"/>
              <a:gd name="connsiteY18" fmla="*/ 0 h 1200329"/>
              <a:gd name="connsiteX19" fmla="*/ 9049009 w 9049009"/>
              <a:gd name="connsiteY19" fmla="*/ 376103 h 1200329"/>
              <a:gd name="connsiteX20" fmla="*/ 9049009 w 9049009"/>
              <a:gd name="connsiteY20" fmla="*/ 788216 h 1200329"/>
              <a:gd name="connsiteX21" fmla="*/ 9049009 w 9049009"/>
              <a:gd name="connsiteY21" fmla="*/ 1200329 h 1200329"/>
              <a:gd name="connsiteX22" fmla="*/ 8664426 w 9049009"/>
              <a:gd name="connsiteY22" fmla="*/ 1200329 h 1200329"/>
              <a:gd name="connsiteX23" fmla="*/ 7917883 w 9049009"/>
              <a:gd name="connsiteY23" fmla="*/ 1200329 h 1200329"/>
              <a:gd name="connsiteX24" fmla="*/ 7171340 w 9049009"/>
              <a:gd name="connsiteY24" fmla="*/ 1200329 h 1200329"/>
              <a:gd name="connsiteX25" fmla="*/ 6877247 w 9049009"/>
              <a:gd name="connsiteY25" fmla="*/ 1200329 h 1200329"/>
              <a:gd name="connsiteX26" fmla="*/ 6221194 w 9049009"/>
              <a:gd name="connsiteY26" fmla="*/ 1200329 h 1200329"/>
              <a:gd name="connsiteX27" fmla="*/ 5746121 w 9049009"/>
              <a:gd name="connsiteY27" fmla="*/ 1200329 h 1200329"/>
              <a:gd name="connsiteX28" fmla="*/ 4999577 w 9049009"/>
              <a:gd name="connsiteY28" fmla="*/ 1200329 h 1200329"/>
              <a:gd name="connsiteX29" fmla="*/ 4253034 w 9049009"/>
              <a:gd name="connsiteY29" fmla="*/ 1200329 h 1200329"/>
              <a:gd name="connsiteX30" fmla="*/ 3958941 w 9049009"/>
              <a:gd name="connsiteY30" fmla="*/ 1200329 h 1200329"/>
              <a:gd name="connsiteX31" fmla="*/ 3664849 w 9049009"/>
              <a:gd name="connsiteY31" fmla="*/ 1200329 h 1200329"/>
              <a:gd name="connsiteX32" fmla="*/ 3280266 w 9049009"/>
              <a:gd name="connsiteY32" fmla="*/ 1200329 h 1200329"/>
              <a:gd name="connsiteX33" fmla="*/ 2624213 w 9049009"/>
              <a:gd name="connsiteY33" fmla="*/ 1200329 h 1200329"/>
              <a:gd name="connsiteX34" fmla="*/ 1968159 w 9049009"/>
              <a:gd name="connsiteY34" fmla="*/ 1200329 h 1200329"/>
              <a:gd name="connsiteX35" fmla="*/ 1312106 w 9049009"/>
              <a:gd name="connsiteY35" fmla="*/ 1200329 h 1200329"/>
              <a:gd name="connsiteX36" fmla="*/ 1018014 w 9049009"/>
              <a:gd name="connsiteY36" fmla="*/ 1200329 h 1200329"/>
              <a:gd name="connsiteX37" fmla="*/ 0 w 9049009"/>
              <a:gd name="connsiteY37" fmla="*/ 1200329 h 1200329"/>
              <a:gd name="connsiteX38" fmla="*/ 0 w 9049009"/>
              <a:gd name="connsiteY38" fmla="*/ 776213 h 1200329"/>
              <a:gd name="connsiteX39" fmla="*/ 0 w 9049009"/>
              <a:gd name="connsiteY39" fmla="*/ 376103 h 1200329"/>
              <a:gd name="connsiteX40" fmla="*/ 0 w 9049009"/>
              <a:gd name="connsiteY40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049009" h="1200329" extrusionOk="0">
                <a:moveTo>
                  <a:pt x="0" y="0"/>
                </a:moveTo>
                <a:cubicBezTo>
                  <a:pt x="152058" y="-23853"/>
                  <a:pt x="215257" y="2271"/>
                  <a:pt x="384583" y="0"/>
                </a:cubicBezTo>
                <a:cubicBezTo>
                  <a:pt x="553909" y="-2271"/>
                  <a:pt x="690744" y="24594"/>
                  <a:pt x="769166" y="0"/>
                </a:cubicBezTo>
                <a:cubicBezTo>
                  <a:pt x="847588" y="-24594"/>
                  <a:pt x="972771" y="15946"/>
                  <a:pt x="1063259" y="0"/>
                </a:cubicBezTo>
                <a:cubicBezTo>
                  <a:pt x="1153747" y="-15946"/>
                  <a:pt x="1476802" y="80886"/>
                  <a:pt x="1809802" y="0"/>
                </a:cubicBezTo>
                <a:cubicBezTo>
                  <a:pt x="2142802" y="-80886"/>
                  <a:pt x="2003651" y="8131"/>
                  <a:pt x="2103895" y="0"/>
                </a:cubicBezTo>
                <a:cubicBezTo>
                  <a:pt x="2204139" y="-8131"/>
                  <a:pt x="2339082" y="18969"/>
                  <a:pt x="2488477" y="0"/>
                </a:cubicBezTo>
                <a:cubicBezTo>
                  <a:pt x="2637872" y="-18969"/>
                  <a:pt x="2844203" y="48485"/>
                  <a:pt x="2963550" y="0"/>
                </a:cubicBezTo>
                <a:cubicBezTo>
                  <a:pt x="3082897" y="-48485"/>
                  <a:pt x="3170492" y="20364"/>
                  <a:pt x="3348133" y="0"/>
                </a:cubicBezTo>
                <a:cubicBezTo>
                  <a:pt x="3525774" y="-20364"/>
                  <a:pt x="3908297" y="71303"/>
                  <a:pt x="4094677" y="0"/>
                </a:cubicBezTo>
                <a:cubicBezTo>
                  <a:pt x="4281057" y="-71303"/>
                  <a:pt x="4447481" y="19257"/>
                  <a:pt x="4569750" y="0"/>
                </a:cubicBezTo>
                <a:cubicBezTo>
                  <a:pt x="4692019" y="-19257"/>
                  <a:pt x="4870044" y="36804"/>
                  <a:pt x="5044823" y="0"/>
                </a:cubicBezTo>
                <a:cubicBezTo>
                  <a:pt x="5219602" y="-36804"/>
                  <a:pt x="5358234" y="41519"/>
                  <a:pt x="5610386" y="0"/>
                </a:cubicBezTo>
                <a:cubicBezTo>
                  <a:pt x="5862538" y="-41519"/>
                  <a:pt x="5909659" y="30536"/>
                  <a:pt x="5994968" y="0"/>
                </a:cubicBezTo>
                <a:cubicBezTo>
                  <a:pt x="6080277" y="-30536"/>
                  <a:pt x="6221818" y="16091"/>
                  <a:pt x="6379551" y="0"/>
                </a:cubicBezTo>
                <a:cubicBezTo>
                  <a:pt x="6537284" y="-16091"/>
                  <a:pt x="6594185" y="7896"/>
                  <a:pt x="6764134" y="0"/>
                </a:cubicBezTo>
                <a:cubicBezTo>
                  <a:pt x="6934083" y="-7896"/>
                  <a:pt x="7075289" y="17738"/>
                  <a:pt x="7329697" y="0"/>
                </a:cubicBezTo>
                <a:cubicBezTo>
                  <a:pt x="7584105" y="-17738"/>
                  <a:pt x="7753956" y="46461"/>
                  <a:pt x="7895260" y="0"/>
                </a:cubicBezTo>
                <a:cubicBezTo>
                  <a:pt x="8036564" y="-46461"/>
                  <a:pt x="8547960" y="26505"/>
                  <a:pt x="9049009" y="0"/>
                </a:cubicBezTo>
                <a:cubicBezTo>
                  <a:pt x="9077182" y="100918"/>
                  <a:pt x="9040305" y="204173"/>
                  <a:pt x="9049009" y="376103"/>
                </a:cubicBezTo>
                <a:cubicBezTo>
                  <a:pt x="9057713" y="548033"/>
                  <a:pt x="9043625" y="604350"/>
                  <a:pt x="9049009" y="788216"/>
                </a:cubicBezTo>
                <a:cubicBezTo>
                  <a:pt x="9054393" y="972082"/>
                  <a:pt x="9022330" y="1072226"/>
                  <a:pt x="9049009" y="1200329"/>
                </a:cubicBezTo>
                <a:cubicBezTo>
                  <a:pt x="8944108" y="1207003"/>
                  <a:pt x="8750184" y="1172447"/>
                  <a:pt x="8664426" y="1200329"/>
                </a:cubicBezTo>
                <a:cubicBezTo>
                  <a:pt x="8578668" y="1228211"/>
                  <a:pt x="8140228" y="1147857"/>
                  <a:pt x="7917883" y="1200329"/>
                </a:cubicBezTo>
                <a:cubicBezTo>
                  <a:pt x="7695538" y="1252801"/>
                  <a:pt x="7515242" y="1152810"/>
                  <a:pt x="7171340" y="1200329"/>
                </a:cubicBezTo>
                <a:cubicBezTo>
                  <a:pt x="6827438" y="1247848"/>
                  <a:pt x="7010298" y="1182644"/>
                  <a:pt x="6877247" y="1200329"/>
                </a:cubicBezTo>
                <a:cubicBezTo>
                  <a:pt x="6744196" y="1218014"/>
                  <a:pt x="6380306" y="1124627"/>
                  <a:pt x="6221194" y="1200329"/>
                </a:cubicBezTo>
                <a:cubicBezTo>
                  <a:pt x="6062082" y="1276031"/>
                  <a:pt x="5948039" y="1167898"/>
                  <a:pt x="5746121" y="1200329"/>
                </a:cubicBezTo>
                <a:cubicBezTo>
                  <a:pt x="5544203" y="1232760"/>
                  <a:pt x="5344376" y="1171491"/>
                  <a:pt x="4999577" y="1200329"/>
                </a:cubicBezTo>
                <a:cubicBezTo>
                  <a:pt x="4654778" y="1229167"/>
                  <a:pt x="4505310" y="1113411"/>
                  <a:pt x="4253034" y="1200329"/>
                </a:cubicBezTo>
                <a:cubicBezTo>
                  <a:pt x="4000758" y="1287247"/>
                  <a:pt x="4036664" y="1190272"/>
                  <a:pt x="3958941" y="1200329"/>
                </a:cubicBezTo>
                <a:cubicBezTo>
                  <a:pt x="3881218" y="1210386"/>
                  <a:pt x="3775919" y="1194065"/>
                  <a:pt x="3664849" y="1200329"/>
                </a:cubicBezTo>
                <a:cubicBezTo>
                  <a:pt x="3553779" y="1206593"/>
                  <a:pt x="3359250" y="1155630"/>
                  <a:pt x="3280266" y="1200329"/>
                </a:cubicBezTo>
                <a:cubicBezTo>
                  <a:pt x="3201282" y="1245028"/>
                  <a:pt x="2942874" y="1139191"/>
                  <a:pt x="2624213" y="1200329"/>
                </a:cubicBezTo>
                <a:cubicBezTo>
                  <a:pt x="2305552" y="1261467"/>
                  <a:pt x="2230363" y="1160003"/>
                  <a:pt x="1968159" y="1200329"/>
                </a:cubicBezTo>
                <a:cubicBezTo>
                  <a:pt x="1705955" y="1240655"/>
                  <a:pt x="1510388" y="1187686"/>
                  <a:pt x="1312106" y="1200329"/>
                </a:cubicBezTo>
                <a:cubicBezTo>
                  <a:pt x="1113824" y="1212972"/>
                  <a:pt x="1162036" y="1174762"/>
                  <a:pt x="1018014" y="1200329"/>
                </a:cubicBezTo>
                <a:cubicBezTo>
                  <a:pt x="873992" y="1225896"/>
                  <a:pt x="432481" y="1163058"/>
                  <a:pt x="0" y="1200329"/>
                </a:cubicBezTo>
                <a:cubicBezTo>
                  <a:pt x="-10472" y="1112456"/>
                  <a:pt x="31357" y="911633"/>
                  <a:pt x="0" y="776213"/>
                </a:cubicBezTo>
                <a:cubicBezTo>
                  <a:pt x="-31357" y="640793"/>
                  <a:pt x="6343" y="478848"/>
                  <a:pt x="0" y="376103"/>
                </a:cubicBezTo>
                <a:cubicBezTo>
                  <a:pt x="-6343" y="273358"/>
                  <a:pt x="15732" y="78358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2060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3.Cách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128" y="-780585"/>
            <a:ext cx="12344400" cy="7722066"/>
          </a:xfrm>
          <a:prstGeom prst="rect">
            <a:avLst/>
          </a:prstGeom>
        </p:spPr>
      </p:pic>
      <p:sp>
        <p:nvSpPr>
          <p:cNvPr id="6" name="Text Box 37"/>
          <p:cNvSpPr txBox="1">
            <a:spLocks noChangeArrowheads="1"/>
          </p:cNvSpPr>
          <p:nvPr/>
        </p:nvSpPr>
        <p:spPr bwMode="auto">
          <a:xfrm>
            <a:off x="794333" y="2501170"/>
            <a:ext cx="8534400" cy="2616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Trong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muôn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loài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,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rùa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vốn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nổi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tiếng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là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chậm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chạp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,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còn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thỏ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thì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chạy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nhanh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như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bay.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Thế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mà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có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một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con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rùa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dám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chạy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thi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với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thỏ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và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thắng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cả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thỏ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.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Vì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sao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có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chuyện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ngược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đời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như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vậy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?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Sau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đây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,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em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xin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kể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đầu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đuôi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câu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câu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chuyện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 </a:t>
            </a:r>
            <a:r>
              <a:rPr lang="en-US" sz="2800" b="1" dirty="0" err="1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ấy</a:t>
            </a:r>
            <a:r>
              <a:rPr lang="en-US" sz="2800" b="1" dirty="0">
                <a:solidFill>
                  <a:srgbClr val="FF7C80"/>
                </a:solidFill>
                <a:latin typeface="Snell" pitchFamily="34" charset="0"/>
                <a:ea typeface="Snell" pitchFamily="34" charset="0"/>
                <a:cs typeface="Snell" pitchFamily="34" charset="0"/>
              </a:rPr>
              <a:t>.</a:t>
            </a:r>
          </a:p>
        </p:txBody>
      </p:sp>
      <p:pic>
        <p:nvPicPr>
          <p:cNvPr id="8" name="Picture 7" descr="Shape, icon&#10;&#10;Description automatically generated">
            <a:extLst>
              <a:ext uri="{FF2B5EF4-FFF2-40B4-BE49-F238E27FC236}">
                <a16:creationId xmlns:a16="http://schemas.microsoft.com/office/drawing/2014/main" id="{1EB20A3E-CE2F-4C53-90A6-4DA986AA8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06" b="98333" l="10000" r="90000">
                        <a14:foregroundMark x1="35417" y1="5694" x2="35417" y2="5694"/>
                        <a14:foregroundMark x1="38889" y1="8611" x2="38889" y2="8611"/>
                        <a14:foregroundMark x1="38889" y1="8611" x2="38889" y2="8611"/>
                        <a14:foregroundMark x1="39861" y1="5694" x2="45278" y2="48611"/>
                        <a14:foregroundMark x1="82083" y1="16806" x2="57639" y2="52083"/>
                        <a14:foregroundMark x1="48056" y1="45694" x2="41389" y2="51250"/>
                        <a14:foregroundMark x1="41389" y1="51250" x2="40833" y2="66111"/>
                        <a14:foregroundMark x1="40833" y1="66111" x2="61528" y2="66389"/>
                        <a14:foregroundMark x1="61528" y1="66389" x2="61250" y2="47639"/>
                        <a14:foregroundMark x1="61250" y1="47639" x2="48889" y2="45972"/>
                        <a14:foregroundMark x1="48889" y1="45972" x2="48750" y2="46111"/>
                        <a14:foregroundMark x1="41806" y1="44444" x2="33611" y2="51944"/>
                        <a14:foregroundMark x1="33611" y1="51944" x2="32083" y2="65833"/>
                        <a14:foregroundMark x1="32083" y1="65833" x2="40000" y2="76389"/>
                        <a14:foregroundMark x1="40000" y1="76389" x2="56528" y2="78056"/>
                        <a14:foregroundMark x1="56528" y1="78056" x2="65417" y2="71806"/>
                        <a14:foregroundMark x1="65417" y1="71806" x2="69028" y2="60694"/>
                        <a14:foregroundMark x1="69028" y1="60694" x2="66528" y2="49861"/>
                        <a14:foregroundMark x1="66528" y1="49861" x2="65556" y2="48333"/>
                        <a14:foregroundMark x1="51944" y1="80694" x2="51944" y2="80694"/>
                        <a14:foregroundMark x1="51667" y1="80694" x2="51667" y2="80694"/>
                        <a14:foregroundMark x1="42083" y1="88889" x2="42083" y2="88889"/>
                        <a14:foregroundMark x1="42083" y1="89167" x2="42083" y2="89167"/>
                        <a14:foregroundMark x1="45000" y1="76528" x2="44861" y2="77222"/>
                        <a14:foregroundMark x1="44861" y1="79722" x2="44583" y2="82917"/>
                        <a14:foregroundMark x1="37361" y1="91111" x2="37361" y2="91806"/>
                        <a14:foregroundMark x1="34722" y1="95000" x2="34722" y2="95000"/>
                        <a14:foregroundMark x1="48333" y1="85694" x2="48333" y2="85694"/>
                        <a14:foregroundMark x1="49444" y1="92361" x2="49306" y2="93056"/>
                        <a14:foregroundMark x1="45000" y1="94583" x2="45000" y2="94583"/>
                        <a14:foregroundMark x1="39167" y1="93611" x2="39167" y2="93611"/>
                        <a14:foregroundMark x1="41806" y1="89583" x2="41806" y2="89583"/>
                        <a14:foregroundMark x1="54722" y1="85000" x2="54722" y2="85000"/>
                        <a14:foregroundMark x1="43333" y1="78333" x2="41806" y2="81944"/>
                        <a14:foregroundMark x1="41806" y1="87917" x2="41806" y2="88611"/>
                        <a14:foregroundMark x1="42778" y1="88194" x2="44306" y2="89167"/>
                        <a14:foregroundMark x1="55417" y1="87222" x2="56111" y2="87222"/>
                        <a14:foregroundMark x1="50278" y1="81250" x2="50278" y2="81250"/>
                        <a14:foregroundMark x1="50278" y1="81667" x2="50278" y2="82917"/>
                        <a14:foregroundMark x1="47778" y1="87361" x2="47083" y2="89444"/>
                        <a14:foregroundMark x1="45833" y1="91389" x2="44028" y2="92778"/>
                        <a14:foregroundMark x1="38611" y1="94306" x2="37361" y2="95278"/>
                        <a14:foregroundMark x1="36389" y1="95278" x2="36389" y2="95278"/>
                        <a14:foregroundMark x1="35417" y1="96806" x2="35417" y2="96806"/>
                        <a14:foregroundMark x1="33472" y1="97778" x2="32778" y2="98333"/>
                        <a14:foregroundMark x1="32778" y1="98472" x2="34167" y2="98472"/>
                        <a14:foregroundMark x1="40556" y1="97222" x2="41667" y2="97222"/>
                        <a14:foregroundMark x1="59861" y1="87222" x2="59861" y2="87222"/>
                        <a14:foregroundMark x1="59861" y1="87222" x2="59861" y2="87222"/>
                        <a14:foregroundMark x1="58889" y1="91667" x2="58889" y2="91667"/>
                        <a14:foregroundMark x1="58889" y1="91667" x2="58889" y2="91667"/>
                        <a14:foregroundMark x1="31528" y1="82917" x2="31528" y2="82917"/>
                        <a14:foregroundMark x1="31528" y1="82917" x2="31528" y2="82917"/>
                        <a14:foregroundMark x1="30000" y1="86667" x2="30000" y2="86667"/>
                        <a14:foregroundMark x1="30000" y1="86667" x2="30000" y2="86667"/>
                        <a14:foregroundMark x1="37778" y1="1806" x2="37778" y2="1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375" y="1318437"/>
            <a:ext cx="5539563" cy="553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592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A_任意多边形 74">
            <a:extLst>
              <a:ext uri="{FF2B5EF4-FFF2-40B4-BE49-F238E27FC236}">
                <a16:creationId xmlns:a16="http://schemas.microsoft.com/office/drawing/2014/main" id="{66194EB9-2C7E-422C-A0E4-14B50342E9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165178" y="4823256"/>
            <a:ext cx="15357178" cy="6546017"/>
          </a:xfrm>
          <a:custGeom>
            <a:avLst/>
            <a:gdLst>
              <a:gd name="connsiteX0" fmla="*/ 11183573 w 15357178"/>
              <a:gd name="connsiteY0" fmla="*/ 18 h 6546017"/>
              <a:gd name="connsiteX1" fmla="*/ 11952849 w 15357178"/>
              <a:gd name="connsiteY1" fmla="*/ 249903 h 6546017"/>
              <a:gd name="connsiteX2" fmla="*/ 12036399 w 15357178"/>
              <a:gd name="connsiteY2" fmla="*/ 325570 h 6546017"/>
              <a:gd name="connsiteX3" fmla="*/ 12045138 w 15357178"/>
              <a:gd name="connsiteY3" fmla="*/ 316124 h 6546017"/>
              <a:gd name="connsiteX4" fmla="*/ 12037135 w 15357178"/>
              <a:gd name="connsiteY4" fmla="*/ 326236 h 6546017"/>
              <a:gd name="connsiteX5" fmla="*/ 12048351 w 15357178"/>
              <a:gd name="connsiteY5" fmla="*/ 336394 h 6546017"/>
              <a:gd name="connsiteX6" fmla="*/ 13439899 w 15357178"/>
              <a:gd name="connsiteY6" fmla="*/ 78923 h 6546017"/>
              <a:gd name="connsiteX7" fmla="*/ 14145560 w 15357178"/>
              <a:gd name="connsiteY7" fmla="*/ 781325 h 6546017"/>
              <a:gd name="connsiteX8" fmla="*/ 14149379 w 15357178"/>
              <a:gd name="connsiteY8" fmla="*/ 782356 h 6546017"/>
              <a:gd name="connsiteX9" fmla="*/ 14301422 w 15357178"/>
              <a:gd name="connsiteY9" fmla="*/ 823435 h 6546017"/>
              <a:gd name="connsiteX10" fmla="*/ 15051178 w 15357178"/>
              <a:gd name="connsiteY10" fmla="*/ 1463025 h 6546017"/>
              <a:gd name="connsiteX11" fmla="*/ 15010643 w 15357178"/>
              <a:gd name="connsiteY11" fmla="*/ 2202228 h 6546017"/>
              <a:gd name="connsiteX12" fmla="*/ 15306748 w 15357178"/>
              <a:gd name="connsiteY12" fmla="*/ 3332453 h 6546017"/>
              <a:gd name="connsiteX13" fmla="*/ 13919650 w 15357178"/>
              <a:gd name="connsiteY13" fmla="*/ 4321796 h 6546017"/>
              <a:gd name="connsiteX14" fmla="*/ 13423092 w 15357178"/>
              <a:gd name="connsiteY14" fmla="*/ 5169536 h 6546017"/>
              <a:gd name="connsiteX15" fmla="*/ 11732473 w 15357178"/>
              <a:gd name="connsiteY15" fmla="*/ 5272180 h 6546017"/>
              <a:gd name="connsiteX16" fmla="*/ 10524323 w 15357178"/>
              <a:gd name="connsiteY16" fmla="*/ 6176561 h 6546017"/>
              <a:gd name="connsiteX17" fmla="*/ 8747937 w 15357178"/>
              <a:gd name="connsiteY17" fmla="*/ 5624530 h 6546017"/>
              <a:gd name="connsiteX18" fmla="*/ 7107332 w 15357178"/>
              <a:gd name="connsiteY18" fmla="*/ 5748382 h 6546017"/>
              <a:gd name="connsiteX19" fmla="*/ 6960886 w 15357178"/>
              <a:gd name="connsiteY19" fmla="*/ 5699250 h 6546017"/>
              <a:gd name="connsiteX20" fmla="*/ 6807099 w 15357178"/>
              <a:gd name="connsiteY20" fmla="*/ 5746125 h 6546017"/>
              <a:gd name="connsiteX21" fmla="*/ 5899414 w 15357178"/>
              <a:gd name="connsiteY21" fmla="*/ 5605072 h 6546017"/>
              <a:gd name="connsiteX22" fmla="*/ 4890854 w 15357178"/>
              <a:gd name="connsiteY22" fmla="*/ 6509454 h 6546017"/>
              <a:gd name="connsiteX23" fmla="*/ 3407932 w 15357178"/>
              <a:gd name="connsiteY23" fmla="*/ 5957423 h 6546017"/>
              <a:gd name="connsiteX24" fmla="*/ 1205111 w 15357178"/>
              <a:gd name="connsiteY24" fmla="*/ 5412006 h 6546017"/>
              <a:gd name="connsiteX25" fmla="*/ 236579 w 15357178"/>
              <a:gd name="connsiteY25" fmla="*/ 4805060 h 6546017"/>
              <a:gd name="connsiteX26" fmla="*/ 443532 w 15357178"/>
              <a:gd name="connsiteY26" fmla="*/ 3985783 h 6546017"/>
              <a:gd name="connsiteX27" fmla="*/ 6517 w 15357178"/>
              <a:gd name="connsiteY27" fmla="*/ 3145230 h 6546017"/>
              <a:gd name="connsiteX28" fmla="*/ 804616 w 15357178"/>
              <a:gd name="connsiteY28" fmla="*/ 2398120 h 6546017"/>
              <a:gd name="connsiteX29" fmla="*/ 812250 w 15357178"/>
              <a:gd name="connsiteY29" fmla="*/ 2378425 h 6546017"/>
              <a:gd name="connsiteX30" fmla="*/ 1167764 w 15357178"/>
              <a:gd name="connsiteY30" fmla="*/ 1305560 h 6546017"/>
              <a:gd name="connsiteX31" fmla="*/ 2897255 w 15357178"/>
              <a:gd name="connsiteY31" fmla="*/ 1060452 h 6546017"/>
              <a:gd name="connsiteX32" fmla="*/ 2897559 w 15357178"/>
              <a:gd name="connsiteY32" fmla="*/ 1059980 h 6546017"/>
              <a:gd name="connsiteX33" fmla="*/ 2896224 w 15357178"/>
              <a:gd name="connsiteY33" fmla="*/ 1059015 h 6546017"/>
              <a:gd name="connsiteX34" fmla="*/ 2897612 w 15357178"/>
              <a:gd name="connsiteY34" fmla="*/ 1059897 h 6546017"/>
              <a:gd name="connsiteX35" fmla="*/ 2967962 w 15357178"/>
              <a:gd name="connsiteY35" fmla="*/ 950505 h 6546017"/>
              <a:gd name="connsiteX36" fmla="*/ 4640984 w 15357178"/>
              <a:gd name="connsiteY36" fmla="*/ 806001 h 6546017"/>
              <a:gd name="connsiteX37" fmla="*/ 5320441 w 15357178"/>
              <a:gd name="connsiteY37" fmla="*/ 341375 h 6546017"/>
              <a:gd name="connsiteX38" fmla="*/ 5441194 w 15357178"/>
              <a:gd name="connsiteY38" fmla="*/ 332911 h 6546017"/>
              <a:gd name="connsiteX39" fmla="*/ 6083385 w 15357178"/>
              <a:gd name="connsiteY39" fmla="*/ 582796 h 6546017"/>
              <a:gd name="connsiteX40" fmla="*/ 6153132 w 15357178"/>
              <a:gd name="connsiteY40" fmla="*/ 658463 h 6546017"/>
              <a:gd name="connsiteX41" fmla="*/ 6160427 w 15357178"/>
              <a:gd name="connsiteY41" fmla="*/ 649017 h 6546017"/>
              <a:gd name="connsiteX42" fmla="*/ 6153746 w 15357178"/>
              <a:gd name="connsiteY42" fmla="*/ 659129 h 6546017"/>
              <a:gd name="connsiteX43" fmla="*/ 6163109 w 15357178"/>
              <a:gd name="connsiteY43" fmla="*/ 669287 h 6546017"/>
              <a:gd name="connsiteX44" fmla="*/ 7324770 w 15357178"/>
              <a:gd name="connsiteY44" fmla="*/ 411816 h 6546017"/>
              <a:gd name="connsiteX45" fmla="*/ 7538593 w 15357178"/>
              <a:gd name="connsiteY45" fmla="*/ 530704 h 6546017"/>
              <a:gd name="connsiteX46" fmla="*/ 7582444 w 15357178"/>
              <a:gd name="connsiteY46" fmla="*/ 566853 h 6546017"/>
              <a:gd name="connsiteX47" fmla="*/ 7601474 w 15357178"/>
              <a:gd name="connsiteY47" fmla="*/ 569035 h 6546017"/>
              <a:gd name="connsiteX48" fmla="*/ 8136199 w 15357178"/>
              <a:gd name="connsiteY48" fmla="*/ 727559 h 6546017"/>
              <a:gd name="connsiteX49" fmla="*/ 8136563 w 15357178"/>
              <a:gd name="connsiteY49" fmla="*/ 727087 h 6546017"/>
              <a:gd name="connsiteX50" fmla="*/ 8134963 w 15357178"/>
              <a:gd name="connsiteY50" fmla="*/ 726122 h 6546017"/>
              <a:gd name="connsiteX51" fmla="*/ 8136627 w 15357178"/>
              <a:gd name="connsiteY51" fmla="*/ 727004 h 6546017"/>
              <a:gd name="connsiteX52" fmla="*/ 8220899 w 15357178"/>
              <a:gd name="connsiteY52" fmla="*/ 617612 h 6546017"/>
              <a:gd name="connsiteX53" fmla="*/ 10225004 w 15357178"/>
              <a:gd name="connsiteY53" fmla="*/ 473108 h 6546017"/>
              <a:gd name="connsiteX54" fmla="*/ 11038923 w 15357178"/>
              <a:gd name="connsiteY54" fmla="*/ 8482 h 6546017"/>
              <a:gd name="connsiteX55" fmla="*/ 11183573 w 15357178"/>
              <a:gd name="connsiteY55" fmla="*/ 18 h 6546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5357178" h="6546017">
                <a:moveTo>
                  <a:pt x="11183573" y="18"/>
                </a:moveTo>
                <a:cubicBezTo>
                  <a:pt x="11471663" y="-1462"/>
                  <a:pt x="11749013" y="88605"/>
                  <a:pt x="11952849" y="249903"/>
                </a:cubicBezTo>
                <a:lnTo>
                  <a:pt x="12036399" y="325570"/>
                </a:lnTo>
                <a:lnTo>
                  <a:pt x="12045138" y="316124"/>
                </a:lnTo>
                <a:lnTo>
                  <a:pt x="12037135" y="326236"/>
                </a:lnTo>
                <a:lnTo>
                  <a:pt x="12048351" y="336394"/>
                </a:lnTo>
                <a:cubicBezTo>
                  <a:pt x="12389935" y="18114"/>
                  <a:pt x="12954959" y="-86399"/>
                  <a:pt x="13439899" y="78923"/>
                </a:cubicBezTo>
                <a:cubicBezTo>
                  <a:pt x="13809413" y="204855"/>
                  <a:pt x="14074376" y="468507"/>
                  <a:pt x="14145560" y="781325"/>
                </a:cubicBezTo>
                <a:lnTo>
                  <a:pt x="14149379" y="782356"/>
                </a:lnTo>
                <a:lnTo>
                  <a:pt x="14301422" y="823435"/>
                </a:lnTo>
                <a:cubicBezTo>
                  <a:pt x="14654538" y="938803"/>
                  <a:pt x="14930067" y="1171196"/>
                  <a:pt x="15051178" y="1463025"/>
                </a:cubicBezTo>
                <a:cubicBezTo>
                  <a:pt x="15151775" y="1705113"/>
                  <a:pt x="15137439" y="1968047"/>
                  <a:pt x="15010643" y="2202228"/>
                </a:cubicBezTo>
                <a:cubicBezTo>
                  <a:pt x="15322320" y="2523384"/>
                  <a:pt x="15431320" y="2939707"/>
                  <a:pt x="15306748" y="3332453"/>
                </a:cubicBezTo>
                <a:cubicBezTo>
                  <a:pt x="15141147" y="3854582"/>
                  <a:pt x="14592931" y="4245604"/>
                  <a:pt x="13919650" y="4321796"/>
                </a:cubicBezTo>
                <a:cubicBezTo>
                  <a:pt x="13916436" y="4647695"/>
                  <a:pt x="13735263" y="4956774"/>
                  <a:pt x="13423092" y="5169536"/>
                </a:cubicBezTo>
                <a:cubicBezTo>
                  <a:pt x="12948779" y="5492848"/>
                  <a:pt x="12263633" y="5534394"/>
                  <a:pt x="11732473" y="5272180"/>
                </a:cubicBezTo>
                <a:cubicBezTo>
                  <a:pt x="11560692" y="5722573"/>
                  <a:pt x="11100715" y="6066874"/>
                  <a:pt x="10524323" y="6176561"/>
                </a:cubicBezTo>
                <a:cubicBezTo>
                  <a:pt x="9845109" y="6305799"/>
                  <a:pt x="9136235" y="6085562"/>
                  <a:pt x="8747937" y="5624530"/>
                </a:cubicBezTo>
                <a:cubicBezTo>
                  <a:pt x="8232409" y="5870680"/>
                  <a:pt x="7630230" y="5900544"/>
                  <a:pt x="7107332" y="5748382"/>
                </a:cubicBezTo>
                <a:lnTo>
                  <a:pt x="6960886" y="5699250"/>
                </a:lnTo>
                <a:lnTo>
                  <a:pt x="6807099" y="5746125"/>
                </a:lnTo>
                <a:cubicBezTo>
                  <a:pt x="6503893" y="5814184"/>
                  <a:pt x="6176547" y="5768956"/>
                  <a:pt x="5899414" y="5605072"/>
                </a:cubicBezTo>
                <a:cubicBezTo>
                  <a:pt x="5756012" y="6055466"/>
                  <a:pt x="5372025" y="6399766"/>
                  <a:pt x="4890854" y="6509454"/>
                </a:cubicBezTo>
                <a:cubicBezTo>
                  <a:pt x="4323848" y="6638692"/>
                  <a:pt x="3732083" y="6418455"/>
                  <a:pt x="3407932" y="5957423"/>
                </a:cubicBezTo>
                <a:cubicBezTo>
                  <a:pt x="2642846" y="6395022"/>
                  <a:pt x="1649141" y="6149052"/>
                  <a:pt x="1205111" y="5412006"/>
                </a:cubicBezTo>
                <a:cubicBezTo>
                  <a:pt x="768921" y="5460452"/>
                  <a:pt x="359348" y="5203844"/>
                  <a:pt x="236579" y="4805060"/>
                </a:cubicBezTo>
                <a:cubicBezTo>
                  <a:pt x="147649" y="4516537"/>
                  <a:pt x="226262" y="4205157"/>
                  <a:pt x="443532" y="3985783"/>
                </a:cubicBezTo>
                <a:cubicBezTo>
                  <a:pt x="135269" y="3813705"/>
                  <a:pt x="-36401" y="3483493"/>
                  <a:pt x="6517" y="3145230"/>
                </a:cubicBezTo>
                <a:cubicBezTo>
                  <a:pt x="56862" y="2749177"/>
                  <a:pt x="388234" y="2438947"/>
                  <a:pt x="804616" y="2398120"/>
                </a:cubicBezTo>
                <a:cubicBezTo>
                  <a:pt x="807092" y="2391507"/>
                  <a:pt x="809775" y="2385038"/>
                  <a:pt x="812250" y="2378425"/>
                </a:cubicBezTo>
                <a:cubicBezTo>
                  <a:pt x="756334" y="1988410"/>
                  <a:pt x="886737" y="1595088"/>
                  <a:pt x="1167764" y="1305560"/>
                </a:cubicBezTo>
                <a:cubicBezTo>
                  <a:pt x="1611795" y="848266"/>
                  <a:pt x="2331694" y="746341"/>
                  <a:pt x="2897255" y="1060452"/>
                </a:cubicBezTo>
                <a:lnTo>
                  <a:pt x="2897559" y="1059980"/>
                </a:lnTo>
                <a:lnTo>
                  <a:pt x="2896224" y="1059015"/>
                </a:lnTo>
                <a:lnTo>
                  <a:pt x="2897612" y="1059897"/>
                </a:lnTo>
                <a:lnTo>
                  <a:pt x="2967962" y="950505"/>
                </a:lnTo>
                <a:cubicBezTo>
                  <a:pt x="3350341" y="429773"/>
                  <a:pt x="4149264" y="346424"/>
                  <a:pt x="4640984" y="806001"/>
                </a:cubicBezTo>
                <a:cubicBezTo>
                  <a:pt x="4773244" y="554568"/>
                  <a:pt x="5027241" y="380765"/>
                  <a:pt x="5320441" y="341375"/>
                </a:cubicBezTo>
                <a:cubicBezTo>
                  <a:pt x="5360780" y="335948"/>
                  <a:pt x="5401111" y="333158"/>
                  <a:pt x="5441194" y="332911"/>
                </a:cubicBezTo>
                <a:cubicBezTo>
                  <a:pt x="5681691" y="331431"/>
                  <a:pt x="5913222" y="421498"/>
                  <a:pt x="6083385" y="582796"/>
                </a:cubicBezTo>
                <a:lnTo>
                  <a:pt x="6153132" y="658463"/>
                </a:lnTo>
                <a:lnTo>
                  <a:pt x="6160427" y="649017"/>
                </a:lnTo>
                <a:lnTo>
                  <a:pt x="6153746" y="659129"/>
                </a:lnTo>
                <a:lnTo>
                  <a:pt x="6163109" y="669287"/>
                </a:lnTo>
                <a:cubicBezTo>
                  <a:pt x="6448263" y="351007"/>
                  <a:pt x="6919943" y="246495"/>
                  <a:pt x="7324770" y="411816"/>
                </a:cubicBezTo>
                <a:cubicBezTo>
                  <a:pt x="7401887" y="443299"/>
                  <a:pt x="7473549" y="483390"/>
                  <a:pt x="7538593" y="530704"/>
                </a:cubicBezTo>
                <a:lnTo>
                  <a:pt x="7582444" y="566853"/>
                </a:lnTo>
                <a:lnTo>
                  <a:pt x="7601474" y="569035"/>
                </a:lnTo>
                <a:cubicBezTo>
                  <a:pt x="7785902" y="596506"/>
                  <a:pt x="7966828" y="649032"/>
                  <a:pt x="8136199" y="727559"/>
                </a:cubicBezTo>
                <a:lnTo>
                  <a:pt x="8136563" y="727087"/>
                </a:lnTo>
                <a:lnTo>
                  <a:pt x="8134963" y="726122"/>
                </a:lnTo>
                <a:lnTo>
                  <a:pt x="8136627" y="727004"/>
                </a:lnTo>
                <a:lnTo>
                  <a:pt x="8220899" y="617612"/>
                </a:lnTo>
                <a:cubicBezTo>
                  <a:pt x="8678948" y="96880"/>
                  <a:pt x="9635975" y="13531"/>
                  <a:pt x="10225004" y="473108"/>
                </a:cubicBezTo>
                <a:cubicBezTo>
                  <a:pt x="10383438" y="221675"/>
                  <a:pt x="10687699" y="47872"/>
                  <a:pt x="11038923" y="8482"/>
                </a:cubicBezTo>
                <a:cubicBezTo>
                  <a:pt x="11087244" y="3055"/>
                  <a:pt x="11135557" y="265"/>
                  <a:pt x="11183573" y="18"/>
                </a:cubicBezTo>
                <a:close/>
              </a:path>
            </a:pathLst>
          </a:custGeom>
          <a:solidFill>
            <a:srgbClr val="DEFC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48" name="PA_组合 75">
            <a:extLst>
              <a:ext uri="{FF2B5EF4-FFF2-40B4-BE49-F238E27FC236}">
                <a16:creationId xmlns:a16="http://schemas.microsoft.com/office/drawing/2014/main" id="{603708CB-395B-4622-8C61-F3D30F4D87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-4293611" y="5623944"/>
            <a:ext cx="20771391" cy="6524058"/>
            <a:chOff x="-3320052" y="5254516"/>
            <a:chExt cx="20771391" cy="6524058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49" name="云形 79">
              <a:extLst>
                <a:ext uri="{FF2B5EF4-FFF2-40B4-BE49-F238E27FC236}">
                  <a16:creationId xmlns:a16="http://schemas.microsoft.com/office/drawing/2014/main" id="{0722B015-08A4-4D0D-9848-EA43FEBCF5B6}"/>
                </a:ext>
              </a:extLst>
            </p:cNvPr>
            <p:cNvSpPr/>
            <p:nvPr/>
          </p:nvSpPr>
          <p:spPr>
            <a:xfrm>
              <a:off x="1685446" y="5254516"/>
              <a:ext cx="9179102" cy="6210344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任意多边形 80">
              <a:extLst>
                <a:ext uri="{FF2B5EF4-FFF2-40B4-BE49-F238E27FC236}">
                  <a16:creationId xmlns:a16="http://schemas.microsoft.com/office/drawing/2014/main" id="{22A6223C-AA6A-4DDF-950C-2BD5864909DB}"/>
                </a:ext>
              </a:extLst>
            </p:cNvPr>
            <p:cNvSpPr/>
            <p:nvPr/>
          </p:nvSpPr>
          <p:spPr>
            <a:xfrm>
              <a:off x="-3320052" y="5383692"/>
              <a:ext cx="20771391" cy="6394882"/>
            </a:xfrm>
            <a:custGeom>
              <a:avLst/>
              <a:gdLst>
                <a:gd name="connsiteX0" fmla="*/ 17183508 w 20771391"/>
                <a:gd name="connsiteY0" fmla="*/ 18 h 6394882"/>
                <a:gd name="connsiteX1" fmla="*/ 17844826 w 20771391"/>
                <a:gd name="connsiteY1" fmla="*/ 249903 h 6394882"/>
                <a:gd name="connsiteX2" fmla="*/ 17916650 w 20771391"/>
                <a:gd name="connsiteY2" fmla="*/ 325570 h 6394882"/>
                <a:gd name="connsiteX3" fmla="*/ 17924162 w 20771391"/>
                <a:gd name="connsiteY3" fmla="*/ 316124 h 6394882"/>
                <a:gd name="connsiteX4" fmla="*/ 17917282 w 20771391"/>
                <a:gd name="connsiteY4" fmla="*/ 326236 h 6394882"/>
                <a:gd name="connsiteX5" fmla="*/ 17926924 w 20771391"/>
                <a:gd name="connsiteY5" fmla="*/ 336394 h 6394882"/>
                <a:gd name="connsiteX6" fmla="*/ 19123182 w 20771391"/>
                <a:gd name="connsiteY6" fmla="*/ 78923 h 6394882"/>
                <a:gd name="connsiteX7" fmla="*/ 19729810 w 20771391"/>
                <a:gd name="connsiteY7" fmla="*/ 781325 h 6394882"/>
                <a:gd name="connsiteX8" fmla="*/ 19733094 w 20771391"/>
                <a:gd name="connsiteY8" fmla="*/ 782356 h 6394882"/>
                <a:gd name="connsiteX9" fmla="*/ 19863798 w 20771391"/>
                <a:gd name="connsiteY9" fmla="*/ 823435 h 6394882"/>
                <a:gd name="connsiteX10" fmla="*/ 20508334 w 20771391"/>
                <a:gd name="connsiteY10" fmla="*/ 1463025 h 6394882"/>
                <a:gd name="connsiteX11" fmla="*/ 20473488 w 20771391"/>
                <a:gd name="connsiteY11" fmla="*/ 2202228 h 6394882"/>
                <a:gd name="connsiteX12" fmla="*/ 20728038 w 20771391"/>
                <a:gd name="connsiteY12" fmla="*/ 3332453 h 6394882"/>
                <a:gd name="connsiteX13" fmla="*/ 19535604 w 20771391"/>
                <a:gd name="connsiteY13" fmla="*/ 4321796 h 6394882"/>
                <a:gd name="connsiteX14" fmla="*/ 19108734 w 20771391"/>
                <a:gd name="connsiteY14" fmla="*/ 5169536 h 6394882"/>
                <a:gd name="connsiteX15" fmla="*/ 17655376 w 20771391"/>
                <a:gd name="connsiteY15" fmla="*/ 5272180 h 6394882"/>
                <a:gd name="connsiteX16" fmla="*/ 16616778 w 20771391"/>
                <a:gd name="connsiteY16" fmla="*/ 6176561 h 6394882"/>
                <a:gd name="connsiteX17" fmla="*/ 15089690 w 20771391"/>
                <a:gd name="connsiteY17" fmla="*/ 5624530 h 6394882"/>
                <a:gd name="connsiteX18" fmla="*/ 13532209 w 20771391"/>
                <a:gd name="connsiteY18" fmla="*/ 5690966 h 6394882"/>
                <a:gd name="connsiteX19" fmla="*/ 13394962 w 20771391"/>
                <a:gd name="connsiteY19" fmla="*/ 5622178 h 6394882"/>
                <a:gd name="connsiteX20" fmla="*/ 13210654 w 20771391"/>
                <a:gd name="connsiteY20" fmla="*/ 5621940 h 6394882"/>
                <a:gd name="connsiteX21" fmla="*/ 12657652 w 20771391"/>
                <a:gd name="connsiteY21" fmla="*/ 5453938 h 6394882"/>
                <a:gd name="connsiteX22" fmla="*/ 11619054 w 20771391"/>
                <a:gd name="connsiteY22" fmla="*/ 6358319 h 6394882"/>
                <a:gd name="connsiteX23" fmla="*/ 10091966 w 20771391"/>
                <a:gd name="connsiteY23" fmla="*/ 5806288 h 6394882"/>
                <a:gd name="connsiteX24" fmla="*/ 7823537 w 20771391"/>
                <a:gd name="connsiteY24" fmla="*/ 5260870 h 6394882"/>
                <a:gd name="connsiteX25" fmla="*/ 7656903 w 20771391"/>
                <a:gd name="connsiteY25" fmla="*/ 5265056 h 6394882"/>
                <a:gd name="connsiteX26" fmla="*/ 7522673 w 20771391"/>
                <a:gd name="connsiteY26" fmla="*/ 5246285 h 6394882"/>
                <a:gd name="connsiteX27" fmla="*/ 7367687 w 20771391"/>
                <a:gd name="connsiteY27" fmla="*/ 5350379 h 6394882"/>
                <a:gd name="connsiteX28" fmla="*/ 6075118 w 20771391"/>
                <a:gd name="connsiteY28" fmla="*/ 5345032 h 6394882"/>
                <a:gd name="connsiteX29" fmla="*/ 5036520 w 20771391"/>
                <a:gd name="connsiteY29" fmla="*/ 6249413 h 6394882"/>
                <a:gd name="connsiteX30" fmla="*/ 3509431 w 20771391"/>
                <a:gd name="connsiteY30" fmla="*/ 5697382 h 6394882"/>
                <a:gd name="connsiteX31" fmla="*/ 1241004 w 20771391"/>
                <a:gd name="connsiteY31" fmla="*/ 5151964 h 6394882"/>
                <a:gd name="connsiteX32" fmla="*/ 243626 w 20771391"/>
                <a:gd name="connsiteY32" fmla="*/ 4545018 h 6394882"/>
                <a:gd name="connsiteX33" fmla="*/ 456743 w 20771391"/>
                <a:gd name="connsiteY33" fmla="*/ 3725742 h 6394882"/>
                <a:gd name="connsiteX34" fmla="*/ 6712 w 20771391"/>
                <a:gd name="connsiteY34" fmla="*/ 2885189 h 6394882"/>
                <a:gd name="connsiteX35" fmla="*/ 828582 w 20771391"/>
                <a:gd name="connsiteY35" fmla="*/ 2138079 h 6394882"/>
                <a:gd name="connsiteX36" fmla="*/ 836443 w 20771391"/>
                <a:gd name="connsiteY36" fmla="*/ 2118384 h 6394882"/>
                <a:gd name="connsiteX37" fmla="*/ 1202545 w 20771391"/>
                <a:gd name="connsiteY37" fmla="*/ 1045519 h 6394882"/>
                <a:gd name="connsiteX38" fmla="*/ 2983546 w 20771391"/>
                <a:gd name="connsiteY38" fmla="*/ 800411 h 6394882"/>
                <a:gd name="connsiteX39" fmla="*/ 2983859 w 20771391"/>
                <a:gd name="connsiteY39" fmla="*/ 799939 h 6394882"/>
                <a:gd name="connsiteX40" fmla="*/ 2982483 w 20771391"/>
                <a:gd name="connsiteY40" fmla="*/ 798974 h 6394882"/>
                <a:gd name="connsiteX41" fmla="*/ 2983913 w 20771391"/>
                <a:gd name="connsiteY41" fmla="*/ 799856 h 6394882"/>
                <a:gd name="connsiteX42" fmla="*/ 3056359 w 20771391"/>
                <a:gd name="connsiteY42" fmla="*/ 690464 h 6394882"/>
                <a:gd name="connsiteX43" fmla="*/ 4779207 w 20771391"/>
                <a:gd name="connsiteY43" fmla="*/ 545960 h 6394882"/>
                <a:gd name="connsiteX44" fmla="*/ 5478902 w 20771391"/>
                <a:gd name="connsiteY44" fmla="*/ 81334 h 6394882"/>
                <a:gd name="connsiteX45" fmla="*/ 5603251 w 20771391"/>
                <a:gd name="connsiteY45" fmla="*/ 72870 h 6394882"/>
                <a:gd name="connsiteX46" fmla="*/ 6264568 w 20771391"/>
                <a:gd name="connsiteY46" fmla="*/ 322755 h 6394882"/>
                <a:gd name="connsiteX47" fmla="*/ 6336392 w 20771391"/>
                <a:gd name="connsiteY47" fmla="*/ 398422 h 6394882"/>
                <a:gd name="connsiteX48" fmla="*/ 6343904 w 20771391"/>
                <a:gd name="connsiteY48" fmla="*/ 388976 h 6394882"/>
                <a:gd name="connsiteX49" fmla="*/ 6337025 w 20771391"/>
                <a:gd name="connsiteY49" fmla="*/ 399088 h 6394882"/>
                <a:gd name="connsiteX50" fmla="*/ 6346667 w 20771391"/>
                <a:gd name="connsiteY50" fmla="*/ 409246 h 6394882"/>
                <a:gd name="connsiteX51" fmla="*/ 7542925 w 20771391"/>
                <a:gd name="connsiteY51" fmla="*/ 151775 h 6394882"/>
                <a:gd name="connsiteX52" fmla="*/ 8149553 w 20771391"/>
                <a:gd name="connsiteY52" fmla="*/ 854177 h 6394882"/>
                <a:gd name="connsiteX53" fmla="*/ 8152836 w 20771391"/>
                <a:gd name="connsiteY53" fmla="*/ 855208 h 6394882"/>
                <a:gd name="connsiteX54" fmla="*/ 8197160 w 20771391"/>
                <a:gd name="connsiteY54" fmla="*/ 869139 h 6394882"/>
                <a:gd name="connsiteX55" fmla="*/ 8283464 w 20771391"/>
                <a:gd name="connsiteY55" fmla="*/ 831675 h 6394882"/>
                <a:gd name="connsiteX56" fmla="*/ 9566080 w 20771391"/>
                <a:gd name="connsiteY56" fmla="*/ 909317 h 6394882"/>
                <a:gd name="connsiteX57" fmla="*/ 9566393 w 20771391"/>
                <a:gd name="connsiteY57" fmla="*/ 908845 h 6394882"/>
                <a:gd name="connsiteX58" fmla="*/ 9565017 w 20771391"/>
                <a:gd name="connsiteY58" fmla="*/ 907880 h 6394882"/>
                <a:gd name="connsiteX59" fmla="*/ 9566447 w 20771391"/>
                <a:gd name="connsiteY59" fmla="*/ 908762 h 6394882"/>
                <a:gd name="connsiteX60" fmla="*/ 9638893 w 20771391"/>
                <a:gd name="connsiteY60" fmla="*/ 799370 h 6394882"/>
                <a:gd name="connsiteX61" fmla="*/ 11361741 w 20771391"/>
                <a:gd name="connsiteY61" fmla="*/ 654866 h 6394882"/>
                <a:gd name="connsiteX62" fmla="*/ 12061436 w 20771391"/>
                <a:gd name="connsiteY62" fmla="*/ 190240 h 6394882"/>
                <a:gd name="connsiteX63" fmla="*/ 12185784 w 20771391"/>
                <a:gd name="connsiteY63" fmla="*/ 181776 h 6394882"/>
                <a:gd name="connsiteX64" fmla="*/ 12847102 w 20771391"/>
                <a:gd name="connsiteY64" fmla="*/ 431661 h 6394882"/>
                <a:gd name="connsiteX65" fmla="*/ 12918926 w 20771391"/>
                <a:gd name="connsiteY65" fmla="*/ 507328 h 6394882"/>
                <a:gd name="connsiteX66" fmla="*/ 12926438 w 20771391"/>
                <a:gd name="connsiteY66" fmla="*/ 497882 h 6394882"/>
                <a:gd name="connsiteX67" fmla="*/ 12919558 w 20771391"/>
                <a:gd name="connsiteY67" fmla="*/ 507994 h 6394882"/>
                <a:gd name="connsiteX68" fmla="*/ 12929200 w 20771391"/>
                <a:gd name="connsiteY68" fmla="*/ 518152 h 6394882"/>
                <a:gd name="connsiteX69" fmla="*/ 14125458 w 20771391"/>
                <a:gd name="connsiteY69" fmla="*/ 260681 h 6394882"/>
                <a:gd name="connsiteX70" fmla="*/ 14597010 w 20771391"/>
                <a:gd name="connsiteY70" fmla="*/ 636575 h 6394882"/>
                <a:gd name="connsiteX71" fmla="*/ 14609605 w 20771391"/>
                <a:gd name="connsiteY71" fmla="*/ 658401 h 6394882"/>
                <a:gd name="connsiteX72" fmla="*/ 14636617 w 20771391"/>
                <a:gd name="connsiteY72" fmla="*/ 617612 h 6394882"/>
                <a:gd name="connsiteX73" fmla="*/ 16359465 w 20771391"/>
                <a:gd name="connsiteY73" fmla="*/ 473108 h 6394882"/>
                <a:gd name="connsiteX74" fmla="*/ 17059160 w 20771391"/>
                <a:gd name="connsiteY74" fmla="*/ 8482 h 6394882"/>
                <a:gd name="connsiteX75" fmla="*/ 17183508 w 20771391"/>
                <a:gd name="connsiteY75" fmla="*/ 18 h 6394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0771391" h="6394882">
                  <a:moveTo>
                    <a:pt x="17183508" y="18"/>
                  </a:moveTo>
                  <a:cubicBezTo>
                    <a:pt x="17431168" y="-1462"/>
                    <a:pt x="17669594" y="88605"/>
                    <a:pt x="17844826" y="249903"/>
                  </a:cubicBezTo>
                  <a:lnTo>
                    <a:pt x="17916650" y="325570"/>
                  </a:lnTo>
                  <a:lnTo>
                    <a:pt x="17924162" y="316124"/>
                  </a:lnTo>
                  <a:lnTo>
                    <a:pt x="17917282" y="326236"/>
                  </a:lnTo>
                  <a:lnTo>
                    <a:pt x="17926924" y="336394"/>
                  </a:lnTo>
                  <a:cubicBezTo>
                    <a:pt x="18220570" y="18114"/>
                    <a:pt x="18706298" y="-86399"/>
                    <a:pt x="19123182" y="78923"/>
                  </a:cubicBezTo>
                  <a:cubicBezTo>
                    <a:pt x="19440839" y="204855"/>
                    <a:pt x="19668616" y="468507"/>
                    <a:pt x="19729810" y="781325"/>
                  </a:cubicBezTo>
                  <a:lnTo>
                    <a:pt x="19733094" y="782356"/>
                  </a:lnTo>
                  <a:lnTo>
                    <a:pt x="19863798" y="823435"/>
                  </a:lnTo>
                  <a:cubicBezTo>
                    <a:pt x="20167360" y="938803"/>
                    <a:pt x="20404220" y="1171196"/>
                    <a:pt x="20508334" y="1463025"/>
                  </a:cubicBezTo>
                  <a:cubicBezTo>
                    <a:pt x="20594812" y="1705113"/>
                    <a:pt x="20582490" y="1968047"/>
                    <a:pt x="20473488" y="2202228"/>
                  </a:cubicBezTo>
                  <a:cubicBezTo>
                    <a:pt x="20741424" y="2523384"/>
                    <a:pt x="20835128" y="2939707"/>
                    <a:pt x="20728038" y="3332453"/>
                  </a:cubicBezTo>
                  <a:cubicBezTo>
                    <a:pt x="20585676" y="3854582"/>
                    <a:pt x="20114398" y="4245604"/>
                    <a:pt x="19535604" y="4321796"/>
                  </a:cubicBezTo>
                  <a:cubicBezTo>
                    <a:pt x="19532842" y="4647695"/>
                    <a:pt x="19377095" y="4956774"/>
                    <a:pt x="19108734" y="5169536"/>
                  </a:cubicBezTo>
                  <a:cubicBezTo>
                    <a:pt x="18700986" y="5492848"/>
                    <a:pt x="18111994" y="5534394"/>
                    <a:pt x="17655376" y="5272180"/>
                  </a:cubicBezTo>
                  <a:cubicBezTo>
                    <a:pt x="17507703" y="5722573"/>
                    <a:pt x="17112279" y="6066874"/>
                    <a:pt x="16616778" y="6176561"/>
                  </a:cubicBezTo>
                  <a:cubicBezTo>
                    <a:pt x="16032884" y="6305799"/>
                    <a:pt x="15423494" y="6085562"/>
                    <a:pt x="15089690" y="5624530"/>
                  </a:cubicBezTo>
                  <a:cubicBezTo>
                    <a:pt x="14597269" y="5898030"/>
                    <a:pt x="14012885" y="5904510"/>
                    <a:pt x="13532209" y="5690966"/>
                  </a:cubicBezTo>
                  <a:lnTo>
                    <a:pt x="13394962" y="5622178"/>
                  </a:lnTo>
                  <a:lnTo>
                    <a:pt x="13210654" y="5621940"/>
                  </a:lnTo>
                  <a:cubicBezTo>
                    <a:pt x="13018731" y="5607882"/>
                    <a:pt x="12828884" y="5552268"/>
                    <a:pt x="12657652" y="5453938"/>
                  </a:cubicBezTo>
                  <a:cubicBezTo>
                    <a:pt x="12509979" y="5904331"/>
                    <a:pt x="12114555" y="6248632"/>
                    <a:pt x="11619054" y="6358319"/>
                  </a:cubicBezTo>
                  <a:cubicBezTo>
                    <a:pt x="11035160" y="6487557"/>
                    <a:pt x="10425771" y="6267320"/>
                    <a:pt x="10091966" y="5806288"/>
                  </a:cubicBezTo>
                  <a:cubicBezTo>
                    <a:pt x="9304093" y="6243888"/>
                    <a:pt x="8280793" y="5997918"/>
                    <a:pt x="7823537" y="5260870"/>
                  </a:cubicBezTo>
                  <a:cubicBezTo>
                    <a:pt x="7767390" y="5266926"/>
                    <a:pt x="7711671" y="5268215"/>
                    <a:pt x="7656903" y="5265056"/>
                  </a:cubicBezTo>
                  <a:lnTo>
                    <a:pt x="7522673" y="5246285"/>
                  </a:lnTo>
                  <a:lnTo>
                    <a:pt x="7367687" y="5350379"/>
                  </a:lnTo>
                  <a:cubicBezTo>
                    <a:pt x="6975548" y="5571340"/>
                    <a:pt x="6474659" y="5574469"/>
                    <a:pt x="6075118" y="5345032"/>
                  </a:cubicBezTo>
                  <a:cubicBezTo>
                    <a:pt x="5927445" y="5795425"/>
                    <a:pt x="5532021" y="6139726"/>
                    <a:pt x="5036520" y="6249413"/>
                  </a:cubicBezTo>
                  <a:cubicBezTo>
                    <a:pt x="4452627" y="6378651"/>
                    <a:pt x="3843237" y="6158414"/>
                    <a:pt x="3509431" y="5697382"/>
                  </a:cubicBezTo>
                  <a:cubicBezTo>
                    <a:pt x="2721559" y="6134982"/>
                    <a:pt x="1698259" y="5889012"/>
                    <a:pt x="1241004" y="5151964"/>
                  </a:cubicBezTo>
                  <a:cubicBezTo>
                    <a:pt x="791823" y="5200411"/>
                    <a:pt x="370052" y="4943803"/>
                    <a:pt x="243626" y="4545018"/>
                  </a:cubicBezTo>
                  <a:cubicBezTo>
                    <a:pt x="152048" y="4256496"/>
                    <a:pt x="233002" y="3945116"/>
                    <a:pt x="456743" y="3725742"/>
                  </a:cubicBezTo>
                  <a:cubicBezTo>
                    <a:pt x="139299" y="3553664"/>
                    <a:pt x="-37484" y="3223452"/>
                    <a:pt x="6712" y="2885189"/>
                  </a:cubicBezTo>
                  <a:cubicBezTo>
                    <a:pt x="58557" y="2489136"/>
                    <a:pt x="399799" y="2178906"/>
                    <a:pt x="828582" y="2138079"/>
                  </a:cubicBezTo>
                  <a:cubicBezTo>
                    <a:pt x="831131" y="2131466"/>
                    <a:pt x="833894" y="2124997"/>
                    <a:pt x="836443" y="2118384"/>
                  </a:cubicBezTo>
                  <a:cubicBezTo>
                    <a:pt x="778862" y="1728369"/>
                    <a:pt x="913148" y="1335047"/>
                    <a:pt x="1202545" y="1045519"/>
                  </a:cubicBezTo>
                  <a:cubicBezTo>
                    <a:pt x="1659800" y="588225"/>
                    <a:pt x="2401140" y="486300"/>
                    <a:pt x="2983546" y="800411"/>
                  </a:cubicBezTo>
                  <a:lnTo>
                    <a:pt x="2983859" y="799939"/>
                  </a:lnTo>
                  <a:lnTo>
                    <a:pt x="2982483" y="798974"/>
                  </a:lnTo>
                  <a:lnTo>
                    <a:pt x="2983913" y="799856"/>
                  </a:lnTo>
                  <a:lnTo>
                    <a:pt x="3056359" y="690464"/>
                  </a:lnTo>
                  <a:cubicBezTo>
                    <a:pt x="3450125" y="169732"/>
                    <a:pt x="4272843" y="86383"/>
                    <a:pt x="4779207" y="545960"/>
                  </a:cubicBezTo>
                  <a:cubicBezTo>
                    <a:pt x="4915407" y="294527"/>
                    <a:pt x="5176969" y="120724"/>
                    <a:pt x="5478902" y="81334"/>
                  </a:cubicBezTo>
                  <a:cubicBezTo>
                    <a:pt x="5520441" y="75907"/>
                    <a:pt x="5561974" y="73117"/>
                    <a:pt x="5603251" y="72870"/>
                  </a:cubicBezTo>
                  <a:cubicBezTo>
                    <a:pt x="5850910" y="71390"/>
                    <a:pt x="6089337" y="161457"/>
                    <a:pt x="6264568" y="322755"/>
                  </a:cubicBezTo>
                  <a:lnTo>
                    <a:pt x="6336392" y="398422"/>
                  </a:lnTo>
                  <a:lnTo>
                    <a:pt x="6343904" y="388976"/>
                  </a:lnTo>
                  <a:lnTo>
                    <a:pt x="6337025" y="399088"/>
                  </a:lnTo>
                  <a:lnTo>
                    <a:pt x="6346667" y="409246"/>
                  </a:lnTo>
                  <a:cubicBezTo>
                    <a:pt x="6640313" y="90966"/>
                    <a:pt x="7126040" y="-13546"/>
                    <a:pt x="7542925" y="151775"/>
                  </a:cubicBezTo>
                  <a:cubicBezTo>
                    <a:pt x="7860581" y="277707"/>
                    <a:pt x="8088358" y="541359"/>
                    <a:pt x="8149553" y="854177"/>
                  </a:cubicBezTo>
                  <a:lnTo>
                    <a:pt x="8152836" y="855208"/>
                  </a:lnTo>
                  <a:lnTo>
                    <a:pt x="8197160" y="869139"/>
                  </a:lnTo>
                  <a:lnTo>
                    <a:pt x="8283464" y="831675"/>
                  </a:lnTo>
                  <a:cubicBezTo>
                    <a:pt x="8690151" y="674057"/>
                    <a:pt x="9165676" y="693366"/>
                    <a:pt x="9566080" y="909317"/>
                  </a:cubicBezTo>
                  <a:lnTo>
                    <a:pt x="9566393" y="908845"/>
                  </a:lnTo>
                  <a:lnTo>
                    <a:pt x="9565017" y="907880"/>
                  </a:lnTo>
                  <a:lnTo>
                    <a:pt x="9566447" y="908762"/>
                  </a:lnTo>
                  <a:lnTo>
                    <a:pt x="9638893" y="799370"/>
                  </a:lnTo>
                  <a:cubicBezTo>
                    <a:pt x="10032659" y="278638"/>
                    <a:pt x="10855377" y="195289"/>
                    <a:pt x="11361741" y="654866"/>
                  </a:cubicBezTo>
                  <a:cubicBezTo>
                    <a:pt x="11497941" y="403433"/>
                    <a:pt x="11759502" y="229630"/>
                    <a:pt x="12061436" y="190240"/>
                  </a:cubicBezTo>
                  <a:cubicBezTo>
                    <a:pt x="12102975" y="184813"/>
                    <a:pt x="12144508" y="182023"/>
                    <a:pt x="12185784" y="181776"/>
                  </a:cubicBezTo>
                  <a:cubicBezTo>
                    <a:pt x="12433444" y="180296"/>
                    <a:pt x="12671870" y="270363"/>
                    <a:pt x="12847102" y="431661"/>
                  </a:cubicBezTo>
                  <a:lnTo>
                    <a:pt x="12918926" y="507328"/>
                  </a:lnTo>
                  <a:lnTo>
                    <a:pt x="12926438" y="497882"/>
                  </a:lnTo>
                  <a:lnTo>
                    <a:pt x="12919558" y="507994"/>
                  </a:lnTo>
                  <a:lnTo>
                    <a:pt x="12929200" y="518152"/>
                  </a:lnTo>
                  <a:cubicBezTo>
                    <a:pt x="13222846" y="199872"/>
                    <a:pt x="13708574" y="95360"/>
                    <a:pt x="14125458" y="260681"/>
                  </a:cubicBezTo>
                  <a:cubicBezTo>
                    <a:pt x="14323994" y="339389"/>
                    <a:pt x="14487420" y="471893"/>
                    <a:pt x="14597010" y="636575"/>
                  </a:cubicBezTo>
                  <a:lnTo>
                    <a:pt x="14609605" y="658401"/>
                  </a:lnTo>
                  <a:lnTo>
                    <a:pt x="14636617" y="617612"/>
                  </a:lnTo>
                  <a:cubicBezTo>
                    <a:pt x="15030383" y="96880"/>
                    <a:pt x="15853101" y="13531"/>
                    <a:pt x="16359465" y="473108"/>
                  </a:cubicBezTo>
                  <a:cubicBezTo>
                    <a:pt x="16495664" y="221675"/>
                    <a:pt x="16757226" y="47872"/>
                    <a:pt x="17059160" y="8482"/>
                  </a:cubicBezTo>
                  <a:cubicBezTo>
                    <a:pt x="17100699" y="3055"/>
                    <a:pt x="17142232" y="265"/>
                    <a:pt x="1718350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359" y="-1256342"/>
            <a:ext cx="6979244" cy="42725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7969" y="578005"/>
            <a:ext cx="45408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latin typeface=".VnTime" pitchFamily="34" charset="0"/>
              </a:rPr>
              <a:t>Trêi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mïa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thu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m¸t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mÎ</a:t>
            </a:r>
            <a:r>
              <a:rPr lang="en-US" sz="2800" b="1" dirty="0">
                <a:latin typeface=".VnTime" pitchFamily="34" charset="0"/>
              </a:rPr>
              <a:t>. </a:t>
            </a:r>
            <a:r>
              <a:rPr lang="en-US" sz="2800" b="1" dirty="0" err="1">
                <a:latin typeface=".VnTime" pitchFamily="34" charset="0"/>
              </a:rPr>
              <a:t>Trªn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bê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s«ng</a:t>
            </a:r>
            <a:r>
              <a:rPr lang="en-US" sz="2800" b="1" dirty="0">
                <a:latin typeface=".VnTime" pitchFamily="34" charset="0"/>
              </a:rPr>
              <a:t>, </a:t>
            </a:r>
            <a:r>
              <a:rPr lang="en-US" sz="2800" b="1" dirty="0" err="1">
                <a:latin typeface=".VnTime" pitchFamily="34" charset="0"/>
              </a:rPr>
              <a:t>mét</a:t>
            </a:r>
            <a:r>
              <a:rPr lang="en-US" sz="2800" b="1" dirty="0">
                <a:latin typeface=".VnTime" pitchFamily="34" charset="0"/>
              </a:rPr>
              <a:t> con </a:t>
            </a:r>
            <a:r>
              <a:rPr lang="en-US" sz="2800" b="1" dirty="0" err="1">
                <a:latin typeface=".VnTime" pitchFamily="34" charset="0"/>
              </a:rPr>
              <a:t>rïa</a:t>
            </a:r>
            <a:r>
              <a:rPr lang="en-US" sz="2800" b="1" dirty="0">
                <a:latin typeface=".VnTime" pitchFamily="34" charset="0"/>
              </a:rPr>
              <a:t> ®</a:t>
            </a:r>
            <a:r>
              <a:rPr lang="en-US" sz="2800" b="1" dirty="0" err="1">
                <a:latin typeface=".VnTime" pitchFamily="34" charset="0"/>
              </a:rPr>
              <a:t>ang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cè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søc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tËp</a:t>
            </a:r>
            <a:r>
              <a:rPr lang="en-US" sz="2800" b="1" dirty="0">
                <a:latin typeface=".VnTime" pitchFamily="34" charset="0"/>
              </a:rPr>
              <a:t> ch¹y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144" y="373795"/>
            <a:ext cx="8904814" cy="69212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9141" y="3161918"/>
            <a:ext cx="470969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folHlink"/>
              </a:buClr>
            </a:pPr>
            <a:r>
              <a:rPr lang="en-US" sz="2800" b="1" dirty="0" err="1">
                <a:latin typeface=".VnTime" pitchFamily="34" charset="0"/>
              </a:rPr>
              <a:t>Trong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mu«n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loµi</a:t>
            </a:r>
            <a:r>
              <a:rPr lang="en-US" sz="2800" b="1" dirty="0">
                <a:latin typeface=".VnTime" pitchFamily="34" charset="0"/>
              </a:rPr>
              <a:t>, </a:t>
            </a:r>
            <a:r>
              <a:rPr lang="en-US" sz="2800" b="1" dirty="0" err="1">
                <a:latin typeface=".VnTime" pitchFamily="34" charset="0"/>
              </a:rPr>
              <a:t>rïa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vèn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næi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tiÕng</a:t>
            </a:r>
            <a:r>
              <a:rPr lang="en-US" sz="2800" b="1" dirty="0">
                <a:latin typeface=".VnTime" pitchFamily="34" charset="0"/>
              </a:rPr>
              <a:t> lµ </a:t>
            </a:r>
            <a:r>
              <a:rPr lang="en-US" sz="2800" b="1" dirty="0" err="1">
                <a:latin typeface=".VnTime" pitchFamily="34" charset="0"/>
              </a:rPr>
              <a:t>chËm</a:t>
            </a:r>
            <a:r>
              <a:rPr lang="en-US" sz="2800" b="1" dirty="0">
                <a:latin typeface=".VnTime" pitchFamily="34" charset="0"/>
              </a:rPr>
              <a:t> ch¹p. </a:t>
            </a:r>
            <a:r>
              <a:rPr lang="en-US" sz="2800" b="1" dirty="0" err="1">
                <a:latin typeface=".VnTime" pitchFamily="34" charset="0"/>
              </a:rPr>
              <a:t>ThÕ</a:t>
            </a:r>
            <a:r>
              <a:rPr lang="en-US" sz="2800" b="1" dirty="0">
                <a:latin typeface=".VnTime" pitchFamily="34" charset="0"/>
              </a:rPr>
              <a:t> mµ </a:t>
            </a:r>
            <a:r>
              <a:rPr lang="en-US" sz="2800" b="1" dirty="0" err="1">
                <a:latin typeface=".VnTime" pitchFamily="34" charset="0"/>
              </a:rPr>
              <a:t>mét</a:t>
            </a:r>
            <a:r>
              <a:rPr lang="en-US" sz="2800" b="1" dirty="0">
                <a:latin typeface=".VnTime" pitchFamily="34" charset="0"/>
              </a:rPr>
              <a:t> con </a:t>
            </a:r>
            <a:r>
              <a:rPr lang="en-US" sz="2800" b="1" dirty="0" err="1">
                <a:latin typeface=".VnTime" pitchFamily="34" charset="0"/>
              </a:rPr>
              <a:t>rïa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d¸m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thi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víi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mét</a:t>
            </a:r>
            <a:r>
              <a:rPr lang="en-US" sz="2800" b="1" dirty="0">
                <a:latin typeface=".VnTime" pitchFamily="34" charset="0"/>
              </a:rPr>
              <a:t> con </a:t>
            </a:r>
            <a:r>
              <a:rPr lang="en-US" sz="2800" b="1" dirty="0" err="1">
                <a:latin typeface=".VnTime" pitchFamily="34" charset="0"/>
              </a:rPr>
              <a:t>thá</a:t>
            </a:r>
            <a:r>
              <a:rPr lang="en-US" sz="2800" b="1" dirty="0">
                <a:latin typeface=".VnTime" pitchFamily="34" charset="0"/>
              </a:rPr>
              <a:t> vµ th¾ng c¶ </a:t>
            </a:r>
            <a:r>
              <a:rPr lang="en-US" sz="2800" b="1" dirty="0" err="1">
                <a:latin typeface=".VnTime" pitchFamily="34" charset="0"/>
              </a:rPr>
              <a:t>thá</a:t>
            </a:r>
            <a:r>
              <a:rPr lang="en-US" sz="2800" b="1" dirty="0">
                <a:latin typeface=".VnTime" pitchFamily="34" charset="0"/>
              </a:rPr>
              <a:t>. </a:t>
            </a:r>
            <a:r>
              <a:rPr lang="en-US" sz="2800" b="1" dirty="0" err="1">
                <a:latin typeface=".VnTime" pitchFamily="34" charset="0"/>
              </a:rPr>
              <a:t>V</a:t>
            </a:r>
            <a:r>
              <a:rPr lang="en-US" sz="2800" b="1" dirty="0" err="1"/>
              <a:t>ì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sao</a:t>
            </a:r>
            <a:r>
              <a:rPr lang="en-US" sz="2800" b="1" dirty="0">
                <a:latin typeface=".VnTime" pitchFamily="34" charset="0"/>
              </a:rPr>
              <a:t> l¹i </a:t>
            </a:r>
            <a:r>
              <a:rPr lang="en-US" sz="2800" b="1" dirty="0" err="1">
                <a:latin typeface=".VnTime" pitchFamily="34" charset="0"/>
              </a:rPr>
              <a:t>cã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chuyÖn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ng­îc</a:t>
            </a:r>
            <a:r>
              <a:rPr lang="en-US" sz="2800" b="1" dirty="0">
                <a:latin typeface=".VnTime" pitchFamily="34" charset="0"/>
              </a:rPr>
              <a:t> ®</a:t>
            </a:r>
            <a:r>
              <a:rPr lang="en-US" sz="2800" b="1" dirty="0" err="1">
                <a:latin typeface=".VnTime" pitchFamily="34" charset="0"/>
              </a:rPr>
              <a:t>êi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nh­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vËy</a:t>
            </a:r>
            <a:r>
              <a:rPr lang="en-US" sz="2800" b="1" dirty="0">
                <a:latin typeface=".VnTime" pitchFamily="34" charset="0"/>
              </a:rPr>
              <a:t>? </a:t>
            </a:r>
            <a:r>
              <a:rPr lang="en-US" sz="2800" b="1" dirty="0" err="1">
                <a:latin typeface=".VnTime" pitchFamily="34" charset="0"/>
              </a:rPr>
              <a:t>Sau</a:t>
            </a:r>
            <a:r>
              <a:rPr lang="en-US" sz="2800" b="1" dirty="0">
                <a:latin typeface=".VnTime" pitchFamily="34" charset="0"/>
              </a:rPr>
              <a:t> ®©y, </a:t>
            </a:r>
            <a:r>
              <a:rPr lang="en-US" sz="2800" b="1" dirty="0" err="1">
                <a:latin typeface=".VnTime" pitchFamily="34" charset="0"/>
              </a:rPr>
              <a:t>em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xin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kÓ</a:t>
            </a:r>
            <a:r>
              <a:rPr lang="en-US" sz="2800" b="1" dirty="0">
                <a:latin typeface=".VnTime" pitchFamily="34" charset="0"/>
              </a:rPr>
              <a:t> ®</a:t>
            </a:r>
            <a:r>
              <a:rPr lang="en-US" sz="2800" b="1" dirty="0" err="1">
                <a:latin typeface=".VnTime" pitchFamily="34" charset="0"/>
              </a:rPr>
              <a:t>Çu</a:t>
            </a:r>
            <a:r>
              <a:rPr lang="en-US" sz="2800" b="1" dirty="0">
                <a:latin typeface=".VnTime" pitchFamily="34" charset="0"/>
              </a:rPr>
              <a:t> ®</a:t>
            </a:r>
            <a:r>
              <a:rPr lang="en-US" sz="2800" b="1" dirty="0" err="1">
                <a:latin typeface=".VnTime" pitchFamily="34" charset="0"/>
              </a:rPr>
              <a:t>u«i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c©u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chuyÖn</a:t>
            </a:r>
            <a:r>
              <a:rPr lang="en-US" sz="2800" b="1" dirty="0">
                <a:latin typeface=".VnTime" pitchFamily="34" charset="0"/>
              </a:rPr>
              <a:t> </a:t>
            </a:r>
            <a:r>
              <a:rPr lang="en-US" sz="2800" b="1" dirty="0" err="1">
                <a:latin typeface=".VnTime" pitchFamily="34" charset="0"/>
              </a:rPr>
              <a:t>Êy</a:t>
            </a:r>
            <a:r>
              <a:rPr lang="en-US" sz="2800" b="1" dirty="0">
                <a:latin typeface=".VnTime" pitchFamily="34" charset="0"/>
              </a:rPr>
              <a:t>.</a:t>
            </a:r>
          </a:p>
        </p:txBody>
      </p:sp>
      <p:sp>
        <p:nvSpPr>
          <p:cNvPr id="37" name="Flowchart: Terminator 36"/>
          <p:cNvSpPr/>
          <p:nvPr/>
        </p:nvSpPr>
        <p:spPr>
          <a:xfrm>
            <a:off x="6092084" y="338939"/>
            <a:ext cx="2928732" cy="1687890"/>
          </a:xfrm>
          <a:prstGeom prst="flowChartTerminator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Kể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ngay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việc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mở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chuyện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UVN Ai Cap Nang" panose="02040803050506020204" pitchFamily="18" charset="0"/>
              <a:cs typeface="Times New Roman" pitchFamily="18" charset="0"/>
            </a:endParaRPr>
          </a:p>
        </p:txBody>
      </p:sp>
      <p:sp>
        <p:nvSpPr>
          <p:cNvPr id="38" name="Flowchart: Terminator 37"/>
          <p:cNvSpPr/>
          <p:nvPr/>
        </p:nvSpPr>
        <p:spPr>
          <a:xfrm>
            <a:off x="6295867" y="3552424"/>
            <a:ext cx="2928732" cy="1687890"/>
          </a:xfrm>
          <a:prstGeom prst="flowChartTerminator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Nói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chuyện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khác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dẫn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câu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chuyện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UVN Ai Cap Nang" panose="02040803050506020204" pitchFamily="18" charset="0"/>
              <a:cs typeface="Times New Roman" pitchFamily="18" charset="0"/>
            </a:endParaRPr>
          </a:p>
        </p:txBody>
      </p:sp>
      <p:cxnSp>
        <p:nvCxnSpPr>
          <p:cNvPr id="45" name="Straight Arrow Connector 44"/>
          <p:cNvCxnSpPr>
            <a:cxnSpLocks noChangeShapeType="1"/>
          </p:cNvCxnSpPr>
          <p:nvPr/>
        </p:nvCxnSpPr>
        <p:spPr bwMode="auto">
          <a:xfrm>
            <a:off x="5391323" y="1022249"/>
            <a:ext cx="517210" cy="0"/>
          </a:xfrm>
          <a:prstGeom prst="straightConnector1">
            <a:avLst/>
          </a:prstGeom>
          <a:noFill/>
          <a:ln w="57150" algn="ctr">
            <a:solidFill>
              <a:schemeClr val="accent1">
                <a:lumMod val="75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Arrow Connector 45"/>
          <p:cNvCxnSpPr>
            <a:cxnSpLocks noChangeShapeType="1"/>
          </p:cNvCxnSpPr>
          <p:nvPr/>
        </p:nvCxnSpPr>
        <p:spPr bwMode="auto">
          <a:xfrm>
            <a:off x="5746902" y="4482795"/>
            <a:ext cx="583096" cy="0"/>
          </a:xfrm>
          <a:prstGeom prst="straightConnector1">
            <a:avLst/>
          </a:prstGeom>
          <a:noFill/>
          <a:ln w="57150" algn="ctr">
            <a:solidFill>
              <a:schemeClr val="accent1">
                <a:lumMod val="75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Flowchart: Terminator 14"/>
          <p:cNvSpPr/>
          <p:nvPr/>
        </p:nvSpPr>
        <p:spPr>
          <a:xfrm>
            <a:off x="9483204" y="1315596"/>
            <a:ext cx="2928732" cy="649188"/>
          </a:xfrm>
          <a:prstGeom prst="flowChartTerminator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Mở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trực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tiếp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UVN Ai Cap Nang" panose="02040803050506020204" pitchFamily="18" charset="0"/>
              <a:cs typeface="Times New Roman" pitchFamily="18" charset="0"/>
            </a:endParaRPr>
          </a:p>
        </p:txBody>
      </p:sp>
      <p:sp>
        <p:nvSpPr>
          <p:cNvPr id="17" name="Flowchart: Terminator 16"/>
          <p:cNvSpPr/>
          <p:nvPr/>
        </p:nvSpPr>
        <p:spPr>
          <a:xfrm>
            <a:off x="9412644" y="2781820"/>
            <a:ext cx="2928732" cy="649188"/>
          </a:xfrm>
          <a:prstGeom prst="flowChartTerminator">
            <a:avLst/>
          </a:prstGeom>
          <a:solidFill>
            <a:schemeClr val="bg1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Mở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gián</a:t>
            </a:r>
            <a:r>
              <a:rPr 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UVN Ai Cap Nang" panose="02040803050506020204" pitchFamily="18" charset="0"/>
                <a:cs typeface="Times New Roman" pitchFamily="18" charset="0"/>
              </a:rPr>
              <a:t>tiếp</a:t>
            </a:r>
            <a:endParaRPr 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UVN Ai Cap Nang" panose="02040803050506020204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8965994" y="1296328"/>
            <a:ext cx="517210" cy="249182"/>
          </a:xfrm>
          <a:prstGeom prst="straightConnector1">
            <a:avLst/>
          </a:prstGeom>
          <a:noFill/>
          <a:ln w="57150" algn="ctr">
            <a:solidFill>
              <a:schemeClr val="accent1">
                <a:lumMod val="75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Arrow Connector 19"/>
          <p:cNvCxnSpPr>
            <a:cxnSpLocks noChangeShapeType="1"/>
          </p:cNvCxnSpPr>
          <p:nvPr/>
        </p:nvCxnSpPr>
        <p:spPr bwMode="auto">
          <a:xfrm flipV="1">
            <a:off x="9224599" y="3666226"/>
            <a:ext cx="367975" cy="336431"/>
          </a:xfrm>
          <a:prstGeom prst="straightConnector1">
            <a:avLst/>
          </a:prstGeom>
          <a:noFill/>
          <a:ln w="57150" algn="ctr">
            <a:solidFill>
              <a:schemeClr val="accent1">
                <a:lumMod val="75000"/>
              </a:schemeClr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8" name="图片 3">
            <a:extLst>
              <a:ext uri="{FF2B5EF4-FFF2-40B4-BE49-F238E27FC236}">
                <a16:creationId xmlns:a16="http://schemas.microsoft.com/office/drawing/2014/main" id="{F7A7B9B1-801B-42FE-AB11-094D0760DE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4660" y="4017964"/>
            <a:ext cx="2444700" cy="24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18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7.40741E-7 L 0.11354 -0.0055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0"/>
                            </p:stCondLst>
                            <p:childTnLst>
                              <p:par>
                                <p:cTn id="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8"/>
          <p:cNvSpPr>
            <a:spLocks noChangeArrowheads="1"/>
          </p:cNvSpPr>
          <p:nvPr/>
        </p:nvSpPr>
        <p:spPr bwMode="auto">
          <a:xfrm>
            <a:off x="5469148" y="718618"/>
            <a:ext cx="6607833" cy="1158775"/>
          </a:xfrm>
          <a:prstGeom prst="flowChartTerminator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Mở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bài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trực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tiếp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: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Kể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ngay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vào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sự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việc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mở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đầu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chuyện</a:t>
            </a:r>
            <a:endParaRPr lang="en-US" sz="3000" b="1" dirty="0">
              <a:solidFill>
                <a:srgbClr val="FF7C80"/>
              </a:solidFill>
              <a:latin typeface="UVN Bach Dang Nang" panose="02070803090706020303" pitchFamily="18" charset="0"/>
              <a:cs typeface="Times New Roman" pitchFamily="18" charset="0"/>
            </a:endParaRPr>
          </a:p>
        </p:txBody>
      </p:sp>
      <p:sp>
        <p:nvSpPr>
          <p:cNvPr id="24579" name="AutoShape 10"/>
          <p:cNvSpPr>
            <a:spLocks noChangeArrowheads="1"/>
          </p:cNvSpPr>
          <p:nvPr/>
        </p:nvSpPr>
        <p:spPr bwMode="auto">
          <a:xfrm>
            <a:off x="5656364" y="4899727"/>
            <a:ext cx="6236898" cy="1492371"/>
          </a:xfrm>
          <a:prstGeom prst="flowChartTerminator">
            <a:avLst/>
          </a:prstGeom>
          <a:ln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sz="3000" b="1" dirty="0">
              <a:solidFill>
                <a:srgbClr val="FF7C80"/>
              </a:solidFill>
              <a:latin typeface="UVN Bach Dang Nang" panose="02070803090706020303" pitchFamily="18" charset="0"/>
              <a:cs typeface="Times New Roman" pitchFamily="18" charset="0"/>
            </a:endParaRPr>
          </a:p>
          <a:p>
            <a:pPr algn="ctr"/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Mở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bài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gián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tiếp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: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Nói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chuyện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khác</a:t>
            </a:r>
            <a:endParaRPr lang="en-US" sz="3000" b="1" dirty="0">
              <a:solidFill>
                <a:srgbClr val="FF7C80"/>
              </a:solidFill>
              <a:latin typeface="UVN Bach Dang Nang" panose="02070803090706020303" pitchFamily="18" charset="0"/>
              <a:cs typeface="Times New Roman" pitchFamily="18" charset="0"/>
            </a:endParaRPr>
          </a:p>
          <a:p>
            <a:pPr algn="ctr"/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để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dẫn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vào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câu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chuyện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định</a:t>
            </a:r>
            <a:r>
              <a:rPr lang="en-US" sz="3000" b="1" dirty="0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FF7C80"/>
                </a:solidFill>
                <a:latin typeface="UVN Bach Dang Nang" panose="02070803090706020303" pitchFamily="18" charset="0"/>
                <a:cs typeface="Times New Roman" pitchFamily="18" charset="0"/>
              </a:rPr>
              <a:t>kể</a:t>
            </a:r>
            <a:endParaRPr lang="en-US" sz="3000" b="1" dirty="0">
              <a:solidFill>
                <a:srgbClr val="FF7C80"/>
              </a:solidFill>
              <a:latin typeface="UVN Bach Dang Nang" panose="02070803090706020303" pitchFamily="18" charset="0"/>
              <a:cs typeface="Times New Roman" pitchFamily="18" charset="0"/>
            </a:endParaRPr>
          </a:p>
          <a:p>
            <a:pPr algn="ctr"/>
            <a:endParaRPr lang="en-US" sz="3000" b="1" dirty="0">
              <a:solidFill>
                <a:srgbClr val="FF7C80"/>
              </a:solidFill>
              <a:latin typeface="UVN Bach Dang Nang" panose="02070803090706020303" pitchFamily="18" charset="0"/>
              <a:cs typeface="Times New Roman" pitchFamily="18" charset="0"/>
            </a:endParaRPr>
          </a:p>
        </p:txBody>
      </p:sp>
      <p:sp>
        <p:nvSpPr>
          <p:cNvPr id="24581" name="Line 11"/>
          <p:cNvSpPr>
            <a:spLocks noChangeShapeType="1"/>
          </p:cNvSpPr>
          <p:nvPr/>
        </p:nvSpPr>
        <p:spPr bwMode="auto">
          <a:xfrm flipV="1">
            <a:off x="4619173" y="1733909"/>
            <a:ext cx="849975" cy="996830"/>
          </a:xfrm>
          <a:prstGeom prst="line">
            <a:avLst/>
          </a:prstGeom>
          <a:ln w="38100">
            <a:solidFill>
              <a:schemeClr val="accent4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7C80"/>
              </a:solidFill>
              <a:latin typeface="UVN Bach Dang Nang" panose="02070803090706020303" pitchFamily="18" charset="0"/>
            </a:endParaRPr>
          </a:p>
        </p:txBody>
      </p: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107304" y="4567727"/>
            <a:ext cx="559620" cy="754771"/>
          </a:xfrm>
          <a:prstGeom prst="line">
            <a:avLst/>
          </a:prstGeom>
          <a:ln w="38100">
            <a:solidFill>
              <a:schemeClr val="accent4"/>
            </a:solidFill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>
              <a:solidFill>
                <a:srgbClr val="FF7C80"/>
              </a:solidFill>
              <a:latin typeface="UVN Bach Dang Nang" panose="02070803090706020303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425630" y="-141776"/>
            <a:ext cx="6092554" cy="5745029"/>
            <a:chOff x="2714625" y="1214573"/>
            <a:chExt cx="4406782" cy="3641578"/>
          </a:xfrm>
        </p:grpSpPr>
        <p:pic>
          <p:nvPicPr>
            <p:cNvPr id="14" name="图片 3">
              <a:extLst>
                <a:ext uri="{FF2B5EF4-FFF2-40B4-BE49-F238E27FC236}">
                  <a16:creationId xmlns:a16="http://schemas.microsoft.com/office/drawing/2014/main" id="{BBE79FD5-0029-4A00-9065-D6548500D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16" t="11771" r="8083" b="11734"/>
            <a:stretch/>
          </p:blipFill>
          <p:spPr>
            <a:xfrm>
              <a:off x="2714625" y="1214573"/>
              <a:ext cx="4406782" cy="3641578"/>
            </a:xfrm>
            <a:prstGeom prst="rect">
              <a:avLst/>
            </a:prstGeom>
          </p:spPr>
        </p:pic>
        <p:sp>
          <p:nvSpPr>
            <p:cNvPr id="24580" name="AutoShape 7"/>
            <p:cNvSpPr>
              <a:spLocks noChangeArrowheads="1"/>
            </p:cNvSpPr>
            <p:nvPr/>
          </p:nvSpPr>
          <p:spPr bwMode="auto">
            <a:xfrm>
              <a:off x="3580361" y="2909638"/>
              <a:ext cx="2446867" cy="1081087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4800" b="1" dirty="0" err="1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Ghi</a:t>
              </a:r>
              <a:r>
                <a:rPr lang="en-US" sz="4800" b="1" dirty="0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 </a:t>
              </a:r>
              <a:r>
                <a:rPr lang="en-US" sz="4800" b="1" dirty="0" err="1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nhớ</a:t>
              </a:r>
              <a:endParaRPr lang="en-US" sz="4800" b="1" dirty="0">
                <a:ln w="11430"/>
                <a:solidFill>
                  <a:srgbClr val="002060"/>
                </a:solidFill>
                <a:latin typeface="UVN Bach Dang Nang" panose="02070803090706020303" pitchFamily="18" charset="0"/>
                <a:cs typeface="Times New Roman" pitchFamily="18" charset="0"/>
              </a:endParaRPr>
            </a:p>
            <a:p>
              <a:pPr algn="ctr"/>
              <a:r>
                <a:rPr lang="en-US" sz="2800" b="1" dirty="0" err="1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Có</a:t>
              </a:r>
              <a:r>
                <a:rPr lang="en-US" sz="2800" b="1" dirty="0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hai</a:t>
              </a:r>
              <a:r>
                <a:rPr lang="en-US" sz="2800" b="1" dirty="0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cách</a:t>
              </a:r>
              <a:r>
                <a:rPr lang="en-US" sz="2800" b="1" dirty="0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mở</a:t>
              </a:r>
              <a:r>
                <a:rPr lang="en-US" sz="2800" b="1" dirty="0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ln w="11430"/>
                  <a:solidFill>
                    <a:srgbClr val="002060"/>
                  </a:solidFill>
                  <a:latin typeface="UVN Bach Dang Nang" panose="02070803090706020303" pitchFamily="18" charset="0"/>
                  <a:cs typeface="Times New Roman" pitchFamily="18" charset="0"/>
                </a:rPr>
                <a:t>bài</a:t>
              </a:r>
              <a:endParaRPr lang="en-US" sz="2800" b="1" dirty="0">
                <a:ln w="11430"/>
                <a:solidFill>
                  <a:srgbClr val="002060"/>
                </a:solidFill>
                <a:latin typeface="UVN Bach Dang Nang" panose="02070803090706020303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图片 7">
            <a:extLst>
              <a:ext uri="{FF2B5EF4-FFF2-40B4-BE49-F238E27FC236}">
                <a16:creationId xmlns:a16="http://schemas.microsoft.com/office/drawing/2014/main" id="{2EBAED34-607B-46BC-8D56-DA6077713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049" y="1725497"/>
            <a:ext cx="4292581" cy="3319340"/>
          </a:xfrm>
          <a:prstGeom prst="rect">
            <a:avLst/>
          </a:prstGeom>
        </p:spPr>
      </p:pic>
      <p:pic>
        <p:nvPicPr>
          <p:cNvPr id="10" name="Picture 9" descr="A picture containing text, room, gambling house&#10;&#10;Description automatically generated">
            <a:extLst>
              <a:ext uri="{FF2B5EF4-FFF2-40B4-BE49-F238E27FC236}">
                <a16:creationId xmlns:a16="http://schemas.microsoft.com/office/drawing/2014/main" id="{94176051-C877-4953-BADF-E1989C32D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68"/>
          <a:stretch/>
        </p:blipFill>
        <p:spPr>
          <a:xfrm>
            <a:off x="448472" y="4567727"/>
            <a:ext cx="3458055" cy="258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2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7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449bef45-1a50-439a-8a2a-2f56931756b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VECTOR" val="449bef45-1a50-439a-8a2a-2f56931756b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1210</Words>
  <Application>Microsoft Office PowerPoint</Application>
  <PresentationFormat>Widescreen</PresentationFormat>
  <Paragraphs>113</Paragraphs>
  <Slides>20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43" baseType="lpstr">
      <vt:lpstr>等线</vt:lpstr>
      <vt:lpstr>UVN Ai Cap Nang</vt:lpstr>
      <vt:lpstr>#9Slide03 Arima Madurai Bold</vt:lpstr>
      <vt:lpstr>Arial</vt:lpstr>
      <vt:lpstr>UTM Arruba KT</vt:lpstr>
      <vt:lpstr>UVN Chim Bien Nang</vt:lpstr>
      <vt:lpstr>#9Slide03 AmpleSoft</vt:lpstr>
      <vt:lpstr>UTM Alba Matter</vt:lpstr>
      <vt:lpstr>Cry Uncial</vt:lpstr>
      <vt:lpstr>SVN-Vanessas Valentine</vt:lpstr>
      <vt:lpstr>方正喵呜体</vt:lpstr>
      <vt:lpstr>UVN Dzung Dakao</vt:lpstr>
      <vt:lpstr>HP001 4 hàng</vt:lpstr>
      <vt:lpstr>UTM French Vanilla</vt:lpstr>
      <vt:lpstr>UVN Bach Dang Nang</vt:lpstr>
      <vt:lpstr>#9Slide05 Pattaya</vt:lpstr>
      <vt:lpstr>Times New Roman</vt:lpstr>
      <vt:lpstr>.VnTime</vt:lpstr>
      <vt:lpstr>等线 Light</vt:lpstr>
      <vt:lpstr>UTM Loko</vt:lpstr>
      <vt:lpstr>Snell</vt:lpstr>
      <vt:lpstr>UVN Bach Dang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Măng non</dc:title>
  <dc:creator>Hồ Hảo</dc:creator>
  <cp:lastModifiedBy>Lan Anh Dương</cp:lastModifiedBy>
  <cp:revision>121</cp:revision>
  <dcterms:created xsi:type="dcterms:W3CDTF">2018-08-04T01:42:00Z</dcterms:created>
  <dcterms:modified xsi:type="dcterms:W3CDTF">2023-07-21T06:58:36Z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15ACCE691913484DB00E0A18BBEE5D13</vt:lpwstr>
  </property>
  <property fmtid="{D5CDD505-2E9C-101B-9397-08002B2CF9AE}" pid="3" name="KSOProductBuildVer">
    <vt:lpwstr>1033-11.2.0.10296</vt:lpwstr>
  </property>
</Properties>
</file>