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7.xml" ContentType="application/vnd.openxmlformats-officedocument.presentationml.notesSlide+xml"/>
  <Override PartName="/ppt/tags/tag17.xml" ContentType="application/vnd.openxmlformats-officedocument.presentationml.tags+xml"/>
  <Override PartName="/ppt/notesSlides/notesSlide8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710" r:id="rId2"/>
    <p:sldMasterId id="2147483684" r:id="rId3"/>
  </p:sldMasterIdLst>
  <p:notesMasterIdLst>
    <p:notesMasterId r:id="rId27"/>
  </p:notesMasterIdLst>
  <p:sldIdLst>
    <p:sldId id="256" r:id="rId4"/>
    <p:sldId id="258" r:id="rId5"/>
    <p:sldId id="282" r:id="rId6"/>
    <p:sldId id="257" r:id="rId7"/>
    <p:sldId id="262" r:id="rId8"/>
    <p:sldId id="263" r:id="rId9"/>
    <p:sldId id="286" r:id="rId10"/>
    <p:sldId id="265" r:id="rId11"/>
    <p:sldId id="259" r:id="rId12"/>
    <p:sldId id="266" r:id="rId13"/>
    <p:sldId id="267" r:id="rId14"/>
    <p:sldId id="269" r:id="rId15"/>
    <p:sldId id="270" r:id="rId16"/>
    <p:sldId id="287" r:id="rId17"/>
    <p:sldId id="288" r:id="rId18"/>
    <p:sldId id="268" r:id="rId19"/>
    <p:sldId id="260" r:id="rId20"/>
    <p:sldId id="271" r:id="rId21"/>
    <p:sldId id="289" r:id="rId22"/>
    <p:sldId id="290" r:id="rId23"/>
    <p:sldId id="305" r:id="rId24"/>
    <p:sldId id="307" r:id="rId25"/>
    <p:sldId id="279" r:id="rId26"/>
  </p:sldIdLst>
  <p:sldSz cx="12192000" cy="6858000"/>
  <p:notesSz cx="6858000" cy="9144000"/>
  <p:embeddedFontLst>
    <p:embeddedFont>
      <p:font typeface="等线" panose="02010600030101010101" pitchFamily="2" charset="-122"/>
      <p:regular r:id="rId28"/>
      <p:bold r:id="rId29"/>
    </p:embeddedFont>
    <p:embeddedFont>
      <p:font typeface="等线 Light" panose="02010600030101010101" pitchFamily="2" charset="-122"/>
      <p:regular r:id="rId30"/>
    </p:embeddedFont>
    <p:embeddedFont>
      <p:font typeface="#9Slide03 AmpleSoft Bold" panose="020B0604020202020204" charset="0"/>
      <p:regular r:id="rId31"/>
    </p:embeddedFont>
    <p:embeddedFont>
      <p:font typeface="#9Slide03 Arima Madurai Black" panose="020B0604020202020204" charset="0"/>
      <p:bold r:id="rId32"/>
    </p:embeddedFont>
    <p:embeddedFont>
      <p:font typeface="#9Slide03 Sofia Pro Soft Bold" panose="020B0604020202020204" charset="0"/>
      <p:bold r:id="rId33"/>
    </p:embeddedFont>
    <p:embeddedFont>
      <p:font typeface="#9Slide04 SFU Garamond Bold" panose="020B0604020202020204" charset="0"/>
      <p:bold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Calibri Light" panose="020F0302020204030204" pitchFamily="34" charset="0"/>
      <p:regular r:id="rId39"/>
      <p:italic r:id="rId40"/>
    </p:embeddedFont>
    <p:embeddedFont>
      <p:font typeface="Cormorant Infant" panose="020B0604020202020204" charset="0"/>
      <p:regular r:id="rId41"/>
      <p:bold r:id="rId42"/>
      <p:italic r:id="rId43"/>
      <p:boldItalic r:id="rId44"/>
    </p:embeddedFont>
    <p:embeddedFont>
      <p:font typeface="UTM Cooper Black" panose="02040603050506020204" pitchFamily="18" charset="0"/>
      <p:regular r:id="rId45"/>
      <p:italic r:id="rId46"/>
    </p:embeddedFont>
    <p:embeddedFont>
      <p:font typeface="UVF Souci Sans" panose="020B0604020202020204" charset="0"/>
      <p:regular r:id="rId47"/>
    </p:embeddedFont>
  </p:embeddedFontLst>
  <p:custDataLst>
    <p:tags r:id="rId4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7DA9"/>
    <a:srgbClr val="FFD64F"/>
    <a:srgbClr val="FEFF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3" autoAdjust="0"/>
    <p:restoredTop sz="96314" autoAdjust="0"/>
  </p:normalViewPr>
  <p:slideViewPr>
    <p:cSldViewPr snapToGrid="0" showGuides="1">
      <p:cViewPr varScale="1">
        <p:scale>
          <a:sx n="68" d="100"/>
          <a:sy n="68" d="100"/>
        </p:scale>
        <p:origin x="79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12.fntdata"/><Relationship Id="rId21" Type="http://schemas.openxmlformats.org/officeDocument/2006/relationships/slide" Target="slides/slide18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font" Target="fonts/font20.fntdata"/><Relationship Id="rId50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font" Target="fonts/font2.fntdata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font" Target="fonts/font18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49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52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tags" Target="tags/tag1.xml"/><Relationship Id="rId8" Type="http://schemas.openxmlformats.org/officeDocument/2006/relationships/slide" Target="slides/slide5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font" Target="fonts/font19.fntdata"/><Relationship Id="rId20" Type="http://schemas.openxmlformats.org/officeDocument/2006/relationships/slide" Target="slides/slide17.xml"/><Relationship Id="rId41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179F1D-E65B-4E95-A33B-CE13F0B5EED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F43661-B6AF-4818-960E-E1703A3816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4808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43661-B6AF-4818-960E-E1703A3816EA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36665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43661-B6AF-4818-960E-E1703A3816EA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9420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43661-B6AF-4818-960E-E1703A3816EA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38798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F43661-B6AF-4818-960E-E1703A3816E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22108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F43661-B6AF-4818-960E-E1703A3816E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09537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43661-B6AF-4818-960E-E1703A3816EA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06380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43661-B6AF-4818-960E-E1703A3816EA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84485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43661-B6AF-4818-960E-E1703A3816EA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15456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43661-B6AF-4818-960E-E1703A3816EA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5429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43661-B6AF-4818-960E-E1703A3816EA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66791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43661-B6AF-4818-960E-E1703A3816EA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8401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43661-B6AF-4818-960E-E1703A3816EA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11802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43661-B6AF-4818-960E-E1703A3816EA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54596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43661-B6AF-4818-960E-E1703A3816EA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77954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43661-B6AF-4818-960E-E1703A3816EA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19320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43661-B6AF-4818-960E-E1703A3816EA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35959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43661-B6AF-4818-960E-E1703A3816EA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7228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F836F4-26FF-4706-ABAC-CF8EFC532E1E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04AF4D-372C-49F8-B50F-9C9837B2F27D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271F09-5E4B-4A86-9A67-D734390CF4C9}"/>
              </a:ext>
            </a:extLst>
          </p:cNvPr>
          <p:cNvSpPr txBox="1"/>
          <p:nvPr userDrawn="1"/>
        </p:nvSpPr>
        <p:spPr>
          <a:xfrm>
            <a:off x="0" y="77601"/>
            <a:ext cx="2796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  <a:latin typeface="#9Slide03 AmpleSoft Bold" panose="02000000000000000000" pitchFamily="2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3934849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F836F4-26FF-4706-ABAC-CF8EFC532E1E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04AF4D-372C-49F8-B50F-9C9837B2F27D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4F019F-CF89-4AFD-A481-D54C111E3F25}"/>
              </a:ext>
            </a:extLst>
          </p:cNvPr>
          <p:cNvSpPr txBox="1"/>
          <p:nvPr userDrawn="1"/>
        </p:nvSpPr>
        <p:spPr>
          <a:xfrm>
            <a:off x="0" y="77601"/>
            <a:ext cx="2796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  <a:latin typeface="#9Slide03 AmpleSoft Bold" panose="02000000000000000000" pitchFamily="2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1376292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F836F4-26FF-4706-ABAC-CF8EFC532E1E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04AF4D-372C-49F8-B50F-9C9837B2F2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6061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A12E5-BBD8-45DE-B3C7-079546631A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E00F2F-80C2-4262-9E83-1629C04087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F5ABA2-CF08-4527-B626-7084103B8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52F9-F614-4C55-A638-C32C47C6565D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E331A0-62AC-4A09-B4EE-599AD251F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333B53-00E0-42AC-853A-3BB4C23B4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F5714-800A-4934-AA6D-3A9714ACD27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546B9F-3432-47C7-90B8-35697281B2E0}"/>
              </a:ext>
            </a:extLst>
          </p:cNvPr>
          <p:cNvSpPr txBox="1"/>
          <p:nvPr userDrawn="1"/>
        </p:nvSpPr>
        <p:spPr>
          <a:xfrm>
            <a:off x="10793505" y="82096"/>
            <a:ext cx="2796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  <a:latin typeface="#9Slide03 AmpleSoft Bold" panose="02000000000000000000" pitchFamily="2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37108556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7B036-4EC8-4AD2-978E-82C1EAEC0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86050C-4C98-4C63-8A28-ED95842C4D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B22A9F-DE2C-42E0-A965-3E0A6AE65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52F9-F614-4C55-A638-C32C47C6565D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5875F3-54B1-4B61-8757-C3050C6AC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45BACF-A4BC-4177-847B-E37778278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F5714-800A-4934-AA6D-3A9714ACD27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7CC351-6BE4-4564-BF44-DC5E1CFD2B83}"/>
              </a:ext>
            </a:extLst>
          </p:cNvPr>
          <p:cNvSpPr txBox="1"/>
          <p:nvPr userDrawn="1"/>
        </p:nvSpPr>
        <p:spPr>
          <a:xfrm>
            <a:off x="10793505" y="82096"/>
            <a:ext cx="2796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  <a:latin typeface="#9Slide03 AmpleSoft Bold" panose="02000000000000000000" pitchFamily="2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15335030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2CC50-E61D-49A0-905C-D53BE91CC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CB3896-414C-4ED9-A247-28AD27FB8C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B98393-809D-420F-B684-AB9B22EE6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52F9-F614-4C55-A638-C32C47C6565D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658053-0257-4722-AC73-718C75D75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BAC580-D3D3-43D2-88DA-C2E47EA83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F5714-800A-4934-AA6D-3A9714ACD27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0B6515-16FB-4B2A-9E94-E0102A9704A6}"/>
              </a:ext>
            </a:extLst>
          </p:cNvPr>
          <p:cNvSpPr txBox="1"/>
          <p:nvPr userDrawn="1"/>
        </p:nvSpPr>
        <p:spPr>
          <a:xfrm>
            <a:off x="10793505" y="82096"/>
            <a:ext cx="2796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  <a:latin typeface="#9Slide03 AmpleSoft Bold" panose="02000000000000000000" pitchFamily="2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477786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10A5A-2517-4067-8093-26851BA6E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6CAD5D-F1C7-4457-90E5-1867866F7F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1A7D1C-9FA0-4671-9060-B9F2A3FF0C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D32B30-61A7-4FD4-AA8D-A6CA089BE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52F9-F614-4C55-A638-C32C47C6565D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138523-4299-43A6-A894-80C3FE8A5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44363D-E600-4D92-A375-02DA20EA1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F5714-800A-4934-AA6D-3A9714ACD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5848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0136C-B43C-4204-BE8E-BC860F438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0FC906-FBF8-45B6-8E87-841543F004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69ADF0-BB6E-4810-BEE1-95938581A8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42E966-8CCC-405B-B00D-952CE61DA5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72A186-897E-4518-B678-2BC6371614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F2F865-E0FA-4F02-8EEE-C09B104BA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52F9-F614-4C55-A638-C32C47C6565D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B6DFB8-5BAF-4FCE-835A-2AAB073CC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3AE46DE-CD1F-471B-B731-049CCE2A2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F5714-800A-4934-AA6D-3A9714ACD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1795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47D6B-5E64-4A69-A5DE-A842B015B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FFD51B-59CE-42FC-B027-4966F32AA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52F9-F614-4C55-A638-C32C47C6565D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66A6E-0613-4B48-B114-3708B2B97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94ECBD-27BA-4C4F-B9AA-A7C01D0F8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F5714-800A-4934-AA6D-3A9714ACD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2377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808C30-ADE4-4187-916F-D80C34B75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52F9-F614-4C55-A638-C32C47C6565D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7F6D47-0187-41CB-AFEA-F6E4E7CE1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8B2CC5-8D43-4A4B-BC8C-13CF3C27F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F5714-800A-4934-AA6D-3A9714ACD27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996CA6-8A64-471D-A7D4-F93FC7697896}"/>
              </a:ext>
            </a:extLst>
          </p:cNvPr>
          <p:cNvSpPr txBox="1"/>
          <p:nvPr userDrawn="1"/>
        </p:nvSpPr>
        <p:spPr>
          <a:xfrm>
            <a:off x="10793505" y="82096"/>
            <a:ext cx="2796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  <a:latin typeface="#9Slide03 AmpleSoft Bold" panose="02000000000000000000" pitchFamily="2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37951010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AA516-B823-40A7-85A2-853757DA4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5A5C08-66AF-4C94-A832-45760135C6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D2FC15-FA5D-401F-B111-C2E21A6DD7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852B0C-9C07-46C2-B68B-6B8F8F8BB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52F9-F614-4C55-A638-C32C47C6565D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CDC04F-2DC8-440B-8865-E4F50F214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168D4D-333B-4C59-ABB6-F5452FFE2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F5714-800A-4934-AA6D-3A9714ACD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772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F836F4-26FF-4706-ABAC-CF8EFC532E1E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04AF4D-372C-49F8-B50F-9C9837B2F27D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B7A0C88-4B98-4779-A1F1-FFC6C2DA831D}"/>
              </a:ext>
            </a:extLst>
          </p:cNvPr>
          <p:cNvSpPr txBox="1"/>
          <p:nvPr userDrawn="1"/>
        </p:nvSpPr>
        <p:spPr>
          <a:xfrm>
            <a:off x="0" y="77601"/>
            <a:ext cx="2796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  <a:latin typeface="#9Slide03 AmpleSoft Bold" panose="02000000000000000000" pitchFamily="2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26528228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96F5A-8391-4E94-AAF0-BCF78CD60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DA37F6-C58F-4CC9-89FE-334955B48C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DCE53B-DC76-4C29-B111-4086D0F77B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376D49-1EF7-47ED-9178-E20FCB16D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52F9-F614-4C55-A638-C32C47C6565D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128333-4FE9-41EF-B54E-E4780258E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3CBFFF-E7CB-4E0A-9CED-A6F9605B0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F5714-800A-4934-AA6D-3A9714ACD27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98155D-5F92-45E2-B272-F481CAD66DBD}"/>
              </a:ext>
            </a:extLst>
          </p:cNvPr>
          <p:cNvSpPr txBox="1"/>
          <p:nvPr userDrawn="1"/>
        </p:nvSpPr>
        <p:spPr>
          <a:xfrm>
            <a:off x="10793505" y="82096"/>
            <a:ext cx="2796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  <a:latin typeface="#9Slide03 AmpleSoft Bold" panose="02000000000000000000" pitchFamily="2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21793191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9CD41-2C47-4456-9D1F-5357DA795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05F4C6-6EEB-48B7-9E69-D676C4DC3F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93CD91-6B95-43AF-9831-E7E354C10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52F9-F614-4C55-A638-C32C47C6565D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D21AC0-C3B5-435A-84D7-0E3F63ED0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3AC59E-8A73-407C-9A33-FB441C8BC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F5714-800A-4934-AA6D-3A9714ACD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7254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0EE4CA-1712-42ED-AA8C-E0EF629F83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D4161D-7243-4A71-A7D1-991AC0B394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67E719-BD9E-4822-A455-AFA4F3277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52F9-F614-4C55-A638-C32C47C6565D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1B20E5-274F-4759-810E-CF429D0B9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8C0073-B1A2-47D7-B70C-F0C040E1E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F5714-800A-4934-AA6D-3A9714ACD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0156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583A96-0B12-4A2A-BB8B-3D4FF5CB1BAA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00B91D-17E8-4340-B44A-02FD12437FD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329BDC-157C-4BD8-80DF-2D8BB1F8E162}"/>
              </a:ext>
            </a:extLst>
          </p:cNvPr>
          <p:cNvSpPr txBox="1"/>
          <p:nvPr userDrawn="1"/>
        </p:nvSpPr>
        <p:spPr>
          <a:xfrm>
            <a:off x="0" y="77601"/>
            <a:ext cx="2796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  <a:latin typeface="#9Slide03 AmpleSoft Bold" panose="02000000000000000000" pitchFamily="2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524261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ip dir="r"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583A96-0B12-4A2A-BB8B-3D4FF5CB1BAA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00B91D-17E8-4340-B44A-02FD12437F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71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ip dir="r"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583A96-0B12-4A2A-BB8B-3D4FF5CB1BAA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00B91D-17E8-4340-B44A-02FD12437F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687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ip dir="r"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583A96-0B12-4A2A-BB8B-3D4FF5CB1BAA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00B91D-17E8-4340-B44A-02FD12437F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728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ip dir="r"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583A96-0B12-4A2A-BB8B-3D4FF5CB1BAA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00B91D-17E8-4340-B44A-02FD12437F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93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ip dir="r"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583A96-0B12-4A2A-BB8B-3D4FF5CB1BAA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00B91D-17E8-4340-B44A-02FD12437F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332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ip dir="r"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583A96-0B12-4A2A-BB8B-3D4FF5CB1BAA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00B91D-17E8-4340-B44A-02FD12437F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46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ip dir="r"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F836F4-26FF-4706-ABAC-CF8EFC532E1E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04AF4D-372C-49F8-B50F-9C9837B2F27D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ED3248-147A-4A7A-8E13-1F3B354302CC}"/>
              </a:ext>
            </a:extLst>
          </p:cNvPr>
          <p:cNvSpPr txBox="1"/>
          <p:nvPr userDrawn="1"/>
        </p:nvSpPr>
        <p:spPr>
          <a:xfrm>
            <a:off x="0" y="77601"/>
            <a:ext cx="2796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  <a:latin typeface="#9Slide03 AmpleSoft Bold" panose="02000000000000000000" pitchFamily="2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387182424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583A96-0B12-4A2A-BB8B-3D4FF5CB1BAA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00B91D-17E8-4340-B44A-02FD12437F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326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ip dir="r"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583A96-0B12-4A2A-BB8B-3D4FF5CB1BAA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00B91D-17E8-4340-B44A-02FD12437F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6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ip dir="r"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583A96-0B12-4A2A-BB8B-3D4FF5CB1BAA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00B91D-17E8-4340-B44A-02FD12437F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599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ip dir="r"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583A96-0B12-4A2A-BB8B-3D4FF5CB1BAA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00B91D-17E8-4340-B44A-02FD12437F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132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ip dir="r"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F836F4-26FF-4706-ABAC-CF8EFC532E1E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04AF4D-372C-49F8-B50F-9C9837B2F2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7705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F836F4-26FF-4706-ABAC-CF8EFC532E1E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04AF4D-372C-49F8-B50F-9C9837B2F2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6797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F836F4-26FF-4706-ABAC-CF8EFC532E1E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04AF4D-372C-49F8-B50F-9C9837B2F27D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FD5B78-2CDE-462A-9C0A-3BABC9B9DCFB}"/>
              </a:ext>
            </a:extLst>
          </p:cNvPr>
          <p:cNvSpPr txBox="1"/>
          <p:nvPr userDrawn="1"/>
        </p:nvSpPr>
        <p:spPr>
          <a:xfrm>
            <a:off x="0" y="77601"/>
            <a:ext cx="2796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  <a:latin typeface="#9Slide03 AmpleSoft Bold" panose="02000000000000000000" pitchFamily="2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2775267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F836F4-26FF-4706-ABAC-CF8EFC532E1E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04AF4D-372C-49F8-B50F-9C9837B2F2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458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F836F4-26FF-4706-ABAC-CF8EFC532E1E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04AF4D-372C-49F8-B50F-9C9837B2F2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6976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F836F4-26FF-4706-ABAC-CF8EFC532E1E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04AF4D-372C-49F8-B50F-9C9837B2F27D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9F5F42-14BB-42AC-9261-4B62B5732215}"/>
              </a:ext>
            </a:extLst>
          </p:cNvPr>
          <p:cNvSpPr txBox="1"/>
          <p:nvPr userDrawn="1"/>
        </p:nvSpPr>
        <p:spPr>
          <a:xfrm>
            <a:off x="0" y="77601"/>
            <a:ext cx="2796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  <a:latin typeface="#9Slide03 AmpleSoft Bold" panose="02000000000000000000" pitchFamily="2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1954648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7196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ED4915-79AE-4336-9438-67ABE8BAE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1ADBB4-065A-484A-84F8-B38CECD472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0CFE38-6B65-4AA1-9BD7-12BC10DFB8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E52F9-F614-4C55-A638-C32C47C6565D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5CCD89-7CF2-4A78-942A-7AD59A4423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25E78-B1FC-4038-AD8C-978DA003A2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3F5714-800A-4934-AA6D-3A9714ACD270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3EBF1B2-F7E8-4436-BE72-1B43143CB96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55851" y="17049848"/>
            <a:ext cx="2959532" cy="431790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CE948DF-04E7-49F0-8EAE-7D85B2D9AC0C}"/>
              </a:ext>
            </a:extLst>
          </p:cNvPr>
          <p:cNvSpPr txBox="1"/>
          <p:nvPr userDrawn="1"/>
        </p:nvSpPr>
        <p:spPr>
          <a:xfrm>
            <a:off x="0" y="77601"/>
            <a:ext cx="2796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  <a:latin typeface="#9Slide03 AmpleSoft Bold" panose="02000000000000000000" pitchFamily="2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1198442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2036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>
        <p14:flip dir="r"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tags" Target="../tags/tag4.xml"/><Relationship Id="rId7" Type="http://schemas.openxmlformats.org/officeDocument/2006/relationships/image" Target="../media/image3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2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9.xml"/><Relationship Id="rId13" Type="http://schemas.openxmlformats.org/officeDocument/2006/relationships/image" Target="../media/image25.png"/><Relationship Id="rId3" Type="http://schemas.openxmlformats.org/officeDocument/2006/relationships/tags" Target="../tags/tag20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4.png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11" Type="http://schemas.openxmlformats.org/officeDocument/2006/relationships/image" Target="../media/image13.png"/><Relationship Id="rId5" Type="http://schemas.openxmlformats.org/officeDocument/2006/relationships/tags" Target="../tags/tag22.xml"/><Relationship Id="rId10" Type="http://schemas.openxmlformats.org/officeDocument/2006/relationships/image" Target="../media/image12.png"/><Relationship Id="rId4" Type="http://schemas.openxmlformats.org/officeDocument/2006/relationships/tags" Target="../tags/tag21.xml"/><Relationship Id="rId9" Type="http://schemas.openxmlformats.org/officeDocument/2006/relationships/image" Target="../media/image11.jpg"/><Relationship Id="rId1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7" Type="http://schemas.openxmlformats.org/officeDocument/2006/relationships/image" Target="../media/image31.pn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2.jpeg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microsoft.com/office/2007/relationships/hdphoto" Target="../media/hdphoto2.wdp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4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tags" Target="../tags/tag29.xml"/><Relationship Id="rId7" Type="http://schemas.openxmlformats.org/officeDocument/2006/relationships/image" Target="../media/image4.png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image" Target="../media/image2.jpeg"/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microsoft.com/office/2007/relationships/hdphoto" Target="../media/hdphoto3.wdp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tags" Target="../tags/tag11.xml"/><Relationship Id="rId7" Type="http://schemas.openxmlformats.org/officeDocument/2006/relationships/notesSlide" Target="../notesSlides/notesSlide5.xml"/><Relationship Id="rId12" Type="http://schemas.openxmlformats.org/officeDocument/2006/relationships/image" Target="../media/image16.pn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5.jpg"/><Relationship Id="rId5" Type="http://schemas.openxmlformats.org/officeDocument/2006/relationships/tags" Target="../tags/tag13.xml"/><Relationship Id="rId10" Type="http://schemas.openxmlformats.org/officeDocument/2006/relationships/image" Target="../media/image13.png"/><Relationship Id="rId4" Type="http://schemas.openxmlformats.org/officeDocument/2006/relationships/tags" Target="../tags/tag12.xml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1.jp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tags" Target="../tags/tag16.xml"/><Relationship Id="rId7" Type="http://schemas.openxmlformats.org/officeDocument/2006/relationships/image" Target="../media/image22.png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image" Target="../media/image2.jpe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A_图片 5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0" r="5415"/>
          <a:stretch/>
        </p:blipFill>
        <p:spPr>
          <a:xfrm>
            <a:off x="0" y="-121136"/>
            <a:ext cx="12200021" cy="6858000"/>
          </a:xfrm>
          <a:prstGeom prst="rect">
            <a:avLst/>
          </a:prstGeom>
        </p:spPr>
      </p:pic>
      <p:sp>
        <p:nvSpPr>
          <p:cNvPr id="8" name="PA_库_椭圆 7"/>
          <p:cNvSpPr/>
          <p:nvPr>
            <p:custDataLst>
              <p:tags r:id="rId2"/>
            </p:custDataLst>
          </p:nvPr>
        </p:nvSpPr>
        <p:spPr>
          <a:xfrm>
            <a:off x="6096000" y="1155032"/>
            <a:ext cx="4608095" cy="46080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PA_库_任意多边形 10"/>
          <p:cNvSpPr/>
          <p:nvPr>
            <p:custDataLst>
              <p:tags r:id="rId3"/>
            </p:custDataLst>
          </p:nvPr>
        </p:nvSpPr>
        <p:spPr>
          <a:xfrm>
            <a:off x="2033337" y="3307864"/>
            <a:ext cx="3886200" cy="169262"/>
          </a:xfrm>
          <a:custGeom>
            <a:avLst/>
            <a:gdLst>
              <a:gd name="connsiteX0" fmla="*/ 0 w 3886200"/>
              <a:gd name="connsiteY0" fmla="*/ 169262 h 169262"/>
              <a:gd name="connsiteX1" fmla="*/ 1106905 w 3886200"/>
              <a:gd name="connsiteY1" fmla="*/ 133168 h 169262"/>
              <a:gd name="connsiteX2" fmla="*/ 2731168 w 3886200"/>
              <a:gd name="connsiteY2" fmla="*/ 145199 h 169262"/>
              <a:gd name="connsiteX3" fmla="*/ 3693695 w 3886200"/>
              <a:gd name="connsiteY3" fmla="*/ 820 h 169262"/>
              <a:gd name="connsiteX4" fmla="*/ 3886200 w 3886200"/>
              <a:gd name="connsiteY4" fmla="*/ 97073 h 169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6200" h="169262">
                <a:moveTo>
                  <a:pt x="0" y="169262"/>
                </a:moveTo>
                <a:cubicBezTo>
                  <a:pt x="325855" y="153220"/>
                  <a:pt x="1106905" y="133168"/>
                  <a:pt x="1106905" y="133168"/>
                </a:cubicBezTo>
                <a:cubicBezTo>
                  <a:pt x="1562100" y="129157"/>
                  <a:pt x="2300036" y="167257"/>
                  <a:pt x="2731168" y="145199"/>
                </a:cubicBezTo>
                <a:cubicBezTo>
                  <a:pt x="3162300" y="123141"/>
                  <a:pt x="3501190" y="8841"/>
                  <a:pt x="3693695" y="820"/>
                </a:cubicBezTo>
                <a:cubicBezTo>
                  <a:pt x="3886200" y="-7201"/>
                  <a:pt x="3886200" y="44936"/>
                  <a:pt x="3886200" y="97073"/>
                </a:cubicBezTo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FFC7F13-C78A-452D-A277-635B7819C3CF}"/>
              </a:ext>
            </a:extLst>
          </p:cNvPr>
          <p:cNvSpPr/>
          <p:nvPr/>
        </p:nvSpPr>
        <p:spPr>
          <a:xfrm>
            <a:off x="1122406" y="2246035"/>
            <a:ext cx="5708061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4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UTM Cooper Black" panose="02040603050506020204" pitchFamily="18" charset="0"/>
                <a:ea typeface="Aachen" panose="02020500000000000000" pitchFamily="18" charset="-93"/>
                <a:cs typeface="Aachen" panose="02020500000000000000" pitchFamily="18" charset="-93"/>
              </a:rPr>
              <a:t>LUYỆN TẬP TRAO ĐỔI Ý KIẾN VỚI NGƯỜI THÂN</a:t>
            </a:r>
            <a:endParaRPr lang="vi-VN" sz="44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#9Slide03 Sofia Pro Soft Bold" panose="020B0000000000000000" pitchFamily="34" charset="0"/>
              <a:ea typeface="Aachen" panose="02020500000000000000" pitchFamily="18" charset="-93"/>
              <a:cs typeface="Aachen" panose="02020500000000000000" pitchFamily="18" charset="-93"/>
            </a:endParaRPr>
          </a:p>
        </p:txBody>
      </p:sp>
      <p:pic>
        <p:nvPicPr>
          <p:cNvPr id="7" name="Picture 6" descr="A group of people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3ABCEA8F-1EF3-49EC-8254-A45300CBA7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053" b="91362" l="5000" r="92791">
                        <a14:foregroundMark x1="26395" y1="8492" x2="26395" y2="8492"/>
                        <a14:foregroundMark x1="26395" y1="9663" x2="26395" y2="9663"/>
                        <a14:foregroundMark x1="74302" y1="9517" x2="74302" y2="9517"/>
                        <a14:foregroundMark x1="91047" y1="55344" x2="91047" y2="55344"/>
                        <a14:foregroundMark x1="90233" y1="74524" x2="90233" y2="74524"/>
                        <a14:foregroundMark x1="90349" y1="73060" x2="90349" y2="73060"/>
                        <a14:foregroundMark x1="90349" y1="73060" x2="90349" y2="73060"/>
                        <a14:foregroundMark x1="90349" y1="73060" x2="90349" y2="73060"/>
                        <a14:foregroundMark x1="90814" y1="73206" x2="90814" y2="73206"/>
                        <a14:foregroundMark x1="90930" y1="73646" x2="90930" y2="73646"/>
                        <a14:foregroundMark x1="89186" y1="75988" x2="89186" y2="75988"/>
                        <a14:foregroundMark x1="91628" y1="73792" x2="91628" y2="73792"/>
                        <a14:foregroundMark x1="91628" y1="73792" x2="91628" y2="73792"/>
                        <a14:foregroundMark x1="89767" y1="73646" x2="89767" y2="73646"/>
                        <a14:foregroundMark x1="91744" y1="55051" x2="91744" y2="55051"/>
                        <a14:foregroundMark x1="91744" y1="55051" x2="91744" y2="55051"/>
                        <a14:foregroundMark x1="84535" y1="88726" x2="84535" y2="88726"/>
                        <a14:foregroundMark x1="84535" y1="88726" x2="84535" y2="88726"/>
                        <a14:foregroundMark x1="77209" y1="87994" x2="77209" y2="87994"/>
                        <a14:foregroundMark x1="77209" y1="87994" x2="77209" y2="87994"/>
                        <a14:foregroundMark x1="56163" y1="89312" x2="56163" y2="89312"/>
                        <a14:foregroundMark x1="56047" y1="89312" x2="56047" y2="89312"/>
                        <a14:foregroundMark x1="35116" y1="89458" x2="35116" y2="89458"/>
                        <a14:foregroundMark x1="35116" y1="89458" x2="35116" y2="89458"/>
                        <a14:foregroundMark x1="26512" y1="90337" x2="26512" y2="90337"/>
                        <a14:foregroundMark x1="26512" y1="90337" x2="26512" y2="90337"/>
                        <a14:foregroundMark x1="27442" y1="90337" x2="27442" y2="90337"/>
                        <a14:foregroundMark x1="27442" y1="90337" x2="27442" y2="90337"/>
                        <a14:foregroundMark x1="27674" y1="90776" x2="27674" y2="90776"/>
                        <a14:foregroundMark x1="27674" y1="90776" x2="27674" y2="90776"/>
                        <a14:foregroundMark x1="27442" y1="91508" x2="27442" y2="91508"/>
                        <a14:foregroundMark x1="27442" y1="91508" x2="27442" y2="91508"/>
                        <a14:foregroundMark x1="22093" y1="88433" x2="22093" y2="88433"/>
                        <a14:foregroundMark x1="22093" y1="88433" x2="22093" y2="88433"/>
                        <a14:foregroundMark x1="18605" y1="87262" x2="18605" y2="87262"/>
                        <a14:foregroundMark x1="18488" y1="87262" x2="18488" y2="87262"/>
                        <a14:foregroundMark x1="18837" y1="88726" x2="18837" y2="88726"/>
                        <a14:foregroundMark x1="18837" y1="88726" x2="18837" y2="88726"/>
                        <a14:foregroundMark x1="10116" y1="88287" x2="10116" y2="88287"/>
                        <a14:foregroundMark x1="10116" y1="88287" x2="10116" y2="88287"/>
                        <a14:foregroundMark x1="13721" y1="86384" x2="13721" y2="86384"/>
                        <a14:foregroundMark x1="13721" y1="86384" x2="13721" y2="86384"/>
                        <a14:foregroundMark x1="12326" y1="88580" x2="12326" y2="88580"/>
                        <a14:foregroundMark x1="12326" y1="88580" x2="12326" y2="88580"/>
                        <a14:foregroundMark x1="12558" y1="86384" x2="12558" y2="86384"/>
                        <a14:foregroundMark x1="12558" y1="86384" x2="12558" y2="86384"/>
                        <a14:foregroundMark x1="12791" y1="86530" x2="12791" y2="86530"/>
                        <a14:foregroundMark x1="12791" y1="86237" x2="12791" y2="86237"/>
                        <a14:foregroundMark x1="12442" y1="87116" x2="12442" y2="87116"/>
                        <a14:foregroundMark x1="11163" y1="64422" x2="11163" y2="64422"/>
                        <a14:foregroundMark x1="11163" y1="64422" x2="11163" y2="64422"/>
                        <a14:foregroundMark x1="6512" y1="72767" x2="6512" y2="72767"/>
                        <a14:foregroundMark x1="6512" y1="72767" x2="6512" y2="72767"/>
                        <a14:foregroundMark x1="6628" y1="71449" x2="6628" y2="71449"/>
                        <a14:foregroundMark x1="6512" y1="71303" x2="6512" y2="71303"/>
                        <a14:foregroundMark x1="5000" y1="73353" x2="5000" y2="73353"/>
                        <a14:foregroundMark x1="5000" y1="73353" x2="5000" y2="73353"/>
                        <a14:foregroundMark x1="51860" y1="66179" x2="51860" y2="66179"/>
                        <a14:foregroundMark x1="51860" y1="66032" x2="51860" y2="66032"/>
                        <a14:foregroundMark x1="50116" y1="58419" x2="50116" y2="58419"/>
                        <a14:foregroundMark x1="50698" y1="61640" x2="50698" y2="61640"/>
                        <a14:foregroundMark x1="50698" y1="61640" x2="50698" y2="61640"/>
                        <a14:foregroundMark x1="50698" y1="61640" x2="50698" y2="61640"/>
                        <a14:foregroundMark x1="51977" y1="62811" x2="51977" y2="62811"/>
                        <a14:foregroundMark x1="52209" y1="64568" x2="52209" y2="64568"/>
                        <a14:foregroundMark x1="52209" y1="64568" x2="52209" y2="64568"/>
                        <a14:foregroundMark x1="51977" y1="62811" x2="51977" y2="62811"/>
                        <a14:foregroundMark x1="51628" y1="62372" x2="51163" y2="62372"/>
                        <a14:foregroundMark x1="50465" y1="62225" x2="50465" y2="62225"/>
                        <a14:foregroundMark x1="51512" y1="72035" x2="51512" y2="72035"/>
                        <a14:foregroundMark x1="51512" y1="72035" x2="51628" y2="72621"/>
                        <a14:foregroundMark x1="51977" y1="71303" x2="51744" y2="81991"/>
                        <a14:foregroundMark x1="51744" y1="81991" x2="51744" y2="81698"/>
                        <a14:foregroundMark x1="51977" y1="80527" x2="51977" y2="80527"/>
                        <a14:foregroundMark x1="52209" y1="79795" x2="52209" y2="79795"/>
                        <a14:foregroundMark x1="82674" y1="86384" x2="82674" y2="86384"/>
                        <a14:foregroundMark x1="82674" y1="86384" x2="82674" y2="86384"/>
                        <a14:foregroundMark x1="92442" y1="75110" x2="92442" y2="75110"/>
                        <a14:foregroundMark x1="92209" y1="75110" x2="92209" y2="75110"/>
                        <a14:foregroundMark x1="91395" y1="76428" x2="91395" y2="76428"/>
                        <a14:foregroundMark x1="91395" y1="76428" x2="91395" y2="76428"/>
                        <a14:foregroundMark x1="92093" y1="77013" x2="92093" y2="77013"/>
                        <a14:foregroundMark x1="92093" y1="77013" x2="92093" y2="77013"/>
                        <a14:foregroundMark x1="92791" y1="76281" x2="92791" y2="76281"/>
                        <a14:foregroundMark x1="92791" y1="76135" x2="92791" y2="76135"/>
                        <a14:foregroundMark x1="89535" y1="77306" x2="89535" y2="77306"/>
                        <a14:foregroundMark x1="73372" y1="9663" x2="73372" y2="9663"/>
                        <a14:foregroundMark x1="76047" y1="8053" x2="76047" y2="8053"/>
                        <a14:foregroundMark x1="77674" y1="11274" x2="77674" y2="11274"/>
                        <a14:foregroundMark x1="67209" y1="54466" x2="67209" y2="54466"/>
                        <a14:foregroundMark x1="67209" y1="54466" x2="67209" y2="54466"/>
                        <a14:foregroundMark x1="74070" y1="31040" x2="74070" y2="31040"/>
                        <a14:foregroundMark x1="73837" y1="33821" x2="73837" y2="33821"/>
                        <a14:foregroundMark x1="73837" y1="33968" x2="73837" y2="33968"/>
                        <a14:foregroundMark x1="66047" y1="53880" x2="66047" y2="53880"/>
                        <a14:foregroundMark x1="66047" y1="53880" x2="66047" y2="53880"/>
                        <a14:foregroundMark x1="65698" y1="53734" x2="65930" y2="571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471" y="1155033"/>
            <a:ext cx="7315200" cy="617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721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7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18" dur="1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utoUpdateAnimBg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4" name="组合 2123"/>
          <p:cNvGrpSpPr/>
          <p:nvPr/>
        </p:nvGrpSpPr>
        <p:grpSpPr>
          <a:xfrm>
            <a:off x="82550" y="-217110"/>
            <a:ext cx="11843979" cy="6377829"/>
            <a:chOff x="-7938" y="-109538"/>
            <a:chExt cx="11843979" cy="6377829"/>
          </a:xfrm>
        </p:grpSpPr>
        <p:pic>
          <p:nvPicPr>
            <p:cNvPr id="2123" name="图片 2122"/>
            <p:cNvPicPr>
              <a:picLocks noChangeAspect="1"/>
            </p:cNvPicPr>
            <p:nvPr/>
          </p:nvPicPr>
          <p:blipFill rotWithShape="1">
            <a:blip r:embed="rId5"/>
            <a:srcRect b="68945"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148" name="图片 147"/>
            <p:cNvPicPr>
              <a:picLocks noChangeAspect="1"/>
            </p:cNvPicPr>
            <p:nvPr/>
          </p:nvPicPr>
          <p:blipFill rotWithShape="1">
            <a:blip r:embed="rId5"/>
            <a:srcRect b="64968"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2066" name="Oval 103"/>
            <p:cNvSpPr>
              <a:spLocks noChangeArrowheads="1"/>
            </p:cNvSpPr>
            <p:nvPr/>
          </p:nvSpPr>
          <p:spPr bwMode="auto">
            <a:xfrm>
              <a:off x="7938" y="796925"/>
              <a:ext cx="1317625" cy="13239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7" name="Oval 104"/>
            <p:cNvSpPr>
              <a:spLocks noChangeArrowheads="1"/>
            </p:cNvSpPr>
            <p:nvPr/>
          </p:nvSpPr>
          <p:spPr bwMode="auto">
            <a:xfrm>
              <a:off x="82550" y="871538"/>
              <a:ext cx="1319213" cy="1316038"/>
            </a:xfrm>
            <a:prstGeom prst="ellipse">
              <a:avLst/>
            </a:prstGeom>
            <a:solidFill>
              <a:srgbClr val="CBE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8" name="Freeform 105"/>
            <p:cNvSpPr>
              <a:spLocks/>
            </p:cNvSpPr>
            <p:nvPr/>
          </p:nvSpPr>
          <p:spPr bwMode="auto">
            <a:xfrm>
              <a:off x="-7938" y="738188"/>
              <a:ext cx="1343025" cy="1441450"/>
            </a:xfrm>
            <a:custGeom>
              <a:avLst/>
              <a:gdLst>
                <a:gd name="T0" fmla="*/ 159 w 161"/>
                <a:gd name="T1" fmla="*/ 86 h 172"/>
                <a:gd name="T2" fmla="*/ 66 w 161"/>
                <a:gd name="T3" fmla="*/ 163 h 172"/>
                <a:gd name="T4" fmla="*/ 3 w 161"/>
                <a:gd name="T5" fmla="*/ 86 h 172"/>
                <a:gd name="T6" fmla="*/ 96 w 161"/>
                <a:gd name="T7" fmla="*/ 9 h 172"/>
                <a:gd name="T8" fmla="*/ 159 w 161"/>
                <a:gd name="T9" fmla="*/ 86 h 172"/>
                <a:gd name="T10" fmla="*/ 160 w 161"/>
                <a:gd name="T11" fmla="*/ 86 h 172"/>
                <a:gd name="T12" fmla="*/ 66 w 161"/>
                <a:gd name="T13" fmla="*/ 8 h 172"/>
                <a:gd name="T14" fmla="*/ 2 w 161"/>
                <a:gd name="T15" fmla="*/ 86 h 172"/>
                <a:gd name="T16" fmla="*/ 97 w 161"/>
                <a:gd name="T17" fmla="*/ 163 h 172"/>
                <a:gd name="T18" fmla="*/ 160 w 161"/>
                <a:gd name="T19" fmla="*/ 86 h 172"/>
                <a:gd name="T20" fmla="*/ 159 w 161"/>
                <a:gd name="T21" fmla="*/ 86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1" h="172">
                  <a:moveTo>
                    <a:pt x="159" y="86"/>
                  </a:moveTo>
                  <a:cubicBezTo>
                    <a:pt x="158" y="135"/>
                    <a:pt x="117" y="172"/>
                    <a:pt x="66" y="163"/>
                  </a:cubicBezTo>
                  <a:cubicBezTo>
                    <a:pt x="29" y="157"/>
                    <a:pt x="4" y="122"/>
                    <a:pt x="3" y="86"/>
                  </a:cubicBezTo>
                  <a:cubicBezTo>
                    <a:pt x="1" y="37"/>
                    <a:pt x="49" y="1"/>
                    <a:pt x="96" y="9"/>
                  </a:cubicBezTo>
                  <a:cubicBezTo>
                    <a:pt x="134" y="15"/>
                    <a:pt x="158" y="50"/>
                    <a:pt x="159" y="86"/>
                  </a:cubicBezTo>
                  <a:cubicBezTo>
                    <a:pt x="159" y="86"/>
                    <a:pt x="161" y="86"/>
                    <a:pt x="160" y="86"/>
                  </a:cubicBezTo>
                  <a:cubicBezTo>
                    <a:pt x="159" y="35"/>
                    <a:pt x="115" y="0"/>
                    <a:pt x="66" y="8"/>
                  </a:cubicBezTo>
                  <a:cubicBezTo>
                    <a:pt x="28" y="15"/>
                    <a:pt x="3" y="49"/>
                    <a:pt x="2" y="86"/>
                  </a:cubicBezTo>
                  <a:cubicBezTo>
                    <a:pt x="0" y="137"/>
                    <a:pt x="50" y="171"/>
                    <a:pt x="97" y="163"/>
                  </a:cubicBezTo>
                  <a:cubicBezTo>
                    <a:pt x="134" y="157"/>
                    <a:pt x="159" y="122"/>
                    <a:pt x="160" y="86"/>
                  </a:cubicBezTo>
                  <a:cubicBezTo>
                    <a:pt x="160" y="86"/>
                    <a:pt x="159" y="86"/>
                    <a:pt x="159" y="86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9" name="Freeform 106"/>
            <p:cNvSpPr>
              <a:spLocks/>
            </p:cNvSpPr>
            <p:nvPr/>
          </p:nvSpPr>
          <p:spPr bwMode="auto">
            <a:xfrm>
              <a:off x="125413" y="981075"/>
              <a:ext cx="441325" cy="787400"/>
            </a:xfrm>
            <a:custGeom>
              <a:avLst/>
              <a:gdLst>
                <a:gd name="T0" fmla="*/ 2 w 53"/>
                <a:gd name="T1" fmla="*/ 74 h 94"/>
                <a:gd name="T2" fmla="*/ 1 w 53"/>
                <a:gd name="T3" fmla="*/ 55 h 94"/>
                <a:gd name="T4" fmla="*/ 14 w 53"/>
                <a:gd name="T5" fmla="*/ 20 h 94"/>
                <a:gd name="T6" fmla="*/ 33 w 53"/>
                <a:gd name="T7" fmla="*/ 5 h 94"/>
                <a:gd name="T8" fmla="*/ 51 w 53"/>
                <a:gd name="T9" fmla="*/ 5 h 94"/>
                <a:gd name="T10" fmla="*/ 44 w 53"/>
                <a:gd name="T11" fmla="*/ 18 h 94"/>
                <a:gd name="T12" fmla="*/ 34 w 53"/>
                <a:gd name="T13" fmla="*/ 25 h 94"/>
                <a:gd name="T14" fmla="*/ 19 w 53"/>
                <a:gd name="T15" fmla="*/ 49 h 94"/>
                <a:gd name="T16" fmla="*/ 20 w 53"/>
                <a:gd name="T17" fmla="*/ 74 h 94"/>
                <a:gd name="T18" fmla="*/ 20 w 53"/>
                <a:gd name="T19" fmla="*/ 92 h 94"/>
                <a:gd name="T20" fmla="*/ 6 w 53"/>
                <a:gd name="T21" fmla="*/ 84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1" y="67"/>
                    <a:pt x="0" y="60"/>
                    <a:pt x="1" y="55"/>
                  </a:cubicBezTo>
                  <a:cubicBezTo>
                    <a:pt x="2" y="43"/>
                    <a:pt x="6" y="28"/>
                    <a:pt x="14" y="20"/>
                  </a:cubicBezTo>
                  <a:cubicBezTo>
                    <a:pt x="20" y="14"/>
                    <a:pt x="26" y="9"/>
                    <a:pt x="33" y="5"/>
                  </a:cubicBezTo>
                  <a:cubicBezTo>
                    <a:pt x="38" y="3"/>
                    <a:pt x="47" y="0"/>
                    <a:pt x="51" y="5"/>
                  </a:cubicBezTo>
                  <a:cubicBezTo>
                    <a:pt x="53" y="9"/>
                    <a:pt x="46" y="16"/>
                    <a:pt x="44" y="18"/>
                  </a:cubicBezTo>
                  <a:cubicBezTo>
                    <a:pt x="41" y="21"/>
                    <a:pt x="37" y="23"/>
                    <a:pt x="34" y="25"/>
                  </a:cubicBezTo>
                  <a:cubicBezTo>
                    <a:pt x="26" y="31"/>
                    <a:pt x="21" y="39"/>
                    <a:pt x="19" y="49"/>
                  </a:cubicBezTo>
                  <a:cubicBezTo>
                    <a:pt x="17" y="57"/>
                    <a:pt x="18" y="66"/>
                    <a:pt x="20" y="74"/>
                  </a:cubicBezTo>
                  <a:cubicBezTo>
                    <a:pt x="21" y="77"/>
                    <a:pt x="25" y="90"/>
                    <a:pt x="20" y="92"/>
                  </a:cubicBezTo>
                  <a:cubicBezTo>
                    <a:pt x="15" y="94"/>
                    <a:pt x="8" y="87"/>
                    <a:pt x="6" y="84"/>
                  </a:cubicBezTo>
                  <a:cubicBezTo>
                    <a:pt x="5" y="81"/>
                    <a:pt x="3" y="77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0" name="Freeform 107"/>
            <p:cNvSpPr>
              <a:spLocks/>
            </p:cNvSpPr>
            <p:nvPr/>
          </p:nvSpPr>
          <p:spPr bwMode="auto">
            <a:xfrm>
              <a:off x="166688" y="1022350"/>
              <a:ext cx="441325" cy="788988"/>
            </a:xfrm>
            <a:custGeom>
              <a:avLst/>
              <a:gdLst>
                <a:gd name="T0" fmla="*/ 2 w 53"/>
                <a:gd name="T1" fmla="*/ 74 h 94"/>
                <a:gd name="T2" fmla="*/ 0 w 53"/>
                <a:gd name="T3" fmla="*/ 55 h 94"/>
                <a:gd name="T4" fmla="*/ 14 w 53"/>
                <a:gd name="T5" fmla="*/ 20 h 94"/>
                <a:gd name="T6" fmla="*/ 32 w 53"/>
                <a:gd name="T7" fmla="*/ 6 h 94"/>
                <a:gd name="T8" fmla="*/ 50 w 53"/>
                <a:gd name="T9" fmla="*/ 6 h 94"/>
                <a:gd name="T10" fmla="*/ 43 w 53"/>
                <a:gd name="T11" fmla="*/ 18 h 94"/>
                <a:gd name="T12" fmla="*/ 34 w 53"/>
                <a:gd name="T13" fmla="*/ 26 h 94"/>
                <a:gd name="T14" fmla="*/ 18 w 53"/>
                <a:gd name="T15" fmla="*/ 49 h 94"/>
                <a:gd name="T16" fmla="*/ 19 w 53"/>
                <a:gd name="T17" fmla="*/ 74 h 94"/>
                <a:gd name="T18" fmla="*/ 19 w 53"/>
                <a:gd name="T19" fmla="*/ 93 h 94"/>
                <a:gd name="T20" fmla="*/ 6 w 53"/>
                <a:gd name="T21" fmla="*/ 85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0" y="68"/>
                    <a:pt x="0" y="61"/>
                    <a:pt x="0" y="55"/>
                  </a:cubicBezTo>
                  <a:cubicBezTo>
                    <a:pt x="1" y="43"/>
                    <a:pt x="6" y="29"/>
                    <a:pt x="14" y="20"/>
                  </a:cubicBezTo>
                  <a:cubicBezTo>
                    <a:pt x="19" y="15"/>
                    <a:pt x="25" y="9"/>
                    <a:pt x="32" y="6"/>
                  </a:cubicBezTo>
                  <a:cubicBezTo>
                    <a:pt x="37" y="4"/>
                    <a:pt x="47" y="0"/>
                    <a:pt x="50" y="6"/>
                  </a:cubicBezTo>
                  <a:cubicBezTo>
                    <a:pt x="53" y="9"/>
                    <a:pt x="45" y="17"/>
                    <a:pt x="43" y="18"/>
                  </a:cubicBezTo>
                  <a:cubicBezTo>
                    <a:pt x="40" y="21"/>
                    <a:pt x="37" y="23"/>
                    <a:pt x="34" y="26"/>
                  </a:cubicBezTo>
                  <a:cubicBezTo>
                    <a:pt x="26" y="32"/>
                    <a:pt x="21" y="40"/>
                    <a:pt x="18" y="49"/>
                  </a:cubicBezTo>
                  <a:cubicBezTo>
                    <a:pt x="16" y="58"/>
                    <a:pt x="17" y="66"/>
                    <a:pt x="19" y="74"/>
                  </a:cubicBezTo>
                  <a:cubicBezTo>
                    <a:pt x="20" y="78"/>
                    <a:pt x="24" y="91"/>
                    <a:pt x="19" y="93"/>
                  </a:cubicBezTo>
                  <a:cubicBezTo>
                    <a:pt x="14" y="94"/>
                    <a:pt x="8" y="88"/>
                    <a:pt x="6" y="85"/>
                  </a:cubicBezTo>
                  <a:cubicBezTo>
                    <a:pt x="4" y="82"/>
                    <a:pt x="3" y="78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1" name="Freeform 108"/>
            <p:cNvSpPr>
              <a:spLocks/>
            </p:cNvSpPr>
            <p:nvPr/>
          </p:nvSpPr>
          <p:spPr bwMode="auto">
            <a:xfrm>
              <a:off x="92075" y="938213"/>
              <a:ext cx="508000" cy="863600"/>
            </a:xfrm>
            <a:custGeom>
              <a:avLst/>
              <a:gdLst>
                <a:gd name="T0" fmla="*/ 7 w 61"/>
                <a:gd name="T1" fmla="*/ 79 h 103"/>
                <a:gd name="T2" fmla="*/ 13 w 61"/>
                <a:gd name="T3" fmla="*/ 32 h 103"/>
                <a:gd name="T4" fmla="*/ 54 w 61"/>
                <a:gd name="T5" fmla="*/ 11 h 103"/>
                <a:gd name="T6" fmla="*/ 37 w 61"/>
                <a:gd name="T7" fmla="*/ 30 h 103"/>
                <a:gd name="T8" fmla="*/ 22 w 61"/>
                <a:gd name="T9" fmla="*/ 73 h 103"/>
                <a:gd name="T10" fmla="*/ 26 w 61"/>
                <a:gd name="T11" fmla="*/ 90 h 103"/>
                <a:gd name="T12" fmla="*/ 13 w 61"/>
                <a:gd name="T13" fmla="*/ 92 h 103"/>
                <a:gd name="T14" fmla="*/ 7 w 61"/>
                <a:gd name="T15" fmla="*/ 79 h 103"/>
                <a:gd name="T16" fmla="*/ 6 w 61"/>
                <a:gd name="T17" fmla="*/ 79 h 103"/>
                <a:gd name="T18" fmla="*/ 26 w 61"/>
                <a:gd name="T19" fmla="*/ 96 h 103"/>
                <a:gd name="T20" fmla="*/ 22 w 61"/>
                <a:gd name="T21" fmla="*/ 66 h 103"/>
                <a:gd name="T22" fmla="*/ 50 w 61"/>
                <a:gd name="T23" fmla="*/ 21 h 103"/>
                <a:gd name="T24" fmla="*/ 40 w 61"/>
                <a:gd name="T25" fmla="*/ 9 h 103"/>
                <a:gd name="T26" fmla="*/ 6 w 61"/>
                <a:gd name="T27" fmla="*/ 79 h 103"/>
                <a:gd name="T28" fmla="*/ 7 w 61"/>
                <a:gd name="T29" fmla="*/ 7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" h="103">
                  <a:moveTo>
                    <a:pt x="7" y="79"/>
                  </a:moveTo>
                  <a:cubicBezTo>
                    <a:pt x="4" y="62"/>
                    <a:pt x="6" y="47"/>
                    <a:pt x="13" y="32"/>
                  </a:cubicBezTo>
                  <a:cubicBezTo>
                    <a:pt x="18" y="23"/>
                    <a:pt x="42" y="0"/>
                    <a:pt x="54" y="11"/>
                  </a:cubicBezTo>
                  <a:cubicBezTo>
                    <a:pt x="60" y="15"/>
                    <a:pt x="40" y="29"/>
                    <a:pt x="37" y="30"/>
                  </a:cubicBezTo>
                  <a:cubicBezTo>
                    <a:pt x="24" y="41"/>
                    <a:pt x="20" y="57"/>
                    <a:pt x="22" y="73"/>
                  </a:cubicBezTo>
                  <a:cubicBezTo>
                    <a:pt x="23" y="79"/>
                    <a:pt x="25" y="84"/>
                    <a:pt x="26" y="90"/>
                  </a:cubicBezTo>
                  <a:cubicBezTo>
                    <a:pt x="26" y="98"/>
                    <a:pt x="17" y="95"/>
                    <a:pt x="13" y="92"/>
                  </a:cubicBezTo>
                  <a:cubicBezTo>
                    <a:pt x="10" y="89"/>
                    <a:pt x="8" y="83"/>
                    <a:pt x="7" y="79"/>
                  </a:cubicBezTo>
                  <a:cubicBezTo>
                    <a:pt x="7" y="78"/>
                    <a:pt x="6" y="79"/>
                    <a:pt x="6" y="79"/>
                  </a:cubicBezTo>
                  <a:cubicBezTo>
                    <a:pt x="8" y="86"/>
                    <a:pt x="16" y="103"/>
                    <a:pt x="26" y="96"/>
                  </a:cubicBezTo>
                  <a:cubicBezTo>
                    <a:pt x="30" y="92"/>
                    <a:pt x="23" y="70"/>
                    <a:pt x="22" y="66"/>
                  </a:cubicBezTo>
                  <a:cubicBezTo>
                    <a:pt x="19" y="44"/>
                    <a:pt x="37" y="34"/>
                    <a:pt x="50" y="21"/>
                  </a:cubicBezTo>
                  <a:cubicBezTo>
                    <a:pt x="61" y="10"/>
                    <a:pt x="50" y="4"/>
                    <a:pt x="40" y="9"/>
                  </a:cubicBezTo>
                  <a:cubicBezTo>
                    <a:pt x="12" y="21"/>
                    <a:pt x="0" y="50"/>
                    <a:pt x="6" y="79"/>
                  </a:cubicBezTo>
                  <a:cubicBezTo>
                    <a:pt x="6" y="79"/>
                    <a:pt x="7" y="79"/>
                    <a:pt x="7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2" name="Oval 109"/>
            <p:cNvSpPr>
              <a:spLocks noChangeArrowheads="1"/>
            </p:cNvSpPr>
            <p:nvPr/>
          </p:nvSpPr>
          <p:spPr bwMode="auto">
            <a:xfrm>
              <a:off x="684213" y="922338"/>
              <a:ext cx="149225" cy="1508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3" name="Oval 110"/>
            <p:cNvSpPr>
              <a:spLocks noChangeArrowheads="1"/>
            </p:cNvSpPr>
            <p:nvPr/>
          </p:nvSpPr>
          <p:spPr bwMode="auto">
            <a:xfrm>
              <a:off x="708025" y="963613"/>
              <a:ext cx="142875" cy="142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4" name="Freeform 111"/>
            <p:cNvSpPr>
              <a:spLocks/>
            </p:cNvSpPr>
            <p:nvPr/>
          </p:nvSpPr>
          <p:spPr bwMode="auto">
            <a:xfrm>
              <a:off x="674688" y="896938"/>
              <a:ext cx="168275" cy="201613"/>
            </a:xfrm>
            <a:custGeom>
              <a:avLst/>
              <a:gdLst>
                <a:gd name="T0" fmla="*/ 18 w 20"/>
                <a:gd name="T1" fmla="*/ 12 h 24"/>
                <a:gd name="T2" fmla="*/ 9 w 20"/>
                <a:gd name="T3" fmla="*/ 21 h 24"/>
                <a:gd name="T4" fmla="*/ 2 w 20"/>
                <a:gd name="T5" fmla="*/ 12 h 24"/>
                <a:gd name="T6" fmla="*/ 12 w 20"/>
                <a:gd name="T7" fmla="*/ 4 h 24"/>
                <a:gd name="T8" fmla="*/ 18 w 20"/>
                <a:gd name="T9" fmla="*/ 12 h 24"/>
                <a:gd name="T10" fmla="*/ 20 w 20"/>
                <a:gd name="T11" fmla="*/ 12 h 24"/>
                <a:gd name="T12" fmla="*/ 1 w 20"/>
                <a:gd name="T13" fmla="*/ 12 h 24"/>
                <a:gd name="T14" fmla="*/ 20 w 20"/>
                <a:gd name="T15" fmla="*/ 12 h 24"/>
                <a:gd name="T16" fmla="*/ 18 w 20"/>
                <a:gd name="T17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24">
                  <a:moveTo>
                    <a:pt x="18" y="12"/>
                  </a:moveTo>
                  <a:cubicBezTo>
                    <a:pt x="18" y="17"/>
                    <a:pt x="14" y="22"/>
                    <a:pt x="9" y="21"/>
                  </a:cubicBezTo>
                  <a:cubicBezTo>
                    <a:pt x="5" y="20"/>
                    <a:pt x="2" y="16"/>
                    <a:pt x="2" y="12"/>
                  </a:cubicBezTo>
                  <a:cubicBezTo>
                    <a:pt x="2" y="7"/>
                    <a:pt x="7" y="3"/>
                    <a:pt x="12" y="4"/>
                  </a:cubicBezTo>
                  <a:cubicBezTo>
                    <a:pt x="16" y="5"/>
                    <a:pt x="18" y="8"/>
                    <a:pt x="18" y="12"/>
                  </a:cubicBezTo>
                  <a:cubicBezTo>
                    <a:pt x="18" y="12"/>
                    <a:pt x="20" y="12"/>
                    <a:pt x="20" y="12"/>
                  </a:cubicBezTo>
                  <a:cubicBezTo>
                    <a:pt x="19" y="0"/>
                    <a:pt x="1" y="1"/>
                    <a:pt x="1" y="12"/>
                  </a:cubicBezTo>
                  <a:cubicBezTo>
                    <a:pt x="0" y="24"/>
                    <a:pt x="19" y="23"/>
                    <a:pt x="20" y="12"/>
                  </a:cubicBezTo>
                  <a:cubicBezTo>
                    <a:pt x="20" y="12"/>
                    <a:pt x="18" y="12"/>
                    <a:pt x="18" y="1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5" name="Oval 112"/>
            <p:cNvSpPr>
              <a:spLocks noChangeArrowheads="1"/>
            </p:cNvSpPr>
            <p:nvPr/>
          </p:nvSpPr>
          <p:spPr bwMode="auto">
            <a:xfrm>
              <a:off x="1201738" y="2430463"/>
              <a:ext cx="1008063" cy="10144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6" name="Oval 113"/>
            <p:cNvSpPr>
              <a:spLocks noChangeArrowheads="1"/>
            </p:cNvSpPr>
            <p:nvPr/>
          </p:nvSpPr>
          <p:spPr bwMode="auto">
            <a:xfrm>
              <a:off x="1258888" y="2489200"/>
              <a:ext cx="1001713" cy="1006475"/>
            </a:xfrm>
            <a:prstGeom prst="ellipse">
              <a:avLst/>
            </a:prstGeom>
            <a:solidFill>
              <a:srgbClr val="A8C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7" name="Freeform 114"/>
            <p:cNvSpPr>
              <a:spLocks/>
            </p:cNvSpPr>
            <p:nvPr/>
          </p:nvSpPr>
          <p:spPr bwMode="auto">
            <a:xfrm>
              <a:off x="1184275" y="2271713"/>
              <a:ext cx="1025525" cy="1223963"/>
            </a:xfrm>
            <a:custGeom>
              <a:avLst/>
              <a:gdLst>
                <a:gd name="T0" fmla="*/ 122 w 123"/>
                <a:gd name="T1" fmla="*/ 79 h 146"/>
                <a:gd name="T2" fmla="*/ 52 w 123"/>
                <a:gd name="T3" fmla="*/ 138 h 146"/>
                <a:gd name="T4" fmla="*/ 3 w 123"/>
                <a:gd name="T5" fmla="*/ 79 h 146"/>
                <a:gd name="T6" fmla="*/ 73 w 123"/>
                <a:gd name="T7" fmla="*/ 20 h 146"/>
                <a:gd name="T8" fmla="*/ 122 w 123"/>
                <a:gd name="T9" fmla="*/ 79 h 146"/>
                <a:gd name="T10" fmla="*/ 123 w 123"/>
                <a:gd name="T11" fmla="*/ 79 h 146"/>
                <a:gd name="T12" fmla="*/ 2 w 123"/>
                <a:gd name="T13" fmla="*/ 79 h 146"/>
                <a:gd name="T14" fmla="*/ 73 w 123"/>
                <a:gd name="T15" fmla="*/ 139 h 146"/>
                <a:gd name="T16" fmla="*/ 123 w 123"/>
                <a:gd name="T17" fmla="*/ 79 h 146"/>
                <a:gd name="T18" fmla="*/ 122 w 123"/>
                <a:gd name="T19" fmla="*/ 79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46">
                  <a:moveTo>
                    <a:pt x="122" y="79"/>
                  </a:moveTo>
                  <a:cubicBezTo>
                    <a:pt x="120" y="116"/>
                    <a:pt x="91" y="144"/>
                    <a:pt x="52" y="138"/>
                  </a:cubicBezTo>
                  <a:cubicBezTo>
                    <a:pt x="23" y="134"/>
                    <a:pt x="4" y="107"/>
                    <a:pt x="3" y="79"/>
                  </a:cubicBezTo>
                  <a:cubicBezTo>
                    <a:pt x="1" y="42"/>
                    <a:pt x="37" y="15"/>
                    <a:pt x="73" y="20"/>
                  </a:cubicBezTo>
                  <a:cubicBezTo>
                    <a:pt x="102" y="24"/>
                    <a:pt x="121" y="52"/>
                    <a:pt x="122" y="79"/>
                  </a:cubicBezTo>
                  <a:cubicBezTo>
                    <a:pt x="122" y="79"/>
                    <a:pt x="123" y="79"/>
                    <a:pt x="123" y="79"/>
                  </a:cubicBezTo>
                  <a:cubicBezTo>
                    <a:pt x="120" y="0"/>
                    <a:pt x="5" y="1"/>
                    <a:pt x="2" y="79"/>
                  </a:cubicBezTo>
                  <a:cubicBezTo>
                    <a:pt x="0" y="116"/>
                    <a:pt x="38" y="146"/>
                    <a:pt x="73" y="139"/>
                  </a:cubicBezTo>
                  <a:cubicBezTo>
                    <a:pt x="102" y="132"/>
                    <a:pt x="122" y="109"/>
                    <a:pt x="123" y="79"/>
                  </a:cubicBezTo>
                  <a:cubicBezTo>
                    <a:pt x="123" y="79"/>
                    <a:pt x="122" y="79"/>
                    <a:pt x="122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8" name="Freeform 115"/>
            <p:cNvSpPr>
              <a:spLocks/>
            </p:cNvSpPr>
            <p:nvPr/>
          </p:nvSpPr>
          <p:spPr bwMode="auto">
            <a:xfrm>
              <a:off x="1292225" y="2565400"/>
              <a:ext cx="334963" cy="603250"/>
            </a:xfrm>
            <a:custGeom>
              <a:avLst/>
              <a:gdLst>
                <a:gd name="T0" fmla="*/ 1 w 40"/>
                <a:gd name="T1" fmla="*/ 57 h 72"/>
                <a:gd name="T2" fmla="*/ 0 w 40"/>
                <a:gd name="T3" fmla="*/ 42 h 72"/>
                <a:gd name="T4" fmla="*/ 11 w 40"/>
                <a:gd name="T5" fmla="*/ 16 h 72"/>
                <a:gd name="T6" fmla="*/ 25 w 40"/>
                <a:gd name="T7" fmla="*/ 5 h 72"/>
                <a:gd name="T8" fmla="*/ 38 w 40"/>
                <a:gd name="T9" fmla="*/ 5 h 72"/>
                <a:gd name="T10" fmla="*/ 33 w 40"/>
                <a:gd name="T11" fmla="*/ 14 h 72"/>
                <a:gd name="T12" fmla="*/ 26 w 40"/>
                <a:gd name="T13" fmla="*/ 20 h 72"/>
                <a:gd name="T14" fmla="*/ 14 w 40"/>
                <a:gd name="T15" fmla="*/ 38 h 72"/>
                <a:gd name="T16" fmla="*/ 15 w 40"/>
                <a:gd name="T17" fmla="*/ 57 h 72"/>
                <a:gd name="T18" fmla="*/ 15 w 40"/>
                <a:gd name="T19" fmla="*/ 71 h 72"/>
                <a:gd name="T20" fmla="*/ 5 w 40"/>
                <a:gd name="T21" fmla="*/ 65 h 72"/>
                <a:gd name="T22" fmla="*/ 1 w 40"/>
                <a:gd name="T23" fmla="*/ 5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" h="72">
                  <a:moveTo>
                    <a:pt x="1" y="57"/>
                  </a:moveTo>
                  <a:cubicBezTo>
                    <a:pt x="0" y="52"/>
                    <a:pt x="0" y="47"/>
                    <a:pt x="0" y="42"/>
                  </a:cubicBezTo>
                  <a:cubicBezTo>
                    <a:pt x="1" y="34"/>
                    <a:pt x="4" y="23"/>
                    <a:pt x="11" y="16"/>
                  </a:cubicBezTo>
                  <a:cubicBezTo>
                    <a:pt x="15" y="12"/>
                    <a:pt x="19" y="8"/>
                    <a:pt x="25" y="5"/>
                  </a:cubicBezTo>
                  <a:cubicBezTo>
                    <a:pt x="28" y="3"/>
                    <a:pt x="35" y="0"/>
                    <a:pt x="38" y="5"/>
                  </a:cubicBezTo>
                  <a:cubicBezTo>
                    <a:pt x="40" y="8"/>
                    <a:pt x="35" y="13"/>
                    <a:pt x="33" y="14"/>
                  </a:cubicBezTo>
                  <a:cubicBezTo>
                    <a:pt x="31" y="16"/>
                    <a:pt x="28" y="18"/>
                    <a:pt x="26" y="20"/>
                  </a:cubicBezTo>
                  <a:cubicBezTo>
                    <a:pt x="20" y="25"/>
                    <a:pt x="16" y="31"/>
                    <a:pt x="14" y="38"/>
                  </a:cubicBezTo>
                  <a:cubicBezTo>
                    <a:pt x="12" y="44"/>
                    <a:pt x="13" y="51"/>
                    <a:pt x="15" y="57"/>
                  </a:cubicBezTo>
                  <a:cubicBezTo>
                    <a:pt x="16" y="60"/>
                    <a:pt x="18" y="70"/>
                    <a:pt x="15" y="71"/>
                  </a:cubicBezTo>
                  <a:cubicBezTo>
                    <a:pt x="11" y="72"/>
                    <a:pt x="6" y="68"/>
                    <a:pt x="5" y="65"/>
                  </a:cubicBezTo>
                  <a:cubicBezTo>
                    <a:pt x="3" y="63"/>
                    <a:pt x="2" y="60"/>
                    <a:pt x="1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9" name="Freeform 116"/>
            <p:cNvSpPr>
              <a:spLocks/>
            </p:cNvSpPr>
            <p:nvPr/>
          </p:nvSpPr>
          <p:spPr bwMode="auto">
            <a:xfrm>
              <a:off x="1317625" y="2606675"/>
              <a:ext cx="342900" cy="603250"/>
            </a:xfrm>
            <a:custGeom>
              <a:avLst/>
              <a:gdLst>
                <a:gd name="T0" fmla="*/ 2 w 41"/>
                <a:gd name="T1" fmla="*/ 56 h 72"/>
                <a:gd name="T2" fmla="*/ 1 w 41"/>
                <a:gd name="T3" fmla="*/ 42 h 72"/>
                <a:gd name="T4" fmla="*/ 11 w 41"/>
                <a:gd name="T5" fmla="*/ 15 h 72"/>
                <a:gd name="T6" fmla="*/ 25 w 41"/>
                <a:gd name="T7" fmla="*/ 4 h 72"/>
                <a:gd name="T8" fmla="*/ 39 w 41"/>
                <a:gd name="T9" fmla="*/ 4 h 72"/>
                <a:gd name="T10" fmla="*/ 34 w 41"/>
                <a:gd name="T11" fmla="*/ 14 h 72"/>
                <a:gd name="T12" fmla="*/ 26 w 41"/>
                <a:gd name="T13" fmla="*/ 19 h 72"/>
                <a:gd name="T14" fmla="*/ 14 w 41"/>
                <a:gd name="T15" fmla="*/ 37 h 72"/>
                <a:gd name="T16" fmla="*/ 15 w 41"/>
                <a:gd name="T17" fmla="*/ 57 h 72"/>
                <a:gd name="T18" fmla="*/ 15 w 41"/>
                <a:gd name="T19" fmla="*/ 70 h 72"/>
                <a:gd name="T20" fmla="*/ 5 w 41"/>
                <a:gd name="T21" fmla="*/ 64 h 72"/>
                <a:gd name="T22" fmla="*/ 2 w 41"/>
                <a:gd name="T23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72">
                  <a:moveTo>
                    <a:pt x="2" y="56"/>
                  </a:moveTo>
                  <a:cubicBezTo>
                    <a:pt x="1" y="51"/>
                    <a:pt x="0" y="46"/>
                    <a:pt x="1" y="42"/>
                  </a:cubicBezTo>
                  <a:cubicBezTo>
                    <a:pt x="1" y="33"/>
                    <a:pt x="5" y="22"/>
                    <a:pt x="11" y="15"/>
                  </a:cubicBezTo>
                  <a:cubicBezTo>
                    <a:pt x="15" y="11"/>
                    <a:pt x="20" y="7"/>
                    <a:pt x="25" y="4"/>
                  </a:cubicBezTo>
                  <a:cubicBezTo>
                    <a:pt x="29" y="2"/>
                    <a:pt x="36" y="0"/>
                    <a:pt x="39" y="4"/>
                  </a:cubicBezTo>
                  <a:cubicBezTo>
                    <a:pt x="41" y="7"/>
                    <a:pt x="35" y="12"/>
                    <a:pt x="34" y="14"/>
                  </a:cubicBezTo>
                  <a:cubicBezTo>
                    <a:pt x="31" y="16"/>
                    <a:pt x="29" y="17"/>
                    <a:pt x="26" y="19"/>
                  </a:cubicBezTo>
                  <a:cubicBezTo>
                    <a:pt x="20" y="24"/>
                    <a:pt x="16" y="30"/>
                    <a:pt x="14" y="37"/>
                  </a:cubicBezTo>
                  <a:cubicBezTo>
                    <a:pt x="13" y="44"/>
                    <a:pt x="13" y="50"/>
                    <a:pt x="15" y="57"/>
                  </a:cubicBezTo>
                  <a:cubicBezTo>
                    <a:pt x="16" y="59"/>
                    <a:pt x="19" y="69"/>
                    <a:pt x="15" y="70"/>
                  </a:cubicBezTo>
                  <a:cubicBezTo>
                    <a:pt x="11" y="72"/>
                    <a:pt x="7" y="67"/>
                    <a:pt x="5" y="64"/>
                  </a:cubicBezTo>
                  <a:cubicBezTo>
                    <a:pt x="4" y="62"/>
                    <a:pt x="3" y="59"/>
                    <a:pt x="2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0" name="Freeform 117"/>
            <p:cNvSpPr>
              <a:spLocks/>
            </p:cNvSpPr>
            <p:nvPr/>
          </p:nvSpPr>
          <p:spPr bwMode="auto">
            <a:xfrm>
              <a:off x="1258888" y="2540000"/>
              <a:ext cx="401638" cy="661988"/>
            </a:xfrm>
            <a:custGeom>
              <a:avLst/>
              <a:gdLst>
                <a:gd name="T0" fmla="*/ 6 w 48"/>
                <a:gd name="T1" fmla="*/ 60 h 79"/>
                <a:gd name="T2" fmla="*/ 11 w 48"/>
                <a:gd name="T3" fmla="*/ 25 h 79"/>
                <a:gd name="T4" fmla="*/ 42 w 48"/>
                <a:gd name="T5" fmla="*/ 8 h 79"/>
                <a:gd name="T6" fmla="*/ 29 w 48"/>
                <a:gd name="T7" fmla="*/ 23 h 79"/>
                <a:gd name="T8" fmla="*/ 17 w 48"/>
                <a:gd name="T9" fmla="*/ 56 h 79"/>
                <a:gd name="T10" fmla="*/ 20 w 48"/>
                <a:gd name="T11" fmla="*/ 69 h 79"/>
                <a:gd name="T12" fmla="*/ 11 w 48"/>
                <a:gd name="T13" fmla="*/ 70 h 79"/>
                <a:gd name="T14" fmla="*/ 6 w 48"/>
                <a:gd name="T15" fmla="*/ 60 h 79"/>
                <a:gd name="T16" fmla="*/ 5 w 48"/>
                <a:gd name="T17" fmla="*/ 60 h 79"/>
                <a:gd name="T18" fmla="*/ 20 w 48"/>
                <a:gd name="T19" fmla="*/ 73 h 79"/>
                <a:gd name="T20" fmla="*/ 18 w 48"/>
                <a:gd name="T21" fmla="*/ 51 h 79"/>
                <a:gd name="T22" fmla="*/ 39 w 48"/>
                <a:gd name="T23" fmla="*/ 16 h 79"/>
                <a:gd name="T24" fmla="*/ 31 w 48"/>
                <a:gd name="T25" fmla="*/ 7 h 79"/>
                <a:gd name="T26" fmla="*/ 5 w 48"/>
                <a:gd name="T27" fmla="*/ 60 h 79"/>
                <a:gd name="T28" fmla="*/ 6 w 48"/>
                <a:gd name="T29" fmla="*/ 6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" h="79">
                  <a:moveTo>
                    <a:pt x="6" y="60"/>
                  </a:moveTo>
                  <a:cubicBezTo>
                    <a:pt x="3" y="48"/>
                    <a:pt x="5" y="36"/>
                    <a:pt x="11" y="25"/>
                  </a:cubicBezTo>
                  <a:cubicBezTo>
                    <a:pt x="15" y="17"/>
                    <a:pt x="32" y="0"/>
                    <a:pt x="42" y="8"/>
                  </a:cubicBezTo>
                  <a:cubicBezTo>
                    <a:pt x="46" y="12"/>
                    <a:pt x="31" y="22"/>
                    <a:pt x="29" y="23"/>
                  </a:cubicBezTo>
                  <a:cubicBezTo>
                    <a:pt x="19" y="31"/>
                    <a:pt x="16" y="43"/>
                    <a:pt x="17" y="56"/>
                  </a:cubicBezTo>
                  <a:cubicBezTo>
                    <a:pt x="18" y="60"/>
                    <a:pt x="19" y="65"/>
                    <a:pt x="20" y="69"/>
                  </a:cubicBezTo>
                  <a:cubicBezTo>
                    <a:pt x="21" y="75"/>
                    <a:pt x="13" y="73"/>
                    <a:pt x="11" y="70"/>
                  </a:cubicBezTo>
                  <a:cubicBezTo>
                    <a:pt x="8" y="68"/>
                    <a:pt x="7" y="63"/>
                    <a:pt x="6" y="60"/>
                  </a:cubicBezTo>
                  <a:cubicBezTo>
                    <a:pt x="6" y="60"/>
                    <a:pt x="5" y="60"/>
                    <a:pt x="5" y="60"/>
                  </a:cubicBezTo>
                  <a:cubicBezTo>
                    <a:pt x="7" y="66"/>
                    <a:pt x="13" y="79"/>
                    <a:pt x="20" y="73"/>
                  </a:cubicBezTo>
                  <a:cubicBezTo>
                    <a:pt x="24" y="70"/>
                    <a:pt x="18" y="54"/>
                    <a:pt x="18" y="51"/>
                  </a:cubicBezTo>
                  <a:cubicBezTo>
                    <a:pt x="16" y="34"/>
                    <a:pt x="29" y="26"/>
                    <a:pt x="39" y="16"/>
                  </a:cubicBezTo>
                  <a:cubicBezTo>
                    <a:pt x="48" y="8"/>
                    <a:pt x="39" y="3"/>
                    <a:pt x="31" y="7"/>
                  </a:cubicBezTo>
                  <a:cubicBezTo>
                    <a:pt x="10" y="16"/>
                    <a:pt x="0" y="38"/>
                    <a:pt x="5" y="60"/>
                  </a:cubicBezTo>
                  <a:cubicBezTo>
                    <a:pt x="5" y="60"/>
                    <a:pt x="6" y="60"/>
                    <a:pt x="6" y="60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4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5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6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7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12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13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2118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54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5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6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7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8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9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0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1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2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3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8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9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0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1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2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3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4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5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6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7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8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9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0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1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2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3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4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4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5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6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pic>
          <p:nvPicPr>
            <p:cNvPr id="2122" name="图片 2121"/>
            <p:cNvPicPr>
              <a:picLocks noChangeAspect="1"/>
            </p:cNvPicPr>
            <p:nvPr/>
          </p:nvPicPr>
          <p:blipFill rotWithShape="1">
            <a:blip r:embed="rId5"/>
            <a:srcRect t="16435"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pic>
        <p:nvPicPr>
          <p:cNvPr id="2125" name="图片 21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0" y="4502094"/>
            <a:ext cx="3106737" cy="2071158"/>
          </a:xfrm>
          <a:prstGeom prst="rect">
            <a:avLst/>
          </a:prstGeom>
        </p:spPr>
      </p:pic>
      <p:sp>
        <p:nvSpPr>
          <p:cNvPr id="64" name="文本框 63"/>
          <p:cNvSpPr txBox="1"/>
          <p:nvPr/>
        </p:nvSpPr>
        <p:spPr>
          <a:xfrm>
            <a:off x="1764715" y="1070453"/>
            <a:ext cx="51518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>
                <a:solidFill>
                  <a:schemeClr val="tx2">
                    <a:lumMod val="50000"/>
                  </a:schemeClr>
                </a:solidFill>
                <a:latin typeface="UTM Cooper Black" panose="02040603050506020204" pitchFamily="18" charset="0"/>
                <a:ea typeface="方正静蕾简体" panose="02000000000000000000" pitchFamily="2" charset="-122"/>
              </a:rPr>
              <a:t>Nội</a:t>
            </a:r>
            <a:r>
              <a:rPr lang="en-US" altLang="zh-CN" sz="3200" b="1" dirty="0">
                <a:solidFill>
                  <a:schemeClr val="tx2">
                    <a:lumMod val="50000"/>
                  </a:schemeClr>
                </a:solidFill>
                <a:latin typeface="UTM Cooper Black" panose="02040603050506020204" pitchFamily="18" charset="0"/>
                <a:ea typeface="方正静蕾简体" panose="02000000000000000000" pitchFamily="2" charset="-122"/>
              </a:rPr>
              <a:t> dung </a:t>
            </a:r>
            <a:r>
              <a:rPr lang="en-US" altLang="zh-CN" sz="3200" b="1" dirty="0" err="1">
                <a:solidFill>
                  <a:schemeClr val="tx2">
                    <a:lumMod val="50000"/>
                  </a:schemeClr>
                </a:solidFill>
                <a:latin typeface="UTM Cooper Black" panose="02040603050506020204" pitchFamily="18" charset="0"/>
                <a:ea typeface="方正静蕾简体" panose="02000000000000000000" pitchFamily="2" charset="-122"/>
              </a:rPr>
              <a:t>trao</a:t>
            </a:r>
            <a:r>
              <a:rPr lang="en-US" altLang="zh-CN" sz="3200" b="1" dirty="0">
                <a:solidFill>
                  <a:schemeClr val="tx2">
                    <a:lumMod val="50000"/>
                  </a:schemeClr>
                </a:solidFill>
                <a:latin typeface="UTM Cooper Black" panose="02040603050506020204" pitchFamily="18" charset="0"/>
                <a:ea typeface="方正静蕾简体" panose="02000000000000000000" pitchFamily="2" charset="-122"/>
              </a:rPr>
              <a:t> </a:t>
            </a:r>
            <a:r>
              <a:rPr lang="en-US" altLang="zh-CN" sz="3200" b="1" dirty="0" err="1">
                <a:solidFill>
                  <a:schemeClr val="tx2">
                    <a:lumMod val="50000"/>
                  </a:schemeClr>
                </a:solidFill>
                <a:latin typeface="UTM Cooper Black" panose="02040603050506020204" pitchFamily="18" charset="0"/>
                <a:ea typeface="方正静蕾简体" panose="02000000000000000000" pitchFamily="2" charset="-122"/>
              </a:rPr>
              <a:t>đổi</a:t>
            </a:r>
            <a:endParaRPr lang="zh-CN" altLang="en-US" sz="6000" b="1" dirty="0">
              <a:solidFill>
                <a:schemeClr val="tx2">
                  <a:lumMod val="50000"/>
                </a:schemeClr>
              </a:solidFill>
              <a:latin typeface="UTM Cooper Black" panose="02040603050506020204" pitchFamily="18" charset="0"/>
              <a:ea typeface="方正静蕾简体" panose="02000000000000000000" pitchFamily="2" charset="-122"/>
            </a:endParaRPr>
          </a:p>
        </p:txBody>
      </p:sp>
      <p:sp>
        <p:nvSpPr>
          <p:cNvPr id="65" name="任意多边形 64"/>
          <p:cNvSpPr/>
          <p:nvPr/>
        </p:nvSpPr>
        <p:spPr>
          <a:xfrm>
            <a:off x="4315275" y="191549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97DA9"/>
              </a:solidFill>
              <a:latin typeface="UTM Cooper Black" panose="02040603050506020204" pitchFamily="18" charset="0"/>
            </a:endParaRPr>
          </a:p>
        </p:txBody>
      </p:sp>
      <p:sp>
        <p:nvSpPr>
          <p:cNvPr id="66" name="任意多边形 65"/>
          <p:cNvSpPr/>
          <p:nvPr/>
        </p:nvSpPr>
        <p:spPr>
          <a:xfrm flipH="1">
            <a:off x="9183112" y="156283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97DA9"/>
              </a:solidFill>
              <a:latin typeface="UTM Cooper Black" panose="02040603050506020204" pitchFamily="18" charset="0"/>
            </a:endParaRPr>
          </a:p>
        </p:txBody>
      </p:sp>
      <p:sp>
        <p:nvSpPr>
          <p:cNvPr id="67" name="任意多边形 66"/>
          <p:cNvSpPr/>
          <p:nvPr/>
        </p:nvSpPr>
        <p:spPr>
          <a:xfrm rot="21222506" flipH="1">
            <a:off x="2530675" y="1887989"/>
            <a:ext cx="3260512" cy="3625815"/>
          </a:xfrm>
          <a:custGeom>
            <a:avLst/>
            <a:gdLst>
              <a:gd name="connsiteX0" fmla="*/ 1343964 w 2586768"/>
              <a:gd name="connsiteY0" fmla="*/ 8385 h 2763217"/>
              <a:gd name="connsiteX1" fmla="*/ 1546634 w 2586768"/>
              <a:gd name="connsiteY1" fmla="*/ 304 h 2763217"/>
              <a:gd name="connsiteX2" fmla="*/ 2260641 w 2586768"/>
              <a:gd name="connsiteY2" fmla="*/ 169735 h 2763217"/>
              <a:gd name="connsiteX3" fmla="*/ 2329692 w 2586768"/>
              <a:gd name="connsiteY3" fmla="*/ 211025 h 2763217"/>
              <a:gd name="connsiteX4" fmla="*/ 2586768 w 2586768"/>
              <a:gd name="connsiteY4" fmla="*/ 2542734 h 2763217"/>
              <a:gd name="connsiteX5" fmla="*/ 586953 w 2586768"/>
              <a:gd name="connsiteY5" fmla="*/ 2763217 h 2763217"/>
              <a:gd name="connsiteX6" fmla="*/ 495266 w 2586768"/>
              <a:gd name="connsiteY6" fmla="*/ 2672259 h 2763217"/>
              <a:gd name="connsiteX7" fmla="*/ 180 w 2586768"/>
              <a:gd name="connsiteY7" fmla="*/ 1546763 h 2763217"/>
              <a:gd name="connsiteX8" fmla="*/ 1343964 w 2586768"/>
              <a:gd name="connsiteY8" fmla="*/ 8385 h 2763217"/>
              <a:gd name="connsiteX0" fmla="*/ 2586768 w 2678208"/>
              <a:gd name="connsiteY0" fmla="*/ 2542734 h 2763217"/>
              <a:gd name="connsiteX1" fmla="*/ 586953 w 2678208"/>
              <a:gd name="connsiteY1" fmla="*/ 2763217 h 2763217"/>
              <a:gd name="connsiteX2" fmla="*/ 495266 w 2678208"/>
              <a:gd name="connsiteY2" fmla="*/ 2672259 h 2763217"/>
              <a:gd name="connsiteX3" fmla="*/ 180 w 2678208"/>
              <a:gd name="connsiteY3" fmla="*/ 1546763 h 2763217"/>
              <a:gd name="connsiteX4" fmla="*/ 1343964 w 2678208"/>
              <a:gd name="connsiteY4" fmla="*/ 8385 h 2763217"/>
              <a:gd name="connsiteX5" fmla="*/ 1546634 w 2678208"/>
              <a:gd name="connsiteY5" fmla="*/ 304 h 2763217"/>
              <a:gd name="connsiteX6" fmla="*/ 2260641 w 2678208"/>
              <a:gd name="connsiteY6" fmla="*/ 169735 h 2763217"/>
              <a:gd name="connsiteX7" fmla="*/ 2329692 w 2678208"/>
              <a:gd name="connsiteY7" fmla="*/ 211025 h 2763217"/>
              <a:gd name="connsiteX8" fmla="*/ 2678208 w 2678208"/>
              <a:gd name="connsiteY8" fmla="*/ 2634174 h 2763217"/>
              <a:gd name="connsiteX0" fmla="*/ 2586768 w 2586768"/>
              <a:gd name="connsiteY0" fmla="*/ 2542734 h 2763217"/>
              <a:gd name="connsiteX1" fmla="*/ 586953 w 2586768"/>
              <a:gd name="connsiteY1" fmla="*/ 2763217 h 2763217"/>
              <a:gd name="connsiteX2" fmla="*/ 495266 w 2586768"/>
              <a:gd name="connsiteY2" fmla="*/ 2672259 h 2763217"/>
              <a:gd name="connsiteX3" fmla="*/ 180 w 2586768"/>
              <a:gd name="connsiteY3" fmla="*/ 1546763 h 2763217"/>
              <a:gd name="connsiteX4" fmla="*/ 1343964 w 2586768"/>
              <a:gd name="connsiteY4" fmla="*/ 8385 h 2763217"/>
              <a:gd name="connsiteX5" fmla="*/ 1546634 w 2586768"/>
              <a:gd name="connsiteY5" fmla="*/ 304 h 2763217"/>
              <a:gd name="connsiteX6" fmla="*/ 2260641 w 2586768"/>
              <a:gd name="connsiteY6" fmla="*/ 169735 h 2763217"/>
              <a:gd name="connsiteX7" fmla="*/ 2329692 w 2586768"/>
              <a:gd name="connsiteY7" fmla="*/ 211025 h 2763217"/>
              <a:gd name="connsiteX0" fmla="*/ 586953 w 2329692"/>
              <a:gd name="connsiteY0" fmla="*/ 2763217 h 2763217"/>
              <a:gd name="connsiteX1" fmla="*/ 495266 w 2329692"/>
              <a:gd name="connsiteY1" fmla="*/ 2672259 h 2763217"/>
              <a:gd name="connsiteX2" fmla="*/ 180 w 2329692"/>
              <a:gd name="connsiteY2" fmla="*/ 1546763 h 2763217"/>
              <a:gd name="connsiteX3" fmla="*/ 1343964 w 2329692"/>
              <a:gd name="connsiteY3" fmla="*/ 8385 h 2763217"/>
              <a:gd name="connsiteX4" fmla="*/ 1546634 w 2329692"/>
              <a:gd name="connsiteY4" fmla="*/ 304 h 2763217"/>
              <a:gd name="connsiteX5" fmla="*/ 2260641 w 2329692"/>
              <a:gd name="connsiteY5" fmla="*/ 169735 h 2763217"/>
              <a:gd name="connsiteX6" fmla="*/ 2329692 w 2329692"/>
              <a:gd name="connsiteY6" fmla="*/ 211025 h 2763217"/>
              <a:gd name="connsiteX0" fmla="*/ 495266 w 2329692"/>
              <a:gd name="connsiteY0" fmla="*/ 2672259 h 2672259"/>
              <a:gd name="connsiteX1" fmla="*/ 180 w 2329692"/>
              <a:gd name="connsiteY1" fmla="*/ 1546763 h 2672259"/>
              <a:gd name="connsiteX2" fmla="*/ 1343964 w 2329692"/>
              <a:gd name="connsiteY2" fmla="*/ 8385 h 2672259"/>
              <a:gd name="connsiteX3" fmla="*/ 1546634 w 2329692"/>
              <a:gd name="connsiteY3" fmla="*/ 304 h 2672259"/>
              <a:gd name="connsiteX4" fmla="*/ 2260641 w 2329692"/>
              <a:gd name="connsiteY4" fmla="*/ 169735 h 2672259"/>
              <a:gd name="connsiteX5" fmla="*/ 2329692 w 2329692"/>
              <a:gd name="connsiteY5" fmla="*/ 211025 h 2672259"/>
              <a:gd name="connsiteX0" fmla="*/ 310094 w 2329692"/>
              <a:gd name="connsiteY0" fmla="*/ 2703152 h 2703152"/>
              <a:gd name="connsiteX1" fmla="*/ 180 w 2329692"/>
              <a:gd name="connsiteY1" fmla="*/ 1546763 h 2703152"/>
              <a:gd name="connsiteX2" fmla="*/ 1343964 w 2329692"/>
              <a:gd name="connsiteY2" fmla="*/ 8385 h 2703152"/>
              <a:gd name="connsiteX3" fmla="*/ 1546634 w 2329692"/>
              <a:gd name="connsiteY3" fmla="*/ 304 h 2703152"/>
              <a:gd name="connsiteX4" fmla="*/ 2260641 w 2329692"/>
              <a:gd name="connsiteY4" fmla="*/ 169735 h 2703152"/>
              <a:gd name="connsiteX5" fmla="*/ 2329692 w 2329692"/>
              <a:gd name="connsiteY5" fmla="*/ 211025 h 2703152"/>
              <a:gd name="connsiteX0" fmla="*/ 310094 w 2329692"/>
              <a:gd name="connsiteY0" fmla="*/ 2703152 h 2703152"/>
              <a:gd name="connsiteX1" fmla="*/ 180 w 2329692"/>
              <a:gd name="connsiteY1" fmla="*/ 1546763 h 2703152"/>
              <a:gd name="connsiteX2" fmla="*/ 1343964 w 2329692"/>
              <a:gd name="connsiteY2" fmla="*/ 8385 h 2703152"/>
              <a:gd name="connsiteX3" fmla="*/ 1546634 w 2329692"/>
              <a:gd name="connsiteY3" fmla="*/ 304 h 2703152"/>
              <a:gd name="connsiteX4" fmla="*/ 2260641 w 2329692"/>
              <a:gd name="connsiteY4" fmla="*/ 169735 h 2703152"/>
              <a:gd name="connsiteX5" fmla="*/ 2329692 w 2329692"/>
              <a:gd name="connsiteY5" fmla="*/ 211025 h 2703152"/>
              <a:gd name="connsiteX0" fmla="*/ 413563 w 2433161"/>
              <a:gd name="connsiteY0" fmla="*/ 2703152 h 2703152"/>
              <a:gd name="connsiteX1" fmla="*/ 141 w 2433161"/>
              <a:gd name="connsiteY1" fmla="*/ 1558176 h 2703152"/>
              <a:gd name="connsiteX2" fmla="*/ 1447433 w 2433161"/>
              <a:gd name="connsiteY2" fmla="*/ 8385 h 2703152"/>
              <a:gd name="connsiteX3" fmla="*/ 1650103 w 2433161"/>
              <a:gd name="connsiteY3" fmla="*/ 304 h 2703152"/>
              <a:gd name="connsiteX4" fmla="*/ 2364110 w 2433161"/>
              <a:gd name="connsiteY4" fmla="*/ 169735 h 2703152"/>
              <a:gd name="connsiteX5" fmla="*/ 2433161 w 2433161"/>
              <a:gd name="connsiteY5" fmla="*/ 211025 h 2703152"/>
              <a:gd name="connsiteX0" fmla="*/ 413563 w 2364110"/>
              <a:gd name="connsiteY0" fmla="*/ 2703152 h 2703152"/>
              <a:gd name="connsiteX1" fmla="*/ 141 w 2364110"/>
              <a:gd name="connsiteY1" fmla="*/ 1558176 h 2703152"/>
              <a:gd name="connsiteX2" fmla="*/ 1447433 w 2364110"/>
              <a:gd name="connsiteY2" fmla="*/ 8385 h 2703152"/>
              <a:gd name="connsiteX3" fmla="*/ 1650103 w 2364110"/>
              <a:gd name="connsiteY3" fmla="*/ 304 h 2703152"/>
              <a:gd name="connsiteX4" fmla="*/ 2364110 w 2364110"/>
              <a:gd name="connsiteY4" fmla="*/ 169735 h 2703152"/>
              <a:gd name="connsiteX0" fmla="*/ 413563 w 2413581"/>
              <a:gd name="connsiteY0" fmla="*/ 2712262 h 2712262"/>
              <a:gd name="connsiteX1" fmla="*/ 141 w 2413581"/>
              <a:gd name="connsiteY1" fmla="*/ 1567286 h 2712262"/>
              <a:gd name="connsiteX2" fmla="*/ 1447433 w 2413581"/>
              <a:gd name="connsiteY2" fmla="*/ 17495 h 2712262"/>
              <a:gd name="connsiteX3" fmla="*/ 1650103 w 2413581"/>
              <a:gd name="connsiteY3" fmla="*/ 9414 h 2712262"/>
              <a:gd name="connsiteX4" fmla="*/ 2413581 w 2413581"/>
              <a:gd name="connsiteY4" fmla="*/ 152438 h 2712262"/>
              <a:gd name="connsiteX0" fmla="*/ 413563 w 2413581"/>
              <a:gd name="connsiteY0" fmla="*/ 2712262 h 2712262"/>
              <a:gd name="connsiteX1" fmla="*/ 141 w 2413581"/>
              <a:gd name="connsiteY1" fmla="*/ 1567286 h 2712262"/>
              <a:gd name="connsiteX2" fmla="*/ 1447433 w 2413581"/>
              <a:gd name="connsiteY2" fmla="*/ 17495 h 2712262"/>
              <a:gd name="connsiteX3" fmla="*/ 1650103 w 2413581"/>
              <a:gd name="connsiteY3" fmla="*/ 9414 h 2712262"/>
              <a:gd name="connsiteX4" fmla="*/ 2413581 w 2413581"/>
              <a:gd name="connsiteY4" fmla="*/ 152438 h 2712262"/>
              <a:gd name="connsiteX0" fmla="*/ 413563 w 2413581"/>
              <a:gd name="connsiteY0" fmla="*/ 2777129 h 2777129"/>
              <a:gd name="connsiteX1" fmla="*/ 141 w 2413581"/>
              <a:gd name="connsiteY1" fmla="*/ 1632153 h 2777129"/>
              <a:gd name="connsiteX2" fmla="*/ 1447433 w 2413581"/>
              <a:gd name="connsiteY2" fmla="*/ 82362 h 2777129"/>
              <a:gd name="connsiteX3" fmla="*/ 2413581 w 2413581"/>
              <a:gd name="connsiteY3" fmla="*/ 217305 h 2777129"/>
              <a:gd name="connsiteX0" fmla="*/ 413488 w 2413506"/>
              <a:gd name="connsiteY0" fmla="*/ 2777129 h 2777129"/>
              <a:gd name="connsiteX1" fmla="*/ 66 w 2413506"/>
              <a:gd name="connsiteY1" fmla="*/ 1632153 h 2777129"/>
              <a:gd name="connsiteX2" fmla="*/ 1447358 w 2413506"/>
              <a:gd name="connsiteY2" fmla="*/ 82362 h 2777129"/>
              <a:gd name="connsiteX3" fmla="*/ 2413506 w 2413506"/>
              <a:gd name="connsiteY3" fmla="*/ 217305 h 2777129"/>
              <a:gd name="connsiteX0" fmla="*/ 413518 w 2413536"/>
              <a:gd name="connsiteY0" fmla="*/ 2695524 h 2695524"/>
              <a:gd name="connsiteX1" fmla="*/ 96 w 2413536"/>
              <a:gd name="connsiteY1" fmla="*/ 1550548 h 2695524"/>
              <a:gd name="connsiteX2" fmla="*/ 1447388 w 2413536"/>
              <a:gd name="connsiteY2" fmla="*/ 757 h 2695524"/>
              <a:gd name="connsiteX3" fmla="*/ 2413536 w 2413536"/>
              <a:gd name="connsiteY3" fmla="*/ 135700 h 2695524"/>
              <a:gd name="connsiteX0" fmla="*/ 413518 w 2413536"/>
              <a:gd name="connsiteY0" fmla="*/ 2715870 h 2715870"/>
              <a:gd name="connsiteX1" fmla="*/ 96 w 2413536"/>
              <a:gd name="connsiteY1" fmla="*/ 1570894 h 2715870"/>
              <a:gd name="connsiteX2" fmla="*/ 1447388 w 2413536"/>
              <a:gd name="connsiteY2" fmla="*/ 21103 h 2715870"/>
              <a:gd name="connsiteX3" fmla="*/ 2413536 w 2413536"/>
              <a:gd name="connsiteY3" fmla="*/ 156046 h 2715870"/>
              <a:gd name="connsiteX0" fmla="*/ 413544 w 2413562"/>
              <a:gd name="connsiteY0" fmla="*/ 2701281 h 2701281"/>
              <a:gd name="connsiteX1" fmla="*/ 122 w 2413562"/>
              <a:gd name="connsiteY1" fmla="*/ 1556305 h 2701281"/>
              <a:gd name="connsiteX2" fmla="*/ 1447414 w 2413562"/>
              <a:gd name="connsiteY2" fmla="*/ 6514 h 2701281"/>
              <a:gd name="connsiteX3" fmla="*/ 2413562 w 2413562"/>
              <a:gd name="connsiteY3" fmla="*/ 141457 h 2701281"/>
              <a:gd name="connsiteX0" fmla="*/ 413544 w 2413562"/>
              <a:gd name="connsiteY0" fmla="*/ 2704758 h 2704758"/>
              <a:gd name="connsiteX1" fmla="*/ 122 w 2413562"/>
              <a:gd name="connsiteY1" fmla="*/ 1559782 h 2704758"/>
              <a:gd name="connsiteX2" fmla="*/ 1447414 w 2413562"/>
              <a:gd name="connsiteY2" fmla="*/ 9991 h 2704758"/>
              <a:gd name="connsiteX3" fmla="*/ 2413562 w 2413562"/>
              <a:gd name="connsiteY3" fmla="*/ 144934 h 2704758"/>
              <a:gd name="connsiteX0" fmla="*/ 413544 w 2413562"/>
              <a:gd name="connsiteY0" fmla="*/ 2701715 h 2701715"/>
              <a:gd name="connsiteX1" fmla="*/ 122 w 2413562"/>
              <a:gd name="connsiteY1" fmla="*/ 1556739 h 2701715"/>
              <a:gd name="connsiteX2" fmla="*/ 1447414 w 2413562"/>
              <a:gd name="connsiteY2" fmla="*/ 6948 h 2701715"/>
              <a:gd name="connsiteX3" fmla="*/ 2413562 w 2413562"/>
              <a:gd name="connsiteY3" fmla="*/ 141891 h 2701715"/>
              <a:gd name="connsiteX0" fmla="*/ 413516 w 2413534"/>
              <a:gd name="connsiteY0" fmla="*/ 2705235 h 2705235"/>
              <a:gd name="connsiteX1" fmla="*/ 94 w 2413534"/>
              <a:gd name="connsiteY1" fmla="*/ 1560259 h 2705235"/>
              <a:gd name="connsiteX2" fmla="*/ 1447386 w 2413534"/>
              <a:gd name="connsiteY2" fmla="*/ 10468 h 2705235"/>
              <a:gd name="connsiteX3" fmla="*/ 2413534 w 2413534"/>
              <a:gd name="connsiteY3" fmla="*/ 145411 h 2705235"/>
              <a:gd name="connsiteX0" fmla="*/ 413853 w 2413871"/>
              <a:gd name="connsiteY0" fmla="*/ 2591707 h 2591707"/>
              <a:gd name="connsiteX1" fmla="*/ 431 w 2413871"/>
              <a:gd name="connsiteY1" fmla="*/ 1446731 h 2591707"/>
              <a:gd name="connsiteX2" fmla="*/ 855372 w 2413871"/>
              <a:gd name="connsiteY2" fmla="*/ 35583 h 2591707"/>
              <a:gd name="connsiteX3" fmla="*/ 2413871 w 2413871"/>
              <a:gd name="connsiteY3" fmla="*/ 31883 h 2591707"/>
              <a:gd name="connsiteX0" fmla="*/ 414129 w 2414147"/>
              <a:gd name="connsiteY0" fmla="*/ 2648458 h 2648458"/>
              <a:gd name="connsiteX1" fmla="*/ 707 w 2414147"/>
              <a:gd name="connsiteY1" fmla="*/ 1503482 h 2648458"/>
              <a:gd name="connsiteX2" fmla="*/ 855648 w 2414147"/>
              <a:gd name="connsiteY2" fmla="*/ 92334 h 2648458"/>
              <a:gd name="connsiteX3" fmla="*/ 2414147 w 2414147"/>
              <a:gd name="connsiteY3" fmla="*/ 88634 h 2648458"/>
              <a:gd name="connsiteX0" fmla="*/ 414129 w 2414147"/>
              <a:gd name="connsiteY0" fmla="*/ 2700002 h 2700002"/>
              <a:gd name="connsiteX1" fmla="*/ 707 w 2414147"/>
              <a:gd name="connsiteY1" fmla="*/ 1555026 h 2700002"/>
              <a:gd name="connsiteX2" fmla="*/ 855648 w 2414147"/>
              <a:gd name="connsiteY2" fmla="*/ 143878 h 2700002"/>
              <a:gd name="connsiteX3" fmla="*/ 2414147 w 2414147"/>
              <a:gd name="connsiteY3" fmla="*/ 140178 h 2700002"/>
              <a:gd name="connsiteX0" fmla="*/ 413671 w 2413689"/>
              <a:gd name="connsiteY0" fmla="*/ 2690380 h 2690380"/>
              <a:gd name="connsiteX1" fmla="*/ 249 w 2413689"/>
              <a:gd name="connsiteY1" fmla="*/ 1545404 h 2690380"/>
              <a:gd name="connsiteX2" fmla="*/ 1046067 w 2413689"/>
              <a:gd name="connsiteY2" fmla="*/ 155118 h 2690380"/>
              <a:gd name="connsiteX3" fmla="*/ 2413689 w 2413689"/>
              <a:gd name="connsiteY3" fmla="*/ 130556 h 2690380"/>
              <a:gd name="connsiteX0" fmla="*/ 413540 w 2413558"/>
              <a:gd name="connsiteY0" fmla="*/ 2672222 h 2672222"/>
              <a:gd name="connsiteX1" fmla="*/ 118 w 2413558"/>
              <a:gd name="connsiteY1" fmla="*/ 1527246 h 2672222"/>
              <a:gd name="connsiteX2" fmla="*/ 1045936 w 2413558"/>
              <a:gd name="connsiteY2" fmla="*/ 136960 h 2672222"/>
              <a:gd name="connsiteX3" fmla="*/ 2413558 w 2413558"/>
              <a:gd name="connsiteY3" fmla="*/ 112398 h 2672222"/>
              <a:gd name="connsiteX0" fmla="*/ 413540 w 2413558"/>
              <a:gd name="connsiteY0" fmla="*/ 2643954 h 2643954"/>
              <a:gd name="connsiteX1" fmla="*/ 118 w 2413558"/>
              <a:gd name="connsiteY1" fmla="*/ 1498978 h 2643954"/>
              <a:gd name="connsiteX2" fmla="*/ 1045936 w 2413558"/>
              <a:gd name="connsiteY2" fmla="*/ 108692 h 2643954"/>
              <a:gd name="connsiteX3" fmla="*/ 2413558 w 2413558"/>
              <a:gd name="connsiteY3" fmla="*/ 84130 h 2643954"/>
              <a:gd name="connsiteX0" fmla="*/ 413540 w 2413558"/>
              <a:gd name="connsiteY0" fmla="*/ 2654831 h 2654831"/>
              <a:gd name="connsiteX1" fmla="*/ 118 w 2413558"/>
              <a:gd name="connsiteY1" fmla="*/ 1509855 h 2654831"/>
              <a:gd name="connsiteX2" fmla="*/ 1045936 w 2413558"/>
              <a:gd name="connsiteY2" fmla="*/ 119569 h 2654831"/>
              <a:gd name="connsiteX3" fmla="*/ 2413558 w 2413558"/>
              <a:gd name="connsiteY3" fmla="*/ 95007 h 2654831"/>
              <a:gd name="connsiteX0" fmla="*/ 413540 w 2413558"/>
              <a:gd name="connsiteY0" fmla="*/ 2672289 h 2672289"/>
              <a:gd name="connsiteX1" fmla="*/ 118 w 2413558"/>
              <a:gd name="connsiteY1" fmla="*/ 1527313 h 2672289"/>
              <a:gd name="connsiteX2" fmla="*/ 1045936 w 2413558"/>
              <a:gd name="connsiteY2" fmla="*/ 137027 h 2672289"/>
              <a:gd name="connsiteX3" fmla="*/ 2413558 w 2413558"/>
              <a:gd name="connsiteY3" fmla="*/ 112465 h 2672289"/>
              <a:gd name="connsiteX0" fmla="*/ 413531 w 2413549"/>
              <a:gd name="connsiteY0" fmla="*/ 2683960 h 2683960"/>
              <a:gd name="connsiteX1" fmla="*/ 109 w 2413549"/>
              <a:gd name="connsiteY1" fmla="*/ 1538984 h 2683960"/>
              <a:gd name="connsiteX2" fmla="*/ 1045927 w 2413549"/>
              <a:gd name="connsiteY2" fmla="*/ 148698 h 2683960"/>
              <a:gd name="connsiteX3" fmla="*/ 2413549 w 2413549"/>
              <a:gd name="connsiteY3" fmla="*/ 124136 h 2683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3549" h="2683960">
                <a:moveTo>
                  <a:pt x="413531" y="2683960"/>
                </a:moveTo>
                <a:cubicBezTo>
                  <a:pt x="174396" y="2321516"/>
                  <a:pt x="5905" y="1840545"/>
                  <a:pt x="109" y="1538984"/>
                </a:cubicBezTo>
                <a:cubicBezTo>
                  <a:pt x="-9551" y="1036381"/>
                  <a:pt x="625347" y="313189"/>
                  <a:pt x="1045927" y="148698"/>
                </a:cubicBezTo>
                <a:cubicBezTo>
                  <a:pt x="1466507" y="-15793"/>
                  <a:pt x="2110062" y="-70810"/>
                  <a:pt x="2413549" y="124136"/>
                </a:cubicBezTo>
              </a:path>
            </a:pathLst>
          </a:custGeom>
          <a:noFill/>
          <a:ln w="1905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UTM Cooper Black" panose="02040603050506020204" pitchFamily="18" charset="0"/>
            </a:endParaRPr>
          </a:p>
        </p:txBody>
      </p:sp>
      <p:sp>
        <p:nvSpPr>
          <p:cNvPr id="68" name="任意多边形 67"/>
          <p:cNvSpPr/>
          <p:nvPr/>
        </p:nvSpPr>
        <p:spPr>
          <a:xfrm>
            <a:off x="5534528" y="4654908"/>
            <a:ext cx="357616" cy="379557"/>
          </a:xfrm>
          <a:custGeom>
            <a:avLst/>
            <a:gdLst>
              <a:gd name="connsiteX0" fmla="*/ 63 w 140138"/>
              <a:gd name="connsiteY0" fmla="*/ 65738 h 154344"/>
              <a:gd name="connsiteX1" fmla="*/ 62928 w 140138"/>
              <a:gd name="connsiteY1" fmla="*/ 16 h 154344"/>
              <a:gd name="connsiteX2" fmla="*/ 140080 w 140138"/>
              <a:gd name="connsiteY2" fmla="*/ 71453 h 154344"/>
              <a:gd name="connsiteX3" fmla="*/ 74358 w 140138"/>
              <a:gd name="connsiteY3" fmla="*/ 154321 h 154344"/>
              <a:gd name="connsiteX4" fmla="*/ 63 w 140138"/>
              <a:gd name="connsiteY4" fmla="*/ 65738 h 154344"/>
              <a:gd name="connsiteX0" fmla="*/ 63 w 140227"/>
              <a:gd name="connsiteY0" fmla="*/ 65738 h 154534"/>
              <a:gd name="connsiteX1" fmla="*/ 62928 w 140227"/>
              <a:gd name="connsiteY1" fmla="*/ 16 h 154534"/>
              <a:gd name="connsiteX2" fmla="*/ 140080 w 140227"/>
              <a:gd name="connsiteY2" fmla="*/ 71453 h 154534"/>
              <a:gd name="connsiteX3" fmla="*/ 74358 w 140227"/>
              <a:gd name="connsiteY3" fmla="*/ 154321 h 154534"/>
              <a:gd name="connsiteX4" fmla="*/ 63 w 140227"/>
              <a:gd name="connsiteY4" fmla="*/ 65738 h 154534"/>
              <a:gd name="connsiteX0" fmla="*/ 63 w 140227"/>
              <a:gd name="connsiteY0" fmla="*/ 65738 h 154534"/>
              <a:gd name="connsiteX1" fmla="*/ 62928 w 140227"/>
              <a:gd name="connsiteY1" fmla="*/ 16 h 154534"/>
              <a:gd name="connsiteX2" fmla="*/ 140080 w 140227"/>
              <a:gd name="connsiteY2" fmla="*/ 71453 h 154534"/>
              <a:gd name="connsiteX3" fmla="*/ 74358 w 140227"/>
              <a:gd name="connsiteY3" fmla="*/ 154321 h 154534"/>
              <a:gd name="connsiteX4" fmla="*/ 63 w 140227"/>
              <a:gd name="connsiteY4" fmla="*/ 65738 h 154534"/>
              <a:gd name="connsiteX0" fmla="*/ 178 w 140342"/>
              <a:gd name="connsiteY0" fmla="*/ 65738 h 154534"/>
              <a:gd name="connsiteX1" fmla="*/ 63043 w 140342"/>
              <a:gd name="connsiteY1" fmla="*/ 16 h 154534"/>
              <a:gd name="connsiteX2" fmla="*/ 140195 w 140342"/>
              <a:gd name="connsiteY2" fmla="*/ 71453 h 154534"/>
              <a:gd name="connsiteX3" fmla="*/ 74473 w 140342"/>
              <a:gd name="connsiteY3" fmla="*/ 154321 h 154534"/>
              <a:gd name="connsiteX4" fmla="*/ 178 w 140342"/>
              <a:gd name="connsiteY4" fmla="*/ 65738 h 154534"/>
              <a:gd name="connsiteX0" fmla="*/ 178 w 140342"/>
              <a:gd name="connsiteY0" fmla="*/ 65740 h 154536"/>
              <a:gd name="connsiteX1" fmla="*/ 63043 w 140342"/>
              <a:gd name="connsiteY1" fmla="*/ 18 h 154536"/>
              <a:gd name="connsiteX2" fmla="*/ 140195 w 140342"/>
              <a:gd name="connsiteY2" fmla="*/ 71455 h 154536"/>
              <a:gd name="connsiteX3" fmla="*/ 74473 w 140342"/>
              <a:gd name="connsiteY3" fmla="*/ 154323 h 154536"/>
              <a:gd name="connsiteX4" fmla="*/ 178 w 140342"/>
              <a:gd name="connsiteY4" fmla="*/ 65740 h 154536"/>
              <a:gd name="connsiteX0" fmla="*/ 9 w 140173"/>
              <a:gd name="connsiteY0" fmla="*/ 71451 h 160247"/>
              <a:gd name="connsiteX1" fmla="*/ 71446 w 140173"/>
              <a:gd name="connsiteY1" fmla="*/ 14 h 160247"/>
              <a:gd name="connsiteX2" fmla="*/ 140026 w 140173"/>
              <a:gd name="connsiteY2" fmla="*/ 77166 h 160247"/>
              <a:gd name="connsiteX3" fmla="*/ 74304 w 140173"/>
              <a:gd name="connsiteY3" fmla="*/ 160034 h 160247"/>
              <a:gd name="connsiteX4" fmla="*/ 9 w 140173"/>
              <a:gd name="connsiteY4" fmla="*/ 71451 h 160247"/>
              <a:gd name="connsiteX0" fmla="*/ 9 w 140173"/>
              <a:gd name="connsiteY0" fmla="*/ 71451 h 148862"/>
              <a:gd name="connsiteX1" fmla="*/ 71446 w 140173"/>
              <a:gd name="connsiteY1" fmla="*/ 14 h 148862"/>
              <a:gd name="connsiteX2" fmla="*/ 140026 w 140173"/>
              <a:gd name="connsiteY2" fmla="*/ 77166 h 148862"/>
              <a:gd name="connsiteX3" fmla="*/ 74304 w 140173"/>
              <a:gd name="connsiteY3" fmla="*/ 148604 h 148862"/>
              <a:gd name="connsiteX4" fmla="*/ 9 w 140173"/>
              <a:gd name="connsiteY4" fmla="*/ 71451 h 148862"/>
              <a:gd name="connsiteX0" fmla="*/ 9 w 141024"/>
              <a:gd name="connsiteY0" fmla="*/ 71451 h 148862"/>
              <a:gd name="connsiteX1" fmla="*/ 71446 w 141024"/>
              <a:gd name="connsiteY1" fmla="*/ 14 h 148862"/>
              <a:gd name="connsiteX2" fmla="*/ 140026 w 141024"/>
              <a:gd name="connsiteY2" fmla="*/ 77166 h 148862"/>
              <a:gd name="connsiteX3" fmla="*/ 74304 w 141024"/>
              <a:gd name="connsiteY3" fmla="*/ 148604 h 148862"/>
              <a:gd name="connsiteX4" fmla="*/ 9 w 141024"/>
              <a:gd name="connsiteY4" fmla="*/ 71451 h 148862"/>
              <a:gd name="connsiteX0" fmla="*/ 9 w 140173"/>
              <a:gd name="connsiteY0" fmla="*/ 71451 h 148862"/>
              <a:gd name="connsiteX1" fmla="*/ 71446 w 140173"/>
              <a:gd name="connsiteY1" fmla="*/ 14 h 148862"/>
              <a:gd name="connsiteX2" fmla="*/ 140026 w 140173"/>
              <a:gd name="connsiteY2" fmla="*/ 77166 h 148862"/>
              <a:gd name="connsiteX3" fmla="*/ 74304 w 140173"/>
              <a:gd name="connsiteY3" fmla="*/ 148604 h 148862"/>
              <a:gd name="connsiteX4" fmla="*/ 9 w 140173"/>
              <a:gd name="connsiteY4" fmla="*/ 71451 h 148862"/>
              <a:gd name="connsiteX0" fmla="*/ 9 w 140257"/>
              <a:gd name="connsiteY0" fmla="*/ 71451 h 148862"/>
              <a:gd name="connsiteX1" fmla="*/ 71446 w 140257"/>
              <a:gd name="connsiteY1" fmla="*/ 14 h 148862"/>
              <a:gd name="connsiteX2" fmla="*/ 140026 w 140257"/>
              <a:gd name="connsiteY2" fmla="*/ 77166 h 148862"/>
              <a:gd name="connsiteX3" fmla="*/ 74304 w 140257"/>
              <a:gd name="connsiteY3" fmla="*/ 148604 h 148862"/>
              <a:gd name="connsiteX4" fmla="*/ 9 w 140257"/>
              <a:gd name="connsiteY4" fmla="*/ 71451 h 148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257" h="148862">
                <a:moveTo>
                  <a:pt x="9" y="71451"/>
                </a:moveTo>
                <a:cubicBezTo>
                  <a:pt x="-467" y="46686"/>
                  <a:pt x="19535" y="-938"/>
                  <a:pt x="71446" y="14"/>
                </a:cubicBezTo>
                <a:cubicBezTo>
                  <a:pt x="123357" y="966"/>
                  <a:pt x="142638" y="44242"/>
                  <a:pt x="140026" y="77166"/>
                </a:cubicBezTo>
                <a:cubicBezTo>
                  <a:pt x="141931" y="102883"/>
                  <a:pt x="125739" y="152890"/>
                  <a:pt x="74304" y="148604"/>
                </a:cubicBezTo>
                <a:cubicBezTo>
                  <a:pt x="22869" y="144318"/>
                  <a:pt x="485" y="96216"/>
                  <a:pt x="9" y="71451"/>
                </a:cubicBezTo>
                <a:close/>
              </a:path>
            </a:pathLst>
          </a:custGeom>
          <a:pattFill prst="pct10">
            <a:fgClr>
              <a:schemeClr val="accent1">
                <a:lumMod val="50000"/>
              </a:schemeClr>
            </a:fgClr>
            <a:bgClr>
              <a:schemeClr val="bg1"/>
            </a:bgClr>
          </a:pattFill>
          <a:ln w="381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UTM Cooper Black" panose="02040603050506020204" pitchFamily="18" charset="0"/>
            </a:endParaRPr>
          </a:p>
        </p:txBody>
      </p:sp>
      <p:sp>
        <p:nvSpPr>
          <p:cNvPr id="69" name="任意多边形 68"/>
          <p:cNvSpPr/>
          <p:nvPr/>
        </p:nvSpPr>
        <p:spPr>
          <a:xfrm>
            <a:off x="5555728" y="3288285"/>
            <a:ext cx="357616" cy="379557"/>
          </a:xfrm>
          <a:custGeom>
            <a:avLst/>
            <a:gdLst>
              <a:gd name="connsiteX0" fmla="*/ 63 w 140138"/>
              <a:gd name="connsiteY0" fmla="*/ 65738 h 154344"/>
              <a:gd name="connsiteX1" fmla="*/ 62928 w 140138"/>
              <a:gd name="connsiteY1" fmla="*/ 16 h 154344"/>
              <a:gd name="connsiteX2" fmla="*/ 140080 w 140138"/>
              <a:gd name="connsiteY2" fmla="*/ 71453 h 154344"/>
              <a:gd name="connsiteX3" fmla="*/ 74358 w 140138"/>
              <a:gd name="connsiteY3" fmla="*/ 154321 h 154344"/>
              <a:gd name="connsiteX4" fmla="*/ 63 w 140138"/>
              <a:gd name="connsiteY4" fmla="*/ 65738 h 154344"/>
              <a:gd name="connsiteX0" fmla="*/ 63 w 140227"/>
              <a:gd name="connsiteY0" fmla="*/ 65738 h 154534"/>
              <a:gd name="connsiteX1" fmla="*/ 62928 w 140227"/>
              <a:gd name="connsiteY1" fmla="*/ 16 h 154534"/>
              <a:gd name="connsiteX2" fmla="*/ 140080 w 140227"/>
              <a:gd name="connsiteY2" fmla="*/ 71453 h 154534"/>
              <a:gd name="connsiteX3" fmla="*/ 74358 w 140227"/>
              <a:gd name="connsiteY3" fmla="*/ 154321 h 154534"/>
              <a:gd name="connsiteX4" fmla="*/ 63 w 140227"/>
              <a:gd name="connsiteY4" fmla="*/ 65738 h 154534"/>
              <a:gd name="connsiteX0" fmla="*/ 63 w 140227"/>
              <a:gd name="connsiteY0" fmla="*/ 65738 h 154534"/>
              <a:gd name="connsiteX1" fmla="*/ 62928 w 140227"/>
              <a:gd name="connsiteY1" fmla="*/ 16 h 154534"/>
              <a:gd name="connsiteX2" fmla="*/ 140080 w 140227"/>
              <a:gd name="connsiteY2" fmla="*/ 71453 h 154534"/>
              <a:gd name="connsiteX3" fmla="*/ 74358 w 140227"/>
              <a:gd name="connsiteY3" fmla="*/ 154321 h 154534"/>
              <a:gd name="connsiteX4" fmla="*/ 63 w 140227"/>
              <a:gd name="connsiteY4" fmla="*/ 65738 h 154534"/>
              <a:gd name="connsiteX0" fmla="*/ 178 w 140342"/>
              <a:gd name="connsiteY0" fmla="*/ 65738 h 154534"/>
              <a:gd name="connsiteX1" fmla="*/ 63043 w 140342"/>
              <a:gd name="connsiteY1" fmla="*/ 16 h 154534"/>
              <a:gd name="connsiteX2" fmla="*/ 140195 w 140342"/>
              <a:gd name="connsiteY2" fmla="*/ 71453 h 154534"/>
              <a:gd name="connsiteX3" fmla="*/ 74473 w 140342"/>
              <a:gd name="connsiteY3" fmla="*/ 154321 h 154534"/>
              <a:gd name="connsiteX4" fmla="*/ 178 w 140342"/>
              <a:gd name="connsiteY4" fmla="*/ 65738 h 154534"/>
              <a:gd name="connsiteX0" fmla="*/ 178 w 140342"/>
              <a:gd name="connsiteY0" fmla="*/ 65740 h 154536"/>
              <a:gd name="connsiteX1" fmla="*/ 63043 w 140342"/>
              <a:gd name="connsiteY1" fmla="*/ 18 h 154536"/>
              <a:gd name="connsiteX2" fmla="*/ 140195 w 140342"/>
              <a:gd name="connsiteY2" fmla="*/ 71455 h 154536"/>
              <a:gd name="connsiteX3" fmla="*/ 74473 w 140342"/>
              <a:gd name="connsiteY3" fmla="*/ 154323 h 154536"/>
              <a:gd name="connsiteX4" fmla="*/ 178 w 140342"/>
              <a:gd name="connsiteY4" fmla="*/ 65740 h 154536"/>
              <a:gd name="connsiteX0" fmla="*/ 9 w 140173"/>
              <a:gd name="connsiteY0" fmla="*/ 71451 h 160247"/>
              <a:gd name="connsiteX1" fmla="*/ 71446 w 140173"/>
              <a:gd name="connsiteY1" fmla="*/ 14 h 160247"/>
              <a:gd name="connsiteX2" fmla="*/ 140026 w 140173"/>
              <a:gd name="connsiteY2" fmla="*/ 77166 h 160247"/>
              <a:gd name="connsiteX3" fmla="*/ 74304 w 140173"/>
              <a:gd name="connsiteY3" fmla="*/ 160034 h 160247"/>
              <a:gd name="connsiteX4" fmla="*/ 9 w 140173"/>
              <a:gd name="connsiteY4" fmla="*/ 71451 h 160247"/>
              <a:gd name="connsiteX0" fmla="*/ 9 w 140173"/>
              <a:gd name="connsiteY0" fmla="*/ 71451 h 148862"/>
              <a:gd name="connsiteX1" fmla="*/ 71446 w 140173"/>
              <a:gd name="connsiteY1" fmla="*/ 14 h 148862"/>
              <a:gd name="connsiteX2" fmla="*/ 140026 w 140173"/>
              <a:gd name="connsiteY2" fmla="*/ 77166 h 148862"/>
              <a:gd name="connsiteX3" fmla="*/ 74304 w 140173"/>
              <a:gd name="connsiteY3" fmla="*/ 148604 h 148862"/>
              <a:gd name="connsiteX4" fmla="*/ 9 w 140173"/>
              <a:gd name="connsiteY4" fmla="*/ 71451 h 148862"/>
              <a:gd name="connsiteX0" fmla="*/ 9 w 141024"/>
              <a:gd name="connsiteY0" fmla="*/ 71451 h 148862"/>
              <a:gd name="connsiteX1" fmla="*/ 71446 w 141024"/>
              <a:gd name="connsiteY1" fmla="*/ 14 h 148862"/>
              <a:gd name="connsiteX2" fmla="*/ 140026 w 141024"/>
              <a:gd name="connsiteY2" fmla="*/ 77166 h 148862"/>
              <a:gd name="connsiteX3" fmla="*/ 74304 w 141024"/>
              <a:gd name="connsiteY3" fmla="*/ 148604 h 148862"/>
              <a:gd name="connsiteX4" fmla="*/ 9 w 141024"/>
              <a:gd name="connsiteY4" fmla="*/ 71451 h 148862"/>
              <a:gd name="connsiteX0" fmla="*/ 9 w 140173"/>
              <a:gd name="connsiteY0" fmla="*/ 71451 h 148862"/>
              <a:gd name="connsiteX1" fmla="*/ 71446 w 140173"/>
              <a:gd name="connsiteY1" fmla="*/ 14 h 148862"/>
              <a:gd name="connsiteX2" fmla="*/ 140026 w 140173"/>
              <a:gd name="connsiteY2" fmla="*/ 77166 h 148862"/>
              <a:gd name="connsiteX3" fmla="*/ 74304 w 140173"/>
              <a:gd name="connsiteY3" fmla="*/ 148604 h 148862"/>
              <a:gd name="connsiteX4" fmla="*/ 9 w 140173"/>
              <a:gd name="connsiteY4" fmla="*/ 71451 h 148862"/>
              <a:gd name="connsiteX0" fmla="*/ 9 w 140257"/>
              <a:gd name="connsiteY0" fmla="*/ 71451 h 148862"/>
              <a:gd name="connsiteX1" fmla="*/ 71446 w 140257"/>
              <a:gd name="connsiteY1" fmla="*/ 14 h 148862"/>
              <a:gd name="connsiteX2" fmla="*/ 140026 w 140257"/>
              <a:gd name="connsiteY2" fmla="*/ 77166 h 148862"/>
              <a:gd name="connsiteX3" fmla="*/ 74304 w 140257"/>
              <a:gd name="connsiteY3" fmla="*/ 148604 h 148862"/>
              <a:gd name="connsiteX4" fmla="*/ 9 w 140257"/>
              <a:gd name="connsiteY4" fmla="*/ 71451 h 148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257" h="148862">
                <a:moveTo>
                  <a:pt x="9" y="71451"/>
                </a:moveTo>
                <a:cubicBezTo>
                  <a:pt x="-467" y="46686"/>
                  <a:pt x="19535" y="-938"/>
                  <a:pt x="71446" y="14"/>
                </a:cubicBezTo>
                <a:cubicBezTo>
                  <a:pt x="123357" y="966"/>
                  <a:pt x="142638" y="44242"/>
                  <a:pt x="140026" y="77166"/>
                </a:cubicBezTo>
                <a:cubicBezTo>
                  <a:pt x="141931" y="102883"/>
                  <a:pt x="125739" y="152890"/>
                  <a:pt x="74304" y="148604"/>
                </a:cubicBezTo>
                <a:cubicBezTo>
                  <a:pt x="22869" y="144318"/>
                  <a:pt x="485" y="96216"/>
                  <a:pt x="9" y="71451"/>
                </a:cubicBezTo>
                <a:close/>
              </a:path>
            </a:pathLst>
          </a:custGeom>
          <a:pattFill prst="pct10">
            <a:fgClr>
              <a:schemeClr val="accent1">
                <a:lumMod val="50000"/>
              </a:schemeClr>
            </a:fgClr>
            <a:bgClr>
              <a:schemeClr val="bg1"/>
            </a:bgClr>
          </a:pattFill>
          <a:ln w="381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UTM Cooper Black" panose="02040603050506020204" pitchFamily="18" charset="0"/>
            </a:endParaRPr>
          </a:p>
        </p:txBody>
      </p:sp>
      <p:sp>
        <p:nvSpPr>
          <p:cNvPr id="70" name="任意多边形 69"/>
          <p:cNvSpPr/>
          <p:nvPr/>
        </p:nvSpPr>
        <p:spPr>
          <a:xfrm>
            <a:off x="4662656" y="2189146"/>
            <a:ext cx="357616" cy="379557"/>
          </a:xfrm>
          <a:custGeom>
            <a:avLst/>
            <a:gdLst>
              <a:gd name="connsiteX0" fmla="*/ 63 w 140138"/>
              <a:gd name="connsiteY0" fmla="*/ 65738 h 154344"/>
              <a:gd name="connsiteX1" fmla="*/ 62928 w 140138"/>
              <a:gd name="connsiteY1" fmla="*/ 16 h 154344"/>
              <a:gd name="connsiteX2" fmla="*/ 140080 w 140138"/>
              <a:gd name="connsiteY2" fmla="*/ 71453 h 154344"/>
              <a:gd name="connsiteX3" fmla="*/ 74358 w 140138"/>
              <a:gd name="connsiteY3" fmla="*/ 154321 h 154344"/>
              <a:gd name="connsiteX4" fmla="*/ 63 w 140138"/>
              <a:gd name="connsiteY4" fmla="*/ 65738 h 154344"/>
              <a:gd name="connsiteX0" fmla="*/ 63 w 140227"/>
              <a:gd name="connsiteY0" fmla="*/ 65738 h 154534"/>
              <a:gd name="connsiteX1" fmla="*/ 62928 w 140227"/>
              <a:gd name="connsiteY1" fmla="*/ 16 h 154534"/>
              <a:gd name="connsiteX2" fmla="*/ 140080 w 140227"/>
              <a:gd name="connsiteY2" fmla="*/ 71453 h 154534"/>
              <a:gd name="connsiteX3" fmla="*/ 74358 w 140227"/>
              <a:gd name="connsiteY3" fmla="*/ 154321 h 154534"/>
              <a:gd name="connsiteX4" fmla="*/ 63 w 140227"/>
              <a:gd name="connsiteY4" fmla="*/ 65738 h 154534"/>
              <a:gd name="connsiteX0" fmla="*/ 63 w 140227"/>
              <a:gd name="connsiteY0" fmla="*/ 65738 h 154534"/>
              <a:gd name="connsiteX1" fmla="*/ 62928 w 140227"/>
              <a:gd name="connsiteY1" fmla="*/ 16 h 154534"/>
              <a:gd name="connsiteX2" fmla="*/ 140080 w 140227"/>
              <a:gd name="connsiteY2" fmla="*/ 71453 h 154534"/>
              <a:gd name="connsiteX3" fmla="*/ 74358 w 140227"/>
              <a:gd name="connsiteY3" fmla="*/ 154321 h 154534"/>
              <a:gd name="connsiteX4" fmla="*/ 63 w 140227"/>
              <a:gd name="connsiteY4" fmla="*/ 65738 h 154534"/>
              <a:gd name="connsiteX0" fmla="*/ 178 w 140342"/>
              <a:gd name="connsiteY0" fmla="*/ 65738 h 154534"/>
              <a:gd name="connsiteX1" fmla="*/ 63043 w 140342"/>
              <a:gd name="connsiteY1" fmla="*/ 16 h 154534"/>
              <a:gd name="connsiteX2" fmla="*/ 140195 w 140342"/>
              <a:gd name="connsiteY2" fmla="*/ 71453 h 154534"/>
              <a:gd name="connsiteX3" fmla="*/ 74473 w 140342"/>
              <a:gd name="connsiteY3" fmla="*/ 154321 h 154534"/>
              <a:gd name="connsiteX4" fmla="*/ 178 w 140342"/>
              <a:gd name="connsiteY4" fmla="*/ 65738 h 154534"/>
              <a:gd name="connsiteX0" fmla="*/ 178 w 140342"/>
              <a:gd name="connsiteY0" fmla="*/ 65740 h 154536"/>
              <a:gd name="connsiteX1" fmla="*/ 63043 w 140342"/>
              <a:gd name="connsiteY1" fmla="*/ 18 h 154536"/>
              <a:gd name="connsiteX2" fmla="*/ 140195 w 140342"/>
              <a:gd name="connsiteY2" fmla="*/ 71455 h 154536"/>
              <a:gd name="connsiteX3" fmla="*/ 74473 w 140342"/>
              <a:gd name="connsiteY3" fmla="*/ 154323 h 154536"/>
              <a:gd name="connsiteX4" fmla="*/ 178 w 140342"/>
              <a:gd name="connsiteY4" fmla="*/ 65740 h 154536"/>
              <a:gd name="connsiteX0" fmla="*/ 9 w 140173"/>
              <a:gd name="connsiteY0" fmla="*/ 71451 h 160247"/>
              <a:gd name="connsiteX1" fmla="*/ 71446 w 140173"/>
              <a:gd name="connsiteY1" fmla="*/ 14 h 160247"/>
              <a:gd name="connsiteX2" fmla="*/ 140026 w 140173"/>
              <a:gd name="connsiteY2" fmla="*/ 77166 h 160247"/>
              <a:gd name="connsiteX3" fmla="*/ 74304 w 140173"/>
              <a:gd name="connsiteY3" fmla="*/ 160034 h 160247"/>
              <a:gd name="connsiteX4" fmla="*/ 9 w 140173"/>
              <a:gd name="connsiteY4" fmla="*/ 71451 h 160247"/>
              <a:gd name="connsiteX0" fmla="*/ 9 w 140173"/>
              <a:gd name="connsiteY0" fmla="*/ 71451 h 148862"/>
              <a:gd name="connsiteX1" fmla="*/ 71446 w 140173"/>
              <a:gd name="connsiteY1" fmla="*/ 14 h 148862"/>
              <a:gd name="connsiteX2" fmla="*/ 140026 w 140173"/>
              <a:gd name="connsiteY2" fmla="*/ 77166 h 148862"/>
              <a:gd name="connsiteX3" fmla="*/ 74304 w 140173"/>
              <a:gd name="connsiteY3" fmla="*/ 148604 h 148862"/>
              <a:gd name="connsiteX4" fmla="*/ 9 w 140173"/>
              <a:gd name="connsiteY4" fmla="*/ 71451 h 148862"/>
              <a:gd name="connsiteX0" fmla="*/ 9 w 141024"/>
              <a:gd name="connsiteY0" fmla="*/ 71451 h 148862"/>
              <a:gd name="connsiteX1" fmla="*/ 71446 w 141024"/>
              <a:gd name="connsiteY1" fmla="*/ 14 h 148862"/>
              <a:gd name="connsiteX2" fmla="*/ 140026 w 141024"/>
              <a:gd name="connsiteY2" fmla="*/ 77166 h 148862"/>
              <a:gd name="connsiteX3" fmla="*/ 74304 w 141024"/>
              <a:gd name="connsiteY3" fmla="*/ 148604 h 148862"/>
              <a:gd name="connsiteX4" fmla="*/ 9 w 141024"/>
              <a:gd name="connsiteY4" fmla="*/ 71451 h 148862"/>
              <a:gd name="connsiteX0" fmla="*/ 9 w 140173"/>
              <a:gd name="connsiteY0" fmla="*/ 71451 h 148862"/>
              <a:gd name="connsiteX1" fmla="*/ 71446 w 140173"/>
              <a:gd name="connsiteY1" fmla="*/ 14 h 148862"/>
              <a:gd name="connsiteX2" fmla="*/ 140026 w 140173"/>
              <a:gd name="connsiteY2" fmla="*/ 77166 h 148862"/>
              <a:gd name="connsiteX3" fmla="*/ 74304 w 140173"/>
              <a:gd name="connsiteY3" fmla="*/ 148604 h 148862"/>
              <a:gd name="connsiteX4" fmla="*/ 9 w 140173"/>
              <a:gd name="connsiteY4" fmla="*/ 71451 h 148862"/>
              <a:gd name="connsiteX0" fmla="*/ 9 w 140257"/>
              <a:gd name="connsiteY0" fmla="*/ 71451 h 148862"/>
              <a:gd name="connsiteX1" fmla="*/ 71446 w 140257"/>
              <a:gd name="connsiteY1" fmla="*/ 14 h 148862"/>
              <a:gd name="connsiteX2" fmla="*/ 140026 w 140257"/>
              <a:gd name="connsiteY2" fmla="*/ 77166 h 148862"/>
              <a:gd name="connsiteX3" fmla="*/ 74304 w 140257"/>
              <a:gd name="connsiteY3" fmla="*/ 148604 h 148862"/>
              <a:gd name="connsiteX4" fmla="*/ 9 w 140257"/>
              <a:gd name="connsiteY4" fmla="*/ 71451 h 148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257" h="148862">
                <a:moveTo>
                  <a:pt x="9" y="71451"/>
                </a:moveTo>
                <a:cubicBezTo>
                  <a:pt x="-467" y="46686"/>
                  <a:pt x="19535" y="-938"/>
                  <a:pt x="71446" y="14"/>
                </a:cubicBezTo>
                <a:cubicBezTo>
                  <a:pt x="123357" y="966"/>
                  <a:pt x="142638" y="44242"/>
                  <a:pt x="140026" y="77166"/>
                </a:cubicBezTo>
                <a:cubicBezTo>
                  <a:pt x="141931" y="102883"/>
                  <a:pt x="125739" y="152890"/>
                  <a:pt x="74304" y="148604"/>
                </a:cubicBezTo>
                <a:cubicBezTo>
                  <a:pt x="22869" y="144318"/>
                  <a:pt x="485" y="96216"/>
                  <a:pt x="9" y="71451"/>
                </a:cubicBezTo>
                <a:close/>
              </a:path>
            </a:pathLst>
          </a:custGeom>
          <a:pattFill prst="pct10">
            <a:fgClr>
              <a:schemeClr val="accent1">
                <a:lumMod val="50000"/>
              </a:schemeClr>
            </a:fgClr>
            <a:bgClr>
              <a:schemeClr val="bg1"/>
            </a:bgClr>
          </a:pattFill>
          <a:ln w="381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UTM Cooper Black" panose="02040603050506020204" pitchFamily="18" charset="0"/>
            </a:endParaRPr>
          </a:p>
        </p:txBody>
      </p:sp>
      <p:sp>
        <p:nvSpPr>
          <p:cNvPr id="73" name="PA_库_文本框 72"/>
          <p:cNvSpPr txBox="1"/>
          <p:nvPr>
            <p:custDataLst>
              <p:tags r:id="rId1"/>
            </p:custDataLst>
          </p:nvPr>
        </p:nvSpPr>
        <p:spPr>
          <a:xfrm flipH="1">
            <a:off x="5913344" y="3794471"/>
            <a:ext cx="6317636" cy="2098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5400" b="1" dirty="0">
                <a:solidFill>
                  <a:schemeClr val="accent6">
                    <a:lumMod val="50000"/>
                  </a:schemeClr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+ </a:t>
            </a:r>
            <a:r>
              <a:rPr lang="en-US" altLang="zh-CN" sz="5400" b="1" dirty="0" err="1">
                <a:solidFill>
                  <a:schemeClr val="accent6">
                    <a:lumMod val="50000"/>
                  </a:schemeClr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Xác</a:t>
            </a:r>
            <a:r>
              <a:rPr lang="en-US" altLang="zh-CN" sz="5400" b="1" dirty="0">
                <a:solidFill>
                  <a:schemeClr val="accent6">
                    <a:lumMod val="50000"/>
                  </a:schemeClr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chemeClr val="accent6">
                    <a:lumMod val="50000"/>
                  </a:schemeClr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định</a:t>
            </a:r>
            <a:r>
              <a:rPr lang="en-US" altLang="zh-CN" sz="5400" b="1" dirty="0">
                <a:solidFill>
                  <a:schemeClr val="accent6">
                    <a:lumMod val="50000"/>
                  </a:schemeClr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chemeClr val="accent6">
                    <a:lumMod val="50000"/>
                  </a:schemeClr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hình</a:t>
            </a:r>
            <a:r>
              <a:rPr lang="en-US" altLang="zh-CN" sz="5400" b="1" dirty="0">
                <a:solidFill>
                  <a:schemeClr val="accent6">
                    <a:lumMod val="50000"/>
                  </a:schemeClr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chemeClr val="accent6">
                    <a:lumMod val="50000"/>
                  </a:schemeClr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thức</a:t>
            </a:r>
            <a:r>
              <a:rPr lang="en-US" altLang="zh-CN" sz="5400" b="1" dirty="0">
                <a:solidFill>
                  <a:schemeClr val="accent6">
                    <a:lumMod val="50000"/>
                  </a:schemeClr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chemeClr val="accent6">
                    <a:lumMod val="50000"/>
                  </a:schemeClr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trao</a:t>
            </a:r>
            <a:r>
              <a:rPr lang="en-US" altLang="zh-CN" sz="5400" b="1" dirty="0">
                <a:solidFill>
                  <a:schemeClr val="accent6">
                    <a:lumMod val="50000"/>
                  </a:schemeClr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chemeClr val="accent6">
                    <a:lumMod val="50000"/>
                  </a:schemeClr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đổi</a:t>
            </a:r>
            <a:endParaRPr lang="en-US" altLang="zh-CN" sz="5400" b="1" dirty="0">
              <a:solidFill>
                <a:schemeClr val="accent6">
                  <a:lumMod val="50000"/>
                </a:schemeClr>
              </a:solidFill>
              <a:latin typeface="UTM Cooper Black" panose="02040603050506020204" pitchFamily="18" charset="0"/>
              <a:ea typeface="方正静蕾简体" panose="020000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036" y="2246256"/>
            <a:ext cx="3106963" cy="4185413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8684EFED-8D49-4AC3-9B80-E885A7AE13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2680" y="1325034"/>
            <a:ext cx="5769571" cy="228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4800" b="1" dirty="0">
                <a:solidFill>
                  <a:schemeClr val="accent1">
                    <a:lumMod val="75000"/>
                  </a:schemeClr>
                </a:solidFill>
                <a:latin typeface="UTM Cooper Black" panose="02040603050506020204" pitchFamily="18" charset="0"/>
                <a:cs typeface="Times New Roman" pitchFamily="18" charset="0"/>
              </a:rPr>
              <a:t>+ </a:t>
            </a:r>
            <a:r>
              <a:rPr lang="en-US" altLang="en-US" sz="5000" b="1" dirty="0" err="1">
                <a:solidFill>
                  <a:schemeClr val="accent1">
                    <a:lumMod val="75000"/>
                  </a:schemeClr>
                </a:solidFill>
                <a:latin typeface="UTM Cooper Black" panose="02040603050506020204" pitchFamily="18" charset="0"/>
                <a:cs typeface="Times New Roman" pitchFamily="18" charset="0"/>
              </a:rPr>
              <a:t>Xác</a:t>
            </a:r>
            <a:r>
              <a:rPr lang="en-US" altLang="en-US" sz="5000" b="1" dirty="0">
                <a:solidFill>
                  <a:schemeClr val="accent1">
                    <a:lumMod val="75000"/>
                  </a:schemeClr>
                </a:solidFill>
                <a:latin typeface="UTM Cooper Black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5000" b="1" dirty="0" err="1">
                <a:solidFill>
                  <a:schemeClr val="accent1">
                    <a:lumMod val="75000"/>
                  </a:schemeClr>
                </a:solidFill>
                <a:latin typeface="UTM Cooper Black" panose="02040603050506020204" pitchFamily="18" charset="0"/>
                <a:cs typeface="Times New Roman" pitchFamily="18" charset="0"/>
              </a:rPr>
              <a:t>định</a:t>
            </a:r>
            <a:r>
              <a:rPr lang="en-US" altLang="en-US" sz="5000" b="1" dirty="0">
                <a:solidFill>
                  <a:schemeClr val="accent1">
                    <a:lumMod val="75000"/>
                  </a:schemeClr>
                </a:solidFill>
                <a:latin typeface="UTM Cooper Black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5000" b="1" dirty="0" err="1">
                <a:solidFill>
                  <a:schemeClr val="accent1">
                    <a:lumMod val="75000"/>
                  </a:schemeClr>
                </a:solidFill>
                <a:latin typeface="UTM Cooper Black" panose="02040603050506020204" pitchFamily="18" charset="0"/>
                <a:cs typeface="Times New Roman" pitchFamily="18" charset="0"/>
              </a:rPr>
              <a:t>nội</a:t>
            </a:r>
            <a:r>
              <a:rPr lang="en-US" altLang="en-US" sz="5000" b="1" dirty="0">
                <a:solidFill>
                  <a:schemeClr val="accent1">
                    <a:lumMod val="75000"/>
                  </a:schemeClr>
                </a:solidFill>
                <a:latin typeface="UTM Cooper Black" panose="02040603050506020204" pitchFamily="18" charset="0"/>
                <a:cs typeface="Times New Roman" pitchFamily="18" charset="0"/>
              </a:rPr>
              <a:t> dung </a:t>
            </a:r>
            <a:r>
              <a:rPr lang="en-US" altLang="en-US" sz="5000" b="1" dirty="0" err="1">
                <a:solidFill>
                  <a:schemeClr val="accent1">
                    <a:lumMod val="75000"/>
                  </a:schemeClr>
                </a:solidFill>
                <a:latin typeface="UTM Cooper Black" panose="02040603050506020204" pitchFamily="18" charset="0"/>
                <a:cs typeface="Times New Roman" pitchFamily="18" charset="0"/>
              </a:rPr>
              <a:t>trao</a:t>
            </a:r>
            <a:r>
              <a:rPr lang="en-US" altLang="en-US" sz="5000" b="1" dirty="0">
                <a:solidFill>
                  <a:schemeClr val="accent1">
                    <a:lumMod val="75000"/>
                  </a:schemeClr>
                </a:solidFill>
                <a:latin typeface="UTM Cooper Black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5000" b="1" dirty="0" err="1">
                <a:solidFill>
                  <a:schemeClr val="accent1">
                    <a:lumMod val="75000"/>
                  </a:schemeClr>
                </a:solidFill>
                <a:latin typeface="UTM Cooper Black" panose="02040603050506020204" pitchFamily="18" charset="0"/>
                <a:cs typeface="Times New Roman" pitchFamily="18" charset="0"/>
              </a:rPr>
              <a:t>đổi</a:t>
            </a:r>
            <a:r>
              <a:rPr lang="en-US" altLang="en-US" sz="5000" b="1" dirty="0">
                <a:solidFill>
                  <a:schemeClr val="accent1">
                    <a:lumMod val="75000"/>
                  </a:schemeClr>
                </a:solidFill>
                <a:latin typeface="UTM Cooper Black" panose="02040603050506020204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72199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utoUpdateAnimBg="0"/>
      <p:bldP spid="7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4" name="组合 2123"/>
          <p:cNvGrpSpPr/>
          <p:nvPr/>
        </p:nvGrpSpPr>
        <p:grpSpPr>
          <a:xfrm>
            <a:off x="-7938" y="-109538"/>
            <a:ext cx="11843979" cy="6377829"/>
            <a:chOff x="-7938" y="-109538"/>
            <a:chExt cx="11843979" cy="6377829"/>
          </a:xfrm>
        </p:grpSpPr>
        <p:pic>
          <p:nvPicPr>
            <p:cNvPr id="2123" name="图片 2122"/>
            <p:cNvPicPr>
              <a:picLocks noChangeAspect="1"/>
            </p:cNvPicPr>
            <p:nvPr/>
          </p:nvPicPr>
          <p:blipFill rotWithShape="1">
            <a:blip r:embed="rId10"/>
            <a:srcRect b="68945"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148" name="图片 147"/>
            <p:cNvPicPr>
              <a:picLocks noChangeAspect="1"/>
            </p:cNvPicPr>
            <p:nvPr/>
          </p:nvPicPr>
          <p:blipFill rotWithShape="1">
            <a:blip r:embed="rId10"/>
            <a:srcRect b="64968"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2066" name="Oval 103"/>
            <p:cNvSpPr>
              <a:spLocks noChangeArrowheads="1"/>
            </p:cNvSpPr>
            <p:nvPr/>
          </p:nvSpPr>
          <p:spPr bwMode="auto">
            <a:xfrm>
              <a:off x="7938" y="796925"/>
              <a:ext cx="1317625" cy="13239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UTM Cooper Black" panose="02040603050506020204" pitchFamily="18" charset="0"/>
              </a:endParaRPr>
            </a:p>
          </p:txBody>
        </p:sp>
        <p:sp>
          <p:nvSpPr>
            <p:cNvPr id="2067" name="Oval 104"/>
            <p:cNvSpPr>
              <a:spLocks noChangeArrowheads="1"/>
            </p:cNvSpPr>
            <p:nvPr/>
          </p:nvSpPr>
          <p:spPr bwMode="auto">
            <a:xfrm>
              <a:off x="82550" y="871538"/>
              <a:ext cx="1319213" cy="1316038"/>
            </a:xfrm>
            <a:prstGeom prst="ellipse">
              <a:avLst/>
            </a:prstGeom>
            <a:solidFill>
              <a:srgbClr val="CBE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UTM Cooper Black" panose="02040603050506020204" pitchFamily="18" charset="0"/>
              </a:endParaRPr>
            </a:p>
          </p:txBody>
        </p:sp>
        <p:sp>
          <p:nvSpPr>
            <p:cNvPr id="2068" name="Freeform 105"/>
            <p:cNvSpPr>
              <a:spLocks/>
            </p:cNvSpPr>
            <p:nvPr/>
          </p:nvSpPr>
          <p:spPr bwMode="auto">
            <a:xfrm>
              <a:off x="-7938" y="738188"/>
              <a:ext cx="1343025" cy="1441450"/>
            </a:xfrm>
            <a:custGeom>
              <a:avLst/>
              <a:gdLst>
                <a:gd name="T0" fmla="*/ 159 w 161"/>
                <a:gd name="T1" fmla="*/ 86 h 172"/>
                <a:gd name="T2" fmla="*/ 66 w 161"/>
                <a:gd name="T3" fmla="*/ 163 h 172"/>
                <a:gd name="T4" fmla="*/ 3 w 161"/>
                <a:gd name="T5" fmla="*/ 86 h 172"/>
                <a:gd name="T6" fmla="*/ 96 w 161"/>
                <a:gd name="T7" fmla="*/ 9 h 172"/>
                <a:gd name="T8" fmla="*/ 159 w 161"/>
                <a:gd name="T9" fmla="*/ 86 h 172"/>
                <a:gd name="T10" fmla="*/ 160 w 161"/>
                <a:gd name="T11" fmla="*/ 86 h 172"/>
                <a:gd name="T12" fmla="*/ 66 w 161"/>
                <a:gd name="T13" fmla="*/ 8 h 172"/>
                <a:gd name="T14" fmla="*/ 2 w 161"/>
                <a:gd name="T15" fmla="*/ 86 h 172"/>
                <a:gd name="T16" fmla="*/ 97 w 161"/>
                <a:gd name="T17" fmla="*/ 163 h 172"/>
                <a:gd name="T18" fmla="*/ 160 w 161"/>
                <a:gd name="T19" fmla="*/ 86 h 172"/>
                <a:gd name="T20" fmla="*/ 159 w 161"/>
                <a:gd name="T21" fmla="*/ 86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1" h="172">
                  <a:moveTo>
                    <a:pt x="159" y="86"/>
                  </a:moveTo>
                  <a:cubicBezTo>
                    <a:pt x="158" y="135"/>
                    <a:pt x="117" y="172"/>
                    <a:pt x="66" y="163"/>
                  </a:cubicBezTo>
                  <a:cubicBezTo>
                    <a:pt x="29" y="157"/>
                    <a:pt x="4" y="122"/>
                    <a:pt x="3" y="86"/>
                  </a:cubicBezTo>
                  <a:cubicBezTo>
                    <a:pt x="1" y="37"/>
                    <a:pt x="49" y="1"/>
                    <a:pt x="96" y="9"/>
                  </a:cubicBezTo>
                  <a:cubicBezTo>
                    <a:pt x="134" y="15"/>
                    <a:pt x="158" y="50"/>
                    <a:pt x="159" y="86"/>
                  </a:cubicBezTo>
                  <a:cubicBezTo>
                    <a:pt x="159" y="86"/>
                    <a:pt x="161" y="86"/>
                    <a:pt x="160" y="86"/>
                  </a:cubicBezTo>
                  <a:cubicBezTo>
                    <a:pt x="159" y="35"/>
                    <a:pt x="115" y="0"/>
                    <a:pt x="66" y="8"/>
                  </a:cubicBezTo>
                  <a:cubicBezTo>
                    <a:pt x="28" y="15"/>
                    <a:pt x="3" y="49"/>
                    <a:pt x="2" y="86"/>
                  </a:cubicBezTo>
                  <a:cubicBezTo>
                    <a:pt x="0" y="137"/>
                    <a:pt x="50" y="171"/>
                    <a:pt x="97" y="163"/>
                  </a:cubicBezTo>
                  <a:cubicBezTo>
                    <a:pt x="134" y="157"/>
                    <a:pt x="159" y="122"/>
                    <a:pt x="160" y="86"/>
                  </a:cubicBezTo>
                  <a:cubicBezTo>
                    <a:pt x="160" y="86"/>
                    <a:pt x="159" y="86"/>
                    <a:pt x="159" y="86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UTM Cooper Black" panose="02040603050506020204" pitchFamily="18" charset="0"/>
              </a:endParaRPr>
            </a:p>
          </p:txBody>
        </p:sp>
        <p:sp>
          <p:nvSpPr>
            <p:cNvPr id="2069" name="Freeform 106"/>
            <p:cNvSpPr>
              <a:spLocks/>
            </p:cNvSpPr>
            <p:nvPr/>
          </p:nvSpPr>
          <p:spPr bwMode="auto">
            <a:xfrm>
              <a:off x="125413" y="981075"/>
              <a:ext cx="441325" cy="787400"/>
            </a:xfrm>
            <a:custGeom>
              <a:avLst/>
              <a:gdLst>
                <a:gd name="T0" fmla="*/ 2 w 53"/>
                <a:gd name="T1" fmla="*/ 74 h 94"/>
                <a:gd name="T2" fmla="*/ 1 w 53"/>
                <a:gd name="T3" fmla="*/ 55 h 94"/>
                <a:gd name="T4" fmla="*/ 14 w 53"/>
                <a:gd name="T5" fmla="*/ 20 h 94"/>
                <a:gd name="T6" fmla="*/ 33 w 53"/>
                <a:gd name="T7" fmla="*/ 5 h 94"/>
                <a:gd name="T8" fmla="*/ 51 w 53"/>
                <a:gd name="T9" fmla="*/ 5 h 94"/>
                <a:gd name="T10" fmla="*/ 44 w 53"/>
                <a:gd name="T11" fmla="*/ 18 h 94"/>
                <a:gd name="T12" fmla="*/ 34 w 53"/>
                <a:gd name="T13" fmla="*/ 25 h 94"/>
                <a:gd name="T14" fmla="*/ 19 w 53"/>
                <a:gd name="T15" fmla="*/ 49 h 94"/>
                <a:gd name="T16" fmla="*/ 20 w 53"/>
                <a:gd name="T17" fmla="*/ 74 h 94"/>
                <a:gd name="T18" fmla="*/ 20 w 53"/>
                <a:gd name="T19" fmla="*/ 92 h 94"/>
                <a:gd name="T20" fmla="*/ 6 w 53"/>
                <a:gd name="T21" fmla="*/ 84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1" y="67"/>
                    <a:pt x="0" y="60"/>
                    <a:pt x="1" y="55"/>
                  </a:cubicBezTo>
                  <a:cubicBezTo>
                    <a:pt x="2" y="43"/>
                    <a:pt x="6" y="28"/>
                    <a:pt x="14" y="20"/>
                  </a:cubicBezTo>
                  <a:cubicBezTo>
                    <a:pt x="20" y="14"/>
                    <a:pt x="26" y="9"/>
                    <a:pt x="33" y="5"/>
                  </a:cubicBezTo>
                  <a:cubicBezTo>
                    <a:pt x="38" y="3"/>
                    <a:pt x="47" y="0"/>
                    <a:pt x="51" y="5"/>
                  </a:cubicBezTo>
                  <a:cubicBezTo>
                    <a:pt x="53" y="9"/>
                    <a:pt x="46" y="16"/>
                    <a:pt x="44" y="18"/>
                  </a:cubicBezTo>
                  <a:cubicBezTo>
                    <a:pt x="41" y="21"/>
                    <a:pt x="37" y="23"/>
                    <a:pt x="34" y="25"/>
                  </a:cubicBezTo>
                  <a:cubicBezTo>
                    <a:pt x="26" y="31"/>
                    <a:pt x="21" y="39"/>
                    <a:pt x="19" y="49"/>
                  </a:cubicBezTo>
                  <a:cubicBezTo>
                    <a:pt x="17" y="57"/>
                    <a:pt x="18" y="66"/>
                    <a:pt x="20" y="74"/>
                  </a:cubicBezTo>
                  <a:cubicBezTo>
                    <a:pt x="21" y="77"/>
                    <a:pt x="25" y="90"/>
                    <a:pt x="20" y="92"/>
                  </a:cubicBezTo>
                  <a:cubicBezTo>
                    <a:pt x="15" y="94"/>
                    <a:pt x="8" y="87"/>
                    <a:pt x="6" y="84"/>
                  </a:cubicBezTo>
                  <a:cubicBezTo>
                    <a:pt x="5" y="81"/>
                    <a:pt x="3" y="77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UTM Cooper Black" panose="02040603050506020204" pitchFamily="18" charset="0"/>
              </a:endParaRPr>
            </a:p>
          </p:txBody>
        </p:sp>
        <p:sp>
          <p:nvSpPr>
            <p:cNvPr id="2070" name="Freeform 107"/>
            <p:cNvSpPr>
              <a:spLocks/>
            </p:cNvSpPr>
            <p:nvPr/>
          </p:nvSpPr>
          <p:spPr bwMode="auto">
            <a:xfrm>
              <a:off x="166688" y="1022350"/>
              <a:ext cx="441325" cy="788988"/>
            </a:xfrm>
            <a:custGeom>
              <a:avLst/>
              <a:gdLst>
                <a:gd name="T0" fmla="*/ 2 w 53"/>
                <a:gd name="T1" fmla="*/ 74 h 94"/>
                <a:gd name="T2" fmla="*/ 0 w 53"/>
                <a:gd name="T3" fmla="*/ 55 h 94"/>
                <a:gd name="T4" fmla="*/ 14 w 53"/>
                <a:gd name="T5" fmla="*/ 20 h 94"/>
                <a:gd name="T6" fmla="*/ 32 w 53"/>
                <a:gd name="T7" fmla="*/ 6 h 94"/>
                <a:gd name="T8" fmla="*/ 50 w 53"/>
                <a:gd name="T9" fmla="*/ 6 h 94"/>
                <a:gd name="T10" fmla="*/ 43 w 53"/>
                <a:gd name="T11" fmla="*/ 18 h 94"/>
                <a:gd name="T12" fmla="*/ 34 w 53"/>
                <a:gd name="T13" fmla="*/ 26 h 94"/>
                <a:gd name="T14" fmla="*/ 18 w 53"/>
                <a:gd name="T15" fmla="*/ 49 h 94"/>
                <a:gd name="T16" fmla="*/ 19 w 53"/>
                <a:gd name="T17" fmla="*/ 74 h 94"/>
                <a:gd name="T18" fmla="*/ 19 w 53"/>
                <a:gd name="T19" fmla="*/ 93 h 94"/>
                <a:gd name="T20" fmla="*/ 6 w 53"/>
                <a:gd name="T21" fmla="*/ 85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0" y="68"/>
                    <a:pt x="0" y="61"/>
                    <a:pt x="0" y="55"/>
                  </a:cubicBezTo>
                  <a:cubicBezTo>
                    <a:pt x="1" y="43"/>
                    <a:pt x="6" y="29"/>
                    <a:pt x="14" y="20"/>
                  </a:cubicBezTo>
                  <a:cubicBezTo>
                    <a:pt x="19" y="15"/>
                    <a:pt x="25" y="9"/>
                    <a:pt x="32" y="6"/>
                  </a:cubicBezTo>
                  <a:cubicBezTo>
                    <a:pt x="37" y="4"/>
                    <a:pt x="47" y="0"/>
                    <a:pt x="50" y="6"/>
                  </a:cubicBezTo>
                  <a:cubicBezTo>
                    <a:pt x="53" y="9"/>
                    <a:pt x="45" y="17"/>
                    <a:pt x="43" y="18"/>
                  </a:cubicBezTo>
                  <a:cubicBezTo>
                    <a:pt x="40" y="21"/>
                    <a:pt x="37" y="23"/>
                    <a:pt x="34" y="26"/>
                  </a:cubicBezTo>
                  <a:cubicBezTo>
                    <a:pt x="26" y="32"/>
                    <a:pt x="21" y="40"/>
                    <a:pt x="18" y="49"/>
                  </a:cubicBezTo>
                  <a:cubicBezTo>
                    <a:pt x="16" y="58"/>
                    <a:pt x="17" y="66"/>
                    <a:pt x="19" y="74"/>
                  </a:cubicBezTo>
                  <a:cubicBezTo>
                    <a:pt x="20" y="78"/>
                    <a:pt x="24" y="91"/>
                    <a:pt x="19" y="93"/>
                  </a:cubicBezTo>
                  <a:cubicBezTo>
                    <a:pt x="14" y="94"/>
                    <a:pt x="8" y="88"/>
                    <a:pt x="6" y="85"/>
                  </a:cubicBezTo>
                  <a:cubicBezTo>
                    <a:pt x="4" y="82"/>
                    <a:pt x="3" y="78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UTM Cooper Black" panose="02040603050506020204" pitchFamily="18" charset="0"/>
              </a:endParaRPr>
            </a:p>
          </p:txBody>
        </p:sp>
        <p:sp>
          <p:nvSpPr>
            <p:cNvPr id="2071" name="Freeform 108"/>
            <p:cNvSpPr>
              <a:spLocks/>
            </p:cNvSpPr>
            <p:nvPr/>
          </p:nvSpPr>
          <p:spPr bwMode="auto">
            <a:xfrm>
              <a:off x="92075" y="938213"/>
              <a:ext cx="508000" cy="863600"/>
            </a:xfrm>
            <a:custGeom>
              <a:avLst/>
              <a:gdLst>
                <a:gd name="T0" fmla="*/ 7 w 61"/>
                <a:gd name="T1" fmla="*/ 79 h 103"/>
                <a:gd name="T2" fmla="*/ 13 w 61"/>
                <a:gd name="T3" fmla="*/ 32 h 103"/>
                <a:gd name="T4" fmla="*/ 54 w 61"/>
                <a:gd name="T5" fmla="*/ 11 h 103"/>
                <a:gd name="T6" fmla="*/ 37 w 61"/>
                <a:gd name="T7" fmla="*/ 30 h 103"/>
                <a:gd name="T8" fmla="*/ 22 w 61"/>
                <a:gd name="T9" fmla="*/ 73 h 103"/>
                <a:gd name="T10" fmla="*/ 26 w 61"/>
                <a:gd name="T11" fmla="*/ 90 h 103"/>
                <a:gd name="T12" fmla="*/ 13 w 61"/>
                <a:gd name="T13" fmla="*/ 92 h 103"/>
                <a:gd name="T14" fmla="*/ 7 w 61"/>
                <a:gd name="T15" fmla="*/ 79 h 103"/>
                <a:gd name="T16" fmla="*/ 6 w 61"/>
                <a:gd name="T17" fmla="*/ 79 h 103"/>
                <a:gd name="T18" fmla="*/ 26 w 61"/>
                <a:gd name="T19" fmla="*/ 96 h 103"/>
                <a:gd name="T20" fmla="*/ 22 w 61"/>
                <a:gd name="T21" fmla="*/ 66 h 103"/>
                <a:gd name="T22" fmla="*/ 50 w 61"/>
                <a:gd name="T23" fmla="*/ 21 h 103"/>
                <a:gd name="T24" fmla="*/ 40 w 61"/>
                <a:gd name="T25" fmla="*/ 9 h 103"/>
                <a:gd name="T26" fmla="*/ 6 w 61"/>
                <a:gd name="T27" fmla="*/ 79 h 103"/>
                <a:gd name="T28" fmla="*/ 7 w 61"/>
                <a:gd name="T29" fmla="*/ 7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" h="103">
                  <a:moveTo>
                    <a:pt x="7" y="79"/>
                  </a:moveTo>
                  <a:cubicBezTo>
                    <a:pt x="4" y="62"/>
                    <a:pt x="6" y="47"/>
                    <a:pt x="13" y="32"/>
                  </a:cubicBezTo>
                  <a:cubicBezTo>
                    <a:pt x="18" y="23"/>
                    <a:pt x="42" y="0"/>
                    <a:pt x="54" y="11"/>
                  </a:cubicBezTo>
                  <a:cubicBezTo>
                    <a:pt x="60" y="15"/>
                    <a:pt x="40" y="29"/>
                    <a:pt x="37" y="30"/>
                  </a:cubicBezTo>
                  <a:cubicBezTo>
                    <a:pt x="24" y="41"/>
                    <a:pt x="20" y="57"/>
                    <a:pt x="22" y="73"/>
                  </a:cubicBezTo>
                  <a:cubicBezTo>
                    <a:pt x="23" y="79"/>
                    <a:pt x="25" y="84"/>
                    <a:pt x="26" y="90"/>
                  </a:cubicBezTo>
                  <a:cubicBezTo>
                    <a:pt x="26" y="98"/>
                    <a:pt x="17" y="95"/>
                    <a:pt x="13" y="92"/>
                  </a:cubicBezTo>
                  <a:cubicBezTo>
                    <a:pt x="10" y="89"/>
                    <a:pt x="8" y="83"/>
                    <a:pt x="7" y="79"/>
                  </a:cubicBezTo>
                  <a:cubicBezTo>
                    <a:pt x="7" y="78"/>
                    <a:pt x="6" y="79"/>
                    <a:pt x="6" y="79"/>
                  </a:cubicBezTo>
                  <a:cubicBezTo>
                    <a:pt x="8" y="86"/>
                    <a:pt x="16" y="103"/>
                    <a:pt x="26" y="96"/>
                  </a:cubicBezTo>
                  <a:cubicBezTo>
                    <a:pt x="30" y="92"/>
                    <a:pt x="23" y="70"/>
                    <a:pt x="22" y="66"/>
                  </a:cubicBezTo>
                  <a:cubicBezTo>
                    <a:pt x="19" y="44"/>
                    <a:pt x="37" y="34"/>
                    <a:pt x="50" y="21"/>
                  </a:cubicBezTo>
                  <a:cubicBezTo>
                    <a:pt x="61" y="10"/>
                    <a:pt x="50" y="4"/>
                    <a:pt x="40" y="9"/>
                  </a:cubicBezTo>
                  <a:cubicBezTo>
                    <a:pt x="12" y="21"/>
                    <a:pt x="0" y="50"/>
                    <a:pt x="6" y="79"/>
                  </a:cubicBezTo>
                  <a:cubicBezTo>
                    <a:pt x="6" y="79"/>
                    <a:pt x="7" y="79"/>
                    <a:pt x="7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UTM Cooper Black" panose="02040603050506020204" pitchFamily="18" charset="0"/>
              </a:endParaRPr>
            </a:p>
          </p:txBody>
        </p:sp>
        <p:sp>
          <p:nvSpPr>
            <p:cNvPr id="2072" name="Oval 109"/>
            <p:cNvSpPr>
              <a:spLocks noChangeArrowheads="1"/>
            </p:cNvSpPr>
            <p:nvPr/>
          </p:nvSpPr>
          <p:spPr bwMode="auto">
            <a:xfrm>
              <a:off x="684213" y="922338"/>
              <a:ext cx="149225" cy="1508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UTM Cooper Black" panose="02040603050506020204" pitchFamily="18" charset="0"/>
              </a:endParaRPr>
            </a:p>
          </p:txBody>
        </p:sp>
        <p:sp>
          <p:nvSpPr>
            <p:cNvPr id="2073" name="Oval 110"/>
            <p:cNvSpPr>
              <a:spLocks noChangeArrowheads="1"/>
            </p:cNvSpPr>
            <p:nvPr/>
          </p:nvSpPr>
          <p:spPr bwMode="auto">
            <a:xfrm>
              <a:off x="708025" y="963613"/>
              <a:ext cx="142875" cy="142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UTM Cooper Black" panose="02040603050506020204" pitchFamily="18" charset="0"/>
              </a:endParaRPr>
            </a:p>
          </p:txBody>
        </p:sp>
        <p:sp>
          <p:nvSpPr>
            <p:cNvPr id="2074" name="Freeform 111"/>
            <p:cNvSpPr>
              <a:spLocks/>
            </p:cNvSpPr>
            <p:nvPr/>
          </p:nvSpPr>
          <p:spPr bwMode="auto">
            <a:xfrm>
              <a:off x="674688" y="896938"/>
              <a:ext cx="168275" cy="201613"/>
            </a:xfrm>
            <a:custGeom>
              <a:avLst/>
              <a:gdLst>
                <a:gd name="T0" fmla="*/ 18 w 20"/>
                <a:gd name="T1" fmla="*/ 12 h 24"/>
                <a:gd name="T2" fmla="*/ 9 w 20"/>
                <a:gd name="T3" fmla="*/ 21 h 24"/>
                <a:gd name="T4" fmla="*/ 2 w 20"/>
                <a:gd name="T5" fmla="*/ 12 h 24"/>
                <a:gd name="T6" fmla="*/ 12 w 20"/>
                <a:gd name="T7" fmla="*/ 4 h 24"/>
                <a:gd name="T8" fmla="*/ 18 w 20"/>
                <a:gd name="T9" fmla="*/ 12 h 24"/>
                <a:gd name="T10" fmla="*/ 20 w 20"/>
                <a:gd name="T11" fmla="*/ 12 h 24"/>
                <a:gd name="T12" fmla="*/ 1 w 20"/>
                <a:gd name="T13" fmla="*/ 12 h 24"/>
                <a:gd name="T14" fmla="*/ 20 w 20"/>
                <a:gd name="T15" fmla="*/ 12 h 24"/>
                <a:gd name="T16" fmla="*/ 18 w 20"/>
                <a:gd name="T17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24">
                  <a:moveTo>
                    <a:pt x="18" y="12"/>
                  </a:moveTo>
                  <a:cubicBezTo>
                    <a:pt x="18" y="17"/>
                    <a:pt x="14" y="22"/>
                    <a:pt x="9" y="21"/>
                  </a:cubicBezTo>
                  <a:cubicBezTo>
                    <a:pt x="5" y="20"/>
                    <a:pt x="2" y="16"/>
                    <a:pt x="2" y="12"/>
                  </a:cubicBezTo>
                  <a:cubicBezTo>
                    <a:pt x="2" y="7"/>
                    <a:pt x="7" y="3"/>
                    <a:pt x="12" y="4"/>
                  </a:cubicBezTo>
                  <a:cubicBezTo>
                    <a:pt x="16" y="5"/>
                    <a:pt x="18" y="8"/>
                    <a:pt x="18" y="12"/>
                  </a:cubicBezTo>
                  <a:cubicBezTo>
                    <a:pt x="18" y="12"/>
                    <a:pt x="20" y="12"/>
                    <a:pt x="20" y="12"/>
                  </a:cubicBezTo>
                  <a:cubicBezTo>
                    <a:pt x="19" y="0"/>
                    <a:pt x="1" y="1"/>
                    <a:pt x="1" y="12"/>
                  </a:cubicBezTo>
                  <a:cubicBezTo>
                    <a:pt x="0" y="24"/>
                    <a:pt x="19" y="23"/>
                    <a:pt x="20" y="12"/>
                  </a:cubicBezTo>
                  <a:cubicBezTo>
                    <a:pt x="20" y="12"/>
                    <a:pt x="18" y="12"/>
                    <a:pt x="18" y="1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UTM Cooper Black" panose="02040603050506020204" pitchFamily="18" charset="0"/>
              </a:endParaRPr>
            </a:p>
          </p:txBody>
        </p:sp>
        <p:sp>
          <p:nvSpPr>
            <p:cNvPr id="2075" name="Oval 112"/>
            <p:cNvSpPr>
              <a:spLocks noChangeArrowheads="1"/>
            </p:cNvSpPr>
            <p:nvPr/>
          </p:nvSpPr>
          <p:spPr bwMode="auto">
            <a:xfrm>
              <a:off x="1201738" y="2430463"/>
              <a:ext cx="1008063" cy="10144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UTM Cooper Black" panose="02040603050506020204" pitchFamily="18" charset="0"/>
              </a:endParaRPr>
            </a:p>
          </p:txBody>
        </p:sp>
        <p:sp>
          <p:nvSpPr>
            <p:cNvPr id="2076" name="Oval 113"/>
            <p:cNvSpPr>
              <a:spLocks noChangeArrowheads="1"/>
            </p:cNvSpPr>
            <p:nvPr/>
          </p:nvSpPr>
          <p:spPr bwMode="auto">
            <a:xfrm>
              <a:off x="1258888" y="2489200"/>
              <a:ext cx="1001713" cy="1006475"/>
            </a:xfrm>
            <a:prstGeom prst="ellipse">
              <a:avLst/>
            </a:prstGeom>
            <a:solidFill>
              <a:srgbClr val="A8C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UTM Cooper Black" panose="02040603050506020204" pitchFamily="18" charset="0"/>
              </a:endParaRPr>
            </a:p>
          </p:txBody>
        </p:sp>
        <p:sp>
          <p:nvSpPr>
            <p:cNvPr id="2077" name="Freeform 114"/>
            <p:cNvSpPr>
              <a:spLocks/>
            </p:cNvSpPr>
            <p:nvPr/>
          </p:nvSpPr>
          <p:spPr bwMode="auto">
            <a:xfrm>
              <a:off x="1184275" y="2271713"/>
              <a:ext cx="1025525" cy="1223963"/>
            </a:xfrm>
            <a:custGeom>
              <a:avLst/>
              <a:gdLst>
                <a:gd name="T0" fmla="*/ 122 w 123"/>
                <a:gd name="T1" fmla="*/ 79 h 146"/>
                <a:gd name="T2" fmla="*/ 52 w 123"/>
                <a:gd name="T3" fmla="*/ 138 h 146"/>
                <a:gd name="T4" fmla="*/ 3 w 123"/>
                <a:gd name="T5" fmla="*/ 79 h 146"/>
                <a:gd name="T6" fmla="*/ 73 w 123"/>
                <a:gd name="T7" fmla="*/ 20 h 146"/>
                <a:gd name="T8" fmla="*/ 122 w 123"/>
                <a:gd name="T9" fmla="*/ 79 h 146"/>
                <a:gd name="T10" fmla="*/ 123 w 123"/>
                <a:gd name="T11" fmla="*/ 79 h 146"/>
                <a:gd name="T12" fmla="*/ 2 w 123"/>
                <a:gd name="T13" fmla="*/ 79 h 146"/>
                <a:gd name="T14" fmla="*/ 73 w 123"/>
                <a:gd name="T15" fmla="*/ 139 h 146"/>
                <a:gd name="T16" fmla="*/ 123 w 123"/>
                <a:gd name="T17" fmla="*/ 79 h 146"/>
                <a:gd name="T18" fmla="*/ 122 w 123"/>
                <a:gd name="T19" fmla="*/ 79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46">
                  <a:moveTo>
                    <a:pt x="122" y="79"/>
                  </a:moveTo>
                  <a:cubicBezTo>
                    <a:pt x="120" y="116"/>
                    <a:pt x="91" y="144"/>
                    <a:pt x="52" y="138"/>
                  </a:cubicBezTo>
                  <a:cubicBezTo>
                    <a:pt x="23" y="134"/>
                    <a:pt x="4" y="107"/>
                    <a:pt x="3" y="79"/>
                  </a:cubicBezTo>
                  <a:cubicBezTo>
                    <a:pt x="1" y="42"/>
                    <a:pt x="37" y="15"/>
                    <a:pt x="73" y="20"/>
                  </a:cubicBezTo>
                  <a:cubicBezTo>
                    <a:pt x="102" y="24"/>
                    <a:pt x="121" y="52"/>
                    <a:pt x="122" y="79"/>
                  </a:cubicBezTo>
                  <a:cubicBezTo>
                    <a:pt x="122" y="79"/>
                    <a:pt x="123" y="79"/>
                    <a:pt x="123" y="79"/>
                  </a:cubicBezTo>
                  <a:cubicBezTo>
                    <a:pt x="120" y="0"/>
                    <a:pt x="5" y="1"/>
                    <a:pt x="2" y="79"/>
                  </a:cubicBezTo>
                  <a:cubicBezTo>
                    <a:pt x="0" y="116"/>
                    <a:pt x="38" y="146"/>
                    <a:pt x="73" y="139"/>
                  </a:cubicBezTo>
                  <a:cubicBezTo>
                    <a:pt x="102" y="132"/>
                    <a:pt x="122" y="109"/>
                    <a:pt x="123" y="79"/>
                  </a:cubicBezTo>
                  <a:cubicBezTo>
                    <a:pt x="123" y="79"/>
                    <a:pt x="122" y="79"/>
                    <a:pt x="122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UTM Cooper Black" panose="02040603050506020204" pitchFamily="18" charset="0"/>
              </a:endParaRPr>
            </a:p>
          </p:txBody>
        </p:sp>
        <p:sp>
          <p:nvSpPr>
            <p:cNvPr id="2078" name="Freeform 115"/>
            <p:cNvSpPr>
              <a:spLocks/>
            </p:cNvSpPr>
            <p:nvPr/>
          </p:nvSpPr>
          <p:spPr bwMode="auto">
            <a:xfrm>
              <a:off x="1292225" y="2565400"/>
              <a:ext cx="334963" cy="603250"/>
            </a:xfrm>
            <a:custGeom>
              <a:avLst/>
              <a:gdLst>
                <a:gd name="T0" fmla="*/ 1 w 40"/>
                <a:gd name="T1" fmla="*/ 57 h 72"/>
                <a:gd name="T2" fmla="*/ 0 w 40"/>
                <a:gd name="T3" fmla="*/ 42 h 72"/>
                <a:gd name="T4" fmla="*/ 11 w 40"/>
                <a:gd name="T5" fmla="*/ 16 h 72"/>
                <a:gd name="T6" fmla="*/ 25 w 40"/>
                <a:gd name="T7" fmla="*/ 5 h 72"/>
                <a:gd name="T8" fmla="*/ 38 w 40"/>
                <a:gd name="T9" fmla="*/ 5 h 72"/>
                <a:gd name="T10" fmla="*/ 33 w 40"/>
                <a:gd name="T11" fmla="*/ 14 h 72"/>
                <a:gd name="T12" fmla="*/ 26 w 40"/>
                <a:gd name="T13" fmla="*/ 20 h 72"/>
                <a:gd name="T14" fmla="*/ 14 w 40"/>
                <a:gd name="T15" fmla="*/ 38 h 72"/>
                <a:gd name="T16" fmla="*/ 15 w 40"/>
                <a:gd name="T17" fmla="*/ 57 h 72"/>
                <a:gd name="T18" fmla="*/ 15 w 40"/>
                <a:gd name="T19" fmla="*/ 71 h 72"/>
                <a:gd name="T20" fmla="*/ 5 w 40"/>
                <a:gd name="T21" fmla="*/ 65 h 72"/>
                <a:gd name="T22" fmla="*/ 1 w 40"/>
                <a:gd name="T23" fmla="*/ 5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" h="72">
                  <a:moveTo>
                    <a:pt x="1" y="57"/>
                  </a:moveTo>
                  <a:cubicBezTo>
                    <a:pt x="0" y="52"/>
                    <a:pt x="0" y="47"/>
                    <a:pt x="0" y="42"/>
                  </a:cubicBezTo>
                  <a:cubicBezTo>
                    <a:pt x="1" y="34"/>
                    <a:pt x="4" y="23"/>
                    <a:pt x="11" y="16"/>
                  </a:cubicBezTo>
                  <a:cubicBezTo>
                    <a:pt x="15" y="12"/>
                    <a:pt x="19" y="8"/>
                    <a:pt x="25" y="5"/>
                  </a:cubicBezTo>
                  <a:cubicBezTo>
                    <a:pt x="28" y="3"/>
                    <a:pt x="35" y="0"/>
                    <a:pt x="38" y="5"/>
                  </a:cubicBezTo>
                  <a:cubicBezTo>
                    <a:pt x="40" y="8"/>
                    <a:pt x="35" y="13"/>
                    <a:pt x="33" y="14"/>
                  </a:cubicBezTo>
                  <a:cubicBezTo>
                    <a:pt x="31" y="16"/>
                    <a:pt x="28" y="18"/>
                    <a:pt x="26" y="20"/>
                  </a:cubicBezTo>
                  <a:cubicBezTo>
                    <a:pt x="20" y="25"/>
                    <a:pt x="16" y="31"/>
                    <a:pt x="14" y="38"/>
                  </a:cubicBezTo>
                  <a:cubicBezTo>
                    <a:pt x="12" y="44"/>
                    <a:pt x="13" y="51"/>
                    <a:pt x="15" y="57"/>
                  </a:cubicBezTo>
                  <a:cubicBezTo>
                    <a:pt x="16" y="60"/>
                    <a:pt x="18" y="70"/>
                    <a:pt x="15" y="71"/>
                  </a:cubicBezTo>
                  <a:cubicBezTo>
                    <a:pt x="11" y="72"/>
                    <a:pt x="6" y="68"/>
                    <a:pt x="5" y="65"/>
                  </a:cubicBezTo>
                  <a:cubicBezTo>
                    <a:pt x="3" y="63"/>
                    <a:pt x="2" y="60"/>
                    <a:pt x="1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UTM Cooper Black" panose="02040603050506020204" pitchFamily="18" charset="0"/>
              </a:endParaRPr>
            </a:p>
          </p:txBody>
        </p:sp>
        <p:sp>
          <p:nvSpPr>
            <p:cNvPr id="2079" name="Freeform 116"/>
            <p:cNvSpPr>
              <a:spLocks/>
            </p:cNvSpPr>
            <p:nvPr/>
          </p:nvSpPr>
          <p:spPr bwMode="auto">
            <a:xfrm>
              <a:off x="1317625" y="2606675"/>
              <a:ext cx="342900" cy="603250"/>
            </a:xfrm>
            <a:custGeom>
              <a:avLst/>
              <a:gdLst>
                <a:gd name="T0" fmla="*/ 2 w 41"/>
                <a:gd name="T1" fmla="*/ 56 h 72"/>
                <a:gd name="T2" fmla="*/ 1 w 41"/>
                <a:gd name="T3" fmla="*/ 42 h 72"/>
                <a:gd name="T4" fmla="*/ 11 w 41"/>
                <a:gd name="T5" fmla="*/ 15 h 72"/>
                <a:gd name="T6" fmla="*/ 25 w 41"/>
                <a:gd name="T7" fmla="*/ 4 h 72"/>
                <a:gd name="T8" fmla="*/ 39 w 41"/>
                <a:gd name="T9" fmla="*/ 4 h 72"/>
                <a:gd name="T10" fmla="*/ 34 w 41"/>
                <a:gd name="T11" fmla="*/ 14 h 72"/>
                <a:gd name="T12" fmla="*/ 26 w 41"/>
                <a:gd name="T13" fmla="*/ 19 h 72"/>
                <a:gd name="T14" fmla="*/ 14 w 41"/>
                <a:gd name="T15" fmla="*/ 37 h 72"/>
                <a:gd name="T16" fmla="*/ 15 w 41"/>
                <a:gd name="T17" fmla="*/ 57 h 72"/>
                <a:gd name="T18" fmla="*/ 15 w 41"/>
                <a:gd name="T19" fmla="*/ 70 h 72"/>
                <a:gd name="T20" fmla="*/ 5 w 41"/>
                <a:gd name="T21" fmla="*/ 64 h 72"/>
                <a:gd name="T22" fmla="*/ 2 w 41"/>
                <a:gd name="T23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72">
                  <a:moveTo>
                    <a:pt x="2" y="56"/>
                  </a:moveTo>
                  <a:cubicBezTo>
                    <a:pt x="1" y="51"/>
                    <a:pt x="0" y="46"/>
                    <a:pt x="1" y="42"/>
                  </a:cubicBezTo>
                  <a:cubicBezTo>
                    <a:pt x="1" y="33"/>
                    <a:pt x="5" y="22"/>
                    <a:pt x="11" y="15"/>
                  </a:cubicBezTo>
                  <a:cubicBezTo>
                    <a:pt x="15" y="11"/>
                    <a:pt x="20" y="7"/>
                    <a:pt x="25" y="4"/>
                  </a:cubicBezTo>
                  <a:cubicBezTo>
                    <a:pt x="29" y="2"/>
                    <a:pt x="36" y="0"/>
                    <a:pt x="39" y="4"/>
                  </a:cubicBezTo>
                  <a:cubicBezTo>
                    <a:pt x="41" y="7"/>
                    <a:pt x="35" y="12"/>
                    <a:pt x="34" y="14"/>
                  </a:cubicBezTo>
                  <a:cubicBezTo>
                    <a:pt x="31" y="16"/>
                    <a:pt x="29" y="17"/>
                    <a:pt x="26" y="19"/>
                  </a:cubicBezTo>
                  <a:cubicBezTo>
                    <a:pt x="20" y="24"/>
                    <a:pt x="16" y="30"/>
                    <a:pt x="14" y="37"/>
                  </a:cubicBezTo>
                  <a:cubicBezTo>
                    <a:pt x="13" y="44"/>
                    <a:pt x="13" y="50"/>
                    <a:pt x="15" y="57"/>
                  </a:cubicBezTo>
                  <a:cubicBezTo>
                    <a:pt x="16" y="59"/>
                    <a:pt x="19" y="69"/>
                    <a:pt x="15" y="70"/>
                  </a:cubicBezTo>
                  <a:cubicBezTo>
                    <a:pt x="11" y="72"/>
                    <a:pt x="7" y="67"/>
                    <a:pt x="5" y="64"/>
                  </a:cubicBezTo>
                  <a:cubicBezTo>
                    <a:pt x="4" y="62"/>
                    <a:pt x="3" y="59"/>
                    <a:pt x="2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UTM Cooper Black" panose="02040603050506020204" pitchFamily="18" charset="0"/>
              </a:endParaRPr>
            </a:p>
          </p:txBody>
        </p:sp>
        <p:sp>
          <p:nvSpPr>
            <p:cNvPr id="2080" name="Freeform 117"/>
            <p:cNvSpPr>
              <a:spLocks/>
            </p:cNvSpPr>
            <p:nvPr/>
          </p:nvSpPr>
          <p:spPr bwMode="auto">
            <a:xfrm>
              <a:off x="1258888" y="2540000"/>
              <a:ext cx="401638" cy="661988"/>
            </a:xfrm>
            <a:custGeom>
              <a:avLst/>
              <a:gdLst>
                <a:gd name="T0" fmla="*/ 6 w 48"/>
                <a:gd name="T1" fmla="*/ 60 h 79"/>
                <a:gd name="T2" fmla="*/ 11 w 48"/>
                <a:gd name="T3" fmla="*/ 25 h 79"/>
                <a:gd name="T4" fmla="*/ 42 w 48"/>
                <a:gd name="T5" fmla="*/ 8 h 79"/>
                <a:gd name="T6" fmla="*/ 29 w 48"/>
                <a:gd name="T7" fmla="*/ 23 h 79"/>
                <a:gd name="T8" fmla="*/ 17 w 48"/>
                <a:gd name="T9" fmla="*/ 56 h 79"/>
                <a:gd name="T10" fmla="*/ 20 w 48"/>
                <a:gd name="T11" fmla="*/ 69 h 79"/>
                <a:gd name="T12" fmla="*/ 11 w 48"/>
                <a:gd name="T13" fmla="*/ 70 h 79"/>
                <a:gd name="T14" fmla="*/ 6 w 48"/>
                <a:gd name="T15" fmla="*/ 60 h 79"/>
                <a:gd name="T16" fmla="*/ 5 w 48"/>
                <a:gd name="T17" fmla="*/ 60 h 79"/>
                <a:gd name="T18" fmla="*/ 20 w 48"/>
                <a:gd name="T19" fmla="*/ 73 h 79"/>
                <a:gd name="T20" fmla="*/ 18 w 48"/>
                <a:gd name="T21" fmla="*/ 51 h 79"/>
                <a:gd name="T22" fmla="*/ 39 w 48"/>
                <a:gd name="T23" fmla="*/ 16 h 79"/>
                <a:gd name="T24" fmla="*/ 31 w 48"/>
                <a:gd name="T25" fmla="*/ 7 h 79"/>
                <a:gd name="T26" fmla="*/ 5 w 48"/>
                <a:gd name="T27" fmla="*/ 60 h 79"/>
                <a:gd name="T28" fmla="*/ 6 w 48"/>
                <a:gd name="T29" fmla="*/ 6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" h="79">
                  <a:moveTo>
                    <a:pt x="6" y="60"/>
                  </a:moveTo>
                  <a:cubicBezTo>
                    <a:pt x="3" y="48"/>
                    <a:pt x="5" y="36"/>
                    <a:pt x="11" y="25"/>
                  </a:cubicBezTo>
                  <a:cubicBezTo>
                    <a:pt x="15" y="17"/>
                    <a:pt x="32" y="0"/>
                    <a:pt x="42" y="8"/>
                  </a:cubicBezTo>
                  <a:cubicBezTo>
                    <a:pt x="46" y="12"/>
                    <a:pt x="31" y="22"/>
                    <a:pt x="29" y="23"/>
                  </a:cubicBezTo>
                  <a:cubicBezTo>
                    <a:pt x="19" y="31"/>
                    <a:pt x="16" y="43"/>
                    <a:pt x="17" y="56"/>
                  </a:cubicBezTo>
                  <a:cubicBezTo>
                    <a:pt x="18" y="60"/>
                    <a:pt x="19" y="65"/>
                    <a:pt x="20" y="69"/>
                  </a:cubicBezTo>
                  <a:cubicBezTo>
                    <a:pt x="21" y="75"/>
                    <a:pt x="13" y="73"/>
                    <a:pt x="11" y="70"/>
                  </a:cubicBezTo>
                  <a:cubicBezTo>
                    <a:pt x="8" y="68"/>
                    <a:pt x="7" y="63"/>
                    <a:pt x="6" y="60"/>
                  </a:cubicBezTo>
                  <a:cubicBezTo>
                    <a:pt x="6" y="60"/>
                    <a:pt x="5" y="60"/>
                    <a:pt x="5" y="60"/>
                  </a:cubicBezTo>
                  <a:cubicBezTo>
                    <a:pt x="7" y="66"/>
                    <a:pt x="13" y="79"/>
                    <a:pt x="20" y="73"/>
                  </a:cubicBezTo>
                  <a:cubicBezTo>
                    <a:pt x="24" y="70"/>
                    <a:pt x="18" y="54"/>
                    <a:pt x="18" y="51"/>
                  </a:cubicBezTo>
                  <a:cubicBezTo>
                    <a:pt x="16" y="34"/>
                    <a:pt x="29" y="26"/>
                    <a:pt x="39" y="16"/>
                  </a:cubicBezTo>
                  <a:cubicBezTo>
                    <a:pt x="48" y="8"/>
                    <a:pt x="39" y="3"/>
                    <a:pt x="31" y="7"/>
                  </a:cubicBezTo>
                  <a:cubicBezTo>
                    <a:pt x="10" y="16"/>
                    <a:pt x="0" y="38"/>
                    <a:pt x="5" y="60"/>
                  </a:cubicBezTo>
                  <a:cubicBezTo>
                    <a:pt x="5" y="60"/>
                    <a:pt x="6" y="60"/>
                    <a:pt x="6" y="60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UTM Cooper Black" panose="02040603050506020204" pitchFamily="18" charset="0"/>
              </a:endParaRPr>
            </a:p>
          </p:txBody>
        </p:sp>
        <p:sp>
          <p:nvSpPr>
            <p:cNvPr id="2084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UTM Cooper Black" panose="02040603050506020204" pitchFamily="18" charset="0"/>
              </a:endParaRPr>
            </a:p>
          </p:txBody>
        </p:sp>
        <p:sp>
          <p:nvSpPr>
            <p:cNvPr id="2085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UTM Cooper Black" panose="02040603050506020204" pitchFamily="18" charset="0"/>
              </a:endParaRPr>
            </a:p>
          </p:txBody>
        </p:sp>
        <p:sp>
          <p:nvSpPr>
            <p:cNvPr id="2086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UTM Cooper Black" panose="02040603050506020204" pitchFamily="18" charset="0"/>
              </a:endParaRPr>
            </a:p>
          </p:txBody>
        </p:sp>
        <p:sp>
          <p:nvSpPr>
            <p:cNvPr id="2087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UTM Cooper Black" panose="02040603050506020204" pitchFamily="18" charset="0"/>
              </a:endParaRPr>
            </a:p>
          </p:txBody>
        </p:sp>
        <p:sp>
          <p:nvSpPr>
            <p:cNvPr id="2112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UTM Cooper Black" panose="02040603050506020204" pitchFamily="18" charset="0"/>
              </a:endParaRPr>
            </a:p>
          </p:txBody>
        </p:sp>
        <p:sp>
          <p:nvSpPr>
            <p:cNvPr id="2113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UTM Cooper Black" panose="02040603050506020204" pitchFamily="18" charset="0"/>
              </a:endParaRPr>
            </a:p>
          </p:txBody>
        </p:sp>
        <p:grpSp>
          <p:nvGrpSpPr>
            <p:cNvPr id="2118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54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UTM Cooper Black" panose="02040603050506020204" pitchFamily="18" charset="0"/>
                </a:endParaRPr>
              </a:p>
            </p:txBody>
          </p:sp>
          <p:sp>
            <p:nvSpPr>
              <p:cNvPr id="55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UTM Cooper Black" panose="02040603050506020204" pitchFamily="18" charset="0"/>
                </a:endParaRPr>
              </a:p>
            </p:txBody>
          </p:sp>
          <p:sp>
            <p:nvSpPr>
              <p:cNvPr id="56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UTM Cooper Black" panose="02040603050506020204" pitchFamily="18" charset="0"/>
                </a:endParaRPr>
              </a:p>
            </p:txBody>
          </p:sp>
          <p:sp>
            <p:nvSpPr>
              <p:cNvPr id="57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UTM Cooper Black" panose="02040603050506020204" pitchFamily="18" charset="0"/>
                </a:endParaRPr>
              </a:p>
            </p:txBody>
          </p:sp>
          <p:sp>
            <p:nvSpPr>
              <p:cNvPr id="58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UTM Cooper Black" panose="02040603050506020204" pitchFamily="18" charset="0"/>
                </a:endParaRPr>
              </a:p>
            </p:txBody>
          </p:sp>
          <p:sp>
            <p:nvSpPr>
              <p:cNvPr id="59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UTM Cooper Black" panose="02040603050506020204" pitchFamily="18" charset="0"/>
                </a:endParaRPr>
              </a:p>
            </p:txBody>
          </p:sp>
          <p:sp>
            <p:nvSpPr>
              <p:cNvPr id="60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UTM Cooper Black" panose="02040603050506020204" pitchFamily="18" charset="0"/>
                </a:endParaRPr>
              </a:p>
            </p:txBody>
          </p:sp>
          <p:sp>
            <p:nvSpPr>
              <p:cNvPr id="61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UTM Cooper Black" panose="02040603050506020204" pitchFamily="18" charset="0"/>
                </a:endParaRPr>
              </a:p>
            </p:txBody>
          </p:sp>
          <p:sp>
            <p:nvSpPr>
              <p:cNvPr id="62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UTM Cooper Black" panose="02040603050506020204" pitchFamily="18" charset="0"/>
                </a:endParaRPr>
              </a:p>
            </p:txBody>
          </p:sp>
          <p:sp>
            <p:nvSpPr>
              <p:cNvPr id="63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UTM Cooper Black" panose="02040603050506020204" pitchFamily="18" charset="0"/>
                </a:endParaRPr>
              </a:p>
            </p:txBody>
          </p:sp>
          <p:sp>
            <p:nvSpPr>
              <p:cNvPr id="2048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UTM Cooper Black" panose="02040603050506020204" pitchFamily="18" charset="0"/>
                </a:endParaRPr>
              </a:p>
            </p:txBody>
          </p:sp>
          <p:sp>
            <p:nvSpPr>
              <p:cNvPr id="2049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UTM Cooper Black" panose="02040603050506020204" pitchFamily="18" charset="0"/>
                </a:endParaRPr>
              </a:p>
            </p:txBody>
          </p:sp>
          <p:sp>
            <p:nvSpPr>
              <p:cNvPr id="2050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UTM Cooper Black" panose="02040603050506020204" pitchFamily="18" charset="0"/>
                </a:endParaRPr>
              </a:p>
            </p:txBody>
          </p:sp>
          <p:sp>
            <p:nvSpPr>
              <p:cNvPr id="2051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UTM Cooper Black" panose="02040603050506020204" pitchFamily="18" charset="0"/>
                </a:endParaRPr>
              </a:p>
            </p:txBody>
          </p:sp>
          <p:sp>
            <p:nvSpPr>
              <p:cNvPr id="2052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UTM Cooper Black" panose="02040603050506020204" pitchFamily="18" charset="0"/>
                </a:endParaRPr>
              </a:p>
            </p:txBody>
          </p:sp>
          <p:sp>
            <p:nvSpPr>
              <p:cNvPr id="2053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UTM Cooper Black" panose="02040603050506020204" pitchFamily="18" charset="0"/>
                </a:endParaRPr>
              </a:p>
            </p:txBody>
          </p:sp>
          <p:sp>
            <p:nvSpPr>
              <p:cNvPr id="2054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UTM Cooper Black" panose="02040603050506020204" pitchFamily="18" charset="0"/>
                </a:endParaRPr>
              </a:p>
            </p:txBody>
          </p:sp>
          <p:sp>
            <p:nvSpPr>
              <p:cNvPr id="2055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UTM Cooper Black" panose="02040603050506020204" pitchFamily="18" charset="0"/>
                </a:endParaRPr>
              </a:p>
            </p:txBody>
          </p:sp>
          <p:sp>
            <p:nvSpPr>
              <p:cNvPr id="2056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UTM Cooper Black" panose="02040603050506020204" pitchFamily="18" charset="0"/>
                </a:endParaRPr>
              </a:p>
            </p:txBody>
          </p:sp>
          <p:sp>
            <p:nvSpPr>
              <p:cNvPr id="2057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UTM Cooper Black" panose="02040603050506020204" pitchFamily="18" charset="0"/>
                </a:endParaRPr>
              </a:p>
            </p:txBody>
          </p:sp>
          <p:sp>
            <p:nvSpPr>
              <p:cNvPr id="2058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UTM Cooper Black" panose="02040603050506020204" pitchFamily="18" charset="0"/>
                </a:endParaRPr>
              </a:p>
            </p:txBody>
          </p:sp>
          <p:sp>
            <p:nvSpPr>
              <p:cNvPr id="2059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UTM Cooper Black" panose="02040603050506020204" pitchFamily="18" charset="0"/>
                </a:endParaRPr>
              </a:p>
            </p:txBody>
          </p:sp>
          <p:sp>
            <p:nvSpPr>
              <p:cNvPr id="2060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UTM Cooper Black" panose="02040603050506020204" pitchFamily="18" charset="0"/>
                </a:endParaRPr>
              </a:p>
            </p:txBody>
          </p:sp>
          <p:sp>
            <p:nvSpPr>
              <p:cNvPr id="2061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UTM Cooper Black" panose="02040603050506020204" pitchFamily="18" charset="0"/>
                </a:endParaRPr>
              </a:p>
            </p:txBody>
          </p:sp>
          <p:sp>
            <p:nvSpPr>
              <p:cNvPr id="2062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UTM Cooper Black" panose="02040603050506020204" pitchFamily="18" charset="0"/>
                </a:endParaRPr>
              </a:p>
            </p:txBody>
          </p:sp>
          <p:sp>
            <p:nvSpPr>
              <p:cNvPr id="2063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UTM Cooper Black" panose="02040603050506020204" pitchFamily="18" charset="0"/>
                </a:endParaRPr>
              </a:p>
            </p:txBody>
          </p:sp>
          <p:sp>
            <p:nvSpPr>
              <p:cNvPr id="2064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UTM Cooper Black" panose="02040603050506020204" pitchFamily="18" charset="0"/>
                </a:endParaRPr>
              </a:p>
            </p:txBody>
          </p:sp>
          <p:sp>
            <p:nvSpPr>
              <p:cNvPr id="2114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UTM Cooper Black" panose="02040603050506020204" pitchFamily="18" charset="0"/>
                </a:endParaRPr>
              </a:p>
            </p:txBody>
          </p:sp>
          <p:sp>
            <p:nvSpPr>
              <p:cNvPr id="2115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UTM Cooper Black" panose="02040603050506020204" pitchFamily="18" charset="0"/>
                </a:endParaRPr>
              </a:p>
            </p:txBody>
          </p:sp>
          <p:sp>
            <p:nvSpPr>
              <p:cNvPr id="2116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UTM Cooper Black" panose="02040603050506020204" pitchFamily="18" charset="0"/>
                </a:endParaRPr>
              </a:p>
            </p:txBody>
          </p:sp>
        </p:grpSp>
        <p:pic>
          <p:nvPicPr>
            <p:cNvPr id="2122" name="图片 2121"/>
            <p:cNvPicPr>
              <a:picLocks noChangeAspect="1"/>
            </p:cNvPicPr>
            <p:nvPr/>
          </p:nvPicPr>
          <p:blipFill rotWithShape="1">
            <a:blip r:embed="rId10"/>
            <a:srcRect t="16435"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pic>
        <p:nvPicPr>
          <p:cNvPr id="2125" name="图片 212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8585" y="4620344"/>
            <a:ext cx="3106737" cy="2071158"/>
          </a:xfrm>
          <a:prstGeom prst="rect">
            <a:avLst/>
          </a:prstGeom>
        </p:spPr>
      </p:pic>
      <p:sp>
        <p:nvSpPr>
          <p:cNvPr id="64" name="文本框 63"/>
          <p:cNvSpPr txBox="1"/>
          <p:nvPr/>
        </p:nvSpPr>
        <p:spPr>
          <a:xfrm>
            <a:off x="3937807" y="211230"/>
            <a:ext cx="58895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>
                <a:solidFill>
                  <a:schemeClr val="accent1">
                    <a:lumMod val="50000"/>
                  </a:schemeClr>
                </a:solidFill>
                <a:latin typeface="UTM Cooper Black" panose="02040603050506020204" pitchFamily="18" charset="0"/>
                <a:ea typeface="方正静蕾简体" panose="02000000000000000000" pitchFamily="2" charset="-122"/>
              </a:rPr>
              <a:t>Xác</a:t>
            </a:r>
            <a:r>
              <a:rPr lang="en-US" altLang="zh-CN" sz="3200" b="1" dirty="0">
                <a:solidFill>
                  <a:schemeClr val="accent1">
                    <a:lumMod val="50000"/>
                  </a:schemeClr>
                </a:solidFill>
                <a:latin typeface="UTM Cooper Black" panose="02040603050506020204" pitchFamily="18" charset="0"/>
                <a:ea typeface="方正静蕾简体" panose="02000000000000000000" pitchFamily="2" charset="-122"/>
              </a:rPr>
              <a:t> </a:t>
            </a:r>
            <a:r>
              <a:rPr lang="en-US" altLang="zh-CN" sz="3200" b="1" dirty="0" err="1">
                <a:solidFill>
                  <a:schemeClr val="accent1">
                    <a:lumMod val="50000"/>
                  </a:schemeClr>
                </a:solidFill>
                <a:latin typeface="UTM Cooper Black" panose="02040603050506020204" pitchFamily="18" charset="0"/>
                <a:ea typeface="方正静蕾简体" panose="02000000000000000000" pitchFamily="2" charset="-122"/>
              </a:rPr>
              <a:t>định</a:t>
            </a:r>
            <a:r>
              <a:rPr lang="en-US" altLang="zh-CN" sz="3200" b="1" dirty="0">
                <a:solidFill>
                  <a:schemeClr val="accent1">
                    <a:lumMod val="50000"/>
                  </a:schemeClr>
                </a:solidFill>
                <a:latin typeface="UTM Cooper Black" panose="02040603050506020204" pitchFamily="18" charset="0"/>
                <a:ea typeface="方正静蕾简体" panose="02000000000000000000" pitchFamily="2" charset="-122"/>
              </a:rPr>
              <a:t> </a:t>
            </a:r>
            <a:r>
              <a:rPr lang="en-US" altLang="zh-CN" sz="3200" b="1" dirty="0" err="1">
                <a:solidFill>
                  <a:schemeClr val="accent1">
                    <a:lumMod val="50000"/>
                  </a:schemeClr>
                </a:solidFill>
                <a:latin typeface="UTM Cooper Black" panose="02040603050506020204" pitchFamily="18" charset="0"/>
                <a:ea typeface="方正静蕾简体" panose="02000000000000000000" pitchFamily="2" charset="-122"/>
              </a:rPr>
              <a:t>nội</a:t>
            </a:r>
            <a:r>
              <a:rPr lang="en-US" altLang="zh-CN" sz="3200" b="1" dirty="0">
                <a:solidFill>
                  <a:schemeClr val="accent1">
                    <a:lumMod val="50000"/>
                  </a:schemeClr>
                </a:solidFill>
                <a:latin typeface="UTM Cooper Black" panose="02040603050506020204" pitchFamily="18" charset="0"/>
                <a:ea typeface="方正静蕾简体" panose="02000000000000000000" pitchFamily="2" charset="-122"/>
              </a:rPr>
              <a:t> dung </a:t>
            </a:r>
            <a:r>
              <a:rPr lang="en-US" altLang="zh-CN" sz="3200" b="1" dirty="0" err="1">
                <a:solidFill>
                  <a:schemeClr val="accent1">
                    <a:lumMod val="50000"/>
                  </a:schemeClr>
                </a:solidFill>
                <a:latin typeface="UTM Cooper Black" panose="02040603050506020204" pitchFamily="18" charset="0"/>
                <a:ea typeface="方正静蕾简体" panose="02000000000000000000" pitchFamily="2" charset="-122"/>
              </a:rPr>
              <a:t>trao</a:t>
            </a:r>
            <a:r>
              <a:rPr lang="en-US" altLang="zh-CN" sz="3200" b="1" dirty="0">
                <a:solidFill>
                  <a:schemeClr val="accent1">
                    <a:lumMod val="50000"/>
                  </a:schemeClr>
                </a:solidFill>
                <a:latin typeface="UTM Cooper Black" panose="02040603050506020204" pitchFamily="18" charset="0"/>
                <a:ea typeface="方正静蕾简体" panose="02000000000000000000" pitchFamily="2" charset="-122"/>
              </a:rPr>
              <a:t> </a:t>
            </a:r>
            <a:r>
              <a:rPr lang="en-US" altLang="zh-CN" sz="3200" b="1" dirty="0" err="1">
                <a:solidFill>
                  <a:schemeClr val="accent1">
                    <a:lumMod val="50000"/>
                  </a:schemeClr>
                </a:solidFill>
                <a:latin typeface="UTM Cooper Black" panose="02040603050506020204" pitchFamily="18" charset="0"/>
                <a:ea typeface="方正静蕾简体" panose="02000000000000000000" pitchFamily="2" charset="-122"/>
              </a:rPr>
              <a:t>đổi</a:t>
            </a:r>
            <a:endParaRPr lang="zh-CN" altLang="en-US" sz="6000" b="1" dirty="0">
              <a:solidFill>
                <a:schemeClr val="accent1">
                  <a:lumMod val="50000"/>
                </a:schemeClr>
              </a:solidFill>
              <a:latin typeface="UTM Cooper Black" panose="02040603050506020204" pitchFamily="18" charset="0"/>
              <a:ea typeface="方正静蕾简体" panose="02000000000000000000" pitchFamily="2" charset="-122"/>
            </a:endParaRPr>
          </a:p>
        </p:txBody>
      </p:sp>
      <p:sp>
        <p:nvSpPr>
          <p:cNvPr id="65" name="任意多边形 64"/>
          <p:cNvSpPr/>
          <p:nvPr/>
        </p:nvSpPr>
        <p:spPr>
          <a:xfrm>
            <a:off x="3402132" y="191549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97DA9"/>
              </a:solidFill>
              <a:latin typeface="UTM Cooper Black" panose="02040603050506020204" pitchFamily="18" charset="0"/>
            </a:endParaRPr>
          </a:p>
        </p:txBody>
      </p:sp>
      <p:sp>
        <p:nvSpPr>
          <p:cNvPr id="66" name="任意多边形 65"/>
          <p:cNvSpPr/>
          <p:nvPr/>
        </p:nvSpPr>
        <p:spPr>
          <a:xfrm flipH="1">
            <a:off x="9989467" y="75834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97DA9"/>
              </a:solidFill>
              <a:latin typeface="UTM Cooper Black" panose="02040603050506020204" pitchFamily="18" charset="0"/>
            </a:endParaRPr>
          </a:p>
        </p:txBody>
      </p:sp>
      <p:sp>
        <p:nvSpPr>
          <p:cNvPr id="70" name="PA_库_文本框 69"/>
          <p:cNvSpPr txBox="1"/>
          <p:nvPr>
            <p:custDataLst>
              <p:tags r:id="rId1"/>
            </p:custDataLst>
          </p:nvPr>
        </p:nvSpPr>
        <p:spPr>
          <a:xfrm>
            <a:off x="2445767" y="3705726"/>
            <a:ext cx="2393045" cy="2814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altLang="zh-CN" sz="3600" b="1" dirty="0" err="1">
                <a:solidFill>
                  <a:schemeClr val="tx2"/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Hoàn</a:t>
            </a:r>
            <a:r>
              <a:rPr lang="en-US" altLang="zh-CN" sz="3600" b="1" dirty="0">
                <a:solidFill>
                  <a:schemeClr val="tx2"/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tx2"/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cảnh</a:t>
            </a:r>
            <a:r>
              <a:rPr lang="en-US" altLang="zh-CN" sz="3600" b="1" dirty="0">
                <a:solidFill>
                  <a:schemeClr val="tx2"/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tx2"/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sống</a:t>
            </a:r>
            <a:r>
              <a:rPr lang="en-US" altLang="zh-CN" sz="3600" b="1" dirty="0">
                <a:solidFill>
                  <a:schemeClr val="tx2"/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tx2"/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của</a:t>
            </a:r>
            <a:r>
              <a:rPr lang="en-US" altLang="zh-CN" sz="3600" b="1" dirty="0">
                <a:solidFill>
                  <a:schemeClr val="tx2"/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tx2"/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nhân</a:t>
            </a:r>
            <a:r>
              <a:rPr lang="en-US" altLang="zh-CN" sz="3600" b="1" dirty="0">
                <a:solidFill>
                  <a:schemeClr val="tx2"/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tx2"/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vật</a:t>
            </a:r>
            <a:endParaRPr lang="en-US" altLang="zh-CN" sz="3600" b="1" dirty="0">
              <a:solidFill>
                <a:schemeClr val="tx2"/>
              </a:solidFill>
              <a:latin typeface="UTM Cooper Black" panose="02040603050506020204" pitchFamily="18" charset="0"/>
              <a:ea typeface="方正静蕾简体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75" name="PA_库_文本框 74"/>
          <p:cNvSpPr txBox="1"/>
          <p:nvPr>
            <p:custDataLst>
              <p:tags r:id="rId2"/>
            </p:custDataLst>
          </p:nvPr>
        </p:nvSpPr>
        <p:spPr>
          <a:xfrm>
            <a:off x="5515118" y="3759732"/>
            <a:ext cx="2393045" cy="2104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altLang="zh-CN" sz="3600" b="1" dirty="0" err="1">
                <a:solidFill>
                  <a:schemeClr val="tx2"/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Nghị</a:t>
            </a:r>
            <a:r>
              <a:rPr lang="en-US" altLang="zh-CN" sz="3600" b="1" dirty="0">
                <a:solidFill>
                  <a:schemeClr val="tx2"/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tx2"/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lực</a:t>
            </a:r>
            <a:r>
              <a:rPr lang="en-US" altLang="zh-CN" sz="3600" b="1" dirty="0">
                <a:solidFill>
                  <a:schemeClr val="tx2"/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tx2"/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của</a:t>
            </a:r>
            <a:r>
              <a:rPr lang="en-US" altLang="zh-CN" sz="3600" b="1" dirty="0">
                <a:solidFill>
                  <a:schemeClr val="tx2"/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tx2"/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nhân</a:t>
            </a:r>
            <a:r>
              <a:rPr lang="en-US" altLang="zh-CN" sz="3600" b="1" dirty="0">
                <a:solidFill>
                  <a:schemeClr val="tx2"/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tx2"/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vật</a:t>
            </a:r>
            <a:r>
              <a:rPr lang="en-US" altLang="zh-CN" sz="3600" b="1" dirty="0">
                <a:solidFill>
                  <a:schemeClr val="tx2"/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0" name="PA_库_文本框 79"/>
          <p:cNvSpPr txBox="1"/>
          <p:nvPr>
            <p:custDataLst>
              <p:tags r:id="rId3"/>
            </p:custDataLst>
          </p:nvPr>
        </p:nvSpPr>
        <p:spPr>
          <a:xfrm>
            <a:off x="8725594" y="3757358"/>
            <a:ext cx="2871222" cy="2122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altLang="zh-CN" sz="3600" b="1" dirty="0" err="1">
                <a:solidFill>
                  <a:schemeClr val="tx2"/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Sự</a:t>
            </a:r>
            <a:r>
              <a:rPr lang="en-US" altLang="zh-CN" sz="3600" b="1" dirty="0">
                <a:solidFill>
                  <a:schemeClr val="tx2"/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tx2"/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thành</a:t>
            </a:r>
            <a:r>
              <a:rPr lang="en-US" altLang="zh-CN" sz="3600" b="1" dirty="0">
                <a:solidFill>
                  <a:schemeClr val="tx2"/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tx2"/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đạt</a:t>
            </a:r>
            <a:r>
              <a:rPr lang="en-US" altLang="zh-CN" sz="3600" b="1" dirty="0">
                <a:solidFill>
                  <a:schemeClr val="tx2"/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tx2"/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của</a:t>
            </a:r>
            <a:r>
              <a:rPr lang="en-US" altLang="zh-CN" sz="3600" b="1" dirty="0">
                <a:solidFill>
                  <a:schemeClr val="tx2"/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tx2"/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nhân</a:t>
            </a:r>
            <a:r>
              <a:rPr lang="en-US" altLang="zh-CN" sz="3600" b="1" dirty="0">
                <a:solidFill>
                  <a:schemeClr val="tx2"/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chemeClr val="tx2"/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vật</a:t>
            </a:r>
            <a:r>
              <a:rPr lang="en-US" altLang="zh-CN" sz="3600" b="1" dirty="0">
                <a:solidFill>
                  <a:schemeClr val="tx2"/>
                </a:solidFill>
                <a:latin typeface="UTM Cooper Black" panose="020406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" name="PA_库_图片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037" y="1669568"/>
            <a:ext cx="1994694" cy="1994694"/>
          </a:xfrm>
          <a:prstGeom prst="rect">
            <a:avLst/>
          </a:prstGeom>
        </p:spPr>
      </p:pic>
      <p:pic>
        <p:nvPicPr>
          <p:cNvPr id="3" name="PA_库_图片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4470" y="1607582"/>
            <a:ext cx="2427179" cy="2427179"/>
          </a:xfrm>
          <a:prstGeom prst="rect">
            <a:avLst/>
          </a:prstGeom>
        </p:spPr>
      </p:pic>
      <p:pic>
        <p:nvPicPr>
          <p:cNvPr id="4" name="PA_库_图片 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174" y="1547000"/>
            <a:ext cx="2276976" cy="2276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752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5" grpId="0"/>
      <p:bldP spid="8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4" name="组合 2123"/>
          <p:cNvGrpSpPr/>
          <p:nvPr/>
        </p:nvGrpSpPr>
        <p:grpSpPr>
          <a:xfrm>
            <a:off x="-1234012" y="-166437"/>
            <a:ext cx="11843979" cy="6377829"/>
            <a:chOff x="-7938" y="-109538"/>
            <a:chExt cx="11843979" cy="6377829"/>
          </a:xfrm>
        </p:grpSpPr>
        <p:pic>
          <p:nvPicPr>
            <p:cNvPr id="2123" name="图片 2122"/>
            <p:cNvPicPr>
              <a:picLocks noChangeAspect="1"/>
            </p:cNvPicPr>
            <p:nvPr/>
          </p:nvPicPr>
          <p:blipFill rotWithShape="1">
            <a:blip r:embed="rId4"/>
            <a:srcRect b="68945"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148" name="图片 147"/>
            <p:cNvPicPr>
              <a:picLocks noChangeAspect="1"/>
            </p:cNvPicPr>
            <p:nvPr/>
          </p:nvPicPr>
          <p:blipFill rotWithShape="1">
            <a:blip r:embed="rId4"/>
            <a:srcRect b="64968"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2066" name="Oval 103"/>
            <p:cNvSpPr>
              <a:spLocks noChangeArrowheads="1"/>
            </p:cNvSpPr>
            <p:nvPr/>
          </p:nvSpPr>
          <p:spPr bwMode="auto">
            <a:xfrm>
              <a:off x="7938" y="796925"/>
              <a:ext cx="1317625" cy="13239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b="1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  <p:sp>
          <p:nvSpPr>
            <p:cNvPr id="2067" name="Oval 104"/>
            <p:cNvSpPr>
              <a:spLocks noChangeArrowheads="1"/>
            </p:cNvSpPr>
            <p:nvPr/>
          </p:nvSpPr>
          <p:spPr bwMode="auto">
            <a:xfrm>
              <a:off x="82550" y="871538"/>
              <a:ext cx="1319213" cy="1316038"/>
            </a:xfrm>
            <a:prstGeom prst="ellipse">
              <a:avLst/>
            </a:prstGeom>
            <a:solidFill>
              <a:srgbClr val="CBE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b="1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  <p:sp>
          <p:nvSpPr>
            <p:cNvPr id="2068" name="Freeform 105"/>
            <p:cNvSpPr>
              <a:spLocks/>
            </p:cNvSpPr>
            <p:nvPr/>
          </p:nvSpPr>
          <p:spPr bwMode="auto">
            <a:xfrm>
              <a:off x="-7938" y="738188"/>
              <a:ext cx="1343025" cy="1441450"/>
            </a:xfrm>
            <a:custGeom>
              <a:avLst/>
              <a:gdLst>
                <a:gd name="T0" fmla="*/ 159 w 161"/>
                <a:gd name="T1" fmla="*/ 86 h 172"/>
                <a:gd name="T2" fmla="*/ 66 w 161"/>
                <a:gd name="T3" fmla="*/ 163 h 172"/>
                <a:gd name="T4" fmla="*/ 3 w 161"/>
                <a:gd name="T5" fmla="*/ 86 h 172"/>
                <a:gd name="T6" fmla="*/ 96 w 161"/>
                <a:gd name="T7" fmla="*/ 9 h 172"/>
                <a:gd name="T8" fmla="*/ 159 w 161"/>
                <a:gd name="T9" fmla="*/ 86 h 172"/>
                <a:gd name="T10" fmla="*/ 160 w 161"/>
                <a:gd name="T11" fmla="*/ 86 h 172"/>
                <a:gd name="T12" fmla="*/ 66 w 161"/>
                <a:gd name="T13" fmla="*/ 8 h 172"/>
                <a:gd name="T14" fmla="*/ 2 w 161"/>
                <a:gd name="T15" fmla="*/ 86 h 172"/>
                <a:gd name="T16" fmla="*/ 97 w 161"/>
                <a:gd name="T17" fmla="*/ 163 h 172"/>
                <a:gd name="T18" fmla="*/ 160 w 161"/>
                <a:gd name="T19" fmla="*/ 86 h 172"/>
                <a:gd name="T20" fmla="*/ 159 w 161"/>
                <a:gd name="T21" fmla="*/ 86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1" h="172">
                  <a:moveTo>
                    <a:pt x="159" y="86"/>
                  </a:moveTo>
                  <a:cubicBezTo>
                    <a:pt x="158" y="135"/>
                    <a:pt x="117" y="172"/>
                    <a:pt x="66" y="163"/>
                  </a:cubicBezTo>
                  <a:cubicBezTo>
                    <a:pt x="29" y="157"/>
                    <a:pt x="4" y="122"/>
                    <a:pt x="3" y="86"/>
                  </a:cubicBezTo>
                  <a:cubicBezTo>
                    <a:pt x="1" y="37"/>
                    <a:pt x="49" y="1"/>
                    <a:pt x="96" y="9"/>
                  </a:cubicBezTo>
                  <a:cubicBezTo>
                    <a:pt x="134" y="15"/>
                    <a:pt x="158" y="50"/>
                    <a:pt x="159" y="86"/>
                  </a:cubicBezTo>
                  <a:cubicBezTo>
                    <a:pt x="159" y="86"/>
                    <a:pt x="161" y="86"/>
                    <a:pt x="160" y="86"/>
                  </a:cubicBezTo>
                  <a:cubicBezTo>
                    <a:pt x="159" y="35"/>
                    <a:pt x="115" y="0"/>
                    <a:pt x="66" y="8"/>
                  </a:cubicBezTo>
                  <a:cubicBezTo>
                    <a:pt x="28" y="15"/>
                    <a:pt x="3" y="49"/>
                    <a:pt x="2" y="86"/>
                  </a:cubicBezTo>
                  <a:cubicBezTo>
                    <a:pt x="0" y="137"/>
                    <a:pt x="50" y="171"/>
                    <a:pt x="97" y="163"/>
                  </a:cubicBezTo>
                  <a:cubicBezTo>
                    <a:pt x="134" y="157"/>
                    <a:pt x="159" y="122"/>
                    <a:pt x="160" y="86"/>
                  </a:cubicBezTo>
                  <a:cubicBezTo>
                    <a:pt x="160" y="86"/>
                    <a:pt x="159" y="86"/>
                    <a:pt x="159" y="86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b="1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  <p:sp>
          <p:nvSpPr>
            <p:cNvPr id="2069" name="Freeform 106"/>
            <p:cNvSpPr>
              <a:spLocks/>
            </p:cNvSpPr>
            <p:nvPr/>
          </p:nvSpPr>
          <p:spPr bwMode="auto">
            <a:xfrm>
              <a:off x="125413" y="981075"/>
              <a:ext cx="441325" cy="787400"/>
            </a:xfrm>
            <a:custGeom>
              <a:avLst/>
              <a:gdLst>
                <a:gd name="T0" fmla="*/ 2 w 53"/>
                <a:gd name="T1" fmla="*/ 74 h 94"/>
                <a:gd name="T2" fmla="*/ 1 w 53"/>
                <a:gd name="T3" fmla="*/ 55 h 94"/>
                <a:gd name="T4" fmla="*/ 14 w 53"/>
                <a:gd name="T5" fmla="*/ 20 h 94"/>
                <a:gd name="T6" fmla="*/ 33 w 53"/>
                <a:gd name="T7" fmla="*/ 5 h 94"/>
                <a:gd name="T8" fmla="*/ 51 w 53"/>
                <a:gd name="T9" fmla="*/ 5 h 94"/>
                <a:gd name="T10" fmla="*/ 44 w 53"/>
                <a:gd name="T11" fmla="*/ 18 h 94"/>
                <a:gd name="T12" fmla="*/ 34 w 53"/>
                <a:gd name="T13" fmla="*/ 25 h 94"/>
                <a:gd name="T14" fmla="*/ 19 w 53"/>
                <a:gd name="T15" fmla="*/ 49 h 94"/>
                <a:gd name="T16" fmla="*/ 20 w 53"/>
                <a:gd name="T17" fmla="*/ 74 h 94"/>
                <a:gd name="T18" fmla="*/ 20 w 53"/>
                <a:gd name="T19" fmla="*/ 92 h 94"/>
                <a:gd name="T20" fmla="*/ 6 w 53"/>
                <a:gd name="T21" fmla="*/ 84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1" y="67"/>
                    <a:pt x="0" y="60"/>
                    <a:pt x="1" y="55"/>
                  </a:cubicBezTo>
                  <a:cubicBezTo>
                    <a:pt x="2" y="43"/>
                    <a:pt x="6" y="28"/>
                    <a:pt x="14" y="20"/>
                  </a:cubicBezTo>
                  <a:cubicBezTo>
                    <a:pt x="20" y="14"/>
                    <a:pt x="26" y="9"/>
                    <a:pt x="33" y="5"/>
                  </a:cubicBezTo>
                  <a:cubicBezTo>
                    <a:pt x="38" y="3"/>
                    <a:pt x="47" y="0"/>
                    <a:pt x="51" y="5"/>
                  </a:cubicBezTo>
                  <a:cubicBezTo>
                    <a:pt x="53" y="9"/>
                    <a:pt x="46" y="16"/>
                    <a:pt x="44" y="18"/>
                  </a:cubicBezTo>
                  <a:cubicBezTo>
                    <a:pt x="41" y="21"/>
                    <a:pt x="37" y="23"/>
                    <a:pt x="34" y="25"/>
                  </a:cubicBezTo>
                  <a:cubicBezTo>
                    <a:pt x="26" y="31"/>
                    <a:pt x="21" y="39"/>
                    <a:pt x="19" y="49"/>
                  </a:cubicBezTo>
                  <a:cubicBezTo>
                    <a:pt x="17" y="57"/>
                    <a:pt x="18" y="66"/>
                    <a:pt x="20" y="74"/>
                  </a:cubicBezTo>
                  <a:cubicBezTo>
                    <a:pt x="21" y="77"/>
                    <a:pt x="25" y="90"/>
                    <a:pt x="20" y="92"/>
                  </a:cubicBezTo>
                  <a:cubicBezTo>
                    <a:pt x="15" y="94"/>
                    <a:pt x="8" y="87"/>
                    <a:pt x="6" y="84"/>
                  </a:cubicBezTo>
                  <a:cubicBezTo>
                    <a:pt x="5" y="81"/>
                    <a:pt x="3" y="77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b="1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  <p:sp>
          <p:nvSpPr>
            <p:cNvPr id="2070" name="Freeform 107"/>
            <p:cNvSpPr>
              <a:spLocks/>
            </p:cNvSpPr>
            <p:nvPr/>
          </p:nvSpPr>
          <p:spPr bwMode="auto">
            <a:xfrm>
              <a:off x="166688" y="1022350"/>
              <a:ext cx="441325" cy="788988"/>
            </a:xfrm>
            <a:custGeom>
              <a:avLst/>
              <a:gdLst>
                <a:gd name="T0" fmla="*/ 2 w 53"/>
                <a:gd name="T1" fmla="*/ 74 h 94"/>
                <a:gd name="T2" fmla="*/ 0 w 53"/>
                <a:gd name="T3" fmla="*/ 55 h 94"/>
                <a:gd name="T4" fmla="*/ 14 w 53"/>
                <a:gd name="T5" fmla="*/ 20 h 94"/>
                <a:gd name="T6" fmla="*/ 32 w 53"/>
                <a:gd name="T7" fmla="*/ 6 h 94"/>
                <a:gd name="T8" fmla="*/ 50 w 53"/>
                <a:gd name="T9" fmla="*/ 6 h 94"/>
                <a:gd name="T10" fmla="*/ 43 w 53"/>
                <a:gd name="T11" fmla="*/ 18 h 94"/>
                <a:gd name="T12" fmla="*/ 34 w 53"/>
                <a:gd name="T13" fmla="*/ 26 h 94"/>
                <a:gd name="T14" fmla="*/ 18 w 53"/>
                <a:gd name="T15" fmla="*/ 49 h 94"/>
                <a:gd name="T16" fmla="*/ 19 w 53"/>
                <a:gd name="T17" fmla="*/ 74 h 94"/>
                <a:gd name="T18" fmla="*/ 19 w 53"/>
                <a:gd name="T19" fmla="*/ 93 h 94"/>
                <a:gd name="T20" fmla="*/ 6 w 53"/>
                <a:gd name="T21" fmla="*/ 85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0" y="68"/>
                    <a:pt x="0" y="61"/>
                    <a:pt x="0" y="55"/>
                  </a:cubicBezTo>
                  <a:cubicBezTo>
                    <a:pt x="1" y="43"/>
                    <a:pt x="6" y="29"/>
                    <a:pt x="14" y="20"/>
                  </a:cubicBezTo>
                  <a:cubicBezTo>
                    <a:pt x="19" y="15"/>
                    <a:pt x="25" y="9"/>
                    <a:pt x="32" y="6"/>
                  </a:cubicBezTo>
                  <a:cubicBezTo>
                    <a:pt x="37" y="4"/>
                    <a:pt x="47" y="0"/>
                    <a:pt x="50" y="6"/>
                  </a:cubicBezTo>
                  <a:cubicBezTo>
                    <a:pt x="53" y="9"/>
                    <a:pt x="45" y="17"/>
                    <a:pt x="43" y="18"/>
                  </a:cubicBezTo>
                  <a:cubicBezTo>
                    <a:pt x="40" y="21"/>
                    <a:pt x="37" y="23"/>
                    <a:pt x="34" y="26"/>
                  </a:cubicBezTo>
                  <a:cubicBezTo>
                    <a:pt x="26" y="32"/>
                    <a:pt x="21" y="40"/>
                    <a:pt x="18" y="49"/>
                  </a:cubicBezTo>
                  <a:cubicBezTo>
                    <a:pt x="16" y="58"/>
                    <a:pt x="17" y="66"/>
                    <a:pt x="19" y="74"/>
                  </a:cubicBezTo>
                  <a:cubicBezTo>
                    <a:pt x="20" y="78"/>
                    <a:pt x="24" y="91"/>
                    <a:pt x="19" y="93"/>
                  </a:cubicBezTo>
                  <a:cubicBezTo>
                    <a:pt x="14" y="94"/>
                    <a:pt x="8" y="88"/>
                    <a:pt x="6" y="85"/>
                  </a:cubicBezTo>
                  <a:cubicBezTo>
                    <a:pt x="4" y="82"/>
                    <a:pt x="3" y="78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b="1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  <p:sp>
          <p:nvSpPr>
            <p:cNvPr id="2071" name="Freeform 108"/>
            <p:cNvSpPr>
              <a:spLocks/>
            </p:cNvSpPr>
            <p:nvPr/>
          </p:nvSpPr>
          <p:spPr bwMode="auto">
            <a:xfrm>
              <a:off x="92075" y="938213"/>
              <a:ext cx="508000" cy="863600"/>
            </a:xfrm>
            <a:custGeom>
              <a:avLst/>
              <a:gdLst>
                <a:gd name="T0" fmla="*/ 7 w 61"/>
                <a:gd name="T1" fmla="*/ 79 h 103"/>
                <a:gd name="T2" fmla="*/ 13 w 61"/>
                <a:gd name="T3" fmla="*/ 32 h 103"/>
                <a:gd name="T4" fmla="*/ 54 w 61"/>
                <a:gd name="T5" fmla="*/ 11 h 103"/>
                <a:gd name="T6" fmla="*/ 37 w 61"/>
                <a:gd name="T7" fmla="*/ 30 h 103"/>
                <a:gd name="T8" fmla="*/ 22 w 61"/>
                <a:gd name="T9" fmla="*/ 73 h 103"/>
                <a:gd name="T10" fmla="*/ 26 w 61"/>
                <a:gd name="T11" fmla="*/ 90 h 103"/>
                <a:gd name="T12" fmla="*/ 13 w 61"/>
                <a:gd name="T13" fmla="*/ 92 h 103"/>
                <a:gd name="T14" fmla="*/ 7 w 61"/>
                <a:gd name="T15" fmla="*/ 79 h 103"/>
                <a:gd name="T16" fmla="*/ 6 w 61"/>
                <a:gd name="T17" fmla="*/ 79 h 103"/>
                <a:gd name="T18" fmla="*/ 26 w 61"/>
                <a:gd name="T19" fmla="*/ 96 h 103"/>
                <a:gd name="T20" fmla="*/ 22 w 61"/>
                <a:gd name="T21" fmla="*/ 66 h 103"/>
                <a:gd name="T22" fmla="*/ 50 w 61"/>
                <a:gd name="T23" fmla="*/ 21 h 103"/>
                <a:gd name="T24" fmla="*/ 40 w 61"/>
                <a:gd name="T25" fmla="*/ 9 h 103"/>
                <a:gd name="T26" fmla="*/ 6 w 61"/>
                <a:gd name="T27" fmla="*/ 79 h 103"/>
                <a:gd name="T28" fmla="*/ 7 w 61"/>
                <a:gd name="T29" fmla="*/ 7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" h="103">
                  <a:moveTo>
                    <a:pt x="7" y="79"/>
                  </a:moveTo>
                  <a:cubicBezTo>
                    <a:pt x="4" y="62"/>
                    <a:pt x="6" y="47"/>
                    <a:pt x="13" y="32"/>
                  </a:cubicBezTo>
                  <a:cubicBezTo>
                    <a:pt x="18" y="23"/>
                    <a:pt x="42" y="0"/>
                    <a:pt x="54" y="11"/>
                  </a:cubicBezTo>
                  <a:cubicBezTo>
                    <a:pt x="60" y="15"/>
                    <a:pt x="40" y="29"/>
                    <a:pt x="37" y="30"/>
                  </a:cubicBezTo>
                  <a:cubicBezTo>
                    <a:pt x="24" y="41"/>
                    <a:pt x="20" y="57"/>
                    <a:pt x="22" y="73"/>
                  </a:cubicBezTo>
                  <a:cubicBezTo>
                    <a:pt x="23" y="79"/>
                    <a:pt x="25" y="84"/>
                    <a:pt x="26" y="90"/>
                  </a:cubicBezTo>
                  <a:cubicBezTo>
                    <a:pt x="26" y="98"/>
                    <a:pt x="17" y="95"/>
                    <a:pt x="13" y="92"/>
                  </a:cubicBezTo>
                  <a:cubicBezTo>
                    <a:pt x="10" y="89"/>
                    <a:pt x="8" y="83"/>
                    <a:pt x="7" y="79"/>
                  </a:cubicBezTo>
                  <a:cubicBezTo>
                    <a:pt x="7" y="78"/>
                    <a:pt x="6" y="79"/>
                    <a:pt x="6" y="79"/>
                  </a:cubicBezTo>
                  <a:cubicBezTo>
                    <a:pt x="8" y="86"/>
                    <a:pt x="16" y="103"/>
                    <a:pt x="26" y="96"/>
                  </a:cubicBezTo>
                  <a:cubicBezTo>
                    <a:pt x="30" y="92"/>
                    <a:pt x="23" y="70"/>
                    <a:pt x="22" y="66"/>
                  </a:cubicBezTo>
                  <a:cubicBezTo>
                    <a:pt x="19" y="44"/>
                    <a:pt x="37" y="34"/>
                    <a:pt x="50" y="21"/>
                  </a:cubicBezTo>
                  <a:cubicBezTo>
                    <a:pt x="61" y="10"/>
                    <a:pt x="50" y="4"/>
                    <a:pt x="40" y="9"/>
                  </a:cubicBezTo>
                  <a:cubicBezTo>
                    <a:pt x="12" y="21"/>
                    <a:pt x="0" y="50"/>
                    <a:pt x="6" y="79"/>
                  </a:cubicBezTo>
                  <a:cubicBezTo>
                    <a:pt x="6" y="79"/>
                    <a:pt x="7" y="79"/>
                    <a:pt x="7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b="1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  <p:sp>
          <p:nvSpPr>
            <p:cNvPr id="2072" name="Oval 109"/>
            <p:cNvSpPr>
              <a:spLocks noChangeArrowheads="1"/>
            </p:cNvSpPr>
            <p:nvPr/>
          </p:nvSpPr>
          <p:spPr bwMode="auto">
            <a:xfrm>
              <a:off x="684213" y="922338"/>
              <a:ext cx="149225" cy="1508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b="1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  <p:sp>
          <p:nvSpPr>
            <p:cNvPr id="2073" name="Oval 110"/>
            <p:cNvSpPr>
              <a:spLocks noChangeArrowheads="1"/>
            </p:cNvSpPr>
            <p:nvPr/>
          </p:nvSpPr>
          <p:spPr bwMode="auto">
            <a:xfrm>
              <a:off x="708025" y="963613"/>
              <a:ext cx="142875" cy="142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b="1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  <p:sp>
          <p:nvSpPr>
            <p:cNvPr id="2074" name="Freeform 111"/>
            <p:cNvSpPr>
              <a:spLocks/>
            </p:cNvSpPr>
            <p:nvPr/>
          </p:nvSpPr>
          <p:spPr bwMode="auto">
            <a:xfrm>
              <a:off x="674688" y="896938"/>
              <a:ext cx="168275" cy="201613"/>
            </a:xfrm>
            <a:custGeom>
              <a:avLst/>
              <a:gdLst>
                <a:gd name="T0" fmla="*/ 18 w 20"/>
                <a:gd name="T1" fmla="*/ 12 h 24"/>
                <a:gd name="T2" fmla="*/ 9 w 20"/>
                <a:gd name="T3" fmla="*/ 21 h 24"/>
                <a:gd name="T4" fmla="*/ 2 w 20"/>
                <a:gd name="T5" fmla="*/ 12 h 24"/>
                <a:gd name="T6" fmla="*/ 12 w 20"/>
                <a:gd name="T7" fmla="*/ 4 h 24"/>
                <a:gd name="T8" fmla="*/ 18 w 20"/>
                <a:gd name="T9" fmla="*/ 12 h 24"/>
                <a:gd name="T10" fmla="*/ 20 w 20"/>
                <a:gd name="T11" fmla="*/ 12 h 24"/>
                <a:gd name="T12" fmla="*/ 1 w 20"/>
                <a:gd name="T13" fmla="*/ 12 h 24"/>
                <a:gd name="T14" fmla="*/ 20 w 20"/>
                <a:gd name="T15" fmla="*/ 12 h 24"/>
                <a:gd name="T16" fmla="*/ 18 w 20"/>
                <a:gd name="T17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24">
                  <a:moveTo>
                    <a:pt x="18" y="12"/>
                  </a:moveTo>
                  <a:cubicBezTo>
                    <a:pt x="18" y="17"/>
                    <a:pt x="14" y="22"/>
                    <a:pt x="9" y="21"/>
                  </a:cubicBezTo>
                  <a:cubicBezTo>
                    <a:pt x="5" y="20"/>
                    <a:pt x="2" y="16"/>
                    <a:pt x="2" y="12"/>
                  </a:cubicBezTo>
                  <a:cubicBezTo>
                    <a:pt x="2" y="7"/>
                    <a:pt x="7" y="3"/>
                    <a:pt x="12" y="4"/>
                  </a:cubicBezTo>
                  <a:cubicBezTo>
                    <a:pt x="16" y="5"/>
                    <a:pt x="18" y="8"/>
                    <a:pt x="18" y="12"/>
                  </a:cubicBezTo>
                  <a:cubicBezTo>
                    <a:pt x="18" y="12"/>
                    <a:pt x="20" y="12"/>
                    <a:pt x="20" y="12"/>
                  </a:cubicBezTo>
                  <a:cubicBezTo>
                    <a:pt x="19" y="0"/>
                    <a:pt x="1" y="1"/>
                    <a:pt x="1" y="12"/>
                  </a:cubicBezTo>
                  <a:cubicBezTo>
                    <a:pt x="0" y="24"/>
                    <a:pt x="19" y="23"/>
                    <a:pt x="20" y="12"/>
                  </a:cubicBezTo>
                  <a:cubicBezTo>
                    <a:pt x="20" y="12"/>
                    <a:pt x="18" y="12"/>
                    <a:pt x="18" y="1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b="1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  <p:sp>
          <p:nvSpPr>
            <p:cNvPr id="2075" name="Oval 112"/>
            <p:cNvSpPr>
              <a:spLocks noChangeArrowheads="1"/>
            </p:cNvSpPr>
            <p:nvPr/>
          </p:nvSpPr>
          <p:spPr bwMode="auto">
            <a:xfrm>
              <a:off x="1201738" y="2430463"/>
              <a:ext cx="1008063" cy="10144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b="1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  <p:sp>
          <p:nvSpPr>
            <p:cNvPr id="2076" name="Oval 113"/>
            <p:cNvSpPr>
              <a:spLocks noChangeArrowheads="1"/>
            </p:cNvSpPr>
            <p:nvPr/>
          </p:nvSpPr>
          <p:spPr bwMode="auto">
            <a:xfrm>
              <a:off x="1258888" y="2489200"/>
              <a:ext cx="1001713" cy="1006475"/>
            </a:xfrm>
            <a:prstGeom prst="ellipse">
              <a:avLst/>
            </a:prstGeom>
            <a:solidFill>
              <a:srgbClr val="A8C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b="1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  <p:sp>
          <p:nvSpPr>
            <p:cNvPr id="2077" name="Freeform 114"/>
            <p:cNvSpPr>
              <a:spLocks/>
            </p:cNvSpPr>
            <p:nvPr/>
          </p:nvSpPr>
          <p:spPr bwMode="auto">
            <a:xfrm>
              <a:off x="1184275" y="2271713"/>
              <a:ext cx="1025525" cy="1223963"/>
            </a:xfrm>
            <a:custGeom>
              <a:avLst/>
              <a:gdLst>
                <a:gd name="T0" fmla="*/ 122 w 123"/>
                <a:gd name="T1" fmla="*/ 79 h 146"/>
                <a:gd name="T2" fmla="*/ 52 w 123"/>
                <a:gd name="T3" fmla="*/ 138 h 146"/>
                <a:gd name="T4" fmla="*/ 3 w 123"/>
                <a:gd name="T5" fmla="*/ 79 h 146"/>
                <a:gd name="T6" fmla="*/ 73 w 123"/>
                <a:gd name="T7" fmla="*/ 20 h 146"/>
                <a:gd name="T8" fmla="*/ 122 w 123"/>
                <a:gd name="T9" fmla="*/ 79 h 146"/>
                <a:gd name="T10" fmla="*/ 123 w 123"/>
                <a:gd name="T11" fmla="*/ 79 h 146"/>
                <a:gd name="T12" fmla="*/ 2 w 123"/>
                <a:gd name="T13" fmla="*/ 79 h 146"/>
                <a:gd name="T14" fmla="*/ 73 w 123"/>
                <a:gd name="T15" fmla="*/ 139 h 146"/>
                <a:gd name="T16" fmla="*/ 123 w 123"/>
                <a:gd name="T17" fmla="*/ 79 h 146"/>
                <a:gd name="T18" fmla="*/ 122 w 123"/>
                <a:gd name="T19" fmla="*/ 79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46">
                  <a:moveTo>
                    <a:pt x="122" y="79"/>
                  </a:moveTo>
                  <a:cubicBezTo>
                    <a:pt x="120" y="116"/>
                    <a:pt x="91" y="144"/>
                    <a:pt x="52" y="138"/>
                  </a:cubicBezTo>
                  <a:cubicBezTo>
                    <a:pt x="23" y="134"/>
                    <a:pt x="4" y="107"/>
                    <a:pt x="3" y="79"/>
                  </a:cubicBezTo>
                  <a:cubicBezTo>
                    <a:pt x="1" y="42"/>
                    <a:pt x="37" y="15"/>
                    <a:pt x="73" y="20"/>
                  </a:cubicBezTo>
                  <a:cubicBezTo>
                    <a:pt x="102" y="24"/>
                    <a:pt x="121" y="52"/>
                    <a:pt x="122" y="79"/>
                  </a:cubicBezTo>
                  <a:cubicBezTo>
                    <a:pt x="122" y="79"/>
                    <a:pt x="123" y="79"/>
                    <a:pt x="123" y="79"/>
                  </a:cubicBezTo>
                  <a:cubicBezTo>
                    <a:pt x="120" y="0"/>
                    <a:pt x="5" y="1"/>
                    <a:pt x="2" y="79"/>
                  </a:cubicBezTo>
                  <a:cubicBezTo>
                    <a:pt x="0" y="116"/>
                    <a:pt x="38" y="146"/>
                    <a:pt x="73" y="139"/>
                  </a:cubicBezTo>
                  <a:cubicBezTo>
                    <a:pt x="102" y="132"/>
                    <a:pt x="122" y="109"/>
                    <a:pt x="123" y="79"/>
                  </a:cubicBezTo>
                  <a:cubicBezTo>
                    <a:pt x="123" y="79"/>
                    <a:pt x="122" y="79"/>
                    <a:pt x="122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b="1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  <p:sp>
          <p:nvSpPr>
            <p:cNvPr id="2078" name="Freeform 115"/>
            <p:cNvSpPr>
              <a:spLocks/>
            </p:cNvSpPr>
            <p:nvPr/>
          </p:nvSpPr>
          <p:spPr bwMode="auto">
            <a:xfrm>
              <a:off x="1292225" y="2565400"/>
              <a:ext cx="334963" cy="603250"/>
            </a:xfrm>
            <a:custGeom>
              <a:avLst/>
              <a:gdLst>
                <a:gd name="T0" fmla="*/ 1 w 40"/>
                <a:gd name="T1" fmla="*/ 57 h 72"/>
                <a:gd name="T2" fmla="*/ 0 w 40"/>
                <a:gd name="T3" fmla="*/ 42 h 72"/>
                <a:gd name="T4" fmla="*/ 11 w 40"/>
                <a:gd name="T5" fmla="*/ 16 h 72"/>
                <a:gd name="T6" fmla="*/ 25 w 40"/>
                <a:gd name="T7" fmla="*/ 5 h 72"/>
                <a:gd name="T8" fmla="*/ 38 w 40"/>
                <a:gd name="T9" fmla="*/ 5 h 72"/>
                <a:gd name="T10" fmla="*/ 33 w 40"/>
                <a:gd name="T11" fmla="*/ 14 h 72"/>
                <a:gd name="T12" fmla="*/ 26 w 40"/>
                <a:gd name="T13" fmla="*/ 20 h 72"/>
                <a:gd name="T14" fmla="*/ 14 w 40"/>
                <a:gd name="T15" fmla="*/ 38 h 72"/>
                <a:gd name="T16" fmla="*/ 15 w 40"/>
                <a:gd name="T17" fmla="*/ 57 h 72"/>
                <a:gd name="T18" fmla="*/ 15 w 40"/>
                <a:gd name="T19" fmla="*/ 71 h 72"/>
                <a:gd name="T20" fmla="*/ 5 w 40"/>
                <a:gd name="T21" fmla="*/ 65 h 72"/>
                <a:gd name="T22" fmla="*/ 1 w 40"/>
                <a:gd name="T23" fmla="*/ 5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" h="72">
                  <a:moveTo>
                    <a:pt x="1" y="57"/>
                  </a:moveTo>
                  <a:cubicBezTo>
                    <a:pt x="0" y="52"/>
                    <a:pt x="0" y="47"/>
                    <a:pt x="0" y="42"/>
                  </a:cubicBezTo>
                  <a:cubicBezTo>
                    <a:pt x="1" y="34"/>
                    <a:pt x="4" y="23"/>
                    <a:pt x="11" y="16"/>
                  </a:cubicBezTo>
                  <a:cubicBezTo>
                    <a:pt x="15" y="12"/>
                    <a:pt x="19" y="8"/>
                    <a:pt x="25" y="5"/>
                  </a:cubicBezTo>
                  <a:cubicBezTo>
                    <a:pt x="28" y="3"/>
                    <a:pt x="35" y="0"/>
                    <a:pt x="38" y="5"/>
                  </a:cubicBezTo>
                  <a:cubicBezTo>
                    <a:pt x="40" y="8"/>
                    <a:pt x="35" y="13"/>
                    <a:pt x="33" y="14"/>
                  </a:cubicBezTo>
                  <a:cubicBezTo>
                    <a:pt x="31" y="16"/>
                    <a:pt x="28" y="18"/>
                    <a:pt x="26" y="20"/>
                  </a:cubicBezTo>
                  <a:cubicBezTo>
                    <a:pt x="20" y="25"/>
                    <a:pt x="16" y="31"/>
                    <a:pt x="14" y="38"/>
                  </a:cubicBezTo>
                  <a:cubicBezTo>
                    <a:pt x="12" y="44"/>
                    <a:pt x="13" y="51"/>
                    <a:pt x="15" y="57"/>
                  </a:cubicBezTo>
                  <a:cubicBezTo>
                    <a:pt x="16" y="60"/>
                    <a:pt x="18" y="70"/>
                    <a:pt x="15" y="71"/>
                  </a:cubicBezTo>
                  <a:cubicBezTo>
                    <a:pt x="11" y="72"/>
                    <a:pt x="6" y="68"/>
                    <a:pt x="5" y="65"/>
                  </a:cubicBezTo>
                  <a:cubicBezTo>
                    <a:pt x="3" y="63"/>
                    <a:pt x="2" y="60"/>
                    <a:pt x="1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b="1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  <p:sp>
          <p:nvSpPr>
            <p:cNvPr id="2079" name="Freeform 116"/>
            <p:cNvSpPr>
              <a:spLocks/>
            </p:cNvSpPr>
            <p:nvPr/>
          </p:nvSpPr>
          <p:spPr bwMode="auto">
            <a:xfrm>
              <a:off x="1317625" y="2606675"/>
              <a:ext cx="342900" cy="603250"/>
            </a:xfrm>
            <a:custGeom>
              <a:avLst/>
              <a:gdLst>
                <a:gd name="T0" fmla="*/ 2 w 41"/>
                <a:gd name="T1" fmla="*/ 56 h 72"/>
                <a:gd name="T2" fmla="*/ 1 w 41"/>
                <a:gd name="T3" fmla="*/ 42 h 72"/>
                <a:gd name="T4" fmla="*/ 11 w 41"/>
                <a:gd name="T5" fmla="*/ 15 h 72"/>
                <a:gd name="T6" fmla="*/ 25 w 41"/>
                <a:gd name="T7" fmla="*/ 4 h 72"/>
                <a:gd name="T8" fmla="*/ 39 w 41"/>
                <a:gd name="T9" fmla="*/ 4 h 72"/>
                <a:gd name="T10" fmla="*/ 34 w 41"/>
                <a:gd name="T11" fmla="*/ 14 h 72"/>
                <a:gd name="T12" fmla="*/ 26 w 41"/>
                <a:gd name="T13" fmla="*/ 19 h 72"/>
                <a:gd name="T14" fmla="*/ 14 w 41"/>
                <a:gd name="T15" fmla="*/ 37 h 72"/>
                <a:gd name="T16" fmla="*/ 15 w 41"/>
                <a:gd name="T17" fmla="*/ 57 h 72"/>
                <a:gd name="T18" fmla="*/ 15 w 41"/>
                <a:gd name="T19" fmla="*/ 70 h 72"/>
                <a:gd name="T20" fmla="*/ 5 w 41"/>
                <a:gd name="T21" fmla="*/ 64 h 72"/>
                <a:gd name="T22" fmla="*/ 2 w 41"/>
                <a:gd name="T23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72">
                  <a:moveTo>
                    <a:pt x="2" y="56"/>
                  </a:moveTo>
                  <a:cubicBezTo>
                    <a:pt x="1" y="51"/>
                    <a:pt x="0" y="46"/>
                    <a:pt x="1" y="42"/>
                  </a:cubicBezTo>
                  <a:cubicBezTo>
                    <a:pt x="1" y="33"/>
                    <a:pt x="5" y="22"/>
                    <a:pt x="11" y="15"/>
                  </a:cubicBezTo>
                  <a:cubicBezTo>
                    <a:pt x="15" y="11"/>
                    <a:pt x="20" y="7"/>
                    <a:pt x="25" y="4"/>
                  </a:cubicBezTo>
                  <a:cubicBezTo>
                    <a:pt x="29" y="2"/>
                    <a:pt x="36" y="0"/>
                    <a:pt x="39" y="4"/>
                  </a:cubicBezTo>
                  <a:cubicBezTo>
                    <a:pt x="41" y="7"/>
                    <a:pt x="35" y="12"/>
                    <a:pt x="34" y="14"/>
                  </a:cubicBezTo>
                  <a:cubicBezTo>
                    <a:pt x="31" y="16"/>
                    <a:pt x="29" y="17"/>
                    <a:pt x="26" y="19"/>
                  </a:cubicBezTo>
                  <a:cubicBezTo>
                    <a:pt x="20" y="24"/>
                    <a:pt x="16" y="30"/>
                    <a:pt x="14" y="37"/>
                  </a:cubicBezTo>
                  <a:cubicBezTo>
                    <a:pt x="13" y="44"/>
                    <a:pt x="13" y="50"/>
                    <a:pt x="15" y="57"/>
                  </a:cubicBezTo>
                  <a:cubicBezTo>
                    <a:pt x="16" y="59"/>
                    <a:pt x="19" y="69"/>
                    <a:pt x="15" y="70"/>
                  </a:cubicBezTo>
                  <a:cubicBezTo>
                    <a:pt x="11" y="72"/>
                    <a:pt x="7" y="67"/>
                    <a:pt x="5" y="64"/>
                  </a:cubicBezTo>
                  <a:cubicBezTo>
                    <a:pt x="4" y="62"/>
                    <a:pt x="3" y="59"/>
                    <a:pt x="2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b="1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  <p:sp>
          <p:nvSpPr>
            <p:cNvPr id="2080" name="Freeform 117"/>
            <p:cNvSpPr>
              <a:spLocks/>
            </p:cNvSpPr>
            <p:nvPr/>
          </p:nvSpPr>
          <p:spPr bwMode="auto">
            <a:xfrm>
              <a:off x="1258888" y="2540000"/>
              <a:ext cx="401638" cy="661988"/>
            </a:xfrm>
            <a:custGeom>
              <a:avLst/>
              <a:gdLst>
                <a:gd name="T0" fmla="*/ 6 w 48"/>
                <a:gd name="T1" fmla="*/ 60 h 79"/>
                <a:gd name="T2" fmla="*/ 11 w 48"/>
                <a:gd name="T3" fmla="*/ 25 h 79"/>
                <a:gd name="T4" fmla="*/ 42 w 48"/>
                <a:gd name="T5" fmla="*/ 8 h 79"/>
                <a:gd name="T6" fmla="*/ 29 w 48"/>
                <a:gd name="T7" fmla="*/ 23 h 79"/>
                <a:gd name="T8" fmla="*/ 17 w 48"/>
                <a:gd name="T9" fmla="*/ 56 h 79"/>
                <a:gd name="T10" fmla="*/ 20 w 48"/>
                <a:gd name="T11" fmla="*/ 69 h 79"/>
                <a:gd name="T12" fmla="*/ 11 w 48"/>
                <a:gd name="T13" fmla="*/ 70 h 79"/>
                <a:gd name="T14" fmla="*/ 6 w 48"/>
                <a:gd name="T15" fmla="*/ 60 h 79"/>
                <a:gd name="T16" fmla="*/ 5 w 48"/>
                <a:gd name="T17" fmla="*/ 60 h 79"/>
                <a:gd name="T18" fmla="*/ 20 w 48"/>
                <a:gd name="T19" fmla="*/ 73 h 79"/>
                <a:gd name="T20" fmla="*/ 18 w 48"/>
                <a:gd name="T21" fmla="*/ 51 h 79"/>
                <a:gd name="T22" fmla="*/ 39 w 48"/>
                <a:gd name="T23" fmla="*/ 16 h 79"/>
                <a:gd name="T24" fmla="*/ 31 w 48"/>
                <a:gd name="T25" fmla="*/ 7 h 79"/>
                <a:gd name="T26" fmla="*/ 5 w 48"/>
                <a:gd name="T27" fmla="*/ 60 h 79"/>
                <a:gd name="T28" fmla="*/ 6 w 48"/>
                <a:gd name="T29" fmla="*/ 6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" h="79">
                  <a:moveTo>
                    <a:pt x="6" y="60"/>
                  </a:moveTo>
                  <a:cubicBezTo>
                    <a:pt x="3" y="48"/>
                    <a:pt x="5" y="36"/>
                    <a:pt x="11" y="25"/>
                  </a:cubicBezTo>
                  <a:cubicBezTo>
                    <a:pt x="15" y="17"/>
                    <a:pt x="32" y="0"/>
                    <a:pt x="42" y="8"/>
                  </a:cubicBezTo>
                  <a:cubicBezTo>
                    <a:pt x="46" y="12"/>
                    <a:pt x="31" y="22"/>
                    <a:pt x="29" y="23"/>
                  </a:cubicBezTo>
                  <a:cubicBezTo>
                    <a:pt x="19" y="31"/>
                    <a:pt x="16" y="43"/>
                    <a:pt x="17" y="56"/>
                  </a:cubicBezTo>
                  <a:cubicBezTo>
                    <a:pt x="18" y="60"/>
                    <a:pt x="19" y="65"/>
                    <a:pt x="20" y="69"/>
                  </a:cubicBezTo>
                  <a:cubicBezTo>
                    <a:pt x="21" y="75"/>
                    <a:pt x="13" y="73"/>
                    <a:pt x="11" y="70"/>
                  </a:cubicBezTo>
                  <a:cubicBezTo>
                    <a:pt x="8" y="68"/>
                    <a:pt x="7" y="63"/>
                    <a:pt x="6" y="60"/>
                  </a:cubicBezTo>
                  <a:cubicBezTo>
                    <a:pt x="6" y="60"/>
                    <a:pt x="5" y="60"/>
                    <a:pt x="5" y="60"/>
                  </a:cubicBezTo>
                  <a:cubicBezTo>
                    <a:pt x="7" y="66"/>
                    <a:pt x="13" y="79"/>
                    <a:pt x="20" y="73"/>
                  </a:cubicBezTo>
                  <a:cubicBezTo>
                    <a:pt x="24" y="70"/>
                    <a:pt x="18" y="54"/>
                    <a:pt x="18" y="51"/>
                  </a:cubicBezTo>
                  <a:cubicBezTo>
                    <a:pt x="16" y="34"/>
                    <a:pt x="29" y="26"/>
                    <a:pt x="39" y="16"/>
                  </a:cubicBezTo>
                  <a:cubicBezTo>
                    <a:pt x="48" y="8"/>
                    <a:pt x="39" y="3"/>
                    <a:pt x="31" y="7"/>
                  </a:cubicBezTo>
                  <a:cubicBezTo>
                    <a:pt x="10" y="16"/>
                    <a:pt x="0" y="38"/>
                    <a:pt x="5" y="60"/>
                  </a:cubicBezTo>
                  <a:cubicBezTo>
                    <a:pt x="5" y="60"/>
                    <a:pt x="6" y="60"/>
                    <a:pt x="6" y="60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b="1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  <p:sp>
          <p:nvSpPr>
            <p:cNvPr id="2084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b="1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  <p:sp>
          <p:nvSpPr>
            <p:cNvPr id="2085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b="1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  <p:sp>
          <p:nvSpPr>
            <p:cNvPr id="2086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b="1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  <p:sp>
          <p:nvSpPr>
            <p:cNvPr id="2087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b="1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  <p:sp>
          <p:nvSpPr>
            <p:cNvPr id="2112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b="1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  <p:sp>
          <p:nvSpPr>
            <p:cNvPr id="2113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b="1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  <p:grpSp>
          <p:nvGrpSpPr>
            <p:cNvPr id="2118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54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b="1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  <p:sp>
            <p:nvSpPr>
              <p:cNvPr id="55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b="1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  <p:sp>
            <p:nvSpPr>
              <p:cNvPr id="56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b="1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  <p:sp>
            <p:nvSpPr>
              <p:cNvPr id="57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b="1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  <p:sp>
            <p:nvSpPr>
              <p:cNvPr id="58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b="1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  <p:sp>
            <p:nvSpPr>
              <p:cNvPr id="59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b="1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  <p:sp>
            <p:nvSpPr>
              <p:cNvPr id="60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b="1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  <p:sp>
            <p:nvSpPr>
              <p:cNvPr id="61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b="1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  <p:sp>
            <p:nvSpPr>
              <p:cNvPr id="62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b="1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  <p:sp>
            <p:nvSpPr>
              <p:cNvPr id="63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b="1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  <p:sp>
            <p:nvSpPr>
              <p:cNvPr id="2048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b="1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  <p:sp>
            <p:nvSpPr>
              <p:cNvPr id="2049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b="1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  <p:sp>
            <p:nvSpPr>
              <p:cNvPr id="2050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b="1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  <p:sp>
            <p:nvSpPr>
              <p:cNvPr id="2051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b="1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  <p:sp>
            <p:nvSpPr>
              <p:cNvPr id="2052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b="1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  <p:sp>
            <p:nvSpPr>
              <p:cNvPr id="2053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b="1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  <p:sp>
            <p:nvSpPr>
              <p:cNvPr id="2054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b="1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  <p:sp>
            <p:nvSpPr>
              <p:cNvPr id="2055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b="1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  <p:sp>
            <p:nvSpPr>
              <p:cNvPr id="2056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b="1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  <p:sp>
            <p:nvSpPr>
              <p:cNvPr id="2057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b="1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  <p:sp>
            <p:nvSpPr>
              <p:cNvPr id="2058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b="1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  <p:sp>
            <p:nvSpPr>
              <p:cNvPr id="2059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b="1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  <p:sp>
            <p:nvSpPr>
              <p:cNvPr id="2060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b="1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  <p:sp>
            <p:nvSpPr>
              <p:cNvPr id="2061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b="1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  <p:sp>
            <p:nvSpPr>
              <p:cNvPr id="2062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b="1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  <p:sp>
            <p:nvSpPr>
              <p:cNvPr id="2063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b="1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  <p:sp>
            <p:nvSpPr>
              <p:cNvPr id="2064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b="1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  <p:sp>
            <p:nvSpPr>
              <p:cNvPr id="2114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b="1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  <p:sp>
            <p:nvSpPr>
              <p:cNvPr id="2115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b="1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  <p:sp>
            <p:nvSpPr>
              <p:cNvPr id="2116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b="1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</p:grpSp>
        <p:pic>
          <p:nvPicPr>
            <p:cNvPr id="2122" name="图片 2121"/>
            <p:cNvPicPr>
              <a:picLocks noChangeAspect="1"/>
            </p:cNvPicPr>
            <p:nvPr/>
          </p:nvPicPr>
          <p:blipFill rotWithShape="1">
            <a:blip r:embed="rId4"/>
            <a:srcRect t="16435"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pic>
        <p:nvPicPr>
          <p:cNvPr id="2125" name="图片 21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2607" y="5677869"/>
            <a:ext cx="1838071" cy="1225381"/>
          </a:xfrm>
          <a:prstGeom prst="rect">
            <a:avLst/>
          </a:prstGeom>
        </p:spPr>
      </p:pic>
      <p:sp>
        <p:nvSpPr>
          <p:cNvPr id="64" name="文本框 63"/>
          <p:cNvSpPr txBox="1"/>
          <p:nvPr/>
        </p:nvSpPr>
        <p:spPr>
          <a:xfrm>
            <a:off x="4323915" y="154182"/>
            <a:ext cx="4263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 err="1">
                <a:solidFill>
                  <a:srgbClr val="697DA9"/>
                </a:solidFill>
                <a:latin typeface="#9Slide03 Arima Madurai Black" panose="00000A00000000000000" pitchFamily="2" charset="0"/>
                <a:ea typeface="方正静蕾简体" panose="02000000000000000000" pitchFamily="2" charset="-122"/>
                <a:cs typeface="#9Slide03 Arima Madurai Black" panose="00000A00000000000000" pitchFamily="2" charset="0"/>
              </a:rPr>
              <a:t>Đọc</a:t>
            </a:r>
            <a:r>
              <a:rPr lang="en-US" altLang="zh-CN" sz="3600" b="1" dirty="0">
                <a:solidFill>
                  <a:srgbClr val="697DA9"/>
                </a:solidFill>
                <a:latin typeface="#9Slide03 Arima Madurai Black" panose="00000A00000000000000" pitchFamily="2" charset="0"/>
                <a:ea typeface="方正静蕾简体" panose="02000000000000000000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3600" b="1" dirty="0" err="1">
                <a:solidFill>
                  <a:srgbClr val="697DA9"/>
                </a:solidFill>
                <a:latin typeface="#9Slide03 Arima Madurai Black" panose="00000A00000000000000" pitchFamily="2" charset="0"/>
                <a:ea typeface="方正静蕾简体" panose="02000000000000000000" pitchFamily="2" charset="-122"/>
                <a:cs typeface="#9Slide03 Arima Madurai Black" panose="00000A00000000000000" pitchFamily="2" charset="0"/>
              </a:rPr>
              <a:t>yêu</a:t>
            </a:r>
            <a:r>
              <a:rPr lang="en-US" altLang="zh-CN" sz="3600" b="1" dirty="0">
                <a:solidFill>
                  <a:srgbClr val="697DA9"/>
                </a:solidFill>
                <a:latin typeface="#9Slide03 Arima Madurai Black" panose="00000A00000000000000" pitchFamily="2" charset="0"/>
                <a:ea typeface="方正静蕾简体" panose="02000000000000000000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3600" b="1" dirty="0" err="1">
                <a:solidFill>
                  <a:srgbClr val="697DA9"/>
                </a:solidFill>
                <a:latin typeface="#9Slide03 Arima Madurai Black" panose="00000A00000000000000" pitchFamily="2" charset="0"/>
                <a:ea typeface="方正静蕾简体" panose="02000000000000000000" pitchFamily="2" charset="-122"/>
                <a:cs typeface="#9Slide03 Arima Madurai Black" panose="00000A00000000000000" pitchFamily="2" charset="0"/>
              </a:rPr>
              <a:t>cầu</a:t>
            </a:r>
            <a:r>
              <a:rPr lang="en-US" altLang="zh-CN" sz="3600" b="1" dirty="0">
                <a:solidFill>
                  <a:srgbClr val="697DA9"/>
                </a:solidFill>
                <a:latin typeface="#9Slide03 Arima Madurai Black" panose="00000A00000000000000" pitchFamily="2" charset="0"/>
                <a:ea typeface="方正静蕾简体" panose="02000000000000000000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3600" b="1" dirty="0" err="1">
                <a:solidFill>
                  <a:srgbClr val="697DA9"/>
                </a:solidFill>
                <a:latin typeface="#9Slide03 Arima Madurai Black" panose="00000A00000000000000" pitchFamily="2" charset="0"/>
                <a:ea typeface="方正静蕾简体" panose="02000000000000000000" pitchFamily="2" charset="-122"/>
                <a:cs typeface="#9Slide03 Arima Madurai Black" panose="00000A00000000000000" pitchFamily="2" charset="0"/>
              </a:rPr>
              <a:t>gợi</a:t>
            </a:r>
            <a:r>
              <a:rPr lang="en-US" altLang="zh-CN" sz="3600" b="1" dirty="0">
                <a:solidFill>
                  <a:srgbClr val="697DA9"/>
                </a:solidFill>
                <a:latin typeface="#9Slide03 Arima Madurai Black" panose="00000A00000000000000" pitchFamily="2" charset="0"/>
                <a:ea typeface="方正静蕾简体" panose="02000000000000000000" pitchFamily="2" charset="-122"/>
                <a:cs typeface="#9Slide03 Arima Madurai Black" panose="00000A00000000000000" pitchFamily="2" charset="0"/>
              </a:rPr>
              <a:t> ý</a:t>
            </a:r>
            <a:endParaRPr lang="zh-CN" altLang="en-US" sz="3600" b="1" dirty="0">
              <a:solidFill>
                <a:srgbClr val="697DA9"/>
              </a:solidFill>
              <a:latin typeface="#9Slide03 Arima Madurai Black" panose="00000A00000000000000" pitchFamily="2" charset="0"/>
              <a:ea typeface="方正静蕾简体" panose="02000000000000000000" pitchFamily="2" charset="-122"/>
              <a:cs typeface="#9Slide03 Arima Madurai Black" panose="00000A00000000000000" pitchFamily="2" charset="0"/>
            </a:endParaRPr>
          </a:p>
        </p:txBody>
      </p:sp>
      <p:sp>
        <p:nvSpPr>
          <p:cNvPr id="65" name="任意多边形 64"/>
          <p:cNvSpPr/>
          <p:nvPr/>
        </p:nvSpPr>
        <p:spPr>
          <a:xfrm>
            <a:off x="3456454" y="154681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rgbClr val="697DA9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66" name="任意多边形 65"/>
          <p:cNvSpPr/>
          <p:nvPr/>
        </p:nvSpPr>
        <p:spPr>
          <a:xfrm flipH="1">
            <a:off x="9185117" y="224505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rgbClr val="697DA9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88" name="任意多边形 87"/>
          <p:cNvSpPr/>
          <p:nvPr/>
        </p:nvSpPr>
        <p:spPr>
          <a:xfrm>
            <a:off x="11032363" y="5490481"/>
            <a:ext cx="1130135" cy="822715"/>
          </a:xfrm>
          <a:custGeom>
            <a:avLst/>
            <a:gdLst>
              <a:gd name="connsiteX0" fmla="*/ 220909 w 3116901"/>
              <a:gd name="connsiteY0" fmla="*/ 465131 h 1901593"/>
              <a:gd name="connsiteX1" fmla="*/ 230434 w 3116901"/>
              <a:gd name="connsiteY1" fmla="*/ 1674806 h 1901593"/>
              <a:gd name="connsiteX2" fmla="*/ 2592634 w 3116901"/>
              <a:gd name="connsiteY2" fmla="*/ 1760531 h 1901593"/>
              <a:gd name="connsiteX3" fmla="*/ 2916484 w 3116901"/>
              <a:gd name="connsiteY3" fmla="*/ 160331 h 1901593"/>
              <a:gd name="connsiteX4" fmla="*/ 97084 w 3116901"/>
              <a:gd name="connsiteY4" fmla="*/ 141281 h 1901593"/>
              <a:gd name="connsiteX0" fmla="*/ 140036 w 3217003"/>
              <a:gd name="connsiteY0" fmla="*/ 227006 h 1913305"/>
              <a:gd name="connsiteX1" fmla="*/ 330536 w 3217003"/>
              <a:gd name="connsiteY1" fmla="*/ 1674806 h 1913305"/>
              <a:gd name="connsiteX2" fmla="*/ 2692736 w 3217003"/>
              <a:gd name="connsiteY2" fmla="*/ 1760531 h 1913305"/>
              <a:gd name="connsiteX3" fmla="*/ 3016586 w 3217003"/>
              <a:gd name="connsiteY3" fmla="*/ 160331 h 1913305"/>
              <a:gd name="connsiteX4" fmla="*/ 197186 w 3217003"/>
              <a:gd name="connsiteY4" fmla="*/ 141281 h 1913305"/>
              <a:gd name="connsiteX0" fmla="*/ 62188 w 3139155"/>
              <a:gd name="connsiteY0" fmla="*/ 227006 h 1913305"/>
              <a:gd name="connsiteX1" fmla="*/ 252688 w 3139155"/>
              <a:gd name="connsiteY1" fmla="*/ 1674806 h 1913305"/>
              <a:gd name="connsiteX2" fmla="*/ 2614888 w 3139155"/>
              <a:gd name="connsiteY2" fmla="*/ 1760531 h 1913305"/>
              <a:gd name="connsiteX3" fmla="*/ 2938738 w 3139155"/>
              <a:gd name="connsiteY3" fmla="*/ 160331 h 1913305"/>
              <a:gd name="connsiteX4" fmla="*/ 119338 w 3139155"/>
              <a:gd name="connsiteY4" fmla="*/ 141281 h 1913305"/>
              <a:gd name="connsiteX0" fmla="*/ 95605 w 3174752"/>
              <a:gd name="connsiteY0" fmla="*/ 227006 h 1967205"/>
              <a:gd name="connsiteX1" fmla="*/ 228955 w 3174752"/>
              <a:gd name="connsiteY1" fmla="*/ 1779581 h 1967205"/>
              <a:gd name="connsiteX2" fmla="*/ 2648305 w 3174752"/>
              <a:gd name="connsiteY2" fmla="*/ 1760531 h 1967205"/>
              <a:gd name="connsiteX3" fmla="*/ 2972155 w 3174752"/>
              <a:gd name="connsiteY3" fmla="*/ 160331 h 1967205"/>
              <a:gd name="connsiteX4" fmla="*/ 152755 w 3174752"/>
              <a:gd name="connsiteY4" fmla="*/ 141281 h 1967205"/>
              <a:gd name="connsiteX0" fmla="*/ 0 w 3079147"/>
              <a:gd name="connsiteY0" fmla="*/ 227006 h 1902586"/>
              <a:gd name="connsiteX1" fmla="*/ 133350 w 3079147"/>
              <a:gd name="connsiteY1" fmla="*/ 1779581 h 1902586"/>
              <a:gd name="connsiteX2" fmla="*/ 2552700 w 3079147"/>
              <a:gd name="connsiteY2" fmla="*/ 1760531 h 1902586"/>
              <a:gd name="connsiteX3" fmla="*/ 2876550 w 3079147"/>
              <a:gd name="connsiteY3" fmla="*/ 160331 h 1902586"/>
              <a:gd name="connsiteX4" fmla="*/ 57150 w 3079147"/>
              <a:gd name="connsiteY4" fmla="*/ 141281 h 1902586"/>
              <a:gd name="connsiteX0" fmla="*/ 9625 w 3090241"/>
              <a:gd name="connsiteY0" fmla="*/ 227006 h 1933691"/>
              <a:gd name="connsiteX1" fmla="*/ 104875 w 3090241"/>
              <a:gd name="connsiteY1" fmla="*/ 1846256 h 1933691"/>
              <a:gd name="connsiteX2" fmla="*/ 2562325 w 3090241"/>
              <a:gd name="connsiteY2" fmla="*/ 1760531 h 1933691"/>
              <a:gd name="connsiteX3" fmla="*/ 2886175 w 3090241"/>
              <a:gd name="connsiteY3" fmla="*/ 160331 h 1933691"/>
              <a:gd name="connsiteX4" fmla="*/ 66775 w 3090241"/>
              <a:gd name="connsiteY4" fmla="*/ 141281 h 1933691"/>
              <a:gd name="connsiteX0" fmla="*/ 145124 w 3382515"/>
              <a:gd name="connsiteY0" fmla="*/ 229650 h 2029685"/>
              <a:gd name="connsiteX1" fmla="*/ 240374 w 3382515"/>
              <a:gd name="connsiteY1" fmla="*/ 1848900 h 2029685"/>
              <a:gd name="connsiteX2" fmla="*/ 3040724 w 3382515"/>
              <a:gd name="connsiteY2" fmla="*/ 1801275 h 2029685"/>
              <a:gd name="connsiteX3" fmla="*/ 3021674 w 3382515"/>
              <a:gd name="connsiteY3" fmla="*/ 162975 h 2029685"/>
              <a:gd name="connsiteX4" fmla="*/ 202274 w 3382515"/>
              <a:gd name="connsiteY4" fmla="*/ 143925 h 2029685"/>
              <a:gd name="connsiteX0" fmla="*/ 145124 w 3267646"/>
              <a:gd name="connsiteY0" fmla="*/ 229650 h 1964648"/>
              <a:gd name="connsiteX1" fmla="*/ 240374 w 3267646"/>
              <a:gd name="connsiteY1" fmla="*/ 1848900 h 1964648"/>
              <a:gd name="connsiteX2" fmla="*/ 3040724 w 3267646"/>
              <a:gd name="connsiteY2" fmla="*/ 1801275 h 1964648"/>
              <a:gd name="connsiteX3" fmla="*/ 3021674 w 3267646"/>
              <a:gd name="connsiteY3" fmla="*/ 162975 h 1964648"/>
              <a:gd name="connsiteX4" fmla="*/ 202274 w 3267646"/>
              <a:gd name="connsiteY4" fmla="*/ 143925 h 1964648"/>
              <a:gd name="connsiteX0" fmla="*/ 0 w 3122522"/>
              <a:gd name="connsiteY0" fmla="*/ 229650 h 1880061"/>
              <a:gd name="connsiteX1" fmla="*/ 95250 w 3122522"/>
              <a:gd name="connsiteY1" fmla="*/ 1848900 h 1880061"/>
              <a:gd name="connsiteX2" fmla="*/ 2895600 w 3122522"/>
              <a:gd name="connsiteY2" fmla="*/ 1801275 h 1880061"/>
              <a:gd name="connsiteX3" fmla="*/ 2876550 w 3122522"/>
              <a:gd name="connsiteY3" fmla="*/ 162975 h 1880061"/>
              <a:gd name="connsiteX4" fmla="*/ 57150 w 3122522"/>
              <a:gd name="connsiteY4" fmla="*/ 143925 h 1880061"/>
              <a:gd name="connsiteX0" fmla="*/ 0 w 3028753"/>
              <a:gd name="connsiteY0" fmla="*/ 170255 h 1820666"/>
              <a:gd name="connsiteX1" fmla="*/ 95250 w 3028753"/>
              <a:gd name="connsiteY1" fmla="*/ 1789505 h 1820666"/>
              <a:gd name="connsiteX2" fmla="*/ 2895600 w 3028753"/>
              <a:gd name="connsiteY2" fmla="*/ 1741880 h 1820666"/>
              <a:gd name="connsiteX3" fmla="*/ 2876550 w 3028753"/>
              <a:gd name="connsiteY3" fmla="*/ 103580 h 1820666"/>
              <a:gd name="connsiteX4" fmla="*/ 57150 w 3028753"/>
              <a:gd name="connsiteY4" fmla="*/ 84530 h 1820666"/>
              <a:gd name="connsiteX0" fmla="*/ 0 w 2990850"/>
              <a:gd name="connsiteY0" fmla="*/ 163901 h 1814312"/>
              <a:gd name="connsiteX1" fmla="*/ 95250 w 2990850"/>
              <a:gd name="connsiteY1" fmla="*/ 1783151 h 1814312"/>
              <a:gd name="connsiteX2" fmla="*/ 2895600 w 2990850"/>
              <a:gd name="connsiteY2" fmla="*/ 1735526 h 1814312"/>
              <a:gd name="connsiteX3" fmla="*/ 2876550 w 2990850"/>
              <a:gd name="connsiteY3" fmla="*/ 97226 h 1814312"/>
              <a:gd name="connsiteX4" fmla="*/ 57150 w 2990850"/>
              <a:gd name="connsiteY4" fmla="*/ 78176 h 1814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90850" h="1814312">
                <a:moveTo>
                  <a:pt x="0" y="163901"/>
                </a:moveTo>
                <a:cubicBezTo>
                  <a:pt x="7143" y="775088"/>
                  <a:pt x="-6350" y="1711713"/>
                  <a:pt x="95250" y="1783151"/>
                </a:cubicBezTo>
                <a:cubicBezTo>
                  <a:pt x="196850" y="1854589"/>
                  <a:pt x="2774950" y="1787913"/>
                  <a:pt x="2895600" y="1735526"/>
                </a:cubicBezTo>
                <a:cubicBezTo>
                  <a:pt x="3016250" y="1683139"/>
                  <a:pt x="3035300" y="202001"/>
                  <a:pt x="2876550" y="97226"/>
                </a:cubicBezTo>
                <a:cubicBezTo>
                  <a:pt x="2717800" y="-7549"/>
                  <a:pt x="1258887" y="-47237"/>
                  <a:pt x="57150" y="78176"/>
                </a:cubicBezTo>
              </a:path>
            </a:pathLst>
          </a:custGeom>
          <a:solidFill>
            <a:schemeClr val="bg1"/>
          </a:solidFill>
          <a:ln w="25400" cap="rnd">
            <a:solidFill>
              <a:schemeClr val="accent1">
                <a:lumMod val="5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500" b="1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89" name="任意多边形 88"/>
          <p:cNvSpPr/>
          <p:nvPr/>
        </p:nvSpPr>
        <p:spPr>
          <a:xfrm>
            <a:off x="11026673" y="4315987"/>
            <a:ext cx="1130135" cy="822715"/>
          </a:xfrm>
          <a:custGeom>
            <a:avLst/>
            <a:gdLst>
              <a:gd name="connsiteX0" fmla="*/ 220909 w 3116901"/>
              <a:gd name="connsiteY0" fmla="*/ 465131 h 1901593"/>
              <a:gd name="connsiteX1" fmla="*/ 230434 w 3116901"/>
              <a:gd name="connsiteY1" fmla="*/ 1674806 h 1901593"/>
              <a:gd name="connsiteX2" fmla="*/ 2592634 w 3116901"/>
              <a:gd name="connsiteY2" fmla="*/ 1760531 h 1901593"/>
              <a:gd name="connsiteX3" fmla="*/ 2916484 w 3116901"/>
              <a:gd name="connsiteY3" fmla="*/ 160331 h 1901593"/>
              <a:gd name="connsiteX4" fmla="*/ 97084 w 3116901"/>
              <a:gd name="connsiteY4" fmla="*/ 141281 h 1901593"/>
              <a:gd name="connsiteX0" fmla="*/ 140036 w 3217003"/>
              <a:gd name="connsiteY0" fmla="*/ 227006 h 1913305"/>
              <a:gd name="connsiteX1" fmla="*/ 330536 w 3217003"/>
              <a:gd name="connsiteY1" fmla="*/ 1674806 h 1913305"/>
              <a:gd name="connsiteX2" fmla="*/ 2692736 w 3217003"/>
              <a:gd name="connsiteY2" fmla="*/ 1760531 h 1913305"/>
              <a:gd name="connsiteX3" fmla="*/ 3016586 w 3217003"/>
              <a:gd name="connsiteY3" fmla="*/ 160331 h 1913305"/>
              <a:gd name="connsiteX4" fmla="*/ 197186 w 3217003"/>
              <a:gd name="connsiteY4" fmla="*/ 141281 h 1913305"/>
              <a:gd name="connsiteX0" fmla="*/ 62188 w 3139155"/>
              <a:gd name="connsiteY0" fmla="*/ 227006 h 1913305"/>
              <a:gd name="connsiteX1" fmla="*/ 252688 w 3139155"/>
              <a:gd name="connsiteY1" fmla="*/ 1674806 h 1913305"/>
              <a:gd name="connsiteX2" fmla="*/ 2614888 w 3139155"/>
              <a:gd name="connsiteY2" fmla="*/ 1760531 h 1913305"/>
              <a:gd name="connsiteX3" fmla="*/ 2938738 w 3139155"/>
              <a:gd name="connsiteY3" fmla="*/ 160331 h 1913305"/>
              <a:gd name="connsiteX4" fmla="*/ 119338 w 3139155"/>
              <a:gd name="connsiteY4" fmla="*/ 141281 h 1913305"/>
              <a:gd name="connsiteX0" fmla="*/ 95605 w 3174752"/>
              <a:gd name="connsiteY0" fmla="*/ 227006 h 1967205"/>
              <a:gd name="connsiteX1" fmla="*/ 228955 w 3174752"/>
              <a:gd name="connsiteY1" fmla="*/ 1779581 h 1967205"/>
              <a:gd name="connsiteX2" fmla="*/ 2648305 w 3174752"/>
              <a:gd name="connsiteY2" fmla="*/ 1760531 h 1967205"/>
              <a:gd name="connsiteX3" fmla="*/ 2972155 w 3174752"/>
              <a:gd name="connsiteY3" fmla="*/ 160331 h 1967205"/>
              <a:gd name="connsiteX4" fmla="*/ 152755 w 3174752"/>
              <a:gd name="connsiteY4" fmla="*/ 141281 h 1967205"/>
              <a:gd name="connsiteX0" fmla="*/ 0 w 3079147"/>
              <a:gd name="connsiteY0" fmla="*/ 227006 h 1902586"/>
              <a:gd name="connsiteX1" fmla="*/ 133350 w 3079147"/>
              <a:gd name="connsiteY1" fmla="*/ 1779581 h 1902586"/>
              <a:gd name="connsiteX2" fmla="*/ 2552700 w 3079147"/>
              <a:gd name="connsiteY2" fmla="*/ 1760531 h 1902586"/>
              <a:gd name="connsiteX3" fmla="*/ 2876550 w 3079147"/>
              <a:gd name="connsiteY3" fmla="*/ 160331 h 1902586"/>
              <a:gd name="connsiteX4" fmla="*/ 57150 w 3079147"/>
              <a:gd name="connsiteY4" fmla="*/ 141281 h 1902586"/>
              <a:gd name="connsiteX0" fmla="*/ 9625 w 3090241"/>
              <a:gd name="connsiteY0" fmla="*/ 227006 h 1933691"/>
              <a:gd name="connsiteX1" fmla="*/ 104875 w 3090241"/>
              <a:gd name="connsiteY1" fmla="*/ 1846256 h 1933691"/>
              <a:gd name="connsiteX2" fmla="*/ 2562325 w 3090241"/>
              <a:gd name="connsiteY2" fmla="*/ 1760531 h 1933691"/>
              <a:gd name="connsiteX3" fmla="*/ 2886175 w 3090241"/>
              <a:gd name="connsiteY3" fmla="*/ 160331 h 1933691"/>
              <a:gd name="connsiteX4" fmla="*/ 66775 w 3090241"/>
              <a:gd name="connsiteY4" fmla="*/ 141281 h 1933691"/>
              <a:gd name="connsiteX0" fmla="*/ 145124 w 3382515"/>
              <a:gd name="connsiteY0" fmla="*/ 229650 h 2029685"/>
              <a:gd name="connsiteX1" fmla="*/ 240374 w 3382515"/>
              <a:gd name="connsiteY1" fmla="*/ 1848900 h 2029685"/>
              <a:gd name="connsiteX2" fmla="*/ 3040724 w 3382515"/>
              <a:gd name="connsiteY2" fmla="*/ 1801275 h 2029685"/>
              <a:gd name="connsiteX3" fmla="*/ 3021674 w 3382515"/>
              <a:gd name="connsiteY3" fmla="*/ 162975 h 2029685"/>
              <a:gd name="connsiteX4" fmla="*/ 202274 w 3382515"/>
              <a:gd name="connsiteY4" fmla="*/ 143925 h 2029685"/>
              <a:gd name="connsiteX0" fmla="*/ 145124 w 3267646"/>
              <a:gd name="connsiteY0" fmla="*/ 229650 h 1964648"/>
              <a:gd name="connsiteX1" fmla="*/ 240374 w 3267646"/>
              <a:gd name="connsiteY1" fmla="*/ 1848900 h 1964648"/>
              <a:gd name="connsiteX2" fmla="*/ 3040724 w 3267646"/>
              <a:gd name="connsiteY2" fmla="*/ 1801275 h 1964648"/>
              <a:gd name="connsiteX3" fmla="*/ 3021674 w 3267646"/>
              <a:gd name="connsiteY3" fmla="*/ 162975 h 1964648"/>
              <a:gd name="connsiteX4" fmla="*/ 202274 w 3267646"/>
              <a:gd name="connsiteY4" fmla="*/ 143925 h 1964648"/>
              <a:gd name="connsiteX0" fmla="*/ 0 w 3122522"/>
              <a:gd name="connsiteY0" fmla="*/ 229650 h 1880061"/>
              <a:gd name="connsiteX1" fmla="*/ 95250 w 3122522"/>
              <a:gd name="connsiteY1" fmla="*/ 1848900 h 1880061"/>
              <a:gd name="connsiteX2" fmla="*/ 2895600 w 3122522"/>
              <a:gd name="connsiteY2" fmla="*/ 1801275 h 1880061"/>
              <a:gd name="connsiteX3" fmla="*/ 2876550 w 3122522"/>
              <a:gd name="connsiteY3" fmla="*/ 162975 h 1880061"/>
              <a:gd name="connsiteX4" fmla="*/ 57150 w 3122522"/>
              <a:gd name="connsiteY4" fmla="*/ 143925 h 1880061"/>
              <a:gd name="connsiteX0" fmla="*/ 0 w 3028753"/>
              <a:gd name="connsiteY0" fmla="*/ 170255 h 1820666"/>
              <a:gd name="connsiteX1" fmla="*/ 95250 w 3028753"/>
              <a:gd name="connsiteY1" fmla="*/ 1789505 h 1820666"/>
              <a:gd name="connsiteX2" fmla="*/ 2895600 w 3028753"/>
              <a:gd name="connsiteY2" fmla="*/ 1741880 h 1820666"/>
              <a:gd name="connsiteX3" fmla="*/ 2876550 w 3028753"/>
              <a:gd name="connsiteY3" fmla="*/ 103580 h 1820666"/>
              <a:gd name="connsiteX4" fmla="*/ 57150 w 3028753"/>
              <a:gd name="connsiteY4" fmla="*/ 84530 h 1820666"/>
              <a:gd name="connsiteX0" fmla="*/ 0 w 2990850"/>
              <a:gd name="connsiteY0" fmla="*/ 163901 h 1814312"/>
              <a:gd name="connsiteX1" fmla="*/ 95250 w 2990850"/>
              <a:gd name="connsiteY1" fmla="*/ 1783151 h 1814312"/>
              <a:gd name="connsiteX2" fmla="*/ 2895600 w 2990850"/>
              <a:gd name="connsiteY2" fmla="*/ 1735526 h 1814312"/>
              <a:gd name="connsiteX3" fmla="*/ 2876550 w 2990850"/>
              <a:gd name="connsiteY3" fmla="*/ 97226 h 1814312"/>
              <a:gd name="connsiteX4" fmla="*/ 57150 w 2990850"/>
              <a:gd name="connsiteY4" fmla="*/ 78176 h 1814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90850" h="1814312">
                <a:moveTo>
                  <a:pt x="0" y="163901"/>
                </a:moveTo>
                <a:cubicBezTo>
                  <a:pt x="7143" y="775088"/>
                  <a:pt x="-6350" y="1711713"/>
                  <a:pt x="95250" y="1783151"/>
                </a:cubicBezTo>
                <a:cubicBezTo>
                  <a:pt x="196850" y="1854589"/>
                  <a:pt x="2774950" y="1787913"/>
                  <a:pt x="2895600" y="1735526"/>
                </a:cubicBezTo>
                <a:cubicBezTo>
                  <a:pt x="3016250" y="1683139"/>
                  <a:pt x="3035300" y="202001"/>
                  <a:pt x="2876550" y="97226"/>
                </a:cubicBezTo>
                <a:cubicBezTo>
                  <a:pt x="2717800" y="-7549"/>
                  <a:pt x="1258887" y="-47237"/>
                  <a:pt x="57150" y="78176"/>
                </a:cubicBezTo>
              </a:path>
            </a:pathLst>
          </a:custGeom>
          <a:solidFill>
            <a:schemeClr val="bg1"/>
          </a:solidFill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500" b="1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90" name="任意多边形 89"/>
          <p:cNvSpPr/>
          <p:nvPr/>
        </p:nvSpPr>
        <p:spPr>
          <a:xfrm>
            <a:off x="11011119" y="3163818"/>
            <a:ext cx="1130135" cy="822715"/>
          </a:xfrm>
          <a:custGeom>
            <a:avLst/>
            <a:gdLst>
              <a:gd name="connsiteX0" fmla="*/ 220909 w 3116901"/>
              <a:gd name="connsiteY0" fmla="*/ 465131 h 1901593"/>
              <a:gd name="connsiteX1" fmla="*/ 230434 w 3116901"/>
              <a:gd name="connsiteY1" fmla="*/ 1674806 h 1901593"/>
              <a:gd name="connsiteX2" fmla="*/ 2592634 w 3116901"/>
              <a:gd name="connsiteY2" fmla="*/ 1760531 h 1901593"/>
              <a:gd name="connsiteX3" fmla="*/ 2916484 w 3116901"/>
              <a:gd name="connsiteY3" fmla="*/ 160331 h 1901593"/>
              <a:gd name="connsiteX4" fmla="*/ 97084 w 3116901"/>
              <a:gd name="connsiteY4" fmla="*/ 141281 h 1901593"/>
              <a:gd name="connsiteX0" fmla="*/ 140036 w 3217003"/>
              <a:gd name="connsiteY0" fmla="*/ 227006 h 1913305"/>
              <a:gd name="connsiteX1" fmla="*/ 330536 w 3217003"/>
              <a:gd name="connsiteY1" fmla="*/ 1674806 h 1913305"/>
              <a:gd name="connsiteX2" fmla="*/ 2692736 w 3217003"/>
              <a:gd name="connsiteY2" fmla="*/ 1760531 h 1913305"/>
              <a:gd name="connsiteX3" fmla="*/ 3016586 w 3217003"/>
              <a:gd name="connsiteY3" fmla="*/ 160331 h 1913305"/>
              <a:gd name="connsiteX4" fmla="*/ 197186 w 3217003"/>
              <a:gd name="connsiteY4" fmla="*/ 141281 h 1913305"/>
              <a:gd name="connsiteX0" fmla="*/ 62188 w 3139155"/>
              <a:gd name="connsiteY0" fmla="*/ 227006 h 1913305"/>
              <a:gd name="connsiteX1" fmla="*/ 252688 w 3139155"/>
              <a:gd name="connsiteY1" fmla="*/ 1674806 h 1913305"/>
              <a:gd name="connsiteX2" fmla="*/ 2614888 w 3139155"/>
              <a:gd name="connsiteY2" fmla="*/ 1760531 h 1913305"/>
              <a:gd name="connsiteX3" fmla="*/ 2938738 w 3139155"/>
              <a:gd name="connsiteY3" fmla="*/ 160331 h 1913305"/>
              <a:gd name="connsiteX4" fmla="*/ 119338 w 3139155"/>
              <a:gd name="connsiteY4" fmla="*/ 141281 h 1913305"/>
              <a:gd name="connsiteX0" fmla="*/ 95605 w 3174752"/>
              <a:gd name="connsiteY0" fmla="*/ 227006 h 1967205"/>
              <a:gd name="connsiteX1" fmla="*/ 228955 w 3174752"/>
              <a:gd name="connsiteY1" fmla="*/ 1779581 h 1967205"/>
              <a:gd name="connsiteX2" fmla="*/ 2648305 w 3174752"/>
              <a:gd name="connsiteY2" fmla="*/ 1760531 h 1967205"/>
              <a:gd name="connsiteX3" fmla="*/ 2972155 w 3174752"/>
              <a:gd name="connsiteY3" fmla="*/ 160331 h 1967205"/>
              <a:gd name="connsiteX4" fmla="*/ 152755 w 3174752"/>
              <a:gd name="connsiteY4" fmla="*/ 141281 h 1967205"/>
              <a:gd name="connsiteX0" fmla="*/ 0 w 3079147"/>
              <a:gd name="connsiteY0" fmla="*/ 227006 h 1902586"/>
              <a:gd name="connsiteX1" fmla="*/ 133350 w 3079147"/>
              <a:gd name="connsiteY1" fmla="*/ 1779581 h 1902586"/>
              <a:gd name="connsiteX2" fmla="*/ 2552700 w 3079147"/>
              <a:gd name="connsiteY2" fmla="*/ 1760531 h 1902586"/>
              <a:gd name="connsiteX3" fmla="*/ 2876550 w 3079147"/>
              <a:gd name="connsiteY3" fmla="*/ 160331 h 1902586"/>
              <a:gd name="connsiteX4" fmla="*/ 57150 w 3079147"/>
              <a:gd name="connsiteY4" fmla="*/ 141281 h 1902586"/>
              <a:gd name="connsiteX0" fmla="*/ 9625 w 3090241"/>
              <a:gd name="connsiteY0" fmla="*/ 227006 h 1933691"/>
              <a:gd name="connsiteX1" fmla="*/ 104875 w 3090241"/>
              <a:gd name="connsiteY1" fmla="*/ 1846256 h 1933691"/>
              <a:gd name="connsiteX2" fmla="*/ 2562325 w 3090241"/>
              <a:gd name="connsiteY2" fmla="*/ 1760531 h 1933691"/>
              <a:gd name="connsiteX3" fmla="*/ 2886175 w 3090241"/>
              <a:gd name="connsiteY3" fmla="*/ 160331 h 1933691"/>
              <a:gd name="connsiteX4" fmla="*/ 66775 w 3090241"/>
              <a:gd name="connsiteY4" fmla="*/ 141281 h 1933691"/>
              <a:gd name="connsiteX0" fmla="*/ 145124 w 3382515"/>
              <a:gd name="connsiteY0" fmla="*/ 229650 h 2029685"/>
              <a:gd name="connsiteX1" fmla="*/ 240374 w 3382515"/>
              <a:gd name="connsiteY1" fmla="*/ 1848900 h 2029685"/>
              <a:gd name="connsiteX2" fmla="*/ 3040724 w 3382515"/>
              <a:gd name="connsiteY2" fmla="*/ 1801275 h 2029685"/>
              <a:gd name="connsiteX3" fmla="*/ 3021674 w 3382515"/>
              <a:gd name="connsiteY3" fmla="*/ 162975 h 2029685"/>
              <a:gd name="connsiteX4" fmla="*/ 202274 w 3382515"/>
              <a:gd name="connsiteY4" fmla="*/ 143925 h 2029685"/>
              <a:gd name="connsiteX0" fmla="*/ 145124 w 3267646"/>
              <a:gd name="connsiteY0" fmla="*/ 229650 h 1964648"/>
              <a:gd name="connsiteX1" fmla="*/ 240374 w 3267646"/>
              <a:gd name="connsiteY1" fmla="*/ 1848900 h 1964648"/>
              <a:gd name="connsiteX2" fmla="*/ 3040724 w 3267646"/>
              <a:gd name="connsiteY2" fmla="*/ 1801275 h 1964648"/>
              <a:gd name="connsiteX3" fmla="*/ 3021674 w 3267646"/>
              <a:gd name="connsiteY3" fmla="*/ 162975 h 1964648"/>
              <a:gd name="connsiteX4" fmla="*/ 202274 w 3267646"/>
              <a:gd name="connsiteY4" fmla="*/ 143925 h 1964648"/>
              <a:gd name="connsiteX0" fmla="*/ 0 w 3122522"/>
              <a:gd name="connsiteY0" fmla="*/ 229650 h 1880061"/>
              <a:gd name="connsiteX1" fmla="*/ 95250 w 3122522"/>
              <a:gd name="connsiteY1" fmla="*/ 1848900 h 1880061"/>
              <a:gd name="connsiteX2" fmla="*/ 2895600 w 3122522"/>
              <a:gd name="connsiteY2" fmla="*/ 1801275 h 1880061"/>
              <a:gd name="connsiteX3" fmla="*/ 2876550 w 3122522"/>
              <a:gd name="connsiteY3" fmla="*/ 162975 h 1880061"/>
              <a:gd name="connsiteX4" fmla="*/ 57150 w 3122522"/>
              <a:gd name="connsiteY4" fmla="*/ 143925 h 1880061"/>
              <a:gd name="connsiteX0" fmla="*/ 0 w 3028753"/>
              <a:gd name="connsiteY0" fmla="*/ 170255 h 1820666"/>
              <a:gd name="connsiteX1" fmla="*/ 95250 w 3028753"/>
              <a:gd name="connsiteY1" fmla="*/ 1789505 h 1820666"/>
              <a:gd name="connsiteX2" fmla="*/ 2895600 w 3028753"/>
              <a:gd name="connsiteY2" fmla="*/ 1741880 h 1820666"/>
              <a:gd name="connsiteX3" fmla="*/ 2876550 w 3028753"/>
              <a:gd name="connsiteY3" fmla="*/ 103580 h 1820666"/>
              <a:gd name="connsiteX4" fmla="*/ 57150 w 3028753"/>
              <a:gd name="connsiteY4" fmla="*/ 84530 h 1820666"/>
              <a:gd name="connsiteX0" fmla="*/ 0 w 2990850"/>
              <a:gd name="connsiteY0" fmla="*/ 163901 h 1814312"/>
              <a:gd name="connsiteX1" fmla="*/ 95250 w 2990850"/>
              <a:gd name="connsiteY1" fmla="*/ 1783151 h 1814312"/>
              <a:gd name="connsiteX2" fmla="*/ 2895600 w 2990850"/>
              <a:gd name="connsiteY2" fmla="*/ 1735526 h 1814312"/>
              <a:gd name="connsiteX3" fmla="*/ 2876550 w 2990850"/>
              <a:gd name="connsiteY3" fmla="*/ 97226 h 1814312"/>
              <a:gd name="connsiteX4" fmla="*/ 57150 w 2990850"/>
              <a:gd name="connsiteY4" fmla="*/ 78176 h 1814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90850" h="1814312">
                <a:moveTo>
                  <a:pt x="0" y="163901"/>
                </a:moveTo>
                <a:cubicBezTo>
                  <a:pt x="7143" y="775088"/>
                  <a:pt x="-6350" y="1711713"/>
                  <a:pt x="95250" y="1783151"/>
                </a:cubicBezTo>
                <a:cubicBezTo>
                  <a:pt x="196850" y="1854589"/>
                  <a:pt x="2774950" y="1787913"/>
                  <a:pt x="2895600" y="1735526"/>
                </a:cubicBezTo>
                <a:cubicBezTo>
                  <a:pt x="3016250" y="1683139"/>
                  <a:pt x="3035300" y="202001"/>
                  <a:pt x="2876550" y="97226"/>
                </a:cubicBezTo>
                <a:cubicBezTo>
                  <a:pt x="2717800" y="-7549"/>
                  <a:pt x="1258887" y="-47237"/>
                  <a:pt x="57150" y="78176"/>
                </a:cubicBezTo>
              </a:path>
            </a:pathLst>
          </a:custGeom>
          <a:solidFill>
            <a:schemeClr val="bg1"/>
          </a:solidFill>
          <a:ln w="25400" cap="rnd">
            <a:solidFill>
              <a:schemeClr val="accent1">
                <a:lumMod val="5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500" b="1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91" name="任意多边形 90"/>
          <p:cNvSpPr/>
          <p:nvPr/>
        </p:nvSpPr>
        <p:spPr>
          <a:xfrm>
            <a:off x="10976760" y="2070437"/>
            <a:ext cx="1130135" cy="822715"/>
          </a:xfrm>
          <a:custGeom>
            <a:avLst/>
            <a:gdLst>
              <a:gd name="connsiteX0" fmla="*/ 220909 w 3116901"/>
              <a:gd name="connsiteY0" fmla="*/ 465131 h 1901593"/>
              <a:gd name="connsiteX1" fmla="*/ 230434 w 3116901"/>
              <a:gd name="connsiteY1" fmla="*/ 1674806 h 1901593"/>
              <a:gd name="connsiteX2" fmla="*/ 2592634 w 3116901"/>
              <a:gd name="connsiteY2" fmla="*/ 1760531 h 1901593"/>
              <a:gd name="connsiteX3" fmla="*/ 2916484 w 3116901"/>
              <a:gd name="connsiteY3" fmla="*/ 160331 h 1901593"/>
              <a:gd name="connsiteX4" fmla="*/ 97084 w 3116901"/>
              <a:gd name="connsiteY4" fmla="*/ 141281 h 1901593"/>
              <a:gd name="connsiteX0" fmla="*/ 140036 w 3217003"/>
              <a:gd name="connsiteY0" fmla="*/ 227006 h 1913305"/>
              <a:gd name="connsiteX1" fmla="*/ 330536 w 3217003"/>
              <a:gd name="connsiteY1" fmla="*/ 1674806 h 1913305"/>
              <a:gd name="connsiteX2" fmla="*/ 2692736 w 3217003"/>
              <a:gd name="connsiteY2" fmla="*/ 1760531 h 1913305"/>
              <a:gd name="connsiteX3" fmla="*/ 3016586 w 3217003"/>
              <a:gd name="connsiteY3" fmla="*/ 160331 h 1913305"/>
              <a:gd name="connsiteX4" fmla="*/ 197186 w 3217003"/>
              <a:gd name="connsiteY4" fmla="*/ 141281 h 1913305"/>
              <a:gd name="connsiteX0" fmla="*/ 62188 w 3139155"/>
              <a:gd name="connsiteY0" fmla="*/ 227006 h 1913305"/>
              <a:gd name="connsiteX1" fmla="*/ 252688 w 3139155"/>
              <a:gd name="connsiteY1" fmla="*/ 1674806 h 1913305"/>
              <a:gd name="connsiteX2" fmla="*/ 2614888 w 3139155"/>
              <a:gd name="connsiteY2" fmla="*/ 1760531 h 1913305"/>
              <a:gd name="connsiteX3" fmla="*/ 2938738 w 3139155"/>
              <a:gd name="connsiteY3" fmla="*/ 160331 h 1913305"/>
              <a:gd name="connsiteX4" fmla="*/ 119338 w 3139155"/>
              <a:gd name="connsiteY4" fmla="*/ 141281 h 1913305"/>
              <a:gd name="connsiteX0" fmla="*/ 95605 w 3174752"/>
              <a:gd name="connsiteY0" fmla="*/ 227006 h 1967205"/>
              <a:gd name="connsiteX1" fmla="*/ 228955 w 3174752"/>
              <a:gd name="connsiteY1" fmla="*/ 1779581 h 1967205"/>
              <a:gd name="connsiteX2" fmla="*/ 2648305 w 3174752"/>
              <a:gd name="connsiteY2" fmla="*/ 1760531 h 1967205"/>
              <a:gd name="connsiteX3" fmla="*/ 2972155 w 3174752"/>
              <a:gd name="connsiteY3" fmla="*/ 160331 h 1967205"/>
              <a:gd name="connsiteX4" fmla="*/ 152755 w 3174752"/>
              <a:gd name="connsiteY4" fmla="*/ 141281 h 1967205"/>
              <a:gd name="connsiteX0" fmla="*/ 0 w 3079147"/>
              <a:gd name="connsiteY0" fmla="*/ 227006 h 1902586"/>
              <a:gd name="connsiteX1" fmla="*/ 133350 w 3079147"/>
              <a:gd name="connsiteY1" fmla="*/ 1779581 h 1902586"/>
              <a:gd name="connsiteX2" fmla="*/ 2552700 w 3079147"/>
              <a:gd name="connsiteY2" fmla="*/ 1760531 h 1902586"/>
              <a:gd name="connsiteX3" fmla="*/ 2876550 w 3079147"/>
              <a:gd name="connsiteY3" fmla="*/ 160331 h 1902586"/>
              <a:gd name="connsiteX4" fmla="*/ 57150 w 3079147"/>
              <a:gd name="connsiteY4" fmla="*/ 141281 h 1902586"/>
              <a:gd name="connsiteX0" fmla="*/ 9625 w 3090241"/>
              <a:gd name="connsiteY0" fmla="*/ 227006 h 1933691"/>
              <a:gd name="connsiteX1" fmla="*/ 104875 w 3090241"/>
              <a:gd name="connsiteY1" fmla="*/ 1846256 h 1933691"/>
              <a:gd name="connsiteX2" fmla="*/ 2562325 w 3090241"/>
              <a:gd name="connsiteY2" fmla="*/ 1760531 h 1933691"/>
              <a:gd name="connsiteX3" fmla="*/ 2886175 w 3090241"/>
              <a:gd name="connsiteY3" fmla="*/ 160331 h 1933691"/>
              <a:gd name="connsiteX4" fmla="*/ 66775 w 3090241"/>
              <a:gd name="connsiteY4" fmla="*/ 141281 h 1933691"/>
              <a:gd name="connsiteX0" fmla="*/ 145124 w 3382515"/>
              <a:gd name="connsiteY0" fmla="*/ 229650 h 2029685"/>
              <a:gd name="connsiteX1" fmla="*/ 240374 w 3382515"/>
              <a:gd name="connsiteY1" fmla="*/ 1848900 h 2029685"/>
              <a:gd name="connsiteX2" fmla="*/ 3040724 w 3382515"/>
              <a:gd name="connsiteY2" fmla="*/ 1801275 h 2029685"/>
              <a:gd name="connsiteX3" fmla="*/ 3021674 w 3382515"/>
              <a:gd name="connsiteY3" fmla="*/ 162975 h 2029685"/>
              <a:gd name="connsiteX4" fmla="*/ 202274 w 3382515"/>
              <a:gd name="connsiteY4" fmla="*/ 143925 h 2029685"/>
              <a:gd name="connsiteX0" fmla="*/ 145124 w 3267646"/>
              <a:gd name="connsiteY0" fmla="*/ 229650 h 1964648"/>
              <a:gd name="connsiteX1" fmla="*/ 240374 w 3267646"/>
              <a:gd name="connsiteY1" fmla="*/ 1848900 h 1964648"/>
              <a:gd name="connsiteX2" fmla="*/ 3040724 w 3267646"/>
              <a:gd name="connsiteY2" fmla="*/ 1801275 h 1964648"/>
              <a:gd name="connsiteX3" fmla="*/ 3021674 w 3267646"/>
              <a:gd name="connsiteY3" fmla="*/ 162975 h 1964648"/>
              <a:gd name="connsiteX4" fmla="*/ 202274 w 3267646"/>
              <a:gd name="connsiteY4" fmla="*/ 143925 h 1964648"/>
              <a:gd name="connsiteX0" fmla="*/ 0 w 3122522"/>
              <a:gd name="connsiteY0" fmla="*/ 229650 h 1880061"/>
              <a:gd name="connsiteX1" fmla="*/ 95250 w 3122522"/>
              <a:gd name="connsiteY1" fmla="*/ 1848900 h 1880061"/>
              <a:gd name="connsiteX2" fmla="*/ 2895600 w 3122522"/>
              <a:gd name="connsiteY2" fmla="*/ 1801275 h 1880061"/>
              <a:gd name="connsiteX3" fmla="*/ 2876550 w 3122522"/>
              <a:gd name="connsiteY3" fmla="*/ 162975 h 1880061"/>
              <a:gd name="connsiteX4" fmla="*/ 57150 w 3122522"/>
              <a:gd name="connsiteY4" fmla="*/ 143925 h 1880061"/>
              <a:gd name="connsiteX0" fmla="*/ 0 w 3028753"/>
              <a:gd name="connsiteY0" fmla="*/ 170255 h 1820666"/>
              <a:gd name="connsiteX1" fmla="*/ 95250 w 3028753"/>
              <a:gd name="connsiteY1" fmla="*/ 1789505 h 1820666"/>
              <a:gd name="connsiteX2" fmla="*/ 2895600 w 3028753"/>
              <a:gd name="connsiteY2" fmla="*/ 1741880 h 1820666"/>
              <a:gd name="connsiteX3" fmla="*/ 2876550 w 3028753"/>
              <a:gd name="connsiteY3" fmla="*/ 103580 h 1820666"/>
              <a:gd name="connsiteX4" fmla="*/ 57150 w 3028753"/>
              <a:gd name="connsiteY4" fmla="*/ 84530 h 1820666"/>
              <a:gd name="connsiteX0" fmla="*/ 0 w 2990850"/>
              <a:gd name="connsiteY0" fmla="*/ 163901 h 1814312"/>
              <a:gd name="connsiteX1" fmla="*/ 95250 w 2990850"/>
              <a:gd name="connsiteY1" fmla="*/ 1783151 h 1814312"/>
              <a:gd name="connsiteX2" fmla="*/ 2895600 w 2990850"/>
              <a:gd name="connsiteY2" fmla="*/ 1735526 h 1814312"/>
              <a:gd name="connsiteX3" fmla="*/ 2876550 w 2990850"/>
              <a:gd name="connsiteY3" fmla="*/ 97226 h 1814312"/>
              <a:gd name="connsiteX4" fmla="*/ 57150 w 2990850"/>
              <a:gd name="connsiteY4" fmla="*/ 78176 h 1814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90850" h="1814312">
                <a:moveTo>
                  <a:pt x="0" y="163901"/>
                </a:moveTo>
                <a:cubicBezTo>
                  <a:pt x="7143" y="775088"/>
                  <a:pt x="-6350" y="1711713"/>
                  <a:pt x="95250" y="1783151"/>
                </a:cubicBezTo>
                <a:cubicBezTo>
                  <a:pt x="196850" y="1854589"/>
                  <a:pt x="2774950" y="1787913"/>
                  <a:pt x="2895600" y="1735526"/>
                </a:cubicBezTo>
                <a:cubicBezTo>
                  <a:pt x="3016250" y="1683139"/>
                  <a:pt x="3035300" y="202001"/>
                  <a:pt x="2876550" y="97226"/>
                </a:cubicBezTo>
                <a:cubicBezTo>
                  <a:pt x="2717800" y="-7549"/>
                  <a:pt x="1258887" y="-47237"/>
                  <a:pt x="57150" y="78176"/>
                </a:cubicBezTo>
              </a:path>
            </a:pathLst>
          </a:custGeom>
          <a:solidFill>
            <a:schemeClr val="bg1"/>
          </a:solidFill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500" b="1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grpSp>
        <p:nvGrpSpPr>
          <p:cNvPr id="92" name="组合 91"/>
          <p:cNvGrpSpPr/>
          <p:nvPr/>
        </p:nvGrpSpPr>
        <p:grpSpPr>
          <a:xfrm>
            <a:off x="7548475" y="6277231"/>
            <a:ext cx="3425497" cy="117458"/>
            <a:chOff x="1717000" y="5597856"/>
            <a:chExt cx="4320000" cy="156725"/>
          </a:xfrm>
        </p:grpSpPr>
        <p:sp>
          <p:nvSpPr>
            <p:cNvPr id="93" name="任意多边形 92"/>
            <p:cNvSpPr/>
            <p:nvPr/>
          </p:nvSpPr>
          <p:spPr>
            <a:xfrm>
              <a:off x="1717000" y="5597856"/>
              <a:ext cx="4320000" cy="33630"/>
            </a:xfrm>
            <a:custGeom>
              <a:avLst/>
              <a:gdLst>
                <a:gd name="connsiteX0" fmla="*/ 0 w 6074229"/>
                <a:gd name="connsiteY0" fmla="*/ 0 h 39188"/>
                <a:gd name="connsiteX1" fmla="*/ 1685109 w 6074229"/>
                <a:gd name="connsiteY1" fmla="*/ 13063 h 39188"/>
                <a:gd name="connsiteX2" fmla="*/ 3775166 w 6074229"/>
                <a:gd name="connsiteY2" fmla="*/ 39188 h 39188"/>
                <a:gd name="connsiteX3" fmla="*/ 5133703 w 6074229"/>
                <a:gd name="connsiteY3" fmla="*/ 26125 h 39188"/>
                <a:gd name="connsiteX4" fmla="*/ 6074229 w 6074229"/>
                <a:gd name="connsiteY4" fmla="*/ 13063 h 39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4229" h="39188">
                  <a:moveTo>
                    <a:pt x="0" y="0"/>
                  </a:moveTo>
                  <a:lnTo>
                    <a:pt x="1685109" y="13063"/>
                  </a:lnTo>
                  <a:lnTo>
                    <a:pt x="3775166" y="39188"/>
                  </a:lnTo>
                  <a:lnTo>
                    <a:pt x="5133703" y="26125"/>
                  </a:lnTo>
                  <a:lnTo>
                    <a:pt x="6074229" y="13063"/>
                  </a:lnTo>
                </a:path>
              </a:pathLst>
            </a:custGeom>
            <a:noFill/>
            <a:ln w="25400" cap="rnd">
              <a:solidFill>
                <a:schemeClr val="accent1">
                  <a:lumMod val="50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  <p:sp>
          <p:nvSpPr>
            <p:cNvPr id="94" name="任意多边形 93"/>
            <p:cNvSpPr/>
            <p:nvPr/>
          </p:nvSpPr>
          <p:spPr>
            <a:xfrm>
              <a:off x="1930198" y="5615641"/>
              <a:ext cx="210987" cy="129682"/>
            </a:xfrm>
            <a:custGeom>
              <a:avLst/>
              <a:gdLst>
                <a:gd name="connsiteX0" fmla="*/ 210987 w 210987"/>
                <a:gd name="connsiteY0" fmla="*/ 0 h 151115"/>
                <a:gd name="connsiteX1" fmla="*/ 15044 w 210987"/>
                <a:gd name="connsiteY1" fmla="*/ 143692 h 151115"/>
                <a:gd name="connsiteX2" fmla="*/ 28107 w 210987"/>
                <a:gd name="connsiteY2" fmla="*/ 117566 h 151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0987" h="151115">
                  <a:moveTo>
                    <a:pt x="210987" y="0"/>
                  </a:moveTo>
                  <a:cubicBezTo>
                    <a:pt x="128255" y="62049"/>
                    <a:pt x="45524" y="124098"/>
                    <a:pt x="15044" y="143692"/>
                  </a:cubicBezTo>
                  <a:cubicBezTo>
                    <a:pt x="-15436" y="163286"/>
                    <a:pt x="6335" y="140426"/>
                    <a:pt x="28107" y="117566"/>
                  </a:cubicBezTo>
                </a:path>
              </a:pathLst>
            </a:custGeom>
            <a:noFill/>
            <a:ln w="19050" cap="rnd">
              <a:solidFill>
                <a:schemeClr val="accent1">
                  <a:lumMod val="50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  <p:sp>
          <p:nvSpPr>
            <p:cNvPr id="95" name="任意多边形 94"/>
            <p:cNvSpPr/>
            <p:nvPr/>
          </p:nvSpPr>
          <p:spPr>
            <a:xfrm>
              <a:off x="2224383" y="5620119"/>
              <a:ext cx="197130" cy="123884"/>
            </a:xfrm>
            <a:custGeom>
              <a:avLst/>
              <a:gdLst>
                <a:gd name="connsiteX0" fmla="*/ 210987 w 210987"/>
                <a:gd name="connsiteY0" fmla="*/ 0 h 151115"/>
                <a:gd name="connsiteX1" fmla="*/ 15044 w 210987"/>
                <a:gd name="connsiteY1" fmla="*/ 143692 h 151115"/>
                <a:gd name="connsiteX2" fmla="*/ 28107 w 210987"/>
                <a:gd name="connsiteY2" fmla="*/ 117566 h 151115"/>
                <a:gd name="connsiteX0" fmla="*/ 197130 w 197130"/>
                <a:gd name="connsiteY0" fmla="*/ 0 h 144359"/>
                <a:gd name="connsiteX1" fmla="*/ 1187 w 197130"/>
                <a:gd name="connsiteY1" fmla="*/ 143692 h 144359"/>
                <a:gd name="connsiteX2" fmla="*/ 115850 w 197130"/>
                <a:gd name="connsiteY2" fmla="*/ 51825 h 144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7130" h="144359">
                  <a:moveTo>
                    <a:pt x="197130" y="0"/>
                  </a:moveTo>
                  <a:cubicBezTo>
                    <a:pt x="114398" y="62049"/>
                    <a:pt x="14734" y="135055"/>
                    <a:pt x="1187" y="143692"/>
                  </a:cubicBezTo>
                  <a:cubicBezTo>
                    <a:pt x="-12360" y="152329"/>
                    <a:pt x="94078" y="74685"/>
                    <a:pt x="115850" y="51825"/>
                  </a:cubicBezTo>
                </a:path>
              </a:pathLst>
            </a:custGeom>
            <a:noFill/>
            <a:ln w="19050" cap="rnd">
              <a:solidFill>
                <a:schemeClr val="accent1">
                  <a:lumMod val="50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  <p:sp>
          <p:nvSpPr>
            <p:cNvPr id="96" name="任意多边形 95"/>
            <p:cNvSpPr/>
            <p:nvPr/>
          </p:nvSpPr>
          <p:spPr>
            <a:xfrm>
              <a:off x="2509506" y="5604211"/>
              <a:ext cx="161365" cy="128221"/>
            </a:xfrm>
            <a:custGeom>
              <a:avLst/>
              <a:gdLst>
                <a:gd name="connsiteX0" fmla="*/ 161365 w 161365"/>
                <a:gd name="connsiteY0" fmla="*/ 0 h 149412"/>
                <a:gd name="connsiteX1" fmla="*/ 0 w 161365"/>
                <a:gd name="connsiteY1" fmla="*/ 149412 h 149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1365" h="149412">
                  <a:moveTo>
                    <a:pt x="161365" y="0"/>
                  </a:moveTo>
                  <a:lnTo>
                    <a:pt x="0" y="149412"/>
                  </a:lnTo>
                </a:path>
              </a:pathLst>
            </a:custGeom>
            <a:noFill/>
            <a:ln w="19050" cap="rnd">
              <a:solidFill>
                <a:schemeClr val="accent1">
                  <a:lumMod val="50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  <p:sp>
          <p:nvSpPr>
            <p:cNvPr id="97" name="任意多边形 96"/>
            <p:cNvSpPr/>
            <p:nvPr/>
          </p:nvSpPr>
          <p:spPr>
            <a:xfrm>
              <a:off x="2742619" y="5616648"/>
              <a:ext cx="210987" cy="129682"/>
            </a:xfrm>
            <a:custGeom>
              <a:avLst/>
              <a:gdLst>
                <a:gd name="connsiteX0" fmla="*/ 210987 w 210987"/>
                <a:gd name="connsiteY0" fmla="*/ 0 h 151115"/>
                <a:gd name="connsiteX1" fmla="*/ 15044 w 210987"/>
                <a:gd name="connsiteY1" fmla="*/ 143692 h 151115"/>
                <a:gd name="connsiteX2" fmla="*/ 28107 w 210987"/>
                <a:gd name="connsiteY2" fmla="*/ 117566 h 151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0987" h="151115">
                  <a:moveTo>
                    <a:pt x="210987" y="0"/>
                  </a:moveTo>
                  <a:cubicBezTo>
                    <a:pt x="128255" y="62049"/>
                    <a:pt x="45524" y="124098"/>
                    <a:pt x="15044" y="143692"/>
                  </a:cubicBezTo>
                  <a:cubicBezTo>
                    <a:pt x="-15436" y="163286"/>
                    <a:pt x="6335" y="140426"/>
                    <a:pt x="28107" y="117566"/>
                  </a:cubicBezTo>
                </a:path>
              </a:pathLst>
            </a:custGeom>
            <a:noFill/>
            <a:ln w="19050" cap="rnd">
              <a:solidFill>
                <a:schemeClr val="accent1">
                  <a:lumMod val="50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  <p:grpSp>
          <p:nvGrpSpPr>
            <p:cNvPr id="98" name="组合 97"/>
            <p:cNvGrpSpPr/>
            <p:nvPr/>
          </p:nvGrpSpPr>
          <p:grpSpPr>
            <a:xfrm>
              <a:off x="3036804" y="5605218"/>
              <a:ext cx="1311708" cy="148199"/>
              <a:chOff x="3036804" y="5605218"/>
              <a:chExt cx="1311708" cy="148199"/>
            </a:xfrm>
          </p:grpSpPr>
          <p:sp>
            <p:nvSpPr>
              <p:cNvPr id="105" name="任意多边形 104"/>
              <p:cNvSpPr/>
              <p:nvPr/>
            </p:nvSpPr>
            <p:spPr>
              <a:xfrm>
                <a:off x="3036804" y="5621127"/>
                <a:ext cx="197130" cy="123884"/>
              </a:xfrm>
              <a:custGeom>
                <a:avLst/>
                <a:gdLst>
                  <a:gd name="connsiteX0" fmla="*/ 210987 w 210987"/>
                  <a:gd name="connsiteY0" fmla="*/ 0 h 151115"/>
                  <a:gd name="connsiteX1" fmla="*/ 15044 w 210987"/>
                  <a:gd name="connsiteY1" fmla="*/ 143692 h 151115"/>
                  <a:gd name="connsiteX2" fmla="*/ 28107 w 210987"/>
                  <a:gd name="connsiteY2" fmla="*/ 117566 h 151115"/>
                  <a:gd name="connsiteX0" fmla="*/ 197130 w 197130"/>
                  <a:gd name="connsiteY0" fmla="*/ 0 h 144359"/>
                  <a:gd name="connsiteX1" fmla="*/ 1187 w 197130"/>
                  <a:gd name="connsiteY1" fmla="*/ 143692 h 144359"/>
                  <a:gd name="connsiteX2" fmla="*/ 115850 w 197130"/>
                  <a:gd name="connsiteY2" fmla="*/ 51825 h 144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7130" h="144359">
                    <a:moveTo>
                      <a:pt x="197130" y="0"/>
                    </a:moveTo>
                    <a:cubicBezTo>
                      <a:pt x="114398" y="62049"/>
                      <a:pt x="14734" y="135055"/>
                      <a:pt x="1187" y="143692"/>
                    </a:cubicBezTo>
                    <a:cubicBezTo>
                      <a:pt x="-12360" y="152329"/>
                      <a:pt x="94078" y="74685"/>
                      <a:pt x="115850" y="51825"/>
                    </a:cubicBezTo>
                  </a:path>
                </a:pathLst>
              </a:custGeom>
              <a:noFill/>
              <a:ln w="19050" cap="rnd">
                <a:solidFill>
                  <a:schemeClr val="accent1">
                    <a:lumMod val="50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  <p:sp>
            <p:nvSpPr>
              <p:cNvPr id="106" name="任意多边形 105"/>
              <p:cNvSpPr/>
              <p:nvPr/>
            </p:nvSpPr>
            <p:spPr>
              <a:xfrm>
                <a:off x="3321927" y="5605218"/>
                <a:ext cx="161365" cy="128221"/>
              </a:xfrm>
              <a:custGeom>
                <a:avLst/>
                <a:gdLst>
                  <a:gd name="connsiteX0" fmla="*/ 161365 w 161365"/>
                  <a:gd name="connsiteY0" fmla="*/ 0 h 149412"/>
                  <a:gd name="connsiteX1" fmla="*/ 0 w 161365"/>
                  <a:gd name="connsiteY1" fmla="*/ 149412 h 149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1365" h="149412">
                    <a:moveTo>
                      <a:pt x="161365" y="0"/>
                    </a:moveTo>
                    <a:lnTo>
                      <a:pt x="0" y="149412"/>
                    </a:lnTo>
                  </a:path>
                </a:pathLst>
              </a:custGeom>
              <a:noFill/>
              <a:ln w="19050" cap="rnd">
                <a:solidFill>
                  <a:schemeClr val="accent1">
                    <a:lumMod val="50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  <p:sp>
            <p:nvSpPr>
              <p:cNvPr id="107" name="任意多边形 106"/>
              <p:cNvSpPr/>
              <p:nvPr/>
            </p:nvSpPr>
            <p:spPr>
              <a:xfrm>
                <a:off x="3607839" y="5623735"/>
                <a:ext cx="210987" cy="129682"/>
              </a:xfrm>
              <a:custGeom>
                <a:avLst/>
                <a:gdLst>
                  <a:gd name="connsiteX0" fmla="*/ 210987 w 210987"/>
                  <a:gd name="connsiteY0" fmla="*/ 0 h 151115"/>
                  <a:gd name="connsiteX1" fmla="*/ 15044 w 210987"/>
                  <a:gd name="connsiteY1" fmla="*/ 143692 h 151115"/>
                  <a:gd name="connsiteX2" fmla="*/ 28107 w 210987"/>
                  <a:gd name="connsiteY2" fmla="*/ 117566 h 151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0987" h="151115">
                    <a:moveTo>
                      <a:pt x="210987" y="0"/>
                    </a:moveTo>
                    <a:cubicBezTo>
                      <a:pt x="128255" y="62049"/>
                      <a:pt x="45524" y="124098"/>
                      <a:pt x="15044" y="143692"/>
                    </a:cubicBezTo>
                    <a:cubicBezTo>
                      <a:pt x="-15436" y="163286"/>
                      <a:pt x="6335" y="140426"/>
                      <a:pt x="28107" y="117566"/>
                    </a:cubicBezTo>
                  </a:path>
                </a:pathLst>
              </a:custGeom>
              <a:noFill/>
              <a:ln w="19050" cap="rnd">
                <a:solidFill>
                  <a:schemeClr val="accent1">
                    <a:lumMod val="50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  <p:sp>
            <p:nvSpPr>
              <p:cNvPr id="108" name="任意多边形 107"/>
              <p:cNvSpPr/>
              <p:nvPr/>
            </p:nvSpPr>
            <p:spPr>
              <a:xfrm>
                <a:off x="3902024" y="5628214"/>
                <a:ext cx="197130" cy="123884"/>
              </a:xfrm>
              <a:custGeom>
                <a:avLst/>
                <a:gdLst>
                  <a:gd name="connsiteX0" fmla="*/ 210987 w 210987"/>
                  <a:gd name="connsiteY0" fmla="*/ 0 h 151115"/>
                  <a:gd name="connsiteX1" fmla="*/ 15044 w 210987"/>
                  <a:gd name="connsiteY1" fmla="*/ 143692 h 151115"/>
                  <a:gd name="connsiteX2" fmla="*/ 28107 w 210987"/>
                  <a:gd name="connsiteY2" fmla="*/ 117566 h 151115"/>
                  <a:gd name="connsiteX0" fmla="*/ 197130 w 197130"/>
                  <a:gd name="connsiteY0" fmla="*/ 0 h 144359"/>
                  <a:gd name="connsiteX1" fmla="*/ 1187 w 197130"/>
                  <a:gd name="connsiteY1" fmla="*/ 143692 h 144359"/>
                  <a:gd name="connsiteX2" fmla="*/ 115850 w 197130"/>
                  <a:gd name="connsiteY2" fmla="*/ 51825 h 144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7130" h="144359">
                    <a:moveTo>
                      <a:pt x="197130" y="0"/>
                    </a:moveTo>
                    <a:cubicBezTo>
                      <a:pt x="114398" y="62049"/>
                      <a:pt x="14734" y="135055"/>
                      <a:pt x="1187" y="143692"/>
                    </a:cubicBezTo>
                    <a:cubicBezTo>
                      <a:pt x="-12360" y="152329"/>
                      <a:pt x="94078" y="74685"/>
                      <a:pt x="115850" y="51825"/>
                    </a:cubicBezTo>
                  </a:path>
                </a:pathLst>
              </a:custGeom>
              <a:noFill/>
              <a:ln w="19050" cap="rnd">
                <a:solidFill>
                  <a:schemeClr val="accent1">
                    <a:lumMod val="50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  <p:sp>
            <p:nvSpPr>
              <p:cNvPr id="109" name="任意多边形 108"/>
              <p:cNvSpPr/>
              <p:nvPr/>
            </p:nvSpPr>
            <p:spPr>
              <a:xfrm>
                <a:off x="4187147" y="5612305"/>
                <a:ext cx="161365" cy="128221"/>
              </a:xfrm>
              <a:custGeom>
                <a:avLst/>
                <a:gdLst>
                  <a:gd name="connsiteX0" fmla="*/ 161365 w 161365"/>
                  <a:gd name="connsiteY0" fmla="*/ 0 h 149412"/>
                  <a:gd name="connsiteX1" fmla="*/ 0 w 161365"/>
                  <a:gd name="connsiteY1" fmla="*/ 149412 h 149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1365" h="149412">
                    <a:moveTo>
                      <a:pt x="161365" y="0"/>
                    </a:moveTo>
                    <a:lnTo>
                      <a:pt x="0" y="149412"/>
                    </a:lnTo>
                  </a:path>
                </a:pathLst>
              </a:custGeom>
              <a:noFill/>
              <a:ln w="19050" cap="rnd">
                <a:solidFill>
                  <a:schemeClr val="accent1">
                    <a:lumMod val="50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</p:grpSp>
        <p:grpSp>
          <p:nvGrpSpPr>
            <p:cNvPr id="99" name="组合 98"/>
            <p:cNvGrpSpPr/>
            <p:nvPr/>
          </p:nvGrpSpPr>
          <p:grpSpPr>
            <a:xfrm>
              <a:off x="4461628" y="5606382"/>
              <a:ext cx="1311708" cy="148199"/>
              <a:chOff x="3036804" y="5605218"/>
              <a:chExt cx="1311708" cy="148199"/>
            </a:xfrm>
          </p:grpSpPr>
          <p:sp>
            <p:nvSpPr>
              <p:cNvPr id="100" name="任意多边形 99"/>
              <p:cNvSpPr/>
              <p:nvPr/>
            </p:nvSpPr>
            <p:spPr>
              <a:xfrm>
                <a:off x="3036804" y="5621127"/>
                <a:ext cx="197130" cy="123884"/>
              </a:xfrm>
              <a:custGeom>
                <a:avLst/>
                <a:gdLst>
                  <a:gd name="connsiteX0" fmla="*/ 210987 w 210987"/>
                  <a:gd name="connsiteY0" fmla="*/ 0 h 151115"/>
                  <a:gd name="connsiteX1" fmla="*/ 15044 w 210987"/>
                  <a:gd name="connsiteY1" fmla="*/ 143692 h 151115"/>
                  <a:gd name="connsiteX2" fmla="*/ 28107 w 210987"/>
                  <a:gd name="connsiteY2" fmla="*/ 117566 h 151115"/>
                  <a:gd name="connsiteX0" fmla="*/ 197130 w 197130"/>
                  <a:gd name="connsiteY0" fmla="*/ 0 h 144359"/>
                  <a:gd name="connsiteX1" fmla="*/ 1187 w 197130"/>
                  <a:gd name="connsiteY1" fmla="*/ 143692 h 144359"/>
                  <a:gd name="connsiteX2" fmla="*/ 115850 w 197130"/>
                  <a:gd name="connsiteY2" fmla="*/ 51825 h 144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7130" h="144359">
                    <a:moveTo>
                      <a:pt x="197130" y="0"/>
                    </a:moveTo>
                    <a:cubicBezTo>
                      <a:pt x="114398" y="62049"/>
                      <a:pt x="14734" y="135055"/>
                      <a:pt x="1187" y="143692"/>
                    </a:cubicBezTo>
                    <a:cubicBezTo>
                      <a:pt x="-12360" y="152329"/>
                      <a:pt x="94078" y="74685"/>
                      <a:pt x="115850" y="51825"/>
                    </a:cubicBezTo>
                  </a:path>
                </a:pathLst>
              </a:custGeom>
              <a:noFill/>
              <a:ln w="19050" cap="rnd">
                <a:solidFill>
                  <a:schemeClr val="accent1">
                    <a:lumMod val="50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  <p:sp>
            <p:nvSpPr>
              <p:cNvPr id="101" name="任意多边形 100"/>
              <p:cNvSpPr/>
              <p:nvPr/>
            </p:nvSpPr>
            <p:spPr>
              <a:xfrm>
                <a:off x="3321927" y="5605218"/>
                <a:ext cx="161365" cy="128221"/>
              </a:xfrm>
              <a:custGeom>
                <a:avLst/>
                <a:gdLst>
                  <a:gd name="connsiteX0" fmla="*/ 161365 w 161365"/>
                  <a:gd name="connsiteY0" fmla="*/ 0 h 149412"/>
                  <a:gd name="connsiteX1" fmla="*/ 0 w 161365"/>
                  <a:gd name="connsiteY1" fmla="*/ 149412 h 149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1365" h="149412">
                    <a:moveTo>
                      <a:pt x="161365" y="0"/>
                    </a:moveTo>
                    <a:lnTo>
                      <a:pt x="0" y="149412"/>
                    </a:lnTo>
                  </a:path>
                </a:pathLst>
              </a:custGeom>
              <a:noFill/>
              <a:ln w="19050" cap="rnd">
                <a:solidFill>
                  <a:schemeClr val="accent1">
                    <a:lumMod val="50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  <p:sp>
            <p:nvSpPr>
              <p:cNvPr id="102" name="任意多边形 101"/>
              <p:cNvSpPr/>
              <p:nvPr/>
            </p:nvSpPr>
            <p:spPr>
              <a:xfrm>
                <a:off x="3607839" y="5623735"/>
                <a:ext cx="210987" cy="129682"/>
              </a:xfrm>
              <a:custGeom>
                <a:avLst/>
                <a:gdLst>
                  <a:gd name="connsiteX0" fmla="*/ 210987 w 210987"/>
                  <a:gd name="connsiteY0" fmla="*/ 0 h 151115"/>
                  <a:gd name="connsiteX1" fmla="*/ 15044 w 210987"/>
                  <a:gd name="connsiteY1" fmla="*/ 143692 h 151115"/>
                  <a:gd name="connsiteX2" fmla="*/ 28107 w 210987"/>
                  <a:gd name="connsiteY2" fmla="*/ 117566 h 151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0987" h="151115">
                    <a:moveTo>
                      <a:pt x="210987" y="0"/>
                    </a:moveTo>
                    <a:cubicBezTo>
                      <a:pt x="128255" y="62049"/>
                      <a:pt x="45524" y="124098"/>
                      <a:pt x="15044" y="143692"/>
                    </a:cubicBezTo>
                    <a:cubicBezTo>
                      <a:pt x="-15436" y="163286"/>
                      <a:pt x="6335" y="140426"/>
                      <a:pt x="28107" y="117566"/>
                    </a:cubicBezTo>
                  </a:path>
                </a:pathLst>
              </a:custGeom>
              <a:noFill/>
              <a:ln w="19050" cap="rnd">
                <a:solidFill>
                  <a:schemeClr val="accent1">
                    <a:lumMod val="50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  <p:sp>
            <p:nvSpPr>
              <p:cNvPr id="103" name="任意多边形 102"/>
              <p:cNvSpPr/>
              <p:nvPr/>
            </p:nvSpPr>
            <p:spPr>
              <a:xfrm>
                <a:off x="3902024" y="5628214"/>
                <a:ext cx="197130" cy="123884"/>
              </a:xfrm>
              <a:custGeom>
                <a:avLst/>
                <a:gdLst>
                  <a:gd name="connsiteX0" fmla="*/ 210987 w 210987"/>
                  <a:gd name="connsiteY0" fmla="*/ 0 h 151115"/>
                  <a:gd name="connsiteX1" fmla="*/ 15044 w 210987"/>
                  <a:gd name="connsiteY1" fmla="*/ 143692 h 151115"/>
                  <a:gd name="connsiteX2" fmla="*/ 28107 w 210987"/>
                  <a:gd name="connsiteY2" fmla="*/ 117566 h 151115"/>
                  <a:gd name="connsiteX0" fmla="*/ 197130 w 197130"/>
                  <a:gd name="connsiteY0" fmla="*/ 0 h 144359"/>
                  <a:gd name="connsiteX1" fmla="*/ 1187 w 197130"/>
                  <a:gd name="connsiteY1" fmla="*/ 143692 h 144359"/>
                  <a:gd name="connsiteX2" fmla="*/ 115850 w 197130"/>
                  <a:gd name="connsiteY2" fmla="*/ 51825 h 144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7130" h="144359">
                    <a:moveTo>
                      <a:pt x="197130" y="0"/>
                    </a:moveTo>
                    <a:cubicBezTo>
                      <a:pt x="114398" y="62049"/>
                      <a:pt x="14734" y="135055"/>
                      <a:pt x="1187" y="143692"/>
                    </a:cubicBezTo>
                    <a:cubicBezTo>
                      <a:pt x="-12360" y="152329"/>
                      <a:pt x="94078" y="74685"/>
                      <a:pt x="115850" y="51825"/>
                    </a:cubicBezTo>
                  </a:path>
                </a:pathLst>
              </a:custGeom>
              <a:noFill/>
              <a:ln w="19050" cap="rnd">
                <a:solidFill>
                  <a:schemeClr val="accent1">
                    <a:lumMod val="50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  <p:sp>
            <p:nvSpPr>
              <p:cNvPr id="104" name="任意多边形 103"/>
              <p:cNvSpPr/>
              <p:nvPr/>
            </p:nvSpPr>
            <p:spPr>
              <a:xfrm>
                <a:off x="4187147" y="5612305"/>
                <a:ext cx="161365" cy="128221"/>
              </a:xfrm>
              <a:custGeom>
                <a:avLst/>
                <a:gdLst>
                  <a:gd name="connsiteX0" fmla="*/ 161365 w 161365"/>
                  <a:gd name="connsiteY0" fmla="*/ 0 h 149412"/>
                  <a:gd name="connsiteX1" fmla="*/ 0 w 161365"/>
                  <a:gd name="connsiteY1" fmla="*/ 149412 h 149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1365" h="149412">
                    <a:moveTo>
                      <a:pt x="161365" y="0"/>
                    </a:moveTo>
                    <a:lnTo>
                      <a:pt x="0" y="149412"/>
                    </a:lnTo>
                  </a:path>
                </a:pathLst>
              </a:custGeom>
              <a:noFill/>
              <a:ln w="19050" cap="rnd">
                <a:solidFill>
                  <a:schemeClr val="accent1">
                    <a:lumMod val="50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</p:grpSp>
      </p:grpSp>
      <p:grpSp>
        <p:nvGrpSpPr>
          <p:cNvPr id="110" name="组合 109"/>
          <p:cNvGrpSpPr/>
          <p:nvPr/>
        </p:nvGrpSpPr>
        <p:grpSpPr>
          <a:xfrm>
            <a:off x="11299219" y="2289136"/>
            <a:ext cx="530038" cy="479782"/>
            <a:chOff x="5022041" y="2580739"/>
            <a:chExt cx="549363" cy="710185"/>
          </a:xfrm>
        </p:grpSpPr>
        <p:sp>
          <p:nvSpPr>
            <p:cNvPr id="111" name="任意多边形 110"/>
            <p:cNvSpPr/>
            <p:nvPr/>
          </p:nvSpPr>
          <p:spPr>
            <a:xfrm>
              <a:off x="5079052" y="2582210"/>
              <a:ext cx="492352" cy="637767"/>
            </a:xfrm>
            <a:custGeom>
              <a:avLst/>
              <a:gdLst>
                <a:gd name="connsiteX0" fmla="*/ 32289 w 519628"/>
                <a:gd name="connsiteY0" fmla="*/ 542167 h 542167"/>
                <a:gd name="connsiteX1" fmla="*/ 58047 w 519628"/>
                <a:gd name="connsiteY1" fmla="*/ 265271 h 542167"/>
                <a:gd name="connsiteX2" fmla="*/ 51607 w 519628"/>
                <a:gd name="connsiteY2" fmla="*/ 33451 h 542167"/>
                <a:gd name="connsiteX3" fmla="*/ 457292 w 519628"/>
                <a:gd name="connsiteY3" fmla="*/ 7693 h 542167"/>
                <a:gd name="connsiteX4" fmla="*/ 431534 w 519628"/>
                <a:gd name="connsiteY4" fmla="*/ 181558 h 542167"/>
                <a:gd name="connsiteX5" fmla="*/ 502368 w 519628"/>
                <a:gd name="connsiteY5" fmla="*/ 316786 h 542167"/>
                <a:gd name="connsiteX6" fmla="*/ 58047 w 519628"/>
                <a:gd name="connsiteY6" fmla="*/ 355423 h 542167"/>
                <a:gd name="connsiteX0" fmla="*/ 0 w 487339"/>
                <a:gd name="connsiteY0" fmla="*/ 542167 h 542167"/>
                <a:gd name="connsiteX1" fmla="*/ 25758 w 487339"/>
                <a:gd name="connsiteY1" fmla="*/ 265271 h 542167"/>
                <a:gd name="connsiteX2" fmla="*/ 19318 w 487339"/>
                <a:gd name="connsiteY2" fmla="*/ 33451 h 542167"/>
                <a:gd name="connsiteX3" fmla="*/ 425003 w 487339"/>
                <a:gd name="connsiteY3" fmla="*/ 7693 h 542167"/>
                <a:gd name="connsiteX4" fmla="*/ 399245 w 487339"/>
                <a:gd name="connsiteY4" fmla="*/ 181558 h 542167"/>
                <a:gd name="connsiteX5" fmla="*/ 470079 w 487339"/>
                <a:gd name="connsiteY5" fmla="*/ 316786 h 542167"/>
                <a:gd name="connsiteX6" fmla="*/ 25758 w 487339"/>
                <a:gd name="connsiteY6" fmla="*/ 355423 h 542167"/>
                <a:gd name="connsiteX0" fmla="*/ 0 w 487339"/>
                <a:gd name="connsiteY0" fmla="*/ 542167 h 542167"/>
                <a:gd name="connsiteX1" fmla="*/ 25758 w 487339"/>
                <a:gd name="connsiteY1" fmla="*/ 265271 h 542167"/>
                <a:gd name="connsiteX2" fmla="*/ 19318 w 487339"/>
                <a:gd name="connsiteY2" fmla="*/ 33451 h 542167"/>
                <a:gd name="connsiteX3" fmla="*/ 425003 w 487339"/>
                <a:gd name="connsiteY3" fmla="*/ 7693 h 542167"/>
                <a:gd name="connsiteX4" fmla="*/ 399245 w 487339"/>
                <a:gd name="connsiteY4" fmla="*/ 181558 h 542167"/>
                <a:gd name="connsiteX5" fmla="*/ 470079 w 487339"/>
                <a:gd name="connsiteY5" fmla="*/ 316786 h 542167"/>
                <a:gd name="connsiteX6" fmla="*/ 25758 w 487339"/>
                <a:gd name="connsiteY6" fmla="*/ 355423 h 542167"/>
                <a:gd name="connsiteX0" fmla="*/ 0 w 487339"/>
                <a:gd name="connsiteY0" fmla="*/ 547114 h 547114"/>
                <a:gd name="connsiteX1" fmla="*/ 25758 w 487339"/>
                <a:gd name="connsiteY1" fmla="*/ 270218 h 547114"/>
                <a:gd name="connsiteX2" fmla="*/ 0 w 487339"/>
                <a:gd name="connsiteY2" fmla="*/ 19080 h 547114"/>
                <a:gd name="connsiteX3" fmla="*/ 425003 w 487339"/>
                <a:gd name="connsiteY3" fmla="*/ 12640 h 547114"/>
                <a:gd name="connsiteX4" fmla="*/ 399245 w 487339"/>
                <a:gd name="connsiteY4" fmla="*/ 186505 h 547114"/>
                <a:gd name="connsiteX5" fmla="*/ 470079 w 487339"/>
                <a:gd name="connsiteY5" fmla="*/ 321733 h 547114"/>
                <a:gd name="connsiteX6" fmla="*/ 25758 w 487339"/>
                <a:gd name="connsiteY6" fmla="*/ 360370 h 547114"/>
                <a:gd name="connsiteX0" fmla="*/ 31481 w 518820"/>
                <a:gd name="connsiteY0" fmla="*/ 576837 h 576837"/>
                <a:gd name="connsiteX1" fmla="*/ 31481 w 518820"/>
                <a:gd name="connsiteY1" fmla="*/ 48803 h 576837"/>
                <a:gd name="connsiteX2" fmla="*/ 456484 w 518820"/>
                <a:gd name="connsiteY2" fmla="*/ 42363 h 576837"/>
                <a:gd name="connsiteX3" fmla="*/ 430726 w 518820"/>
                <a:gd name="connsiteY3" fmla="*/ 216228 h 576837"/>
                <a:gd name="connsiteX4" fmla="*/ 501560 w 518820"/>
                <a:gd name="connsiteY4" fmla="*/ 351456 h 576837"/>
                <a:gd name="connsiteX5" fmla="*/ 57239 w 518820"/>
                <a:gd name="connsiteY5" fmla="*/ 390093 h 576837"/>
                <a:gd name="connsiteX0" fmla="*/ 46469 w 514490"/>
                <a:gd name="connsiteY0" fmla="*/ 654110 h 654110"/>
                <a:gd name="connsiteX1" fmla="*/ 27151 w 514490"/>
                <a:gd name="connsiteY1" fmla="*/ 48803 h 654110"/>
                <a:gd name="connsiteX2" fmla="*/ 452154 w 514490"/>
                <a:gd name="connsiteY2" fmla="*/ 42363 h 654110"/>
                <a:gd name="connsiteX3" fmla="*/ 426396 w 514490"/>
                <a:gd name="connsiteY3" fmla="*/ 216228 h 654110"/>
                <a:gd name="connsiteX4" fmla="*/ 497230 w 514490"/>
                <a:gd name="connsiteY4" fmla="*/ 351456 h 654110"/>
                <a:gd name="connsiteX5" fmla="*/ 52909 w 514490"/>
                <a:gd name="connsiteY5" fmla="*/ 390093 h 654110"/>
                <a:gd name="connsiteX0" fmla="*/ 57060 w 512202"/>
                <a:gd name="connsiteY0" fmla="*/ 673429 h 673429"/>
                <a:gd name="connsiteX1" fmla="*/ 24863 w 512202"/>
                <a:gd name="connsiteY1" fmla="*/ 48803 h 673429"/>
                <a:gd name="connsiteX2" fmla="*/ 449866 w 512202"/>
                <a:gd name="connsiteY2" fmla="*/ 42363 h 673429"/>
                <a:gd name="connsiteX3" fmla="*/ 424108 w 512202"/>
                <a:gd name="connsiteY3" fmla="*/ 216228 h 673429"/>
                <a:gd name="connsiteX4" fmla="*/ 494942 w 512202"/>
                <a:gd name="connsiteY4" fmla="*/ 351456 h 673429"/>
                <a:gd name="connsiteX5" fmla="*/ 50621 w 512202"/>
                <a:gd name="connsiteY5" fmla="*/ 390093 h 673429"/>
                <a:gd name="connsiteX0" fmla="*/ 68004 w 510267"/>
                <a:gd name="connsiteY0" fmla="*/ 660550 h 660550"/>
                <a:gd name="connsiteX1" fmla="*/ 22928 w 510267"/>
                <a:gd name="connsiteY1" fmla="*/ 48803 h 660550"/>
                <a:gd name="connsiteX2" fmla="*/ 447931 w 510267"/>
                <a:gd name="connsiteY2" fmla="*/ 42363 h 660550"/>
                <a:gd name="connsiteX3" fmla="*/ 422173 w 510267"/>
                <a:gd name="connsiteY3" fmla="*/ 216228 h 660550"/>
                <a:gd name="connsiteX4" fmla="*/ 493007 w 510267"/>
                <a:gd name="connsiteY4" fmla="*/ 351456 h 660550"/>
                <a:gd name="connsiteX5" fmla="*/ 48686 w 510267"/>
                <a:gd name="connsiteY5" fmla="*/ 390093 h 660550"/>
                <a:gd name="connsiteX0" fmla="*/ 68004 w 510267"/>
                <a:gd name="connsiteY0" fmla="*/ 641946 h 641946"/>
                <a:gd name="connsiteX1" fmla="*/ 22928 w 510267"/>
                <a:gd name="connsiteY1" fmla="*/ 30199 h 641946"/>
                <a:gd name="connsiteX2" fmla="*/ 447931 w 510267"/>
                <a:gd name="connsiteY2" fmla="*/ 23759 h 641946"/>
                <a:gd name="connsiteX3" fmla="*/ 422173 w 510267"/>
                <a:gd name="connsiteY3" fmla="*/ 197624 h 641946"/>
                <a:gd name="connsiteX4" fmla="*/ 493007 w 510267"/>
                <a:gd name="connsiteY4" fmla="*/ 332852 h 641946"/>
                <a:gd name="connsiteX5" fmla="*/ 48686 w 510267"/>
                <a:gd name="connsiteY5" fmla="*/ 371489 h 641946"/>
                <a:gd name="connsiteX0" fmla="*/ 50716 w 492979"/>
                <a:gd name="connsiteY0" fmla="*/ 641946 h 641946"/>
                <a:gd name="connsiteX1" fmla="*/ 5640 w 492979"/>
                <a:gd name="connsiteY1" fmla="*/ 30199 h 641946"/>
                <a:gd name="connsiteX2" fmla="*/ 430643 w 492979"/>
                <a:gd name="connsiteY2" fmla="*/ 23759 h 641946"/>
                <a:gd name="connsiteX3" fmla="*/ 404885 w 492979"/>
                <a:gd name="connsiteY3" fmla="*/ 197624 h 641946"/>
                <a:gd name="connsiteX4" fmla="*/ 475719 w 492979"/>
                <a:gd name="connsiteY4" fmla="*/ 332852 h 641946"/>
                <a:gd name="connsiteX5" fmla="*/ 31398 w 492979"/>
                <a:gd name="connsiteY5" fmla="*/ 371489 h 641946"/>
                <a:gd name="connsiteX0" fmla="*/ 50716 w 492352"/>
                <a:gd name="connsiteY0" fmla="*/ 641946 h 641946"/>
                <a:gd name="connsiteX1" fmla="*/ 5640 w 492352"/>
                <a:gd name="connsiteY1" fmla="*/ 30199 h 641946"/>
                <a:gd name="connsiteX2" fmla="*/ 430643 w 492352"/>
                <a:gd name="connsiteY2" fmla="*/ 23759 h 641946"/>
                <a:gd name="connsiteX3" fmla="*/ 404885 w 492352"/>
                <a:gd name="connsiteY3" fmla="*/ 197624 h 641946"/>
                <a:gd name="connsiteX4" fmla="*/ 475719 w 492352"/>
                <a:gd name="connsiteY4" fmla="*/ 332852 h 641946"/>
                <a:gd name="connsiteX5" fmla="*/ 41271 w 492352"/>
                <a:gd name="connsiteY5" fmla="*/ 414063 h 641946"/>
                <a:gd name="connsiteX0" fmla="*/ 50716 w 492352"/>
                <a:gd name="connsiteY0" fmla="*/ 641946 h 641946"/>
                <a:gd name="connsiteX1" fmla="*/ 5640 w 492352"/>
                <a:gd name="connsiteY1" fmla="*/ 30199 h 641946"/>
                <a:gd name="connsiteX2" fmla="*/ 430643 w 492352"/>
                <a:gd name="connsiteY2" fmla="*/ 23759 h 641946"/>
                <a:gd name="connsiteX3" fmla="*/ 404885 w 492352"/>
                <a:gd name="connsiteY3" fmla="*/ 197624 h 641946"/>
                <a:gd name="connsiteX4" fmla="*/ 475719 w 492352"/>
                <a:gd name="connsiteY4" fmla="*/ 375427 h 641946"/>
                <a:gd name="connsiteX5" fmla="*/ 41271 w 492352"/>
                <a:gd name="connsiteY5" fmla="*/ 414063 h 641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92352" h="641946">
                  <a:moveTo>
                    <a:pt x="50716" y="641946"/>
                  </a:moveTo>
                  <a:cubicBezTo>
                    <a:pt x="50716" y="531939"/>
                    <a:pt x="-20118" y="80641"/>
                    <a:pt x="5640" y="30199"/>
                  </a:cubicBezTo>
                  <a:cubicBezTo>
                    <a:pt x="18519" y="-13804"/>
                    <a:pt x="364102" y="-4145"/>
                    <a:pt x="430643" y="23759"/>
                  </a:cubicBezTo>
                  <a:cubicBezTo>
                    <a:pt x="497184" y="51663"/>
                    <a:pt x="397372" y="139013"/>
                    <a:pt x="404885" y="197624"/>
                  </a:cubicBezTo>
                  <a:cubicBezTo>
                    <a:pt x="412398" y="256235"/>
                    <a:pt x="536321" y="339354"/>
                    <a:pt x="475719" y="375427"/>
                  </a:cubicBezTo>
                  <a:cubicBezTo>
                    <a:pt x="415117" y="411500"/>
                    <a:pt x="232307" y="409233"/>
                    <a:pt x="41271" y="414063"/>
                  </a:cubicBezTo>
                </a:path>
              </a:pathLst>
            </a:custGeom>
            <a:noFill/>
            <a:ln w="25400" cap="rnd">
              <a:solidFill>
                <a:srgbClr val="697DA9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  <p:sp>
          <p:nvSpPr>
            <p:cNvPr id="112" name="任意多边形 111"/>
            <p:cNvSpPr/>
            <p:nvPr/>
          </p:nvSpPr>
          <p:spPr>
            <a:xfrm>
              <a:off x="5022041" y="2580739"/>
              <a:ext cx="109554" cy="710185"/>
            </a:xfrm>
            <a:custGeom>
              <a:avLst/>
              <a:gdLst>
                <a:gd name="connsiteX0" fmla="*/ 112017 w 112017"/>
                <a:gd name="connsiteY0" fmla="*/ 696729 h 767654"/>
                <a:gd name="connsiteX1" fmla="*/ 45342 w 112017"/>
                <a:gd name="connsiteY1" fmla="*/ 708636 h 767654"/>
                <a:gd name="connsiteX2" fmla="*/ 98 w 112017"/>
                <a:gd name="connsiteY2" fmla="*/ 56173 h 767654"/>
                <a:gd name="connsiteX3" fmla="*/ 57248 w 112017"/>
                <a:gd name="connsiteY3" fmla="*/ 77604 h 767654"/>
                <a:gd name="connsiteX0" fmla="*/ 119143 w 119143"/>
                <a:gd name="connsiteY0" fmla="*/ 652894 h 717346"/>
                <a:gd name="connsiteX1" fmla="*/ 52468 w 119143"/>
                <a:gd name="connsiteY1" fmla="*/ 664801 h 717346"/>
                <a:gd name="connsiteX2" fmla="*/ 81 w 119143"/>
                <a:gd name="connsiteY2" fmla="*/ 102825 h 717346"/>
                <a:gd name="connsiteX3" fmla="*/ 64374 w 119143"/>
                <a:gd name="connsiteY3" fmla="*/ 33769 h 717346"/>
                <a:gd name="connsiteX0" fmla="*/ 109642 w 109642"/>
                <a:gd name="connsiteY0" fmla="*/ 650888 h 714832"/>
                <a:gd name="connsiteX1" fmla="*/ 42967 w 109642"/>
                <a:gd name="connsiteY1" fmla="*/ 662795 h 714832"/>
                <a:gd name="connsiteX2" fmla="*/ 105 w 109642"/>
                <a:gd name="connsiteY2" fmla="*/ 107963 h 714832"/>
                <a:gd name="connsiteX3" fmla="*/ 54873 w 109642"/>
                <a:gd name="connsiteY3" fmla="*/ 31763 h 714832"/>
                <a:gd name="connsiteX0" fmla="*/ 109554 w 109554"/>
                <a:gd name="connsiteY0" fmla="*/ 650616 h 710185"/>
                <a:gd name="connsiteX1" fmla="*/ 59548 w 109554"/>
                <a:gd name="connsiteY1" fmla="*/ 655379 h 710185"/>
                <a:gd name="connsiteX2" fmla="*/ 17 w 109554"/>
                <a:gd name="connsiteY2" fmla="*/ 107691 h 710185"/>
                <a:gd name="connsiteX3" fmla="*/ 54785 w 109554"/>
                <a:gd name="connsiteY3" fmla="*/ 31491 h 710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54" h="710185">
                  <a:moveTo>
                    <a:pt x="109554" y="650616"/>
                  </a:moveTo>
                  <a:cubicBezTo>
                    <a:pt x="85543" y="709949"/>
                    <a:pt x="77804" y="745866"/>
                    <a:pt x="59548" y="655379"/>
                  </a:cubicBezTo>
                  <a:cubicBezTo>
                    <a:pt x="41292" y="564892"/>
                    <a:pt x="811" y="211672"/>
                    <a:pt x="17" y="107691"/>
                  </a:cubicBezTo>
                  <a:cubicBezTo>
                    <a:pt x="-777" y="3710"/>
                    <a:pt x="27202" y="-31811"/>
                    <a:pt x="54785" y="31491"/>
                  </a:cubicBezTo>
                </a:path>
              </a:pathLst>
            </a:custGeom>
            <a:noFill/>
            <a:ln w="25400" cap="rnd">
              <a:solidFill>
                <a:srgbClr val="697DA9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</p:grpSp>
      <p:grpSp>
        <p:nvGrpSpPr>
          <p:cNvPr id="113" name="组合 112"/>
          <p:cNvGrpSpPr/>
          <p:nvPr/>
        </p:nvGrpSpPr>
        <p:grpSpPr>
          <a:xfrm>
            <a:off x="11328628" y="3378162"/>
            <a:ext cx="514197" cy="445077"/>
            <a:chOff x="5690320" y="3267617"/>
            <a:chExt cx="794412" cy="687626"/>
          </a:xfrm>
        </p:grpSpPr>
        <p:sp>
          <p:nvSpPr>
            <p:cNvPr id="114" name="任意多边形 113"/>
            <p:cNvSpPr/>
            <p:nvPr/>
          </p:nvSpPr>
          <p:spPr>
            <a:xfrm>
              <a:off x="5690320" y="3267617"/>
              <a:ext cx="686763" cy="661661"/>
            </a:xfrm>
            <a:custGeom>
              <a:avLst/>
              <a:gdLst>
                <a:gd name="connsiteX0" fmla="*/ 469 w 730791"/>
                <a:gd name="connsiteY0" fmla="*/ 434813 h 666010"/>
                <a:gd name="connsiteX1" fmla="*/ 297649 w 730791"/>
                <a:gd name="connsiteY1" fmla="*/ 91913 h 666010"/>
                <a:gd name="connsiteX2" fmla="*/ 651979 w 730791"/>
                <a:gd name="connsiteY2" fmla="*/ 11903 h 666010"/>
                <a:gd name="connsiteX3" fmla="*/ 709129 w 730791"/>
                <a:gd name="connsiteY3" fmla="*/ 297653 h 666010"/>
                <a:gd name="connsiteX4" fmla="*/ 366229 w 730791"/>
                <a:gd name="connsiteY4" fmla="*/ 663413 h 666010"/>
                <a:gd name="connsiteX5" fmla="*/ 469 w 730791"/>
                <a:gd name="connsiteY5" fmla="*/ 434813 h 666010"/>
                <a:gd name="connsiteX0" fmla="*/ 469 w 730791"/>
                <a:gd name="connsiteY0" fmla="*/ 434813 h 666010"/>
                <a:gd name="connsiteX1" fmla="*/ 297649 w 730791"/>
                <a:gd name="connsiteY1" fmla="*/ 91913 h 666010"/>
                <a:gd name="connsiteX2" fmla="*/ 651979 w 730791"/>
                <a:gd name="connsiteY2" fmla="*/ 11903 h 666010"/>
                <a:gd name="connsiteX3" fmla="*/ 709129 w 730791"/>
                <a:gd name="connsiteY3" fmla="*/ 297653 h 666010"/>
                <a:gd name="connsiteX4" fmla="*/ 366229 w 730791"/>
                <a:gd name="connsiteY4" fmla="*/ 663413 h 666010"/>
                <a:gd name="connsiteX5" fmla="*/ 469 w 730791"/>
                <a:gd name="connsiteY5" fmla="*/ 434813 h 666010"/>
                <a:gd name="connsiteX0" fmla="*/ 469 w 730791"/>
                <a:gd name="connsiteY0" fmla="*/ 433464 h 664661"/>
                <a:gd name="connsiteX1" fmla="*/ 297649 w 730791"/>
                <a:gd name="connsiteY1" fmla="*/ 90564 h 664661"/>
                <a:gd name="connsiteX2" fmla="*/ 651979 w 730791"/>
                <a:gd name="connsiteY2" fmla="*/ 10554 h 664661"/>
                <a:gd name="connsiteX3" fmla="*/ 709129 w 730791"/>
                <a:gd name="connsiteY3" fmla="*/ 296304 h 664661"/>
                <a:gd name="connsiteX4" fmla="*/ 366229 w 730791"/>
                <a:gd name="connsiteY4" fmla="*/ 662064 h 664661"/>
                <a:gd name="connsiteX5" fmla="*/ 469 w 730791"/>
                <a:gd name="connsiteY5" fmla="*/ 433464 h 664661"/>
                <a:gd name="connsiteX0" fmla="*/ 469 w 730791"/>
                <a:gd name="connsiteY0" fmla="*/ 433464 h 664661"/>
                <a:gd name="connsiteX1" fmla="*/ 297649 w 730791"/>
                <a:gd name="connsiteY1" fmla="*/ 90564 h 664661"/>
                <a:gd name="connsiteX2" fmla="*/ 651979 w 730791"/>
                <a:gd name="connsiteY2" fmla="*/ 10554 h 664661"/>
                <a:gd name="connsiteX3" fmla="*/ 709129 w 730791"/>
                <a:gd name="connsiteY3" fmla="*/ 296304 h 664661"/>
                <a:gd name="connsiteX4" fmla="*/ 366229 w 730791"/>
                <a:gd name="connsiteY4" fmla="*/ 662064 h 664661"/>
                <a:gd name="connsiteX5" fmla="*/ 469 w 730791"/>
                <a:gd name="connsiteY5" fmla="*/ 433464 h 664661"/>
                <a:gd name="connsiteX0" fmla="*/ 469 w 710653"/>
                <a:gd name="connsiteY0" fmla="*/ 433464 h 664661"/>
                <a:gd name="connsiteX1" fmla="*/ 297649 w 710653"/>
                <a:gd name="connsiteY1" fmla="*/ 90564 h 664661"/>
                <a:gd name="connsiteX2" fmla="*/ 651979 w 710653"/>
                <a:gd name="connsiteY2" fmla="*/ 10554 h 664661"/>
                <a:gd name="connsiteX3" fmla="*/ 709129 w 710653"/>
                <a:gd name="connsiteY3" fmla="*/ 296304 h 664661"/>
                <a:gd name="connsiteX4" fmla="*/ 366229 w 710653"/>
                <a:gd name="connsiteY4" fmla="*/ 662064 h 664661"/>
                <a:gd name="connsiteX5" fmla="*/ 469 w 710653"/>
                <a:gd name="connsiteY5" fmla="*/ 433464 h 664661"/>
                <a:gd name="connsiteX0" fmla="*/ 469 w 710653"/>
                <a:gd name="connsiteY0" fmla="*/ 433464 h 664661"/>
                <a:gd name="connsiteX1" fmla="*/ 297649 w 710653"/>
                <a:gd name="connsiteY1" fmla="*/ 90564 h 664661"/>
                <a:gd name="connsiteX2" fmla="*/ 651979 w 710653"/>
                <a:gd name="connsiteY2" fmla="*/ 10554 h 664661"/>
                <a:gd name="connsiteX3" fmla="*/ 709129 w 710653"/>
                <a:gd name="connsiteY3" fmla="*/ 296304 h 664661"/>
                <a:gd name="connsiteX4" fmla="*/ 366229 w 710653"/>
                <a:gd name="connsiteY4" fmla="*/ 662064 h 664661"/>
                <a:gd name="connsiteX5" fmla="*/ 469 w 710653"/>
                <a:gd name="connsiteY5" fmla="*/ 433464 h 664661"/>
                <a:gd name="connsiteX0" fmla="*/ 469 w 710653"/>
                <a:gd name="connsiteY0" fmla="*/ 433464 h 664661"/>
                <a:gd name="connsiteX1" fmla="*/ 297649 w 710653"/>
                <a:gd name="connsiteY1" fmla="*/ 90564 h 664661"/>
                <a:gd name="connsiteX2" fmla="*/ 651979 w 710653"/>
                <a:gd name="connsiteY2" fmla="*/ 10554 h 664661"/>
                <a:gd name="connsiteX3" fmla="*/ 709129 w 710653"/>
                <a:gd name="connsiteY3" fmla="*/ 296304 h 664661"/>
                <a:gd name="connsiteX4" fmla="*/ 366229 w 710653"/>
                <a:gd name="connsiteY4" fmla="*/ 662064 h 664661"/>
                <a:gd name="connsiteX5" fmla="*/ 469 w 710653"/>
                <a:gd name="connsiteY5" fmla="*/ 433464 h 664661"/>
                <a:gd name="connsiteX0" fmla="*/ 531 w 710817"/>
                <a:gd name="connsiteY0" fmla="*/ 438731 h 669984"/>
                <a:gd name="connsiteX1" fmla="*/ 293803 w 710817"/>
                <a:gd name="connsiteY1" fmla="*/ 72385 h 669984"/>
                <a:gd name="connsiteX2" fmla="*/ 652041 w 710817"/>
                <a:gd name="connsiteY2" fmla="*/ 15821 h 669984"/>
                <a:gd name="connsiteX3" fmla="*/ 709191 w 710817"/>
                <a:gd name="connsiteY3" fmla="*/ 301571 h 669984"/>
                <a:gd name="connsiteX4" fmla="*/ 366291 w 710817"/>
                <a:gd name="connsiteY4" fmla="*/ 667331 h 669984"/>
                <a:gd name="connsiteX5" fmla="*/ 531 w 710817"/>
                <a:gd name="connsiteY5" fmla="*/ 438731 h 669984"/>
                <a:gd name="connsiteX0" fmla="*/ 531 w 709332"/>
                <a:gd name="connsiteY0" fmla="*/ 431937 h 663190"/>
                <a:gd name="connsiteX1" fmla="*/ 293803 w 709332"/>
                <a:gd name="connsiteY1" fmla="*/ 65591 h 663190"/>
                <a:gd name="connsiteX2" fmla="*/ 652041 w 709332"/>
                <a:gd name="connsiteY2" fmla="*/ 9027 h 663190"/>
                <a:gd name="connsiteX3" fmla="*/ 709191 w 709332"/>
                <a:gd name="connsiteY3" fmla="*/ 294777 h 663190"/>
                <a:gd name="connsiteX4" fmla="*/ 366291 w 709332"/>
                <a:gd name="connsiteY4" fmla="*/ 660537 h 663190"/>
                <a:gd name="connsiteX5" fmla="*/ 531 w 709332"/>
                <a:gd name="connsiteY5" fmla="*/ 431937 h 663190"/>
                <a:gd name="connsiteX0" fmla="*/ 531 w 701684"/>
                <a:gd name="connsiteY0" fmla="*/ 440728 h 670878"/>
                <a:gd name="connsiteX1" fmla="*/ 293803 w 701684"/>
                <a:gd name="connsiteY1" fmla="*/ 74382 h 670878"/>
                <a:gd name="connsiteX2" fmla="*/ 652041 w 701684"/>
                <a:gd name="connsiteY2" fmla="*/ 17818 h 670878"/>
                <a:gd name="connsiteX3" fmla="*/ 697468 w 701684"/>
                <a:gd name="connsiteY3" fmla="*/ 330922 h 670878"/>
                <a:gd name="connsiteX4" fmla="*/ 366291 w 701684"/>
                <a:gd name="connsiteY4" fmla="*/ 669328 h 670878"/>
                <a:gd name="connsiteX5" fmla="*/ 531 w 701684"/>
                <a:gd name="connsiteY5" fmla="*/ 440728 h 670878"/>
                <a:gd name="connsiteX0" fmla="*/ 531 w 698454"/>
                <a:gd name="connsiteY0" fmla="*/ 432217 h 662367"/>
                <a:gd name="connsiteX1" fmla="*/ 293803 w 698454"/>
                <a:gd name="connsiteY1" fmla="*/ 65871 h 662367"/>
                <a:gd name="connsiteX2" fmla="*/ 652041 w 698454"/>
                <a:gd name="connsiteY2" fmla="*/ 9307 h 662367"/>
                <a:gd name="connsiteX3" fmla="*/ 697468 w 698454"/>
                <a:gd name="connsiteY3" fmla="*/ 322411 h 662367"/>
                <a:gd name="connsiteX4" fmla="*/ 366291 w 698454"/>
                <a:gd name="connsiteY4" fmla="*/ 660817 h 662367"/>
                <a:gd name="connsiteX5" fmla="*/ 531 w 698454"/>
                <a:gd name="connsiteY5" fmla="*/ 432217 h 662367"/>
                <a:gd name="connsiteX0" fmla="*/ 531 w 698454"/>
                <a:gd name="connsiteY0" fmla="*/ 432217 h 661046"/>
                <a:gd name="connsiteX1" fmla="*/ 293803 w 698454"/>
                <a:gd name="connsiteY1" fmla="*/ 65871 h 661046"/>
                <a:gd name="connsiteX2" fmla="*/ 652041 w 698454"/>
                <a:gd name="connsiteY2" fmla="*/ 9307 h 661046"/>
                <a:gd name="connsiteX3" fmla="*/ 697468 w 698454"/>
                <a:gd name="connsiteY3" fmla="*/ 322411 h 661046"/>
                <a:gd name="connsiteX4" fmla="*/ 366291 w 698454"/>
                <a:gd name="connsiteY4" fmla="*/ 660817 h 661046"/>
                <a:gd name="connsiteX5" fmla="*/ 531 w 698454"/>
                <a:gd name="connsiteY5" fmla="*/ 432217 h 661046"/>
                <a:gd name="connsiteX0" fmla="*/ 531 w 698454"/>
                <a:gd name="connsiteY0" fmla="*/ 432217 h 660989"/>
                <a:gd name="connsiteX1" fmla="*/ 293803 w 698454"/>
                <a:gd name="connsiteY1" fmla="*/ 65871 h 660989"/>
                <a:gd name="connsiteX2" fmla="*/ 652041 w 698454"/>
                <a:gd name="connsiteY2" fmla="*/ 9307 h 660989"/>
                <a:gd name="connsiteX3" fmla="*/ 697468 w 698454"/>
                <a:gd name="connsiteY3" fmla="*/ 322411 h 660989"/>
                <a:gd name="connsiteX4" fmla="*/ 366291 w 698454"/>
                <a:gd name="connsiteY4" fmla="*/ 660817 h 660989"/>
                <a:gd name="connsiteX5" fmla="*/ 531 w 698454"/>
                <a:gd name="connsiteY5" fmla="*/ 432217 h 660989"/>
                <a:gd name="connsiteX0" fmla="*/ 600 w 675077"/>
                <a:gd name="connsiteY0" fmla="*/ 420494 h 661744"/>
                <a:gd name="connsiteX1" fmla="*/ 270426 w 675077"/>
                <a:gd name="connsiteY1" fmla="*/ 65871 h 661744"/>
                <a:gd name="connsiteX2" fmla="*/ 628664 w 675077"/>
                <a:gd name="connsiteY2" fmla="*/ 9307 h 661744"/>
                <a:gd name="connsiteX3" fmla="*/ 674091 w 675077"/>
                <a:gd name="connsiteY3" fmla="*/ 322411 h 661744"/>
                <a:gd name="connsiteX4" fmla="*/ 342914 w 675077"/>
                <a:gd name="connsiteY4" fmla="*/ 660817 h 661744"/>
                <a:gd name="connsiteX5" fmla="*/ 600 w 675077"/>
                <a:gd name="connsiteY5" fmla="*/ 420494 h 661744"/>
                <a:gd name="connsiteX0" fmla="*/ 563 w 686763"/>
                <a:gd name="connsiteY0" fmla="*/ 416587 h 661661"/>
                <a:gd name="connsiteX1" fmla="*/ 282112 w 686763"/>
                <a:gd name="connsiteY1" fmla="*/ 65871 h 661661"/>
                <a:gd name="connsiteX2" fmla="*/ 640350 w 686763"/>
                <a:gd name="connsiteY2" fmla="*/ 9307 h 661661"/>
                <a:gd name="connsiteX3" fmla="*/ 685777 w 686763"/>
                <a:gd name="connsiteY3" fmla="*/ 322411 h 661661"/>
                <a:gd name="connsiteX4" fmla="*/ 354600 w 686763"/>
                <a:gd name="connsiteY4" fmla="*/ 660817 h 661661"/>
                <a:gd name="connsiteX5" fmla="*/ 563 w 686763"/>
                <a:gd name="connsiteY5" fmla="*/ 416587 h 661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6763" h="661661">
                  <a:moveTo>
                    <a:pt x="563" y="416587"/>
                  </a:moveTo>
                  <a:cubicBezTo>
                    <a:pt x="-11518" y="364321"/>
                    <a:pt x="173527" y="136356"/>
                    <a:pt x="282112" y="65871"/>
                  </a:cubicBezTo>
                  <a:cubicBezTo>
                    <a:pt x="470707" y="6816"/>
                    <a:pt x="588704" y="-13911"/>
                    <a:pt x="640350" y="9307"/>
                  </a:cubicBezTo>
                  <a:cubicBezTo>
                    <a:pt x="691996" y="32525"/>
                    <a:pt x="687682" y="168106"/>
                    <a:pt x="685777" y="322411"/>
                  </a:cubicBezTo>
                  <a:cubicBezTo>
                    <a:pt x="638152" y="430996"/>
                    <a:pt x="468802" y="645121"/>
                    <a:pt x="354600" y="660817"/>
                  </a:cubicBezTo>
                  <a:cubicBezTo>
                    <a:pt x="240398" y="676513"/>
                    <a:pt x="12644" y="468853"/>
                    <a:pt x="563" y="416587"/>
                  </a:cubicBezTo>
                  <a:close/>
                </a:path>
              </a:pathLst>
            </a:custGeom>
            <a:noFill/>
            <a:ln w="25400" cap="rnd">
              <a:solidFill>
                <a:srgbClr val="697DA9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  <p:sp>
          <p:nvSpPr>
            <p:cNvPr id="115" name="任意多边形 114"/>
            <p:cNvSpPr/>
            <p:nvPr/>
          </p:nvSpPr>
          <p:spPr>
            <a:xfrm>
              <a:off x="5805065" y="3288003"/>
              <a:ext cx="679667" cy="667240"/>
            </a:xfrm>
            <a:custGeom>
              <a:avLst/>
              <a:gdLst>
                <a:gd name="connsiteX0" fmla="*/ 469 w 730791"/>
                <a:gd name="connsiteY0" fmla="*/ 434813 h 666010"/>
                <a:gd name="connsiteX1" fmla="*/ 297649 w 730791"/>
                <a:gd name="connsiteY1" fmla="*/ 91913 h 666010"/>
                <a:gd name="connsiteX2" fmla="*/ 651979 w 730791"/>
                <a:gd name="connsiteY2" fmla="*/ 11903 h 666010"/>
                <a:gd name="connsiteX3" fmla="*/ 709129 w 730791"/>
                <a:gd name="connsiteY3" fmla="*/ 297653 h 666010"/>
                <a:gd name="connsiteX4" fmla="*/ 366229 w 730791"/>
                <a:gd name="connsiteY4" fmla="*/ 663413 h 666010"/>
                <a:gd name="connsiteX5" fmla="*/ 469 w 730791"/>
                <a:gd name="connsiteY5" fmla="*/ 434813 h 666010"/>
                <a:gd name="connsiteX0" fmla="*/ 469 w 730791"/>
                <a:gd name="connsiteY0" fmla="*/ 434813 h 666010"/>
                <a:gd name="connsiteX1" fmla="*/ 297649 w 730791"/>
                <a:gd name="connsiteY1" fmla="*/ 91913 h 666010"/>
                <a:gd name="connsiteX2" fmla="*/ 651979 w 730791"/>
                <a:gd name="connsiteY2" fmla="*/ 11903 h 666010"/>
                <a:gd name="connsiteX3" fmla="*/ 709129 w 730791"/>
                <a:gd name="connsiteY3" fmla="*/ 297653 h 666010"/>
                <a:gd name="connsiteX4" fmla="*/ 366229 w 730791"/>
                <a:gd name="connsiteY4" fmla="*/ 663413 h 666010"/>
                <a:gd name="connsiteX5" fmla="*/ 469 w 730791"/>
                <a:gd name="connsiteY5" fmla="*/ 434813 h 666010"/>
                <a:gd name="connsiteX0" fmla="*/ 469 w 730791"/>
                <a:gd name="connsiteY0" fmla="*/ 433464 h 664661"/>
                <a:gd name="connsiteX1" fmla="*/ 297649 w 730791"/>
                <a:gd name="connsiteY1" fmla="*/ 90564 h 664661"/>
                <a:gd name="connsiteX2" fmla="*/ 651979 w 730791"/>
                <a:gd name="connsiteY2" fmla="*/ 10554 h 664661"/>
                <a:gd name="connsiteX3" fmla="*/ 709129 w 730791"/>
                <a:gd name="connsiteY3" fmla="*/ 296304 h 664661"/>
                <a:gd name="connsiteX4" fmla="*/ 366229 w 730791"/>
                <a:gd name="connsiteY4" fmla="*/ 662064 h 664661"/>
                <a:gd name="connsiteX5" fmla="*/ 469 w 730791"/>
                <a:gd name="connsiteY5" fmla="*/ 433464 h 664661"/>
                <a:gd name="connsiteX0" fmla="*/ 469 w 730791"/>
                <a:gd name="connsiteY0" fmla="*/ 433464 h 664661"/>
                <a:gd name="connsiteX1" fmla="*/ 297649 w 730791"/>
                <a:gd name="connsiteY1" fmla="*/ 90564 h 664661"/>
                <a:gd name="connsiteX2" fmla="*/ 651979 w 730791"/>
                <a:gd name="connsiteY2" fmla="*/ 10554 h 664661"/>
                <a:gd name="connsiteX3" fmla="*/ 709129 w 730791"/>
                <a:gd name="connsiteY3" fmla="*/ 296304 h 664661"/>
                <a:gd name="connsiteX4" fmla="*/ 366229 w 730791"/>
                <a:gd name="connsiteY4" fmla="*/ 662064 h 664661"/>
                <a:gd name="connsiteX5" fmla="*/ 469 w 730791"/>
                <a:gd name="connsiteY5" fmla="*/ 433464 h 664661"/>
                <a:gd name="connsiteX0" fmla="*/ 469 w 710653"/>
                <a:gd name="connsiteY0" fmla="*/ 433464 h 664661"/>
                <a:gd name="connsiteX1" fmla="*/ 297649 w 710653"/>
                <a:gd name="connsiteY1" fmla="*/ 90564 h 664661"/>
                <a:gd name="connsiteX2" fmla="*/ 651979 w 710653"/>
                <a:gd name="connsiteY2" fmla="*/ 10554 h 664661"/>
                <a:gd name="connsiteX3" fmla="*/ 709129 w 710653"/>
                <a:gd name="connsiteY3" fmla="*/ 296304 h 664661"/>
                <a:gd name="connsiteX4" fmla="*/ 366229 w 710653"/>
                <a:gd name="connsiteY4" fmla="*/ 662064 h 664661"/>
                <a:gd name="connsiteX5" fmla="*/ 469 w 710653"/>
                <a:gd name="connsiteY5" fmla="*/ 433464 h 664661"/>
                <a:gd name="connsiteX0" fmla="*/ 469 w 710653"/>
                <a:gd name="connsiteY0" fmla="*/ 433464 h 664661"/>
                <a:gd name="connsiteX1" fmla="*/ 297649 w 710653"/>
                <a:gd name="connsiteY1" fmla="*/ 90564 h 664661"/>
                <a:gd name="connsiteX2" fmla="*/ 651979 w 710653"/>
                <a:gd name="connsiteY2" fmla="*/ 10554 h 664661"/>
                <a:gd name="connsiteX3" fmla="*/ 709129 w 710653"/>
                <a:gd name="connsiteY3" fmla="*/ 296304 h 664661"/>
                <a:gd name="connsiteX4" fmla="*/ 366229 w 710653"/>
                <a:gd name="connsiteY4" fmla="*/ 662064 h 664661"/>
                <a:gd name="connsiteX5" fmla="*/ 469 w 710653"/>
                <a:gd name="connsiteY5" fmla="*/ 433464 h 664661"/>
                <a:gd name="connsiteX0" fmla="*/ 469 w 710653"/>
                <a:gd name="connsiteY0" fmla="*/ 433464 h 664661"/>
                <a:gd name="connsiteX1" fmla="*/ 297649 w 710653"/>
                <a:gd name="connsiteY1" fmla="*/ 90564 h 664661"/>
                <a:gd name="connsiteX2" fmla="*/ 651979 w 710653"/>
                <a:gd name="connsiteY2" fmla="*/ 10554 h 664661"/>
                <a:gd name="connsiteX3" fmla="*/ 709129 w 710653"/>
                <a:gd name="connsiteY3" fmla="*/ 296304 h 664661"/>
                <a:gd name="connsiteX4" fmla="*/ 366229 w 710653"/>
                <a:gd name="connsiteY4" fmla="*/ 662064 h 664661"/>
                <a:gd name="connsiteX5" fmla="*/ 469 w 710653"/>
                <a:gd name="connsiteY5" fmla="*/ 433464 h 664661"/>
                <a:gd name="connsiteX0" fmla="*/ 531 w 710817"/>
                <a:gd name="connsiteY0" fmla="*/ 438731 h 669984"/>
                <a:gd name="connsiteX1" fmla="*/ 293803 w 710817"/>
                <a:gd name="connsiteY1" fmla="*/ 72385 h 669984"/>
                <a:gd name="connsiteX2" fmla="*/ 652041 w 710817"/>
                <a:gd name="connsiteY2" fmla="*/ 15821 h 669984"/>
                <a:gd name="connsiteX3" fmla="*/ 709191 w 710817"/>
                <a:gd name="connsiteY3" fmla="*/ 301571 h 669984"/>
                <a:gd name="connsiteX4" fmla="*/ 366291 w 710817"/>
                <a:gd name="connsiteY4" fmla="*/ 667331 h 669984"/>
                <a:gd name="connsiteX5" fmla="*/ 531 w 710817"/>
                <a:gd name="connsiteY5" fmla="*/ 438731 h 669984"/>
                <a:gd name="connsiteX0" fmla="*/ 531 w 709332"/>
                <a:gd name="connsiteY0" fmla="*/ 431937 h 663190"/>
                <a:gd name="connsiteX1" fmla="*/ 293803 w 709332"/>
                <a:gd name="connsiteY1" fmla="*/ 65591 h 663190"/>
                <a:gd name="connsiteX2" fmla="*/ 652041 w 709332"/>
                <a:gd name="connsiteY2" fmla="*/ 9027 h 663190"/>
                <a:gd name="connsiteX3" fmla="*/ 709191 w 709332"/>
                <a:gd name="connsiteY3" fmla="*/ 294777 h 663190"/>
                <a:gd name="connsiteX4" fmla="*/ 366291 w 709332"/>
                <a:gd name="connsiteY4" fmla="*/ 660537 h 663190"/>
                <a:gd name="connsiteX5" fmla="*/ 531 w 709332"/>
                <a:gd name="connsiteY5" fmla="*/ 431937 h 663190"/>
                <a:gd name="connsiteX0" fmla="*/ 531 w 701684"/>
                <a:gd name="connsiteY0" fmla="*/ 440728 h 670878"/>
                <a:gd name="connsiteX1" fmla="*/ 293803 w 701684"/>
                <a:gd name="connsiteY1" fmla="*/ 74382 h 670878"/>
                <a:gd name="connsiteX2" fmla="*/ 652041 w 701684"/>
                <a:gd name="connsiteY2" fmla="*/ 17818 h 670878"/>
                <a:gd name="connsiteX3" fmla="*/ 697468 w 701684"/>
                <a:gd name="connsiteY3" fmla="*/ 330922 h 670878"/>
                <a:gd name="connsiteX4" fmla="*/ 366291 w 701684"/>
                <a:gd name="connsiteY4" fmla="*/ 669328 h 670878"/>
                <a:gd name="connsiteX5" fmla="*/ 531 w 701684"/>
                <a:gd name="connsiteY5" fmla="*/ 440728 h 670878"/>
                <a:gd name="connsiteX0" fmla="*/ 531 w 698454"/>
                <a:gd name="connsiteY0" fmla="*/ 432217 h 662367"/>
                <a:gd name="connsiteX1" fmla="*/ 293803 w 698454"/>
                <a:gd name="connsiteY1" fmla="*/ 65871 h 662367"/>
                <a:gd name="connsiteX2" fmla="*/ 652041 w 698454"/>
                <a:gd name="connsiteY2" fmla="*/ 9307 h 662367"/>
                <a:gd name="connsiteX3" fmla="*/ 697468 w 698454"/>
                <a:gd name="connsiteY3" fmla="*/ 322411 h 662367"/>
                <a:gd name="connsiteX4" fmla="*/ 366291 w 698454"/>
                <a:gd name="connsiteY4" fmla="*/ 660817 h 662367"/>
                <a:gd name="connsiteX5" fmla="*/ 531 w 698454"/>
                <a:gd name="connsiteY5" fmla="*/ 432217 h 662367"/>
                <a:gd name="connsiteX0" fmla="*/ 531 w 698454"/>
                <a:gd name="connsiteY0" fmla="*/ 432217 h 661046"/>
                <a:gd name="connsiteX1" fmla="*/ 293803 w 698454"/>
                <a:gd name="connsiteY1" fmla="*/ 65871 h 661046"/>
                <a:gd name="connsiteX2" fmla="*/ 652041 w 698454"/>
                <a:gd name="connsiteY2" fmla="*/ 9307 h 661046"/>
                <a:gd name="connsiteX3" fmla="*/ 697468 w 698454"/>
                <a:gd name="connsiteY3" fmla="*/ 322411 h 661046"/>
                <a:gd name="connsiteX4" fmla="*/ 366291 w 698454"/>
                <a:gd name="connsiteY4" fmla="*/ 660817 h 661046"/>
                <a:gd name="connsiteX5" fmla="*/ 531 w 698454"/>
                <a:gd name="connsiteY5" fmla="*/ 432217 h 661046"/>
                <a:gd name="connsiteX0" fmla="*/ 531 w 698454"/>
                <a:gd name="connsiteY0" fmla="*/ 432217 h 660989"/>
                <a:gd name="connsiteX1" fmla="*/ 293803 w 698454"/>
                <a:gd name="connsiteY1" fmla="*/ 65871 h 660989"/>
                <a:gd name="connsiteX2" fmla="*/ 652041 w 698454"/>
                <a:gd name="connsiteY2" fmla="*/ 9307 h 660989"/>
                <a:gd name="connsiteX3" fmla="*/ 697468 w 698454"/>
                <a:gd name="connsiteY3" fmla="*/ 322411 h 660989"/>
                <a:gd name="connsiteX4" fmla="*/ 366291 w 698454"/>
                <a:gd name="connsiteY4" fmla="*/ 660817 h 660989"/>
                <a:gd name="connsiteX5" fmla="*/ 531 w 698454"/>
                <a:gd name="connsiteY5" fmla="*/ 432217 h 660989"/>
                <a:gd name="connsiteX0" fmla="*/ 600 w 675077"/>
                <a:gd name="connsiteY0" fmla="*/ 420494 h 661744"/>
                <a:gd name="connsiteX1" fmla="*/ 270426 w 675077"/>
                <a:gd name="connsiteY1" fmla="*/ 65871 h 661744"/>
                <a:gd name="connsiteX2" fmla="*/ 628664 w 675077"/>
                <a:gd name="connsiteY2" fmla="*/ 9307 h 661744"/>
                <a:gd name="connsiteX3" fmla="*/ 674091 w 675077"/>
                <a:gd name="connsiteY3" fmla="*/ 322411 h 661744"/>
                <a:gd name="connsiteX4" fmla="*/ 342914 w 675077"/>
                <a:gd name="connsiteY4" fmla="*/ 660817 h 661744"/>
                <a:gd name="connsiteX5" fmla="*/ 600 w 675077"/>
                <a:gd name="connsiteY5" fmla="*/ 420494 h 661744"/>
                <a:gd name="connsiteX0" fmla="*/ 563 w 686763"/>
                <a:gd name="connsiteY0" fmla="*/ 416587 h 661661"/>
                <a:gd name="connsiteX1" fmla="*/ 282112 w 686763"/>
                <a:gd name="connsiteY1" fmla="*/ 65871 h 661661"/>
                <a:gd name="connsiteX2" fmla="*/ 640350 w 686763"/>
                <a:gd name="connsiteY2" fmla="*/ 9307 h 661661"/>
                <a:gd name="connsiteX3" fmla="*/ 685777 w 686763"/>
                <a:gd name="connsiteY3" fmla="*/ 322411 h 661661"/>
                <a:gd name="connsiteX4" fmla="*/ 354600 w 686763"/>
                <a:gd name="connsiteY4" fmla="*/ 660817 h 661661"/>
                <a:gd name="connsiteX5" fmla="*/ 563 w 686763"/>
                <a:gd name="connsiteY5" fmla="*/ 416587 h 661661"/>
                <a:gd name="connsiteX0" fmla="*/ 757 w 637215"/>
                <a:gd name="connsiteY0" fmla="*/ 416587 h 661661"/>
                <a:gd name="connsiteX1" fmla="*/ 232564 w 637215"/>
                <a:gd name="connsiteY1" fmla="*/ 65871 h 661661"/>
                <a:gd name="connsiteX2" fmla="*/ 590802 w 637215"/>
                <a:gd name="connsiteY2" fmla="*/ 9307 h 661661"/>
                <a:gd name="connsiteX3" fmla="*/ 636229 w 637215"/>
                <a:gd name="connsiteY3" fmla="*/ 322411 h 661661"/>
                <a:gd name="connsiteX4" fmla="*/ 305052 w 637215"/>
                <a:gd name="connsiteY4" fmla="*/ 660817 h 661661"/>
                <a:gd name="connsiteX5" fmla="*/ 757 w 637215"/>
                <a:gd name="connsiteY5" fmla="*/ 416587 h 661661"/>
                <a:gd name="connsiteX0" fmla="*/ 363 w 639171"/>
                <a:gd name="connsiteY0" fmla="*/ 418480 h 663748"/>
                <a:gd name="connsiteX1" fmla="*/ 252068 w 639171"/>
                <a:gd name="connsiteY1" fmla="*/ 97609 h 663748"/>
                <a:gd name="connsiteX2" fmla="*/ 590408 w 639171"/>
                <a:gd name="connsiteY2" fmla="*/ 11200 h 663748"/>
                <a:gd name="connsiteX3" fmla="*/ 635835 w 639171"/>
                <a:gd name="connsiteY3" fmla="*/ 324304 h 663748"/>
                <a:gd name="connsiteX4" fmla="*/ 304658 w 639171"/>
                <a:gd name="connsiteY4" fmla="*/ 662710 h 663748"/>
                <a:gd name="connsiteX5" fmla="*/ 363 w 639171"/>
                <a:gd name="connsiteY5" fmla="*/ 418480 h 663748"/>
                <a:gd name="connsiteX0" fmla="*/ 363 w 639171"/>
                <a:gd name="connsiteY0" fmla="*/ 418480 h 663750"/>
                <a:gd name="connsiteX1" fmla="*/ 252068 w 639171"/>
                <a:gd name="connsiteY1" fmla="*/ 97609 h 663750"/>
                <a:gd name="connsiteX2" fmla="*/ 590408 w 639171"/>
                <a:gd name="connsiteY2" fmla="*/ 11200 h 663750"/>
                <a:gd name="connsiteX3" fmla="*/ 635835 w 639171"/>
                <a:gd name="connsiteY3" fmla="*/ 324304 h 663750"/>
                <a:gd name="connsiteX4" fmla="*/ 304658 w 639171"/>
                <a:gd name="connsiteY4" fmla="*/ 662710 h 663750"/>
                <a:gd name="connsiteX5" fmla="*/ 363 w 639171"/>
                <a:gd name="connsiteY5" fmla="*/ 418480 h 663750"/>
                <a:gd name="connsiteX0" fmla="*/ 755 w 640444"/>
                <a:gd name="connsiteY0" fmla="*/ 422546 h 667835"/>
                <a:gd name="connsiteX1" fmla="*/ 232562 w 640444"/>
                <a:gd name="connsiteY1" fmla="*/ 81777 h 667835"/>
                <a:gd name="connsiteX2" fmla="*/ 590800 w 640444"/>
                <a:gd name="connsiteY2" fmla="*/ 15266 h 667835"/>
                <a:gd name="connsiteX3" fmla="*/ 636227 w 640444"/>
                <a:gd name="connsiteY3" fmla="*/ 328370 h 667835"/>
                <a:gd name="connsiteX4" fmla="*/ 305050 w 640444"/>
                <a:gd name="connsiteY4" fmla="*/ 666776 h 667835"/>
                <a:gd name="connsiteX5" fmla="*/ 755 w 640444"/>
                <a:gd name="connsiteY5" fmla="*/ 422546 h 667835"/>
                <a:gd name="connsiteX0" fmla="*/ 217 w 639905"/>
                <a:gd name="connsiteY0" fmla="*/ 422546 h 667568"/>
                <a:gd name="connsiteX1" fmla="*/ 232024 w 639905"/>
                <a:gd name="connsiteY1" fmla="*/ 81777 h 667568"/>
                <a:gd name="connsiteX2" fmla="*/ 590262 w 639905"/>
                <a:gd name="connsiteY2" fmla="*/ 15266 h 667568"/>
                <a:gd name="connsiteX3" fmla="*/ 635689 w 639905"/>
                <a:gd name="connsiteY3" fmla="*/ 328370 h 667568"/>
                <a:gd name="connsiteX4" fmla="*/ 304512 w 639905"/>
                <a:gd name="connsiteY4" fmla="*/ 666776 h 667568"/>
                <a:gd name="connsiteX5" fmla="*/ 217 w 639905"/>
                <a:gd name="connsiteY5" fmla="*/ 422546 h 667568"/>
                <a:gd name="connsiteX0" fmla="*/ 185 w 679669"/>
                <a:gd name="connsiteY0" fmla="*/ 402649 h 667240"/>
                <a:gd name="connsiteX1" fmla="*/ 271788 w 679669"/>
                <a:gd name="connsiteY1" fmla="*/ 81777 h 667240"/>
                <a:gd name="connsiteX2" fmla="*/ 630026 w 679669"/>
                <a:gd name="connsiteY2" fmla="*/ 15266 h 667240"/>
                <a:gd name="connsiteX3" fmla="*/ 675453 w 679669"/>
                <a:gd name="connsiteY3" fmla="*/ 328370 h 667240"/>
                <a:gd name="connsiteX4" fmla="*/ 344276 w 679669"/>
                <a:gd name="connsiteY4" fmla="*/ 666776 h 667240"/>
                <a:gd name="connsiteX5" fmla="*/ 185 w 679669"/>
                <a:gd name="connsiteY5" fmla="*/ 402649 h 66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9669" h="667240">
                  <a:moveTo>
                    <a:pt x="185" y="402649"/>
                  </a:moveTo>
                  <a:cubicBezTo>
                    <a:pt x="8002" y="364842"/>
                    <a:pt x="163203" y="152262"/>
                    <a:pt x="271788" y="81777"/>
                  </a:cubicBezTo>
                  <a:cubicBezTo>
                    <a:pt x="460383" y="22722"/>
                    <a:pt x="562749" y="-25833"/>
                    <a:pt x="630026" y="15266"/>
                  </a:cubicBezTo>
                  <a:cubicBezTo>
                    <a:pt x="697304" y="56365"/>
                    <a:pt x="677358" y="174065"/>
                    <a:pt x="675453" y="328370"/>
                  </a:cubicBezTo>
                  <a:cubicBezTo>
                    <a:pt x="627828" y="436955"/>
                    <a:pt x="456821" y="654396"/>
                    <a:pt x="344276" y="666776"/>
                  </a:cubicBezTo>
                  <a:cubicBezTo>
                    <a:pt x="231731" y="679156"/>
                    <a:pt x="-7632" y="440456"/>
                    <a:pt x="185" y="402649"/>
                  </a:cubicBezTo>
                  <a:close/>
                </a:path>
              </a:pathLst>
            </a:custGeom>
            <a:solidFill>
              <a:schemeClr val="bg1"/>
            </a:solidFill>
            <a:ln w="25400" cap="rnd">
              <a:solidFill>
                <a:srgbClr val="697DA9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  <p:sp>
          <p:nvSpPr>
            <p:cNvPr id="116" name="椭圆 31"/>
            <p:cNvSpPr/>
            <p:nvPr/>
          </p:nvSpPr>
          <p:spPr>
            <a:xfrm>
              <a:off x="6249821" y="3447064"/>
              <a:ext cx="107962" cy="98387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" fmla="*/ 328247 w 656494"/>
                <a:gd name="connsiteY0" fmla="*/ 0 h 633046"/>
                <a:gd name="connsiteX1" fmla="*/ 656494 w 656494"/>
                <a:gd name="connsiteY1" fmla="*/ 316523 h 633046"/>
                <a:gd name="connsiteX2" fmla="*/ 328247 w 656494"/>
                <a:gd name="connsiteY2" fmla="*/ 633046 h 633046"/>
                <a:gd name="connsiteX3" fmla="*/ 0 w 656494"/>
                <a:gd name="connsiteY3" fmla="*/ 316523 h 633046"/>
                <a:gd name="connsiteX4" fmla="*/ 419687 w 656494"/>
                <a:gd name="connsiteY4" fmla="*/ 91440 h 633046"/>
                <a:gd name="connsiteX0" fmla="*/ 402964 w 731211"/>
                <a:gd name="connsiteY0" fmla="*/ 0 h 633046"/>
                <a:gd name="connsiteX1" fmla="*/ 731211 w 731211"/>
                <a:gd name="connsiteY1" fmla="*/ 316523 h 633046"/>
                <a:gd name="connsiteX2" fmla="*/ 402964 w 731211"/>
                <a:gd name="connsiteY2" fmla="*/ 633046 h 633046"/>
                <a:gd name="connsiteX3" fmla="*/ 74717 w 731211"/>
                <a:gd name="connsiteY3" fmla="*/ 316523 h 633046"/>
                <a:gd name="connsiteX4" fmla="*/ 161895 w 731211"/>
                <a:gd name="connsiteY4" fmla="*/ 152400 h 633046"/>
                <a:gd name="connsiteX0" fmla="*/ 353700 w 681947"/>
                <a:gd name="connsiteY0" fmla="*/ 0 h 633046"/>
                <a:gd name="connsiteX1" fmla="*/ 681947 w 681947"/>
                <a:gd name="connsiteY1" fmla="*/ 316523 h 633046"/>
                <a:gd name="connsiteX2" fmla="*/ 353700 w 681947"/>
                <a:gd name="connsiteY2" fmla="*/ 633046 h 633046"/>
                <a:gd name="connsiteX3" fmla="*/ 25453 w 681947"/>
                <a:gd name="connsiteY3" fmla="*/ 316523 h 633046"/>
                <a:gd name="connsiteX4" fmla="*/ 112631 w 681947"/>
                <a:gd name="connsiteY4" fmla="*/ 152400 h 633046"/>
                <a:gd name="connsiteX0" fmla="*/ 341249 w 669496"/>
                <a:gd name="connsiteY0" fmla="*/ 0 h 633046"/>
                <a:gd name="connsiteX1" fmla="*/ 669496 w 669496"/>
                <a:gd name="connsiteY1" fmla="*/ 316523 h 633046"/>
                <a:gd name="connsiteX2" fmla="*/ 341249 w 669496"/>
                <a:gd name="connsiteY2" fmla="*/ 633046 h 633046"/>
                <a:gd name="connsiteX3" fmla="*/ 13002 w 669496"/>
                <a:gd name="connsiteY3" fmla="*/ 316523 h 633046"/>
                <a:gd name="connsiteX4" fmla="*/ 100180 w 669496"/>
                <a:gd name="connsiteY4" fmla="*/ 152400 h 633046"/>
                <a:gd name="connsiteX0" fmla="*/ 347951 w 676198"/>
                <a:gd name="connsiteY0" fmla="*/ 0 h 633046"/>
                <a:gd name="connsiteX1" fmla="*/ 676198 w 676198"/>
                <a:gd name="connsiteY1" fmla="*/ 316523 h 633046"/>
                <a:gd name="connsiteX2" fmla="*/ 347951 w 676198"/>
                <a:gd name="connsiteY2" fmla="*/ 633046 h 633046"/>
                <a:gd name="connsiteX3" fmla="*/ 19704 w 676198"/>
                <a:gd name="connsiteY3" fmla="*/ 316523 h 633046"/>
                <a:gd name="connsiteX4" fmla="*/ 79173 w 676198"/>
                <a:gd name="connsiteY4" fmla="*/ 113607 h 633046"/>
                <a:gd name="connsiteX0" fmla="*/ 333371 w 661618"/>
                <a:gd name="connsiteY0" fmla="*/ 0 h 633046"/>
                <a:gd name="connsiteX1" fmla="*/ 661618 w 661618"/>
                <a:gd name="connsiteY1" fmla="*/ 316523 h 633046"/>
                <a:gd name="connsiteX2" fmla="*/ 333371 w 661618"/>
                <a:gd name="connsiteY2" fmla="*/ 633046 h 633046"/>
                <a:gd name="connsiteX3" fmla="*/ 5124 w 661618"/>
                <a:gd name="connsiteY3" fmla="*/ 316523 h 633046"/>
                <a:gd name="connsiteX4" fmla="*/ 64593 w 661618"/>
                <a:gd name="connsiteY4" fmla="*/ 113607 h 633046"/>
                <a:gd name="connsiteX0" fmla="*/ 178200 w 661618"/>
                <a:gd name="connsiteY0" fmla="*/ 0 h 583170"/>
                <a:gd name="connsiteX1" fmla="*/ 661618 w 661618"/>
                <a:gd name="connsiteY1" fmla="*/ 266647 h 583170"/>
                <a:gd name="connsiteX2" fmla="*/ 333371 w 661618"/>
                <a:gd name="connsiteY2" fmla="*/ 583170 h 583170"/>
                <a:gd name="connsiteX3" fmla="*/ 5124 w 661618"/>
                <a:gd name="connsiteY3" fmla="*/ 266647 h 583170"/>
                <a:gd name="connsiteX4" fmla="*/ 64593 w 661618"/>
                <a:gd name="connsiteY4" fmla="*/ 63731 h 583170"/>
                <a:gd name="connsiteX0" fmla="*/ 178200 w 662133"/>
                <a:gd name="connsiteY0" fmla="*/ 66578 h 649748"/>
                <a:gd name="connsiteX1" fmla="*/ 412660 w 662133"/>
                <a:gd name="connsiteY1" fmla="*/ 10947 h 649748"/>
                <a:gd name="connsiteX2" fmla="*/ 661618 w 662133"/>
                <a:gd name="connsiteY2" fmla="*/ 333225 h 649748"/>
                <a:gd name="connsiteX3" fmla="*/ 333371 w 662133"/>
                <a:gd name="connsiteY3" fmla="*/ 649748 h 649748"/>
                <a:gd name="connsiteX4" fmla="*/ 5124 w 662133"/>
                <a:gd name="connsiteY4" fmla="*/ 333225 h 649748"/>
                <a:gd name="connsiteX5" fmla="*/ 64593 w 662133"/>
                <a:gd name="connsiteY5" fmla="*/ 130309 h 649748"/>
                <a:gd name="connsiteX0" fmla="*/ 178200 w 662148"/>
                <a:gd name="connsiteY0" fmla="*/ 66578 h 649748"/>
                <a:gd name="connsiteX1" fmla="*/ 412660 w 662148"/>
                <a:gd name="connsiteY1" fmla="*/ 10947 h 649748"/>
                <a:gd name="connsiteX2" fmla="*/ 661618 w 662148"/>
                <a:gd name="connsiteY2" fmla="*/ 333225 h 649748"/>
                <a:gd name="connsiteX3" fmla="*/ 333371 w 662148"/>
                <a:gd name="connsiteY3" fmla="*/ 649748 h 649748"/>
                <a:gd name="connsiteX4" fmla="*/ 5124 w 662148"/>
                <a:gd name="connsiteY4" fmla="*/ 333225 h 649748"/>
                <a:gd name="connsiteX5" fmla="*/ 64593 w 662148"/>
                <a:gd name="connsiteY5" fmla="*/ 130309 h 649748"/>
                <a:gd name="connsiteX0" fmla="*/ 178200 w 662148"/>
                <a:gd name="connsiteY0" fmla="*/ 61032 h 644202"/>
                <a:gd name="connsiteX1" fmla="*/ 412660 w 662148"/>
                <a:gd name="connsiteY1" fmla="*/ 5401 h 644202"/>
                <a:gd name="connsiteX2" fmla="*/ 661618 w 662148"/>
                <a:gd name="connsiteY2" fmla="*/ 327679 h 644202"/>
                <a:gd name="connsiteX3" fmla="*/ 333371 w 662148"/>
                <a:gd name="connsiteY3" fmla="*/ 644202 h 644202"/>
                <a:gd name="connsiteX4" fmla="*/ 5124 w 662148"/>
                <a:gd name="connsiteY4" fmla="*/ 327679 h 644202"/>
                <a:gd name="connsiteX5" fmla="*/ 64593 w 662148"/>
                <a:gd name="connsiteY5" fmla="*/ 124763 h 644202"/>
                <a:gd name="connsiteX0" fmla="*/ 178200 w 662148"/>
                <a:gd name="connsiteY0" fmla="*/ 75865 h 659035"/>
                <a:gd name="connsiteX1" fmla="*/ 168819 w 662148"/>
                <a:gd name="connsiteY1" fmla="*/ 31317 h 659035"/>
                <a:gd name="connsiteX2" fmla="*/ 412660 w 662148"/>
                <a:gd name="connsiteY2" fmla="*/ 20234 h 659035"/>
                <a:gd name="connsiteX3" fmla="*/ 661618 w 662148"/>
                <a:gd name="connsiteY3" fmla="*/ 342512 h 659035"/>
                <a:gd name="connsiteX4" fmla="*/ 333371 w 662148"/>
                <a:gd name="connsiteY4" fmla="*/ 659035 h 659035"/>
                <a:gd name="connsiteX5" fmla="*/ 5124 w 662148"/>
                <a:gd name="connsiteY5" fmla="*/ 342512 h 659035"/>
                <a:gd name="connsiteX6" fmla="*/ 64593 w 662148"/>
                <a:gd name="connsiteY6" fmla="*/ 139596 h 659035"/>
                <a:gd name="connsiteX0" fmla="*/ 178200 w 662148"/>
                <a:gd name="connsiteY0" fmla="*/ 68901 h 652071"/>
                <a:gd name="connsiteX1" fmla="*/ 130026 w 662148"/>
                <a:gd name="connsiteY1" fmla="*/ 68688 h 652071"/>
                <a:gd name="connsiteX2" fmla="*/ 412660 w 662148"/>
                <a:gd name="connsiteY2" fmla="*/ 13270 h 652071"/>
                <a:gd name="connsiteX3" fmla="*/ 661618 w 662148"/>
                <a:gd name="connsiteY3" fmla="*/ 335548 h 652071"/>
                <a:gd name="connsiteX4" fmla="*/ 333371 w 662148"/>
                <a:gd name="connsiteY4" fmla="*/ 652071 h 652071"/>
                <a:gd name="connsiteX5" fmla="*/ 5124 w 662148"/>
                <a:gd name="connsiteY5" fmla="*/ 335548 h 652071"/>
                <a:gd name="connsiteX6" fmla="*/ 64593 w 662148"/>
                <a:gd name="connsiteY6" fmla="*/ 132632 h 652071"/>
                <a:gd name="connsiteX0" fmla="*/ 178200 w 662220"/>
                <a:gd name="connsiteY0" fmla="*/ 68901 h 652071"/>
                <a:gd name="connsiteX1" fmla="*/ 130026 w 662220"/>
                <a:gd name="connsiteY1" fmla="*/ 68688 h 652071"/>
                <a:gd name="connsiteX2" fmla="*/ 412660 w 662220"/>
                <a:gd name="connsiteY2" fmla="*/ 13270 h 652071"/>
                <a:gd name="connsiteX3" fmla="*/ 661618 w 662220"/>
                <a:gd name="connsiteY3" fmla="*/ 335548 h 652071"/>
                <a:gd name="connsiteX4" fmla="*/ 333371 w 662220"/>
                <a:gd name="connsiteY4" fmla="*/ 652071 h 652071"/>
                <a:gd name="connsiteX5" fmla="*/ 5124 w 662220"/>
                <a:gd name="connsiteY5" fmla="*/ 335548 h 652071"/>
                <a:gd name="connsiteX6" fmla="*/ 64593 w 662220"/>
                <a:gd name="connsiteY6" fmla="*/ 132632 h 652071"/>
                <a:gd name="connsiteX0" fmla="*/ 178200 w 662220"/>
                <a:gd name="connsiteY0" fmla="*/ 58449 h 641619"/>
                <a:gd name="connsiteX1" fmla="*/ 130026 w 662220"/>
                <a:gd name="connsiteY1" fmla="*/ 58236 h 641619"/>
                <a:gd name="connsiteX2" fmla="*/ 412660 w 662220"/>
                <a:gd name="connsiteY2" fmla="*/ 2818 h 641619"/>
                <a:gd name="connsiteX3" fmla="*/ 661618 w 662220"/>
                <a:gd name="connsiteY3" fmla="*/ 325096 h 641619"/>
                <a:gd name="connsiteX4" fmla="*/ 333371 w 662220"/>
                <a:gd name="connsiteY4" fmla="*/ 641619 h 641619"/>
                <a:gd name="connsiteX5" fmla="*/ 5124 w 662220"/>
                <a:gd name="connsiteY5" fmla="*/ 325096 h 641619"/>
                <a:gd name="connsiteX6" fmla="*/ 64593 w 662220"/>
                <a:gd name="connsiteY6" fmla="*/ 122180 h 641619"/>
                <a:gd name="connsiteX0" fmla="*/ 178200 w 662220"/>
                <a:gd name="connsiteY0" fmla="*/ 58449 h 641619"/>
                <a:gd name="connsiteX1" fmla="*/ 130026 w 662220"/>
                <a:gd name="connsiteY1" fmla="*/ 58236 h 641619"/>
                <a:gd name="connsiteX2" fmla="*/ 412660 w 662220"/>
                <a:gd name="connsiteY2" fmla="*/ 2818 h 641619"/>
                <a:gd name="connsiteX3" fmla="*/ 661618 w 662220"/>
                <a:gd name="connsiteY3" fmla="*/ 325096 h 641619"/>
                <a:gd name="connsiteX4" fmla="*/ 333371 w 662220"/>
                <a:gd name="connsiteY4" fmla="*/ 641619 h 641619"/>
                <a:gd name="connsiteX5" fmla="*/ 5124 w 662220"/>
                <a:gd name="connsiteY5" fmla="*/ 325096 h 641619"/>
                <a:gd name="connsiteX6" fmla="*/ 64593 w 662220"/>
                <a:gd name="connsiteY6" fmla="*/ 122180 h 641619"/>
                <a:gd name="connsiteX0" fmla="*/ 178200 w 662220"/>
                <a:gd name="connsiteY0" fmla="*/ 58449 h 641619"/>
                <a:gd name="connsiteX1" fmla="*/ 130026 w 662220"/>
                <a:gd name="connsiteY1" fmla="*/ 58236 h 641619"/>
                <a:gd name="connsiteX2" fmla="*/ 412660 w 662220"/>
                <a:gd name="connsiteY2" fmla="*/ 2818 h 641619"/>
                <a:gd name="connsiteX3" fmla="*/ 661618 w 662220"/>
                <a:gd name="connsiteY3" fmla="*/ 325096 h 641619"/>
                <a:gd name="connsiteX4" fmla="*/ 333371 w 662220"/>
                <a:gd name="connsiteY4" fmla="*/ 641619 h 641619"/>
                <a:gd name="connsiteX5" fmla="*/ 5124 w 662220"/>
                <a:gd name="connsiteY5" fmla="*/ 325096 h 641619"/>
                <a:gd name="connsiteX6" fmla="*/ 64593 w 662220"/>
                <a:gd name="connsiteY6" fmla="*/ 122180 h 641619"/>
                <a:gd name="connsiteX0" fmla="*/ 178200 w 662220"/>
                <a:gd name="connsiteY0" fmla="*/ 58449 h 641619"/>
                <a:gd name="connsiteX1" fmla="*/ 130026 w 662220"/>
                <a:gd name="connsiteY1" fmla="*/ 58236 h 641619"/>
                <a:gd name="connsiteX2" fmla="*/ 412660 w 662220"/>
                <a:gd name="connsiteY2" fmla="*/ 2818 h 641619"/>
                <a:gd name="connsiteX3" fmla="*/ 661618 w 662220"/>
                <a:gd name="connsiteY3" fmla="*/ 325096 h 641619"/>
                <a:gd name="connsiteX4" fmla="*/ 333371 w 662220"/>
                <a:gd name="connsiteY4" fmla="*/ 641619 h 641619"/>
                <a:gd name="connsiteX5" fmla="*/ 5124 w 662220"/>
                <a:gd name="connsiteY5" fmla="*/ 325096 h 641619"/>
                <a:gd name="connsiteX6" fmla="*/ 64593 w 662220"/>
                <a:gd name="connsiteY6" fmla="*/ 122180 h 641619"/>
                <a:gd name="connsiteX0" fmla="*/ 178200 w 662220"/>
                <a:gd name="connsiteY0" fmla="*/ 58449 h 641619"/>
                <a:gd name="connsiteX1" fmla="*/ 130026 w 662220"/>
                <a:gd name="connsiteY1" fmla="*/ 58236 h 641619"/>
                <a:gd name="connsiteX2" fmla="*/ 412660 w 662220"/>
                <a:gd name="connsiteY2" fmla="*/ 2818 h 641619"/>
                <a:gd name="connsiteX3" fmla="*/ 661618 w 662220"/>
                <a:gd name="connsiteY3" fmla="*/ 325096 h 641619"/>
                <a:gd name="connsiteX4" fmla="*/ 333371 w 662220"/>
                <a:gd name="connsiteY4" fmla="*/ 641619 h 641619"/>
                <a:gd name="connsiteX5" fmla="*/ 5124 w 662220"/>
                <a:gd name="connsiteY5" fmla="*/ 325096 h 641619"/>
                <a:gd name="connsiteX6" fmla="*/ 64593 w 662220"/>
                <a:gd name="connsiteY6" fmla="*/ 122180 h 641619"/>
                <a:gd name="connsiteX0" fmla="*/ 176252 w 660272"/>
                <a:gd name="connsiteY0" fmla="*/ 58449 h 641619"/>
                <a:gd name="connsiteX1" fmla="*/ 128078 w 660272"/>
                <a:gd name="connsiteY1" fmla="*/ 58236 h 641619"/>
                <a:gd name="connsiteX2" fmla="*/ 410712 w 660272"/>
                <a:gd name="connsiteY2" fmla="*/ 2818 h 641619"/>
                <a:gd name="connsiteX3" fmla="*/ 659670 w 660272"/>
                <a:gd name="connsiteY3" fmla="*/ 325096 h 641619"/>
                <a:gd name="connsiteX4" fmla="*/ 331423 w 660272"/>
                <a:gd name="connsiteY4" fmla="*/ 641619 h 641619"/>
                <a:gd name="connsiteX5" fmla="*/ 3176 w 660272"/>
                <a:gd name="connsiteY5" fmla="*/ 325096 h 641619"/>
                <a:gd name="connsiteX6" fmla="*/ 62645 w 660272"/>
                <a:gd name="connsiteY6" fmla="*/ 122180 h 641619"/>
                <a:gd name="connsiteX0" fmla="*/ 253837 w 660272"/>
                <a:gd name="connsiteY0" fmla="*/ 30740 h 641619"/>
                <a:gd name="connsiteX1" fmla="*/ 128078 w 660272"/>
                <a:gd name="connsiteY1" fmla="*/ 58236 h 641619"/>
                <a:gd name="connsiteX2" fmla="*/ 410712 w 660272"/>
                <a:gd name="connsiteY2" fmla="*/ 2818 h 641619"/>
                <a:gd name="connsiteX3" fmla="*/ 659670 w 660272"/>
                <a:gd name="connsiteY3" fmla="*/ 325096 h 641619"/>
                <a:gd name="connsiteX4" fmla="*/ 331423 w 660272"/>
                <a:gd name="connsiteY4" fmla="*/ 641619 h 641619"/>
                <a:gd name="connsiteX5" fmla="*/ 3176 w 660272"/>
                <a:gd name="connsiteY5" fmla="*/ 325096 h 641619"/>
                <a:gd name="connsiteX6" fmla="*/ 62645 w 660272"/>
                <a:gd name="connsiteY6" fmla="*/ 122180 h 641619"/>
                <a:gd name="connsiteX0" fmla="*/ 253837 w 660191"/>
                <a:gd name="connsiteY0" fmla="*/ 41069 h 651948"/>
                <a:gd name="connsiteX1" fmla="*/ 161329 w 660191"/>
                <a:gd name="connsiteY1" fmla="*/ 63023 h 651948"/>
                <a:gd name="connsiteX2" fmla="*/ 410712 w 660191"/>
                <a:gd name="connsiteY2" fmla="*/ 13147 h 651948"/>
                <a:gd name="connsiteX3" fmla="*/ 659670 w 660191"/>
                <a:gd name="connsiteY3" fmla="*/ 335425 h 651948"/>
                <a:gd name="connsiteX4" fmla="*/ 331423 w 660191"/>
                <a:gd name="connsiteY4" fmla="*/ 651948 h 651948"/>
                <a:gd name="connsiteX5" fmla="*/ 3176 w 660191"/>
                <a:gd name="connsiteY5" fmla="*/ 335425 h 651948"/>
                <a:gd name="connsiteX6" fmla="*/ 62645 w 660191"/>
                <a:gd name="connsiteY6" fmla="*/ 132509 h 651948"/>
                <a:gd name="connsiteX0" fmla="*/ 253837 w 660897"/>
                <a:gd name="connsiteY0" fmla="*/ 45475 h 656354"/>
                <a:gd name="connsiteX1" fmla="*/ 161329 w 660897"/>
                <a:gd name="connsiteY1" fmla="*/ 67429 h 656354"/>
                <a:gd name="connsiteX2" fmla="*/ 410712 w 660897"/>
                <a:gd name="connsiteY2" fmla="*/ 17553 h 656354"/>
                <a:gd name="connsiteX3" fmla="*/ 659670 w 660897"/>
                <a:gd name="connsiteY3" fmla="*/ 339831 h 656354"/>
                <a:gd name="connsiteX4" fmla="*/ 331423 w 660897"/>
                <a:gd name="connsiteY4" fmla="*/ 656354 h 656354"/>
                <a:gd name="connsiteX5" fmla="*/ 3176 w 660897"/>
                <a:gd name="connsiteY5" fmla="*/ 339831 h 656354"/>
                <a:gd name="connsiteX6" fmla="*/ 62645 w 660897"/>
                <a:gd name="connsiteY6" fmla="*/ 136915 h 656354"/>
                <a:gd name="connsiteX0" fmla="*/ 253837 w 660406"/>
                <a:gd name="connsiteY0" fmla="*/ 41070 h 651949"/>
                <a:gd name="connsiteX1" fmla="*/ 161329 w 660406"/>
                <a:gd name="connsiteY1" fmla="*/ 63024 h 651949"/>
                <a:gd name="connsiteX2" fmla="*/ 410712 w 660406"/>
                <a:gd name="connsiteY2" fmla="*/ 13148 h 651949"/>
                <a:gd name="connsiteX3" fmla="*/ 659670 w 660406"/>
                <a:gd name="connsiteY3" fmla="*/ 335426 h 651949"/>
                <a:gd name="connsiteX4" fmla="*/ 331423 w 660406"/>
                <a:gd name="connsiteY4" fmla="*/ 651949 h 651949"/>
                <a:gd name="connsiteX5" fmla="*/ 3176 w 660406"/>
                <a:gd name="connsiteY5" fmla="*/ 335426 h 651949"/>
                <a:gd name="connsiteX6" fmla="*/ 62645 w 660406"/>
                <a:gd name="connsiteY6" fmla="*/ 132510 h 651949"/>
                <a:gd name="connsiteX0" fmla="*/ 161329 w 660406"/>
                <a:gd name="connsiteY0" fmla="*/ 63024 h 651949"/>
                <a:gd name="connsiteX1" fmla="*/ 410712 w 660406"/>
                <a:gd name="connsiteY1" fmla="*/ 13148 h 651949"/>
                <a:gd name="connsiteX2" fmla="*/ 659670 w 660406"/>
                <a:gd name="connsiteY2" fmla="*/ 335426 h 651949"/>
                <a:gd name="connsiteX3" fmla="*/ 331423 w 660406"/>
                <a:gd name="connsiteY3" fmla="*/ 651949 h 651949"/>
                <a:gd name="connsiteX4" fmla="*/ 3176 w 660406"/>
                <a:gd name="connsiteY4" fmla="*/ 335426 h 651949"/>
                <a:gd name="connsiteX5" fmla="*/ 62645 w 660406"/>
                <a:gd name="connsiteY5" fmla="*/ 132510 h 651949"/>
                <a:gd name="connsiteX0" fmla="*/ 128078 w 660207"/>
                <a:gd name="connsiteY0" fmla="*/ 63024 h 651949"/>
                <a:gd name="connsiteX1" fmla="*/ 410712 w 660207"/>
                <a:gd name="connsiteY1" fmla="*/ 13148 h 651949"/>
                <a:gd name="connsiteX2" fmla="*/ 659670 w 660207"/>
                <a:gd name="connsiteY2" fmla="*/ 335426 h 651949"/>
                <a:gd name="connsiteX3" fmla="*/ 331423 w 660207"/>
                <a:gd name="connsiteY3" fmla="*/ 651949 h 651949"/>
                <a:gd name="connsiteX4" fmla="*/ 3176 w 660207"/>
                <a:gd name="connsiteY4" fmla="*/ 335426 h 651949"/>
                <a:gd name="connsiteX5" fmla="*/ 62645 w 660207"/>
                <a:gd name="connsiteY5" fmla="*/ 132510 h 651949"/>
                <a:gd name="connsiteX0" fmla="*/ 128078 w 660438"/>
                <a:gd name="connsiteY0" fmla="*/ 60888 h 649813"/>
                <a:gd name="connsiteX1" fmla="*/ 410712 w 660438"/>
                <a:gd name="connsiteY1" fmla="*/ 11012 h 649813"/>
                <a:gd name="connsiteX2" fmla="*/ 659670 w 660438"/>
                <a:gd name="connsiteY2" fmla="*/ 333290 h 649813"/>
                <a:gd name="connsiteX3" fmla="*/ 331423 w 660438"/>
                <a:gd name="connsiteY3" fmla="*/ 649813 h 649813"/>
                <a:gd name="connsiteX4" fmla="*/ 3176 w 660438"/>
                <a:gd name="connsiteY4" fmla="*/ 333290 h 649813"/>
                <a:gd name="connsiteX5" fmla="*/ 62645 w 660438"/>
                <a:gd name="connsiteY5" fmla="*/ 130374 h 649813"/>
                <a:gd name="connsiteX0" fmla="*/ 128078 w 660438"/>
                <a:gd name="connsiteY0" fmla="*/ 64927 h 653852"/>
                <a:gd name="connsiteX1" fmla="*/ 410712 w 660438"/>
                <a:gd name="connsiteY1" fmla="*/ 15051 h 653852"/>
                <a:gd name="connsiteX2" fmla="*/ 659670 w 660438"/>
                <a:gd name="connsiteY2" fmla="*/ 337329 h 653852"/>
                <a:gd name="connsiteX3" fmla="*/ 331423 w 660438"/>
                <a:gd name="connsiteY3" fmla="*/ 653852 h 653852"/>
                <a:gd name="connsiteX4" fmla="*/ 3176 w 660438"/>
                <a:gd name="connsiteY4" fmla="*/ 337329 h 653852"/>
                <a:gd name="connsiteX5" fmla="*/ 62645 w 660438"/>
                <a:gd name="connsiteY5" fmla="*/ 134413 h 653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438" h="653852">
                  <a:moveTo>
                    <a:pt x="128078" y="64927"/>
                  </a:moveTo>
                  <a:cubicBezTo>
                    <a:pt x="200406" y="22404"/>
                    <a:pt x="266694" y="-24807"/>
                    <a:pt x="410712" y="15051"/>
                  </a:cubicBezTo>
                  <a:cubicBezTo>
                    <a:pt x="554730" y="54909"/>
                    <a:pt x="671038" y="190221"/>
                    <a:pt x="659670" y="337329"/>
                  </a:cubicBezTo>
                  <a:cubicBezTo>
                    <a:pt x="648302" y="484437"/>
                    <a:pt x="512709" y="653852"/>
                    <a:pt x="331423" y="653852"/>
                  </a:cubicBezTo>
                  <a:cubicBezTo>
                    <a:pt x="150137" y="653852"/>
                    <a:pt x="14721" y="457153"/>
                    <a:pt x="3176" y="337329"/>
                  </a:cubicBezTo>
                  <a:cubicBezTo>
                    <a:pt x="-8369" y="217505"/>
                    <a:pt x="11590" y="209227"/>
                    <a:pt x="62645" y="134413"/>
                  </a:cubicBezTo>
                </a:path>
              </a:pathLst>
            </a:custGeom>
            <a:noFill/>
            <a:ln w="25400" cap="rnd">
              <a:solidFill>
                <a:srgbClr val="697DA9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b="1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</p:grpSp>
      <p:grpSp>
        <p:nvGrpSpPr>
          <p:cNvPr id="117" name="组合 116"/>
          <p:cNvGrpSpPr/>
          <p:nvPr/>
        </p:nvGrpSpPr>
        <p:grpSpPr>
          <a:xfrm>
            <a:off x="11361225" y="4470016"/>
            <a:ext cx="465375" cy="517530"/>
            <a:chOff x="5376001" y="4090869"/>
            <a:chExt cx="465375" cy="517530"/>
          </a:xfrm>
        </p:grpSpPr>
        <p:sp>
          <p:nvSpPr>
            <p:cNvPr id="118" name="任意多边形 117"/>
            <p:cNvSpPr/>
            <p:nvPr/>
          </p:nvSpPr>
          <p:spPr>
            <a:xfrm rot="20467880">
              <a:off x="5376001" y="4090869"/>
              <a:ext cx="465375" cy="517530"/>
            </a:xfrm>
            <a:custGeom>
              <a:avLst/>
              <a:gdLst>
                <a:gd name="connsiteX0" fmla="*/ 1621800 w 2167466"/>
                <a:gd name="connsiteY0" fmla="*/ 548964 h 2167466"/>
                <a:gd name="connsiteX1" fmla="*/ 1941574 w 2167466"/>
                <a:gd name="connsiteY1" fmla="*/ 452590 h 2167466"/>
                <a:gd name="connsiteX2" fmla="*/ 2059240 w 2167466"/>
                <a:gd name="connsiteY2" fmla="*/ 656392 h 2167466"/>
                <a:gd name="connsiteX3" fmla="*/ 1815890 w 2167466"/>
                <a:gd name="connsiteY3" fmla="*/ 885138 h 2167466"/>
                <a:gd name="connsiteX4" fmla="*/ 1815890 w 2167466"/>
                <a:gd name="connsiteY4" fmla="*/ 1282328 h 2167466"/>
                <a:gd name="connsiteX5" fmla="*/ 2059240 w 2167466"/>
                <a:gd name="connsiteY5" fmla="*/ 1511074 h 2167466"/>
                <a:gd name="connsiteX6" fmla="*/ 1941574 w 2167466"/>
                <a:gd name="connsiteY6" fmla="*/ 1714876 h 2167466"/>
                <a:gd name="connsiteX7" fmla="*/ 1621800 w 2167466"/>
                <a:gd name="connsiteY7" fmla="*/ 1618502 h 2167466"/>
                <a:gd name="connsiteX8" fmla="*/ 1277823 w 2167466"/>
                <a:gd name="connsiteY8" fmla="*/ 1817097 h 2167466"/>
                <a:gd name="connsiteX9" fmla="*/ 1201398 w 2167466"/>
                <a:gd name="connsiteY9" fmla="*/ 2142217 h 2167466"/>
                <a:gd name="connsiteX10" fmla="*/ 966068 w 2167466"/>
                <a:gd name="connsiteY10" fmla="*/ 2142217 h 2167466"/>
                <a:gd name="connsiteX11" fmla="*/ 889643 w 2167466"/>
                <a:gd name="connsiteY11" fmla="*/ 1817097 h 2167466"/>
                <a:gd name="connsiteX12" fmla="*/ 545666 w 2167466"/>
                <a:gd name="connsiteY12" fmla="*/ 1618502 h 2167466"/>
                <a:gd name="connsiteX13" fmla="*/ 225892 w 2167466"/>
                <a:gd name="connsiteY13" fmla="*/ 1714876 h 2167466"/>
                <a:gd name="connsiteX14" fmla="*/ 108226 w 2167466"/>
                <a:gd name="connsiteY14" fmla="*/ 1511074 h 2167466"/>
                <a:gd name="connsiteX15" fmla="*/ 351576 w 2167466"/>
                <a:gd name="connsiteY15" fmla="*/ 1282328 h 2167466"/>
                <a:gd name="connsiteX16" fmla="*/ 351576 w 2167466"/>
                <a:gd name="connsiteY16" fmla="*/ 885138 h 2167466"/>
                <a:gd name="connsiteX17" fmla="*/ 108226 w 2167466"/>
                <a:gd name="connsiteY17" fmla="*/ 656392 h 2167466"/>
                <a:gd name="connsiteX18" fmla="*/ 225892 w 2167466"/>
                <a:gd name="connsiteY18" fmla="*/ 452590 h 2167466"/>
                <a:gd name="connsiteX19" fmla="*/ 545666 w 2167466"/>
                <a:gd name="connsiteY19" fmla="*/ 548964 h 2167466"/>
                <a:gd name="connsiteX20" fmla="*/ 889643 w 2167466"/>
                <a:gd name="connsiteY20" fmla="*/ 350369 h 2167466"/>
                <a:gd name="connsiteX21" fmla="*/ 966068 w 2167466"/>
                <a:gd name="connsiteY21" fmla="*/ 25249 h 2167466"/>
                <a:gd name="connsiteX22" fmla="*/ 1201398 w 2167466"/>
                <a:gd name="connsiteY22" fmla="*/ 25249 h 2167466"/>
                <a:gd name="connsiteX23" fmla="*/ 1277823 w 2167466"/>
                <a:gd name="connsiteY23" fmla="*/ 350369 h 2167466"/>
                <a:gd name="connsiteX24" fmla="*/ 1621800 w 2167466"/>
                <a:gd name="connsiteY24" fmla="*/ 548964 h 2167466"/>
                <a:gd name="connsiteX0" fmla="*/ 1517526 w 1954966"/>
                <a:gd name="connsiteY0" fmla="*/ 523716 h 2116969"/>
                <a:gd name="connsiteX1" fmla="*/ 1837300 w 1954966"/>
                <a:gd name="connsiteY1" fmla="*/ 427342 h 2116969"/>
                <a:gd name="connsiteX2" fmla="*/ 1954966 w 1954966"/>
                <a:gd name="connsiteY2" fmla="*/ 631144 h 2116969"/>
                <a:gd name="connsiteX3" fmla="*/ 1711616 w 1954966"/>
                <a:gd name="connsiteY3" fmla="*/ 859890 h 2116969"/>
                <a:gd name="connsiteX4" fmla="*/ 1711616 w 1954966"/>
                <a:gd name="connsiteY4" fmla="*/ 1257080 h 2116969"/>
                <a:gd name="connsiteX5" fmla="*/ 1954966 w 1954966"/>
                <a:gd name="connsiteY5" fmla="*/ 1485826 h 2116969"/>
                <a:gd name="connsiteX6" fmla="*/ 1837300 w 1954966"/>
                <a:gd name="connsiteY6" fmla="*/ 1689628 h 2116969"/>
                <a:gd name="connsiteX7" fmla="*/ 1517526 w 1954966"/>
                <a:gd name="connsiteY7" fmla="*/ 1593254 h 2116969"/>
                <a:gd name="connsiteX8" fmla="*/ 1173549 w 1954966"/>
                <a:gd name="connsiteY8" fmla="*/ 1791849 h 2116969"/>
                <a:gd name="connsiteX9" fmla="*/ 1097124 w 1954966"/>
                <a:gd name="connsiteY9" fmla="*/ 2116969 h 2116969"/>
                <a:gd name="connsiteX10" fmla="*/ 861794 w 1954966"/>
                <a:gd name="connsiteY10" fmla="*/ 2116969 h 2116969"/>
                <a:gd name="connsiteX11" fmla="*/ 785369 w 1954966"/>
                <a:gd name="connsiteY11" fmla="*/ 1791849 h 2116969"/>
                <a:gd name="connsiteX12" fmla="*/ 441392 w 1954966"/>
                <a:gd name="connsiteY12" fmla="*/ 1593254 h 2116969"/>
                <a:gd name="connsiteX13" fmla="*/ 121618 w 1954966"/>
                <a:gd name="connsiteY13" fmla="*/ 1689628 h 2116969"/>
                <a:gd name="connsiteX14" fmla="*/ 3952 w 1954966"/>
                <a:gd name="connsiteY14" fmla="*/ 1485826 h 2116969"/>
                <a:gd name="connsiteX15" fmla="*/ 247302 w 1954966"/>
                <a:gd name="connsiteY15" fmla="*/ 1257080 h 2116969"/>
                <a:gd name="connsiteX16" fmla="*/ 247302 w 1954966"/>
                <a:gd name="connsiteY16" fmla="*/ 859890 h 2116969"/>
                <a:gd name="connsiteX17" fmla="*/ 3952 w 1954966"/>
                <a:gd name="connsiteY17" fmla="*/ 631144 h 2116969"/>
                <a:gd name="connsiteX18" fmla="*/ 121618 w 1954966"/>
                <a:gd name="connsiteY18" fmla="*/ 427342 h 2116969"/>
                <a:gd name="connsiteX19" fmla="*/ 441392 w 1954966"/>
                <a:gd name="connsiteY19" fmla="*/ 523716 h 2116969"/>
                <a:gd name="connsiteX20" fmla="*/ 785369 w 1954966"/>
                <a:gd name="connsiteY20" fmla="*/ 325121 h 2116969"/>
                <a:gd name="connsiteX21" fmla="*/ 861794 w 1954966"/>
                <a:gd name="connsiteY21" fmla="*/ 1 h 2116969"/>
                <a:gd name="connsiteX22" fmla="*/ 1097124 w 1954966"/>
                <a:gd name="connsiteY22" fmla="*/ 1 h 2116969"/>
                <a:gd name="connsiteX23" fmla="*/ 1173549 w 1954966"/>
                <a:gd name="connsiteY23" fmla="*/ 325121 h 2116969"/>
                <a:gd name="connsiteX24" fmla="*/ 1517526 w 1954966"/>
                <a:gd name="connsiteY24" fmla="*/ 523716 h 2116969"/>
                <a:gd name="connsiteX0" fmla="*/ 1539857 w 1977297"/>
                <a:gd name="connsiteY0" fmla="*/ 523714 h 2116967"/>
                <a:gd name="connsiteX1" fmla="*/ 1859631 w 1977297"/>
                <a:gd name="connsiteY1" fmla="*/ 427340 h 2116967"/>
                <a:gd name="connsiteX2" fmla="*/ 1977297 w 1977297"/>
                <a:gd name="connsiteY2" fmla="*/ 631142 h 2116967"/>
                <a:gd name="connsiteX3" fmla="*/ 1733947 w 1977297"/>
                <a:gd name="connsiteY3" fmla="*/ 859888 h 2116967"/>
                <a:gd name="connsiteX4" fmla="*/ 1733947 w 1977297"/>
                <a:gd name="connsiteY4" fmla="*/ 1257078 h 2116967"/>
                <a:gd name="connsiteX5" fmla="*/ 1977297 w 1977297"/>
                <a:gd name="connsiteY5" fmla="*/ 1485824 h 2116967"/>
                <a:gd name="connsiteX6" fmla="*/ 1859631 w 1977297"/>
                <a:gd name="connsiteY6" fmla="*/ 1689626 h 2116967"/>
                <a:gd name="connsiteX7" fmla="*/ 1539857 w 1977297"/>
                <a:gd name="connsiteY7" fmla="*/ 1593252 h 2116967"/>
                <a:gd name="connsiteX8" fmla="*/ 1195880 w 1977297"/>
                <a:gd name="connsiteY8" fmla="*/ 1791847 h 2116967"/>
                <a:gd name="connsiteX9" fmla="*/ 1119455 w 1977297"/>
                <a:gd name="connsiteY9" fmla="*/ 2116967 h 2116967"/>
                <a:gd name="connsiteX10" fmla="*/ 884125 w 1977297"/>
                <a:gd name="connsiteY10" fmla="*/ 2116967 h 2116967"/>
                <a:gd name="connsiteX11" fmla="*/ 807700 w 1977297"/>
                <a:gd name="connsiteY11" fmla="*/ 1791847 h 2116967"/>
                <a:gd name="connsiteX12" fmla="*/ 463723 w 1977297"/>
                <a:gd name="connsiteY12" fmla="*/ 1593252 h 2116967"/>
                <a:gd name="connsiteX13" fmla="*/ 143949 w 1977297"/>
                <a:gd name="connsiteY13" fmla="*/ 1689626 h 2116967"/>
                <a:gd name="connsiteX14" fmla="*/ 26283 w 1977297"/>
                <a:gd name="connsiteY14" fmla="*/ 1485824 h 2116967"/>
                <a:gd name="connsiteX15" fmla="*/ 269633 w 1977297"/>
                <a:gd name="connsiteY15" fmla="*/ 1257078 h 2116967"/>
                <a:gd name="connsiteX16" fmla="*/ 269633 w 1977297"/>
                <a:gd name="connsiteY16" fmla="*/ 859888 h 2116967"/>
                <a:gd name="connsiteX17" fmla="*/ 26283 w 1977297"/>
                <a:gd name="connsiteY17" fmla="*/ 631142 h 2116967"/>
                <a:gd name="connsiteX18" fmla="*/ 143949 w 1977297"/>
                <a:gd name="connsiteY18" fmla="*/ 427340 h 2116967"/>
                <a:gd name="connsiteX19" fmla="*/ 463723 w 1977297"/>
                <a:gd name="connsiteY19" fmla="*/ 523714 h 2116967"/>
                <a:gd name="connsiteX20" fmla="*/ 807700 w 1977297"/>
                <a:gd name="connsiteY20" fmla="*/ 325119 h 2116967"/>
                <a:gd name="connsiteX21" fmla="*/ 884125 w 1977297"/>
                <a:gd name="connsiteY21" fmla="*/ -1 h 2116967"/>
                <a:gd name="connsiteX22" fmla="*/ 1119455 w 1977297"/>
                <a:gd name="connsiteY22" fmla="*/ -1 h 2116967"/>
                <a:gd name="connsiteX23" fmla="*/ 1195880 w 1977297"/>
                <a:gd name="connsiteY23" fmla="*/ 325119 h 2116967"/>
                <a:gd name="connsiteX24" fmla="*/ 1539857 w 1977297"/>
                <a:gd name="connsiteY24" fmla="*/ 523714 h 2116967"/>
                <a:gd name="connsiteX0" fmla="*/ 1539859 w 1977299"/>
                <a:gd name="connsiteY0" fmla="*/ 523716 h 2116969"/>
                <a:gd name="connsiteX1" fmla="*/ 1859633 w 1977299"/>
                <a:gd name="connsiteY1" fmla="*/ 427342 h 2116969"/>
                <a:gd name="connsiteX2" fmla="*/ 1977299 w 1977299"/>
                <a:gd name="connsiteY2" fmla="*/ 631144 h 2116969"/>
                <a:gd name="connsiteX3" fmla="*/ 1733949 w 1977299"/>
                <a:gd name="connsiteY3" fmla="*/ 859890 h 2116969"/>
                <a:gd name="connsiteX4" fmla="*/ 1733949 w 1977299"/>
                <a:gd name="connsiteY4" fmla="*/ 1257080 h 2116969"/>
                <a:gd name="connsiteX5" fmla="*/ 1977299 w 1977299"/>
                <a:gd name="connsiteY5" fmla="*/ 1485826 h 2116969"/>
                <a:gd name="connsiteX6" fmla="*/ 1859633 w 1977299"/>
                <a:gd name="connsiteY6" fmla="*/ 1689628 h 2116969"/>
                <a:gd name="connsiteX7" fmla="*/ 1539859 w 1977299"/>
                <a:gd name="connsiteY7" fmla="*/ 1593254 h 2116969"/>
                <a:gd name="connsiteX8" fmla="*/ 1195882 w 1977299"/>
                <a:gd name="connsiteY8" fmla="*/ 1791849 h 2116969"/>
                <a:gd name="connsiteX9" fmla="*/ 1119457 w 1977299"/>
                <a:gd name="connsiteY9" fmla="*/ 2116969 h 2116969"/>
                <a:gd name="connsiteX10" fmla="*/ 884127 w 1977299"/>
                <a:gd name="connsiteY10" fmla="*/ 2116969 h 2116969"/>
                <a:gd name="connsiteX11" fmla="*/ 807702 w 1977299"/>
                <a:gd name="connsiteY11" fmla="*/ 1791849 h 2116969"/>
                <a:gd name="connsiteX12" fmla="*/ 463725 w 1977299"/>
                <a:gd name="connsiteY12" fmla="*/ 1593254 h 2116969"/>
                <a:gd name="connsiteX13" fmla="*/ 143951 w 1977299"/>
                <a:gd name="connsiteY13" fmla="*/ 1689628 h 2116969"/>
                <a:gd name="connsiteX14" fmla="*/ 26285 w 1977299"/>
                <a:gd name="connsiteY14" fmla="*/ 1485826 h 2116969"/>
                <a:gd name="connsiteX15" fmla="*/ 269635 w 1977299"/>
                <a:gd name="connsiteY15" fmla="*/ 1257080 h 2116969"/>
                <a:gd name="connsiteX16" fmla="*/ 269635 w 1977299"/>
                <a:gd name="connsiteY16" fmla="*/ 859890 h 2116969"/>
                <a:gd name="connsiteX17" fmla="*/ 26285 w 1977299"/>
                <a:gd name="connsiteY17" fmla="*/ 631144 h 2116969"/>
                <a:gd name="connsiteX18" fmla="*/ 143951 w 1977299"/>
                <a:gd name="connsiteY18" fmla="*/ 427342 h 2116969"/>
                <a:gd name="connsiteX19" fmla="*/ 463725 w 1977299"/>
                <a:gd name="connsiteY19" fmla="*/ 523716 h 2116969"/>
                <a:gd name="connsiteX20" fmla="*/ 807702 w 1977299"/>
                <a:gd name="connsiteY20" fmla="*/ 325121 h 2116969"/>
                <a:gd name="connsiteX21" fmla="*/ 884127 w 1977299"/>
                <a:gd name="connsiteY21" fmla="*/ 1 h 2116969"/>
                <a:gd name="connsiteX22" fmla="*/ 1119457 w 1977299"/>
                <a:gd name="connsiteY22" fmla="*/ 1 h 2116969"/>
                <a:gd name="connsiteX23" fmla="*/ 1195882 w 1977299"/>
                <a:gd name="connsiteY23" fmla="*/ 325121 h 2116969"/>
                <a:gd name="connsiteX24" fmla="*/ 1539859 w 1977299"/>
                <a:gd name="connsiteY24" fmla="*/ 523716 h 2116969"/>
                <a:gd name="connsiteX0" fmla="*/ 1539859 w 1977299"/>
                <a:gd name="connsiteY0" fmla="*/ 523714 h 2116967"/>
                <a:gd name="connsiteX1" fmla="*/ 1859633 w 1977299"/>
                <a:gd name="connsiteY1" fmla="*/ 427340 h 2116967"/>
                <a:gd name="connsiteX2" fmla="*/ 1977299 w 1977299"/>
                <a:gd name="connsiteY2" fmla="*/ 631142 h 2116967"/>
                <a:gd name="connsiteX3" fmla="*/ 1733949 w 1977299"/>
                <a:gd name="connsiteY3" fmla="*/ 859888 h 2116967"/>
                <a:gd name="connsiteX4" fmla="*/ 1733949 w 1977299"/>
                <a:gd name="connsiteY4" fmla="*/ 1257078 h 2116967"/>
                <a:gd name="connsiteX5" fmla="*/ 1977299 w 1977299"/>
                <a:gd name="connsiteY5" fmla="*/ 1485824 h 2116967"/>
                <a:gd name="connsiteX6" fmla="*/ 1859633 w 1977299"/>
                <a:gd name="connsiteY6" fmla="*/ 1689626 h 2116967"/>
                <a:gd name="connsiteX7" fmla="*/ 1539859 w 1977299"/>
                <a:gd name="connsiteY7" fmla="*/ 1593252 h 2116967"/>
                <a:gd name="connsiteX8" fmla="*/ 1195882 w 1977299"/>
                <a:gd name="connsiteY8" fmla="*/ 1791847 h 2116967"/>
                <a:gd name="connsiteX9" fmla="*/ 1119457 w 1977299"/>
                <a:gd name="connsiteY9" fmla="*/ 2116967 h 2116967"/>
                <a:gd name="connsiteX10" fmla="*/ 884127 w 1977299"/>
                <a:gd name="connsiteY10" fmla="*/ 2116967 h 2116967"/>
                <a:gd name="connsiteX11" fmla="*/ 807702 w 1977299"/>
                <a:gd name="connsiteY11" fmla="*/ 1791847 h 2116967"/>
                <a:gd name="connsiteX12" fmla="*/ 463725 w 1977299"/>
                <a:gd name="connsiteY12" fmla="*/ 1593252 h 2116967"/>
                <a:gd name="connsiteX13" fmla="*/ 143951 w 1977299"/>
                <a:gd name="connsiteY13" fmla="*/ 1689626 h 2116967"/>
                <a:gd name="connsiteX14" fmla="*/ 26285 w 1977299"/>
                <a:gd name="connsiteY14" fmla="*/ 1485824 h 2116967"/>
                <a:gd name="connsiteX15" fmla="*/ 269635 w 1977299"/>
                <a:gd name="connsiteY15" fmla="*/ 1257078 h 2116967"/>
                <a:gd name="connsiteX16" fmla="*/ 269635 w 1977299"/>
                <a:gd name="connsiteY16" fmla="*/ 859888 h 2116967"/>
                <a:gd name="connsiteX17" fmla="*/ 26285 w 1977299"/>
                <a:gd name="connsiteY17" fmla="*/ 631142 h 2116967"/>
                <a:gd name="connsiteX18" fmla="*/ 143951 w 1977299"/>
                <a:gd name="connsiteY18" fmla="*/ 427340 h 2116967"/>
                <a:gd name="connsiteX19" fmla="*/ 463725 w 1977299"/>
                <a:gd name="connsiteY19" fmla="*/ 523714 h 2116967"/>
                <a:gd name="connsiteX20" fmla="*/ 807702 w 1977299"/>
                <a:gd name="connsiteY20" fmla="*/ 325119 h 2116967"/>
                <a:gd name="connsiteX21" fmla="*/ 884127 w 1977299"/>
                <a:gd name="connsiteY21" fmla="*/ -1 h 2116967"/>
                <a:gd name="connsiteX22" fmla="*/ 1119457 w 1977299"/>
                <a:gd name="connsiteY22" fmla="*/ -1 h 2116967"/>
                <a:gd name="connsiteX23" fmla="*/ 1195882 w 1977299"/>
                <a:gd name="connsiteY23" fmla="*/ 325119 h 2116967"/>
                <a:gd name="connsiteX24" fmla="*/ 1539859 w 1977299"/>
                <a:gd name="connsiteY24" fmla="*/ 523714 h 2116967"/>
                <a:gd name="connsiteX0" fmla="*/ 1539859 w 1977299"/>
                <a:gd name="connsiteY0" fmla="*/ 523716 h 2157608"/>
                <a:gd name="connsiteX1" fmla="*/ 1859633 w 1977299"/>
                <a:gd name="connsiteY1" fmla="*/ 427342 h 2157608"/>
                <a:gd name="connsiteX2" fmla="*/ 1977299 w 1977299"/>
                <a:gd name="connsiteY2" fmla="*/ 631144 h 2157608"/>
                <a:gd name="connsiteX3" fmla="*/ 1733949 w 1977299"/>
                <a:gd name="connsiteY3" fmla="*/ 859890 h 2157608"/>
                <a:gd name="connsiteX4" fmla="*/ 1733949 w 1977299"/>
                <a:gd name="connsiteY4" fmla="*/ 1257080 h 2157608"/>
                <a:gd name="connsiteX5" fmla="*/ 1977299 w 1977299"/>
                <a:gd name="connsiteY5" fmla="*/ 1485826 h 2157608"/>
                <a:gd name="connsiteX6" fmla="*/ 1859633 w 1977299"/>
                <a:gd name="connsiteY6" fmla="*/ 1689628 h 2157608"/>
                <a:gd name="connsiteX7" fmla="*/ 1539859 w 1977299"/>
                <a:gd name="connsiteY7" fmla="*/ 1593254 h 2157608"/>
                <a:gd name="connsiteX8" fmla="*/ 1195882 w 1977299"/>
                <a:gd name="connsiteY8" fmla="*/ 1791849 h 2157608"/>
                <a:gd name="connsiteX9" fmla="*/ 1119457 w 1977299"/>
                <a:gd name="connsiteY9" fmla="*/ 2116969 h 2157608"/>
                <a:gd name="connsiteX10" fmla="*/ 884127 w 1977299"/>
                <a:gd name="connsiteY10" fmla="*/ 2116969 h 2157608"/>
                <a:gd name="connsiteX11" fmla="*/ 807702 w 1977299"/>
                <a:gd name="connsiteY11" fmla="*/ 1791849 h 2157608"/>
                <a:gd name="connsiteX12" fmla="*/ 463725 w 1977299"/>
                <a:gd name="connsiteY12" fmla="*/ 1593254 h 2157608"/>
                <a:gd name="connsiteX13" fmla="*/ 143951 w 1977299"/>
                <a:gd name="connsiteY13" fmla="*/ 1689628 h 2157608"/>
                <a:gd name="connsiteX14" fmla="*/ 26285 w 1977299"/>
                <a:gd name="connsiteY14" fmla="*/ 1485826 h 2157608"/>
                <a:gd name="connsiteX15" fmla="*/ 269635 w 1977299"/>
                <a:gd name="connsiteY15" fmla="*/ 1257080 h 2157608"/>
                <a:gd name="connsiteX16" fmla="*/ 269635 w 1977299"/>
                <a:gd name="connsiteY16" fmla="*/ 859890 h 2157608"/>
                <a:gd name="connsiteX17" fmla="*/ 26285 w 1977299"/>
                <a:gd name="connsiteY17" fmla="*/ 631144 h 2157608"/>
                <a:gd name="connsiteX18" fmla="*/ 143951 w 1977299"/>
                <a:gd name="connsiteY18" fmla="*/ 427342 h 2157608"/>
                <a:gd name="connsiteX19" fmla="*/ 463725 w 1977299"/>
                <a:gd name="connsiteY19" fmla="*/ 523716 h 2157608"/>
                <a:gd name="connsiteX20" fmla="*/ 807702 w 1977299"/>
                <a:gd name="connsiteY20" fmla="*/ 325121 h 2157608"/>
                <a:gd name="connsiteX21" fmla="*/ 884127 w 1977299"/>
                <a:gd name="connsiteY21" fmla="*/ 1 h 2157608"/>
                <a:gd name="connsiteX22" fmla="*/ 1119457 w 1977299"/>
                <a:gd name="connsiteY22" fmla="*/ 1 h 2157608"/>
                <a:gd name="connsiteX23" fmla="*/ 1195882 w 1977299"/>
                <a:gd name="connsiteY23" fmla="*/ 325121 h 2157608"/>
                <a:gd name="connsiteX24" fmla="*/ 1539859 w 1977299"/>
                <a:gd name="connsiteY24" fmla="*/ 523716 h 2157608"/>
                <a:gd name="connsiteX0" fmla="*/ 1539859 w 1977299"/>
                <a:gd name="connsiteY0" fmla="*/ 523714 h 2179536"/>
                <a:gd name="connsiteX1" fmla="*/ 1859633 w 1977299"/>
                <a:gd name="connsiteY1" fmla="*/ 427340 h 2179536"/>
                <a:gd name="connsiteX2" fmla="*/ 1977299 w 1977299"/>
                <a:gd name="connsiteY2" fmla="*/ 631142 h 2179536"/>
                <a:gd name="connsiteX3" fmla="*/ 1733949 w 1977299"/>
                <a:gd name="connsiteY3" fmla="*/ 859888 h 2179536"/>
                <a:gd name="connsiteX4" fmla="*/ 1733949 w 1977299"/>
                <a:gd name="connsiteY4" fmla="*/ 1257078 h 2179536"/>
                <a:gd name="connsiteX5" fmla="*/ 1977299 w 1977299"/>
                <a:gd name="connsiteY5" fmla="*/ 1485824 h 2179536"/>
                <a:gd name="connsiteX6" fmla="*/ 1859633 w 1977299"/>
                <a:gd name="connsiteY6" fmla="*/ 1689626 h 2179536"/>
                <a:gd name="connsiteX7" fmla="*/ 1539859 w 1977299"/>
                <a:gd name="connsiteY7" fmla="*/ 1593252 h 2179536"/>
                <a:gd name="connsiteX8" fmla="*/ 1195882 w 1977299"/>
                <a:gd name="connsiteY8" fmla="*/ 1791847 h 2179536"/>
                <a:gd name="connsiteX9" fmla="*/ 1119457 w 1977299"/>
                <a:gd name="connsiteY9" fmla="*/ 2116967 h 2179536"/>
                <a:gd name="connsiteX10" fmla="*/ 884127 w 1977299"/>
                <a:gd name="connsiteY10" fmla="*/ 2116967 h 2179536"/>
                <a:gd name="connsiteX11" fmla="*/ 807702 w 1977299"/>
                <a:gd name="connsiteY11" fmla="*/ 1791847 h 2179536"/>
                <a:gd name="connsiteX12" fmla="*/ 463725 w 1977299"/>
                <a:gd name="connsiteY12" fmla="*/ 1593252 h 2179536"/>
                <a:gd name="connsiteX13" fmla="*/ 143951 w 1977299"/>
                <a:gd name="connsiteY13" fmla="*/ 1689626 h 2179536"/>
                <a:gd name="connsiteX14" fmla="*/ 26285 w 1977299"/>
                <a:gd name="connsiteY14" fmla="*/ 1485824 h 2179536"/>
                <a:gd name="connsiteX15" fmla="*/ 269635 w 1977299"/>
                <a:gd name="connsiteY15" fmla="*/ 1257078 h 2179536"/>
                <a:gd name="connsiteX16" fmla="*/ 269635 w 1977299"/>
                <a:gd name="connsiteY16" fmla="*/ 859888 h 2179536"/>
                <a:gd name="connsiteX17" fmla="*/ 26285 w 1977299"/>
                <a:gd name="connsiteY17" fmla="*/ 631142 h 2179536"/>
                <a:gd name="connsiteX18" fmla="*/ 143951 w 1977299"/>
                <a:gd name="connsiteY18" fmla="*/ 427340 h 2179536"/>
                <a:gd name="connsiteX19" fmla="*/ 463725 w 1977299"/>
                <a:gd name="connsiteY19" fmla="*/ 523714 h 2179536"/>
                <a:gd name="connsiteX20" fmla="*/ 807702 w 1977299"/>
                <a:gd name="connsiteY20" fmla="*/ 325119 h 2179536"/>
                <a:gd name="connsiteX21" fmla="*/ 884127 w 1977299"/>
                <a:gd name="connsiteY21" fmla="*/ -1 h 2179536"/>
                <a:gd name="connsiteX22" fmla="*/ 1119457 w 1977299"/>
                <a:gd name="connsiteY22" fmla="*/ -1 h 2179536"/>
                <a:gd name="connsiteX23" fmla="*/ 1195882 w 1977299"/>
                <a:gd name="connsiteY23" fmla="*/ 325119 h 2179536"/>
                <a:gd name="connsiteX24" fmla="*/ 1539859 w 1977299"/>
                <a:gd name="connsiteY24" fmla="*/ 523714 h 2179536"/>
                <a:gd name="connsiteX0" fmla="*/ 1539859 w 1981249"/>
                <a:gd name="connsiteY0" fmla="*/ 523716 h 2179538"/>
                <a:gd name="connsiteX1" fmla="*/ 1859633 w 1981249"/>
                <a:gd name="connsiteY1" fmla="*/ 427342 h 2179538"/>
                <a:gd name="connsiteX2" fmla="*/ 1977299 w 1981249"/>
                <a:gd name="connsiteY2" fmla="*/ 631144 h 2179538"/>
                <a:gd name="connsiteX3" fmla="*/ 1733949 w 1981249"/>
                <a:gd name="connsiteY3" fmla="*/ 859890 h 2179538"/>
                <a:gd name="connsiteX4" fmla="*/ 1733949 w 1981249"/>
                <a:gd name="connsiteY4" fmla="*/ 1257080 h 2179538"/>
                <a:gd name="connsiteX5" fmla="*/ 1977299 w 1981249"/>
                <a:gd name="connsiteY5" fmla="*/ 1485826 h 2179538"/>
                <a:gd name="connsiteX6" fmla="*/ 1859633 w 1981249"/>
                <a:gd name="connsiteY6" fmla="*/ 1689628 h 2179538"/>
                <a:gd name="connsiteX7" fmla="*/ 1539859 w 1981249"/>
                <a:gd name="connsiteY7" fmla="*/ 1593254 h 2179538"/>
                <a:gd name="connsiteX8" fmla="*/ 1195882 w 1981249"/>
                <a:gd name="connsiteY8" fmla="*/ 1791849 h 2179538"/>
                <a:gd name="connsiteX9" fmla="*/ 1119457 w 1981249"/>
                <a:gd name="connsiteY9" fmla="*/ 2116969 h 2179538"/>
                <a:gd name="connsiteX10" fmla="*/ 884127 w 1981249"/>
                <a:gd name="connsiteY10" fmla="*/ 2116969 h 2179538"/>
                <a:gd name="connsiteX11" fmla="*/ 807702 w 1981249"/>
                <a:gd name="connsiteY11" fmla="*/ 1791849 h 2179538"/>
                <a:gd name="connsiteX12" fmla="*/ 463725 w 1981249"/>
                <a:gd name="connsiteY12" fmla="*/ 1593254 h 2179538"/>
                <a:gd name="connsiteX13" fmla="*/ 143951 w 1981249"/>
                <a:gd name="connsiteY13" fmla="*/ 1689628 h 2179538"/>
                <a:gd name="connsiteX14" fmla="*/ 26285 w 1981249"/>
                <a:gd name="connsiteY14" fmla="*/ 1485826 h 2179538"/>
                <a:gd name="connsiteX15" fmla="*/ 269635 w 1981249"/>
                <a:gd name="connsiteY15" fmla="*/ 1257080 h 2179538"/>
                <a:gd name="connsiteX16" fmla="*/ 269635 w 1981249"/>
                <a:gd name="connsiteY16" fmla="*/ 859890 h 2179538"/>
                <a:gd name="connsiteX17" fmla="*/ 26285 w 1981249"/>
                <a:gd name="connsiteY17" fmla="*/ 631144 h 2179538"/>
                <a:gd name="connsiteX18" fmla="*/ 143951 w 1981249"/>
                <a:gd name="connsiteY18" fmla="*/ 427342 h 2179538"/>
                <a:gd name="connsiteX19" fmla="*/ 463725 w 1981249"/>
                <a:gd name="connsiteY19" fmla="*/ 523716 h 2179538"/>
                <a:gd name="connsiteX20" fmla="*/ 807702 w 1981249"/>
                <a:gd name="connsiteY20" fmla="*/ 325121 h 2179538"/>
                <a:gd name="connsiteX21" fmla="*/ 884127 w 1981249"/>
                <a:gd name="connsiteY21" fmla="*/ 1 h 2179538"/>
                <a:gd name="connsiteX22" fmla="*/ 1119457 w 1981249"/>
                <a:gd name="connsiteY22" fmla="*/ 1 h 2179538"/>
                <a:gd name="connsiteX23" fmla="*/ 1195882 w 1981249"/>
                <a:gd name="connsiteY23" fmla="*/ 325121 h 2179538"/>
                <a:gd name="connsiteX24" fmla="*/ 1539859 w 1981249"/>
                <a:gd name="connsiteY24" fmla="*/ 523716 h 2179538"/>
                <a:gd name="connsiteX0" fmla="*/ 1539859 w 2003583"/>
                <a:gd name="connsiteY0" fmla="*/ 523714 h 2179536"/>
                <a:gd name="connsiteX1" fmla="*/ 1859633 w 2003583"/>
                <a:gd name="connsiteY1" fmla="*/ 427340 h 2179536"/>
                <a:gd name="connsiteX2" fmla="*/ 1977299 w 2003583"/>
                <a:gd name="connsiteY2" fmla="*/ 631142 h 2179536"/>
                <a:gd name="connsiteX3" fmla="*/ 1733949 w 2003583"/>
                <a:gd name="connsiteY3" fmla="*/ 859888 h 2179536"/>
                <a:gd name="connsiteX4" fmla="*/ 1733949 w 2003583"/>
                <a:gd name="connsiteY4" fmla="*/ 1257078 h 2179536"/>
                <a:gd name="connsiteX5" fmla="*/ 1977299 w 2003583"/>
                <a:gd name="connsiteY5" fmla="*/ 1485824 h 2179536"/>
                <a:gd name="connsiteX6" fmla="*/ 1859633 w 2003583"/>
                <a:gd name="connsiteY6" fmla="*/ 1689626 h 2179536"/>
                <a:gd name="connsiteX7" fmla="*/ 1539859 w 2003583"/>
                <a:gd name="connsiteY7" fmla="*/ 1593252 h 2179536"/>
                <a:gd name="connsiteX8" fmla="*/ 1195882 w 2003583"/>
                <a:gd name="connsiteY8" fmla="*/ 1791847 h 2179536"/>
                <a:gd name="connsiteX9" fmla="*/ 1119457 w 2003583"/>
                <a:gd name="connsiteY9" fmla="*/ 2116967 h 2179536"/>
                <a:gd name="connsiteX10" fmla="*/ 884127 w 2003583"/>
                <a:gd name="connsiteY10" fmla="*/ 2116967 h 2179536"/>
                <a:gd name="connsiteX11" fmla="*/ 807702 w 2003583"/>
                <a:gd name="connsiteY11" fmla="*/ 1791847 h 2179536"/>
                <a:gd name="connsiteX12" fmla="*/ 463725 w 2003583"/>
                <a:gd name="connsiteY12" fmla="*/ 1593252 h 2179536"/>
                <a:gd name="connsiteX13" fmla="*/ 143951 w 2003583"/>
                <a:gd name="connsiteY13" fmla="*/ 1689626 h 2179536"/>
                <a:gd name="connsiteX14" fmla="*/ 26285 w 2003583"/>
                <a:gd name="connsiteY14" fmla="*/ 1485824 h 2179536"/>
                <a:gd name="connsiteX15" fmla="*/ 269635 w 2003583"/>
                <a:gd name="connsiteY15" fmla="*/ 1257078 h 2179536"/>
                <a:gd name="connsiteX16" fmla="*/ 269635 w 2003583"/>
                <a:gd name="connsiteY16" fmla="*/ 859888 h 2179536"/>
                <a:gd name="connsiteX17" fmla="*/ 26285 w 2003583"/>
                <a:gd name="connsiteY17" fmla="*/ 631142 h 2179536"/>
                <a:gd name="connsiteX18" fmla="*/ 143951 w 2003583"/>
                <a:gd name="connsiteY18" fmla="*/ 427340 h 2179536"/>
                <a:gd name="connsiteX19" fmla="*/ 463725 w 2003583"/>
                <a:gd name="connsiteY19" fmla="*/ 523714 h 2179536"/>
                <a:gd name="connsiteX20" fmla="*/ 807702 w 2003583"/>
                <a:gd name="connsiteY20" fmla="*/ 325119 h 2179536"/>
                <a:gd name="connsiteX21" fmla="*/ 884127 w 2003583"/>
                <a:gd name="connsiteY21" fmla="*/ -1 h 2179536"/>
                <a:gd name="connsiteX22" fmla="*/ 1119457 w 2003583"/>
                <a:gd name="connsiteY22" fmla="*/ -1 h 2179536"/>
                <a:gd name="connsiteX23" fmla="*/ 1195882 w 2003583"/>
                <a:gd name="connsiteY23" fmla="*/ 325119 h 2179536"/>
                <a:gd name="connsiteX24" fmla="*/ 1539859 w 2003583"/>
                <a:gd name="connsiteY24" fmla="*/ 523714 h 2179536"/>
                <a:gd name="connsiteX0" fmla="*/ 1539859 w 2003583"/>
                <a:gd name="connsiteY0" fmla="*/ 523716 h 2179538"/>
                <a:gd name="connsiteX1" fmla="*/ 1859633 w 2003583"/>
                <a:gd name="connsiteY1" fmla="*/ 427342 h 2179538"/>
                <a:gd name="connsiteX2" fmla="*/ 1977299 w 2003583"/>
                <a:gd name="connsiteY2" fmla="*/ 631144 h 2179538"/>
                <a:gd name="connsiteX3" fmla="*/ 1733949 w 2003583"/>
                <a:gd name="connsiteY3" fmla="*/ 859890 h 2179538"/>
                <a:gd name="connsiteX4" fmla="*/ 1733949 w 2003583"/>
                <a:gd name="connsiteY4" fmla="*/ 1257080 h 2179538"/>
                <a:gd name="connsiteX5" fmla="*/ 1977299 w 2003583"/>
                <a:gd name="connsiteY5" fmla="*/ 1485826 h 2179538"/>
                <a:gd name="connsiteX6" fmla="*/ 1859633 w 2003583"/>
                <a:gd name="connsiteY6" fmla="*/ 1689628 h 2179538"/>
                <a:gd name="connsiteX7" fmla="*/ 1539859 w 2003583"/>
                <a:gd name="connsiteY7" fmla="*/ 1593254 h 2179538"/>
                <a:gd name="connsiteX8" fmla="*/ 1195882 w 2003583"/>
                <a:gd name="connsiteY8" fmla="*/ 1791849 h 2179538"/>
                <a:gd name="connsiteX9" fmla="*/ 1119457 w 2003583"/>
                <a:gd name="connsiteY9" fmla="*/ 2116969 h 2179538"/>
                <a:gd name="connsiteX10" fmla="*/ 884127 w 2003583"/>
                <a:gd name="connsiteY10" fmla="*/ 2116969 h 2179538"/>
                <a:gd name="connsiteX11" fmla="*/ 807702 w 2003583"/>
                <a:gd name="connsiteY11" fmla="*/ 1791849 h 2179538"/>
                <a:gd name="connsiteX12" fmla="*/ 463725 w 2003583"/>
                <a:gd name="connsiteY12" fmla="*/ 1593254 h 2179538"/>
                <a:gd name="connsiteX13" fmla="*/ 143951 w 2003583"/>
                <a:gd name="connsiteY13" fmla="*/ 1689628 h 2179538"/>
                <a:gd name="connsiteX14" fmla="*/ 26285 w 2003583"/>
                <a:gd name="connsiteY14" fmla="*/ 1485826 h 2179538"/>
                <a:gd name="connsiteX15" fmla="*/ 269635 w 2003583"/>
                <a:gd name="connsiteY15" fmla="*/ 1257080 h 2179538"/>
                <a:gd name="connsiteX16" fmla="*/ 269635 w 2003583"/>
                <a:gd name="connsiteY16" fmla="*/ 859890 h 2179538"/>
                <a:gd name="connsiteX17" fmla="*/ 26285 w 2003583"/>
                <a:gd name="connsiteY17" fmla="*/ 631144 h 2179538"/>
                <a:gd name="connsiteX18" fmla="*/ 143951 w 2003583"/>
                <a:gd name="connsiteY18" fmla="*/ 427342 h 2179538"/>
                <a:gd name="connsiteX19" fmla="*/ 463725 w 2003583"/>
                <a:gd name="connsiteY19" fmla="*/ 523716 h 2179538"/>
                <a:gd name="connsiteX20" fmla="*/ 807702 w 2003583"/>
                <a:gd name="connsiteY20" fmla="*/ 325121 h 2179538"/>
                <a:gd name="connsiteX21" fmla="*/ 884127 w 2003583"/>
                <a:gd name="connsiteY21" fmla="*/ 1 h 2179538"/>
                <a:gd name="connsiteX22" fmla="*/ 1119457 w 2003583"/>
                <a:gd name="connsiteY22" fmla="*/ 1 h 2179538"/>
                <a:gd name="connsiteX23" fmla="*/ 1195882 w 2003583"/>
                <a:gd name="connsiteY23" fmla="*/ 325121 h 2179538"/>
                <a:gd name="connsiteX24" fmla="*/ 1539859 w 2003583"/>
                <a:gd name="connsiteY24" fmla="*/ 523716 h 2179538"/>
                <a:gd name="connsiteX0" fmla="*/ 1539859 w 2003583"/>
                <a:gd name="connsiteY0" fmla="*/ 523714 h 2179536"/>
                <a:gd name="connsiteX1" fmla="*/ 1859633 w 2003583"/>
                <a:gd name="connsiteY1" fmla="*/ 427340 h 2179536"/>
                <a:gd name="connsiteX2" fmla="*/ 1977299 w 2003583"/>
                <a:gd name="connsiteY2" fmla="*/ 631142 h 2179536"/>
                <a:gd name="connsiteX3" fmla="*/ 1733949 w 2003583"/>
                <a:gd name="connsiteY3" fmla="*/ 859888 h 2179536"/>
                <a:gd name="connsiteX4" fmla="*/ 1733949 w 2003583"/>
                <a:gd name="connsiteY4" fmla="*/ 1257078 h 2179536"/>
                <a:gd name="connsiteX5" fmla="*/ 1977299 w 2003583"/>
                <a:gd name="connsiteY5" fmla="*/ 1485824 h 2179536"/>
                <a:gd name="connsiteX6" fmla="*/ 1859633 w 2003583"/>
                <a:gd name="connsiteY6" fmla="*/ 1689626 h 2179536"/>
                <a:gd name="connsiteX7" fmla="*/ 1539859 w 2003583"/>
                <a:gd name="connsiteY7" fmla="*/ 1593252 h 2179536"/>
                <a:gd name="connsiteX8" fmla="*/ 1195882 w 2003583"/>
                <a:gd name="connsiteY8" fmla="*/ 1791847 h 2179536"/>
                <a:gd name="connsiteX9" fmla="*/ 1119457 w 2003583"/>
                <a:gd name="connsiteY9" fmla="*/ 2116967 h 2179536"/>
                <a:gd name="connsiteX10" fmla="*/ 884127 w 2003583"/>
                <a:gd name="connsiteY10" fmla="*/ 2116967 h 2179536"/>
                <a:gd name="connsiteX11" fmla="*/ 807702 w 2003583"/>
                <a:gd name="connsiteY11" fmla="*/ 1791847 h 2179536"/>
                <a:gd name="connsiteX12" fmla="*/ 463725 w 2003583"/>
                <a:gd name="connsiteY12" fmla="*/ 1593252 h 2179536"/>
                <a:gd name="connsiteX13" fmla="*/ 143951 w 2003583"/>
                <a:gd name="connsiteY13" fmla="*/ 1689626 h 2179536"/>
                <a:gd name="connsiteX14" fmla="*/ 26285 w 2003583"/>
                <a:gd name="connsiteY14" fmla="*/ 1485824 h 2179536"/>
                <a:gd name="connsiteX15" fmla="*/ 269635 w 2003583"/>
                <a:gd name="connsiteY15" fmla="*/ 1257078 h 2179536"/>
                <a:gd name="connsiteX16" fmla="*/ 269635 w 2003583"/>
                <a:gd name="connsiteY16" fmla="*/ 859888 h 2179536"/>
                <a:gd name="connsiteX17" fmla="*/ 26285 w 2003583"/>
                <a:gd name="connsiteY17" fmla="*/ 631142 h 2179536"/>
                <a:gd name="connsiteX18" fmla="*/ 143951 w 2003583"/>
                <a:gd name="connsiteY18" fmla="*/ 427340 h 2179536"/>
                <a:gd name="connsiteX19" fmla="*/ 463725 w 2003583"/>
                <a:gd name="connsiteY19" fmla="*/ 523714 h 2179536"/>
                <a:gd name="connsiteX20" fmla="*/ 807702 w 2003583"/>
                <a:gd name="connsiteY20" fmla="*/ 325119 h 2179536"/>
                <a:gd name="connsiteX21" fmla="*/ 884127 w 2003583"/>
                <a:gd name="connsiteY21" fmla="*/ -1 h 2179536"/>
                <a:gd name="connsiteX22" fmla="*/ 1119457 w 2003583"/>
                <a:gd name="connsiteY22" fmla="*/ -1 h 2179536"/>
                <a:gd name="connsiteX23" fmla="*/ 1195882 w 2003583"/>
                <a:gd name="connsiteY23" fmla="*/ 325119 h 2179536"/>
                <a:gd name="connsiteX24" fmla="*/ 1539859 w 2003583"/>
                <a:gd name="connsiteY24" fmla="*/ 523714 h 2179536"/>
                <a:gd name="connsiteX0" fmla="*/ 1539859 w 2003583"/>
                <a:gd name="connsiteY0" fmla="*/ 564355 h 2220177"/>
                <a:gd name="connsiteX1" fmla="*/ 1859633 w 2003583"/>
                <a:gd name="connsiteY1" fmla="*/ 467981 h 2220177"/>
                <a:gd name="connsiteX2" fmla="*/ 1977299 w 2003583"/>
                <a:gd name="connsiteY2" fmla="*/ 671783 h 2220177"/>
                <a:gd name="connsiteX3" fmla="*/ 1733949 w 2003583"/>
                <a:gd name="connsiteY3" fmla="*/ 900529 h 2220177"/>
                <a:gd name="connsiteX4" fmla="*/ 1733949 w 2003583"/>
                <a:gd name="connsiteY4" fmla="*/ 1297719 h 2220177"/>
                <a:gd name="connsiteX5" fmla="*/ 1977299 w 2003583"/>
                <a:gd name="connsiteY5" fmla="*/ 1526465 h 2220177"/>
                <a:gd name="connsiteX6" fmla="*/ 1859633 w 2003583"/>
                <a:gd name="connsiteY6" fmla="*/ 1730267 h 2220177"/>
                <a:gd name="connsiteX7" fmla="*/ 1539859 w 2003583"/>
                <a:gd name="connsiteY7" fmla="*/ 1633893 h 2220177"/>
                <a:gd name="connsiteX8" fmla="*/ 1195882 w 2003583"/>
                <a:gd name="connsiteY8" fmla="*/ 1832488 h 2220177"/>
                <a:gd name="connsiteX9" fmla="*/ 1119457 w 2003583"/>
                <a:gd name="connsiteY9" fmla="*/ 2157608 h 2220177"/>
                <a:gd name="connsiteX10" fmla="*/ 884127 w 2003583"/>
                <a:gd name="connsiteY10" fmla="*/ 2157608 h 2220177"/>
                <a:gd name="connsiteX11" fmla="*/ 807702 w 2003583"/>
                <a:gd name="connsiteY11" fmla="*/ 1832488 h 2220177"/>
                <a:gd name="connsiteX12" fmla="*/ 463725 w 2003583"/>
                <a:gd name="connsiteY12" fmla="*/ 1633893 h 2220177"/>
                <a:gd name="connsiteX13" fmla="*/ 143951 w 2003583"/>
                <a:gd name="connsiteY13" fmla="*/ 1730267 h 2220177"/>
                <a:gd name="connsiteX14" fmla="*/ 26285 w 2003583"/>
                <a:gd name="connsiteY14" fmla="*/ 1526465 h 2220177"/>
                <a:gd name="connsiteX15" fmla="*/ 269635 w 2003583"/>
                <a:gd name="connsiteY15" fmla="*/ 1297719 h 2220177"/>
                <a:gd name="connsiteX16" fmla="*/ 269635 w 2003583"/>
                <a:gd name="connsiteY16" fmla="*/ 900529 h 2220177"/>
                <a:gd name="connsiteX17" fmla="*/ 26285 w 2003583"/>
                <a:gd name="connsiteY17" fmla="*/ 671783 h 2220177"/>
                <a:gd name="connsiteX18" fmla="*/ 143951 w 2003583"/>
                <a:gd name="connsiteY18" fmla="*/ 467981 h 2220177"/>
                <a:gd name="connsiteX19" fmla="*/ 463725 w 2003583"/>
                <a:gd name="connsiteY19" fmla="*/ 564355 h 2220177"/>
                <a:gd name="connsiteX20" fmla="*/ 807702 w 2003583"/>
                <a:gd name="connsiteY20" fmla="*/ 365760 h 2220177"/>
                <a:gd name="connsiteX21" fmla="*/ 884127 w 2003583"/>
                <a:gd name="connsiteY21" fmla="*/ 40640 h 2220177"/>
                <a:gd name="connsiteX22" fmla="*/ 1119457 w 2003583"/>
                <a:gd name="connsiteY22" fmla="*/ 40640 h 2220177"/>
                <a:gd name="connsiteX23" fmla="*/ 1195882 w 2003583"/>
                <a:gd name="connsiteY23" fmla="*/ 365760 h 2220177"/>
                <a:gd name="connsiteX24" fmla="*/ 1539859 w 2003583"/>
                <a:gd name="connsiteY24" fmla="*/ 564355 h 2220177"/>
                <a:gd name="connsiteX0" fmla="*/ 1539859 w 2003583"/>
                <a:gd name="connsiteY0" fmla="*/ 586285 h 2242107"/>
                <a:gd name="connsiteX1" fmla="*/ 1859633 w 2003583"/>
                <a:gd name="connsiteY1" fmla="*/ 489911 h 2242107"/>
                <a:gd name="connsiteX2" fmla="*/ 1977299 w 2003583"/>
                <a:gd name="connsiteY2" fmla="*/ 693713 h 2242107"/>
                <a:gd name="connsiteX3" fmla="*/ 1733949 w 2003583"/>
                <a:gd name="connsiteY3" fmla="*/ 922459 h 2242107"/>
                <a:gd name="connsiteX4" fmla="*/ 1733949 w 2003583"/>
                <a:gd name="connsiteY4" fmla="*/ 1319649 h 2242107"/>
                <a:gd name="connsiteX5" fmla="*/ 1977299 w 2003583"/>
                <a:gd name="connsiteY5" fmla="*/ 1548395 h 2242107"/>
                <a:gd name="connsiteX6" fmla="*/ 1859633 w 2003583"/>
                <a:gd name="connsiteY6" fmla="*/ 1752197 h 2242107"/>
                <a:gd name="connsiteX7" fmla="*/ 1539859 w 2003583"/>
                <a:gd name="connsiteY7" fmla="*/ 1655823 h 2242107"/>
                <a:gd name="connsiteX8" fmla="*/ 1195882 w 2003583"/>
                <a:gd name="connsiteY8" fmla="*/ 1854418 h 2242107"/>
                <a:gd name="connsiteX9" fmla="*/ 1119457 w 2003583"/>
                <a:gd name="connsiteY9" fmla="*/ 2179538 h 2242107"/>
                <a:gd name="connsiteX10" fmla="*/ 884127 w 2003583"/>
                <a:gd name="connsiteY10" fmla="*/ 2179538 h 2242107"/>
                <a:gd name="connsiteX11" fmla="*/ 807702 w 2003583"/>
                <a:gd name="connsiteY11" fmla="*/ 1854418 h 2242107"/>
                <a:gd name="connsiteX12" fmla="*/ 463725 w 2003583"/>
                <a:gd name="connsiteY12" fmla="*/ 1655823 h 2242107"/>
                <a:gd name="connsiteX13" fmla="*/ 143951 w 2003583"/>
                <a:gd name="connsiteY13" fmla="*/ 1752197 h 2242107"/>
                <a:gd name="connsiteX14" fmla="*/ 26285 w 2003583"/>
                <a:gd name="connsiteY14" fmla="*/ 1548395 h 2242107"/>
                <a:gd name="connsiteX15" fmla="*/ 269635 w 2003583"/>
                <a:gd name="connsiteY15" fmla="*/ 1319649 h 2242107"/>
                <a:gd name="connsiteX16" fmla="*/ 269635 w 2003583"/>
                <a:gd name="connsiteY16" fmla="*/ 922459 h 2242107"/>
                <a:gd name="connsiteX17" fmla="*/ 26285 w 2003583"/>
                <a:gd name="connsiteY17" fmla="*/ 693713 h 2242107"/>
                <a:gd name="connsiteX18" fmla="*/ 143951 w 2003583"/>
                <a:gd name="connsiteY18" fmla="*/ 489911 h 2242107"/>
                <a:gd name="connsiteX19" fmla="*/ 463725 w 2003583"/>
                <a:gd name="connsiteY19" fmla="*/ 586285 h 2242107"/>
                <a:gd name="connsiteX20" fmla="*/ 807702 w 2003583"/>
                <a:gd name="connsiteY20" fmla="*/ 387690 h 2242107"/>
                <a:gd name="connsiteX21" fmla="*/ 884127 w 2003583"/>
                <a:gd name="connsiteY21" fmla="*/ 62570 h 2242107"/>
                <a:gd name="connsiteX22" fmla="*/ 1119457 w 2003583"/>
                <a:gd name="connsiteY22" fmla="*/ 62570 h 2242107"/>
                <a:gd name="connsiteX23" fmla="*/ 1195882 w 2003583"/>
                <a:gd name="connsiteY23" fmla="*/ 387690 h 2242107"/>
                <a:gd name="connsiteX24" fmla="*/ 1539859 w 2003583"/>
                <a:gd name="connsiteY24" fmla="*/ 586285 h 2242107"/>
                <a:gd name="connsiteX0" fmla="*/ 1539859 w 2003583"/>
                <a:gd name="connsiteY0" fmla="*/ 586285 h 2242107"/>
                <a:gd name="connsiteX1" fmla="*/ 1859633 w 2003583"/>
                <a:gd name="connsiteY1" fmla="*/ 489911 h 2242107"/>
                <a:gd name="connsiteX2" fmla="*/ 1977299 w 2003583"/>
                <a:gd name="connsiteY2" fmla="*/ 693713 h 2242107"/>
                <a:gd name="connsiteX3" fmla="*/ 1733949 w 2003583"/>
                <a:gd name="connsiteY3" fmla="*/ 922459 h 2242107"/>
                <a:gd name="connsiteX4" fmla="*/ 1733949 w 2003583"/>
                <a:gd name="connsiteY4" fmla="*/ 1319649 h 2242107"/>
                <a:gd name="connsiteX5" fmla="*/ 1977299 w 2003583"/>
                <a:gd name="connsiteY5" fmla="*/ 1548395 h 2242107"/>
                <a:gd name="connsiteX6" fmla="*/ 1859633 w 2003583"/>
                <a:gd name="connsiteY6" fmla="*/ 1752197 h 2242107"/>
                <a:gd name="connsiteX7" fmla="*/ 1539859 w 2003583"/>
                <a:gd name="connsiteY7" fmla="*/ 1655823 h 2242107"/>
                <a:gd name="connsiteX8" fmla="*/ 1195882 w 2003583"/>
                <a:gd name="connsiteY8" fmla="*/ 1854418 h 2242107"/>
                <a:gd name="connsiteX9" fmla="*/ 1119457 w 2003583"/>
                <a:gd name="connsiteY9" fmla="*/ 2179538 h 2242107"/>
                <a:gd name="connsiteX10" fmla="*/ 884127 w 2003583"/>
                <a:gd name="connsiteY10" fmla="*/ 2179538 h 2242107"/>
                <a:gd name="connsiteX11" fmla="*/ 807702 w 2003583"/>
                <a:gd name="connsiteY11" fmla="*/ 1854418 h 2242107"/>
                <a:gd name="connsiteX12" fmla="*/ 463725 w 2003583"/>
                <a:gd name="connsiteY12" fmla="*/ 1655823 h 2242107"/>
                <a:gd name="connsiteX13" fmla="*/ 143951 w 2003583"/>
                <a:gd name="connsiteY13" fmla="*/ 1752197 h 2242107"/>
                <a:gd name="connsiteX14" fmla="*/ 26285 w 2003583"/>
                <a:gd name="connsiteY14" fmla="*/ 1548395 h 2242107"/>
                <a:gd name="connsiteX15" fmla="*/ 269635 w 2003583"/>
                <a:gd name="connsiteY15" fmla="*/ 1319649 h 2242107"/>
                <a:gd name="connsiteX16" fmla="*/ 269635 w 2003583"/>
                <a:gd name="connsiteY16" fmla="*/ 922459 h 2242107"/>
                <a:gd name="connsiteX17" fmla="*/ 26285 w 2003583"/>
                <a:gd name="connsiteY17" fmla="*/ 693713 h 2242107"/>
                <a:gd name="connsiteX18" fmla="*/ 143951 w 2003583"/>
                <a:gd name="connsiteY18" fmla="*/ 489911 h 2242107"/>
                <a:gd name="connsiteX19" fmla="*/ 463725 w 2003583"/>
                <a:gd name="connsiteY19" fmla="*/ 586285 h 2242107"/>
                <a:gd name="connsiteX20" fmla="*/ 807702 w 2003583"/>
                <a:gd name="connsiteY20" fmla="*/ 387690 h 2242107"/>
                <a:gd name="connsiteX21" fmla="*/ 884127 w 2003583"/>
                <a:gd name="connsiteY21" fmla="*/ 62570 h 2242107"/>
                <a:gd name="connsiteX22" fmla="*/ 1119457 w 2003583"/>
                <a:gd name="connsiteY22" fmla="*/ 62570 h 2242107"/>
                <a:gd name="connsiteX23" fmla="*/ 1195882 w 2003583"/>
                <a:gd name="connsiteY23" fmla="*/ 387690 h 2242107"/>
                <a:gd name="connsiteX24" fmla="*/ 1539859 w 2003583"/>
                <a:gd name="connsiteY24" fmla="*/ 586285 h 2242107"/>
                <a:gd name="connsiteX0" fmla="*/ 1539859 w 2003583"/>
                <a:gd name="connsiteY0" fmla="*/ 586285 h 2242107"/>
                <a:gd name="connsiteX1" fmla="*/ 1859633 w 2003583"/>
                <a:gd name="connsiteY1" fmla="*/ 489911 h 2242107"/>
                <a:gd name="connsiteX2" fmla="*/ 1977299 w 2003583"/>
                <a:gd name="connsiteY2" fmla="*/ 693713 h 2242107"/>
                <a:gd name="connsiteX3" fmla="*/ 1733949 w 2003583"/>
                <a:gd name="connsiteY3" fmla="*/ 922459 h 2242107"/>
                <a:gd name="connsiteX4" fmla="*/ 1733949 w 2003583"/>
                <a:gd name="connsiteY4" fmla="*/ 1319649 h 2242107"/>
                <a:gd name="connsiteX5" fmla="*/ 1977299 w 2003583"/>
                <a:gd name="connsiteY5" fmla="*/ 1548395 h 2242107"/>
                <a:gd name="connsiteX6" fmla="*/ 1859633 w 2003583"/>
                <a:gd name="connsiteY6" fmla="*/ 1752197 h 2242107"/>
                <a:gd name="connsiteX7" fmla="*/ 1539859 w 2003583"/>
                <a:gd name="connsiteY7" fmla="*/ 1655823 h 2242107"/>
                <a:gd name="connsiteX8" fmla="*/ 1195882 w 2003583"/>
                <a:gd name="connsiteY8" fmla="*/ 1854418 h 2242107"/>
                <a:gd name="connsiteX9" fmla="*/ 1119457 w 2003583"/>
                <a:gd name="connsiteY9" fmla="*/ 2179538 h 2242107"/>
                <a:gd name="connsiteX10" fmla="*/ 884127 w 2003583"/>
                <a:gd name="connsiteY10" fmla="*/ 2179538 h 2242107"/>
                <a:gd name="connsiteX11" fmla="*/ 807702 w 2003583"/>
                <a:gd name="connsiteY11" fmla="*/ 1854418 h 2242107"/>
                <a:gd name="connsiteX12" fmla="*/ 463725 w 2003583"/>
                <a:gd name="connsiteY12" fmla="*/ 1655823 h 2242107"/>
                <a:gd name="connsiteX13" fmla="*/ 143951 w 2003583"/>
                <a:gd name="connsiteY13" fmla="*/ 1752197 h 2242107"/>
                <a:gd name="connsiteX14" fmla="*/ 26285 w 2003583"/>
                <a:gd name="connsiteY14" fmla="*/ 1548395 h 2242107"/>
                <a:gd name="connsiteX15" fmla="*/ 269635 w 2003583"/>
                <a:gd name="connsiteY15" fmla="*/ 1319649 h 2242107"/>
                <a:gd name="connsiteX16" fmla="*/ 269635 w 2003583"/>
                <a:gd name="connsiteY16" fmla="*/ 922459 h 2242107"/>
                <a:gd name="connsiteX17" fmla="*/ 26285 w 2003583"/>
                <a:gd name="connsiteY17" fmla="*/ 693713 h 2242107"/>
                <a:gd name="connsiteX18" fmla="*/ 143951 w 2003583"/>
                <a:gd name="connsiteY18" fmla="*/ 489911 h 2242107"/>
                <a:gd name="connsiteX19" fmla="*/ 463725 w 2003583"/>
                <a:gd name="connsiteY19" fmla="*/ 586285 h 2242107"/>
                <a:gd name="connsiteX20" fmla="*/ 807702 w 2003583"/>
                <a:gd name="connsiteY20" fmla="*/ 387690 h 2242107"/>
                <a:gd name="connsiteX21" fmla="*/ 884127 w 2003583"/>
                <a:gd name="connsiteY21" fmla="*/ 62570 h 2242107"/>
                <a:gd name="connsiteX22" fmla="*/ 1119457 w 2003583"/>
                <a:gd name="connsiteY22" fmla="*/ 62570 h 2242107"/>
                <a:gd name="connsiteX23" fmla="*/ 1195882 w 2003583"/>
                <a:gd name="connsiteY23" fmla="*/ 387690 h 2242107"/>
                <a:gd name="connsiteX24" fmla="*/ 1539859 w 2003583"/>
                <a:gd name="connsiteY24" fmla="*/ 586285 h 2242107"/>
                <a:gd name="connsiteX0" fmla="*/ 1539859 w 2003583"/>
                <a:gd name="connsiteY0" fmla="*/ 586285 h 2242107"/>
                <a:gd name="connsiteX1" fmla="*/ 1859633 w 2003583"/>
                <a:gd name="connsiteY1" fmla="*/ 489911 h 2242107"/>
                <a:gd name="connsiteX2" fmla="*/ 1977299 w 2003583"/>
                <a:gd name="connsiteY2" fmla="*/ 693713 h 2242107"/>
                <a:gd name="connsiteX3" fmla="*/ 1733949 w 2003583"/>
                <a:gd name="connsiteY3" fmla="*/ 922459 h 2242107"/>
                <a:gd name="connsiteX4" fmla="*/ 1733949 w 2003583"/>
                <a:gd name="connsiteY4" fmla="*/ 1319649 h 2242107"/>
                <a:gd name="connsiteX5" fmla="*/ 1977299 w 2003583"/>
                <a:gd name="connsiteY5" fmla="*/ 1548395 h 2242107"/>
                <a:gd name="connsiteX6" fmla="*/ 1859633 w 2003583"/>
                <a:gd name="connsiteY6" fmla="*/ 1752197 h 2242107"/>
                <a:gd name="connsiteX7" fmla="*/ 1539859 w 2003583"/>
                <a:gd name="connsiteY7" fmla="*/ 1655823 h 2242107"/>
                <a:gd name="connsiteX8" fmla="*/ 1195882 w 2003583"/>
                <a:gd name="connsiteY8" fmla="*/ 1854418 h 2242107"/>
                <a:gd name="connsiteX9" fmla="*/ 1119457 w 2003583"/>
                <a:gd name="connsiteY9" fmla="*/ 2179538 h 2242107"/>
                <a:gd name="connsiteX10" fmla="*/ 884127 w 2003583"/>
                <a:gd name="connsiteY10" fmla="*/ 2179538 h 2242107"/>
                <a:gd name="connsiteX11" fmla="*/ 807702 w 2003583"/>
                <a:gd name="connsiteY11" fmla="*/ 1854418 h 2242107"/>
                <a:gd name="connsiteX12" fmla="*/ 463725 w 2003583"/>
                <a:gd name="connsiteY12" fmla="*/ 1655823 h 2242107"/>
                <a:gd name="connsiteX13" fmla="*/ 143951 w 2003583"/>
                <a:gd name="connsiteY13" fmla="*/ 1752197 h 2242107"/>
                <a:gd name="connsiteX14" fmla="*/ 26285 w 2003583"/>
                <a:gd name="connsiteY14" fmla="*/ 1548395 h 2242107"/>
                <a:gd name="connsiteX15" fmla="*/ 269635 w 2003583"/>
                <a:gd name="connsiteY15" fmla="*/ 1319649 h 2242107"/>
                <a:gd name="connsiteX16" fmla="*/ 269635 w 2003583"/>
                <a:gd name="connsiteY16" fmla="*/ 922459 h 2242107"/>
                <a:gd name="connsiteX17" fmla="*/ 26285 w 2003583"/>
                <a:gd name="connsiteY17" fmla="*/ 693713 h 2242107"/>
                <a:gd name="connsiteX18" fmla="*/ 143951 w 2003583"/>
                <a:gd name="connsiteY18" fmla="*/ 489911 h 2242107"/>
                <a:gd name="connsiteX19" fmla="*/ 463725 w 2003583"/>
                <a:gd name="connsiteY19" fmla="*/ 586285 h 2242107"/>
                <a:gd name="connsiteX20" fmla="*/ 807702 w 2003583"/>
                <a:gd name="connsiteY20" fmla="*/ 387690 h 2242107"/>
                <a:gd name="connsiteX21" fmla="*/ 884127 w 2003583"/>
                <a:gd name="connsiteY21" fmla="*/ 62570 h 2242107"/>
                <a:gd name="connsiteX22" fmla="*/ 1119457 w 2003583"/>
                <a:gd name="connsiteY22" fmla="*/ 62570 h 2242107"/>
                <a:gd name="connsiteX23" fmla="*/ 1195882 w 2003583"/>
                <a:gd name="connsiteY23" fmla="*/ 387690 h 2242107"/>
                <a:gd name="connsiteX24" fmla="*/ 1539859 w 2003583"/>
                <a:gd name="connsiteY24" fmla="*/ 586285 h 2242107"/>
                <a:gd name="connsiteX0" fmla="*/ 1539859 w 2003583"/>
                <a:gd name="connsiteY0" fmla="*/ 586285 h 2242107"/>
                <a:gd name="connsiteX1" fmla="*/ 1859633 w 2003583"/>
                <a:gd name="connsiteY1" fmla="*/ 489911 h 2242107"/>
                <a:gd name="connsiteX2" fmla="*/ 1977299 w 2003583"/>
                <a:gd name="connsiteY2" fmla="*/ 693713 h 2242107"/>
                <a:gd name="connsiteX3" fmla="*/ 1733949 w 2003583"/>
                <a:gd name="connsiteY3" fmla="*/ 922459 h 2242107"/>
                <a:gd name="connsiteX4" fmla="*/ 1733949 w 2003583"/>
                <a:gd name="connsiteY4" fmla="*/ 1319649 h 2242107"/>
                <a:gd name="connsiteX5" fmla="*/ 1977299 w 2003583"/>
                <a:gd name="connsiteY5" fmla="*/ 1548395 h 2242107"/>
                <a:gd name="connsiteX6" fmla="*/ 1859633 w 2003583"/>
                <a:gd name="connsiteY6" fmla="*/ 1752197 h 2242107"/>
                <a:gd name="connsiteX7" fmla="*/ 1539859 w 2003583"/>
                <a:gd name="connsiteY7" fmla="*/ 1655823 h 2242107"/>
                <a:gd name="connsiteX8" fmla="*/ 1195882 w 2003583"/>
                <a:gd name="connsiteY8" fmla="*/ 1854418 h 2242107"/>
                <a:gd name="connsiteX9" fmla="*/ 1119457 w 2003583"/>
                <a:gd name="connsiteY9" fmla="*/ 2179538 h 2242107"/>
                <a:gd name="connsiteX10" fmla="*/ 884127 w 2003583"/>
                <a:gd name="connsiteY10" fmla="*/ 2179538 h 2242107"/>
                <a:gd name="connsiteX11" fmla="*/ 807702 w 2003583"/>
                <a:gd name="connsiteY11" fmla="*/ 1854418 h 2242107"/>
                <a:gd name="connsiteX12" fmla="*/ 463725 w 2003583"/>
                <a:gd name="connsiteY12" fmla="*/ 1655823 h 2242107"/>
                <a:gd name="connsiteX13" fmla="*/ 143951 w 2003583"/>
                <a:gd name="connsiteY13" fmla="*/ 1752197 h 2242107"/>
                <a:gd name="connsiteX14" fmla="*/ 26285 w 2003583"/>
                <a:gd name="connsiteY14" fmla="*/ 1548395 h 2242107"/>
                <a:gd name="connsiteX15" fmla="*/ 269635 w 2003583"/>
                <a:gd name="connsiteY15" fmla="*/ 1319649 h 2242107"/>
                <a:gd name="connsiteX16" fmla="*/ 269635 w 2003583"/>
                <a:gd name="connsiteY16" fmla="*/ 922459 h 2242107"/>
                <a:gd name="connsiteX17" fmla="*/ 26285 w 2003583"/>
                <a:gd name="connsiteY17" fmla="*/ 693713 h 2242107"/>
                <a:gd name="connsiteX18" fmla="*/ 143951 w 2003583"/>
                <a:gd name="connsiteY18" fmla="*/ 489911 h 2242107"/>
                <a:gd name="connsiteX19" fmla="*/ 463725 w 2003583"/>
                <a:gd name="connsiteY19" fmla="*/ 586285 h 2242107"/>
                <a:gd name="connsiteX20" fmla="*/ 807702 w 2003583"/>
                <a:gd name="connsiteY20" fmla="*/ 387690 h 2242107"/>
                <a:gd name="connsiteX21" fmla="*/ 884127 w 2003583"/>
                <a:gd name="connsiteY21" fmla="*/ 62570 h 2242107"/>
                <a:gd name="connsiteX22" fmla="*/ 1119457 w 2003583"/>
                <a:gd name="connsiteY22" fmla="*/ 62570 h 2242107"/>
                <a:gd name="connsiteX23" fmla="*/ 1195882 w 2003583"/>
                <a:gd name="connsiteY23" fmla="*/ 387690 h 2242107"/>
                <a:gd name="connsiteX24" fmla="*/ 1539859 w 2003583"/>
                <a:gd name="connsiteY24" fmla="*/ 586285 h 2242107"/>
                <a:gd name="connsiteX0" fmla="*/ 1539859 w 2003583"/>
                <a:gd name="connsiteY0" fmla="*/ 586285 h 2242107"/>
                <a:gd name="connsiteX1" fmla="*/ 1859633 w 2003583"/>
                <a:gd name="connsiteY1" fmla="*/ 489911 h 2242107"/>
                <a:gd name="connsiteX2" fmla="*/ 1977299 w 2003583"/>
                <a:gd name="connsiteY2" fmla="*/ 693713 h 2242107"/>
                <a:gd name="connsiteX3" fmla="*/ 1733949 w 2003583"/>
                <a:gd name="connsiteY3" fmla="*/ 922459 h 2242107"/>
                <a:gd name="connsiteX4" fmla="*/ 1733949 w 2003583"/>
                <a:gd name="connsiteY4" fmla="*/ 1319649 h 2242107"/>
                <a:gd name="connsiteX5" fmla="*/ 1977299 w 2003583"/>
                <a:gd name="connsiteY5" fmla="*/ 1548395 h 2242107"/>
                <a:gd name="connsiteX6" fmla="*/ 1859633 w 2003583"/>
                <a:gd name="connsiteY6" fmla="*/ 1752197 h 2242107"/>
                <a:gd name="connsiteX7" fmla="*/ 1539859 w 2003583"/>
                <a:gd name="connsiteY7" fmla="*/ 1655823 h 2242107"/>
                <a:gd name="connsiteX8" fmla="*/ 1195882 w 2003583"/>
                <a:gd name="connsiteY8" fmla="*/ 1854418 h 2242107"/>
                <a:gd name="connsiteX9" fmla="*/ 1119457 w 2003583"/>
                <a:gd name="connsiteY9" fmla="*/ 2179538 h 2242107"/>
                <a:gd name="connsiteX10" fmla="*/ 884127 w 2003583"/>
                <a:gd name="connsiteY10" fmla="*/ 2179538 h 2242107"/>
                <a:gd name="connsiteX11" fmla="*/ 807702 w 2003583"/>
                <a:gd name="connsiteY11" fmla="*/ 1854418 h 2242107"/>
                <a:gd name="connsiteX12" fmla="*/ 463725 w 2003583"/>
                <a:gd name="connsiteY12" fmla="*/ 1655823 h 2242107"/>
                <a:gd name="connsiteX13" fmla="*/ 143951 w 2003583"/>
                <a:gd name="connsiteY13" fmla="*/ 1752197 h 2242107"/>
                <a:gd name="connsiteX14" fmla="*/ 26285 w 2003583"/>
                <a:gd name="connsiteY14" fmla="*/ 1548395 h 2242107"/>
                <a:gd name="connsiteX15" fmla="*/ 269635 w 2003583"/>
                <a:gd name="connsiteY15" fmla="*/ 1319649 h 2242107"/>
                <a:gd name="connsiteX16" fmla="*/ 269635 w 2003583"/>
                <a:gd name="connsiteY16" fmla="*/ 922459 h 2242107"/>
                <a:gd name="connsiteX17" fmla="*/ 26285 w 2003583"/>
                <a:gd name="connsiteY17" fmla="*/ 693713 h 2242107"/>
                <a:gd name="connsiteX18" fmla="*/ 143951 w 2003583"/>
                <a:gd name="connsiteY18" fmla="*/ 489911 h 2242107"/>
                <a:gd name="connsiteX19" fmla="*/ 463725 w 2003583"/>
                <a:gd name="connsiteY19" fmla="*/ 586285 h 2242107"/>
                <a:gd name="connsiteX20" fmla="*/ 807702 w 2003583"/>
                <a:gd name="connsiteY20" fmla="*/ 387690 h 2242107"/>
                <a:gd name="connsiteX21" fmla="*/ 884127 w 2003583"/>
                <a:gd name="connsiteY21" fmla="*/ 62570 h 2242107"/>
                <a:gd name="connsiteX22" fmla="*/ 1119457 w 2003583"/>
                <a:gd name="connsiteY22" fmla="*/ 62570 h 2242107"/>
                <a:gd name="connsiteX23" fmla="*/ 1195882 w 2003583"/>
                <a:gd name="connsiteY23" fmla="*/ 387690 h 2242107"/>
                <a:gd name="connsiteX24" fmla="*/ 1539859 w 2003583"/>
                <a:gd name="connsiteY24" fmla="*/ 586285 h 2242107"/>
                <a:gd name="connsiteX0" fmla="*/ 1539859 w 2003583"/>
                <a:gd name="connsiteY0" fmla="*/ 586285 h 2242107"/>
                <a:gd name="connsiteX1" fmla="*/ 1859633 w 2003583"/>
                <a:gd name="connsiteY1" fmla="*/ 489911 h 2242107"/>
                <a:gd name="connsiteX2" fmla="*/ 1977299 w 2003583"/>
                <a:gd name="connsiteY2" fmla="*/ 693713 h 2242107"/>
                <a:gd name="connsiteX3" fmla="*/ 1733949 w 2003583"/>
                <a:gd name="connsiteY3" fmla="*/ 922459 h 2242107"/>
                <a:gd name="connsiteX4" fmla="*/ 1733949 w 2003583"/>
                <a:gd name="connsiteY4" fmla="*/ 1319649 h 2242107"/>
                <a:gd name="connsiteX5" fmla="*/ 1977299 w 2003583"/>
                <a:gd name="connsiteY5" fmla="*/ 1548395 h 2242107"/>
                <a:gd name="connsiteX6" fmla="*/ 1859633 w 2003583"/>
                <a:gd name="connsiteY6" fmla="*/ 1752197 h 2242107"/>
                <a:gd name="connsiteX7" fmla="*/ 1539859 w 2003583"/>
                <a:gd name="connsiteY7" fmla="*/ 1655823 h 2242107"/>
                <a:gd name="connsiteX8" fmla="*/ 1195882 w 2003583"/>
                <a:gd name="connsiteY8" fmla="*/ 1854418 h 2242107"/>
                <a:gd name="connsiteX9" fmla="*/ 1119457 w 2003583"/>
                <a:gd name="connsiteY9" fmla="*/ 2179538 h 2242107"/>
                <a:gd name="connsiteX10" fmla="*/ 884127 w 2003583"/>
                <a:gd name="connsiteY10" fmla="*/ 2179538 h 2242107"/>
                <a:gd name="connsiteX11" fmla="*/ 807702 w 2003583"/>
                <a:gd name="connsiteY11" fmla="*/ 1854418 h 2242107"/>
                <a:gd name="connsiteX12" fmla="*/ 463725 w 2003583"/>
                <a:gd name="connsiteY12" fmla="*/ 1655823 h 2242107"/>
                <a:gd name="connsiteX13" fmla="*/ 143951 w 2003583"/>
                <a:gd name="connsiteY13" fmla="*/ 1752197 h 2242107"/>
                <a:gd name="connsiteX14" fmla="*/ 26285 w 2003583"/>
                <a:gd name="connsiteY14" fmla="*/ 1548395 h 2242107"/>
                <a:gd name="connsiteX15" fmla="*/ 269635 w 2003583"/>
                <a:gd name="connsiteY15" fmla="*/ 1319649 h 2242107"/>
                <a:gd name="connsiteX16" fmla="*/ 269635 w 2003583"/>
                <a:gd name="connsiteY16" fmla="*/ 922459 h 2242107"/>
                <a:gd name="connsiteX17" fmla="*/ 26285 w 2003583"/>
                <a:gd name="connsiteY17" fmla="*/ 693713 h 2242107"/>
                <a:gd name="connsiteX18" fmla="*/ 143951 w 2003583"/>
                <a:gd name="connsiteY18" fmla="*/ 489911 h 2242107"/>
                <a:gd name="connsiteX19" fmla="*/ 463725 w 2003583"/>
                <a:gd name="connsiteY19" fmla="*/ 586285 h 2242107"/>
                <a:gd name="connsiteX20" fmla="*/ 807702 w 2003583"/>
                <a:gd name="connsiteY20" fmla="*/ 387690 h 2242107"/>
                <a:gd name="connsiteX21" fmla="*/ 884127 w 2003583"/>
                <a:gd name="connsiteY21" fmla="*/ 62570 h 2242107"/>
                <a:gd name="connsiteX22" fmla="*/ 1119457 w 2003583"/>
                <a:gd name="connsiteY22" fmla="*/ 62570 h 2242107"/>
                <a:gd name="connsiteX23" fmla="*/ 1195882 w 2003583"/>
                <a:gd name="connsiteY23" fmla="*/ 387690 h 2242107"/>
                <a:gd name="connsiteX24" fmla="*/ 1539859 w 2003583"/>
                <a:gd name="connsiteY24" fmla="*/ 586285 h 2242107"/>
                <a:gd name="connsiteX0" fmla="*/ 1539859 w 2003583"/>
                <a:gd name="connsiteY0" fmla="*/ 586285 h 2242107"/>
                <a:gd name="connsiteX1" fmla="*/ 1859633 w 2003583"/>
                <a:gd name="connsiteY1" fmla="*/ 489911 h 2242107"/>
                <a:gd name="connsiteX2" fmla="*/ 1977299 w 2003583"/>
                <a:gd name="connsiteY2" fmla="*/ 693713 h 2242107"/>
                <a:gd name="connsiteX3" fmla="*/ 1733949 w 2003583"/>
                <a:gd name="connsiteY3" fmla="*/ 922459 h 2242107"/>
                <a:gd name="connsiteX4" fmla="*/ 1733949 w 2003583"/>
                <a:gd name="connsiteY4" fmla="*/ 1319649 h 2242107"/>
                <a:gd name="connsiteX5" fmla="*/ 1977299 w 2003583"/>
                <a:gd name="connsiteY5" fmla="*/ 1548395 h 2242107"/>
                <a:gd name="connsiteX6" fmla="*/ 1859633 w 2003583"/>
                <a:gd name="connsiteY6" fmla="*/ 1752197 h 2242107"/>
                <a:gd name="connsiteX7" fmla="*/ 1539859 w 2003583"/>
                <a:gd name="connsiteY7" fmla="*/ 1655823 h 2242107"/>
                <a:gd name="connsiteX8" fmla="*/ 1195882 w 2003583"/>
                <a:gd name="connsiteY8" fmla="*/ 1854418 h 2242107"/>
                <a:gd name="connsiteX9" fmla="*/ 1119457 w 2003583"/>
                <a:gd name="connsiteY9" fmla="*/ 2179538 h 2242107"/>
                <a:gd name="connsiteX10" fmla="*/ 884127 w 2003583"/>
                <a:gd name="connsiteY10" fmla="*/ 2179538 h 2242107"/>
                <a:gd name="connsiteX11" fmla="*/ 807702 w 2003583"/>
                <a:gd name="connsiteY11" fmla="*/ 1854418 h 2242107"/>
                <a:gd name="connsiteX12" fmla="*/ 463725 w 2003583"/>
                <a:gd name="connsiteY12" fmla="*/ 1655823 h 2242107"/>
                <a:gd name="connsiteX13" fmla="*/ 143951 w 2003583"/>
                <a:gd name="connsiteY13" fmla="*/ 1752197 h 2242107"/>
                <a:gd name="connsiteX14" fmla="*/ 26285 w 2003583"/>
                <a:gd name="connsiteY14" fmla="*/ 1548395 h 2242107"/>
                <a:gd name="connsiteX15" fmla="*/ 269635 w 2003583"/>
                <a:gd name="connsiteY15" fmla="*/ 1319649 h 2242107"/>
                <a:gd name="connsiteX16" fmla="*/ 269635 w 2003583"/>
                <a:gd name="connsiteY16" fmla="*/ 922459 h 2242107"/>
                <a:gd name="connsiteX17" fmla="*/ 26285 w 2003583"/>
                <a:gd name="connsiteY17" fmla="*/ 693713 h 2242107"/>
                <a:gd name="connsiteX18" fmla="*/ 143951 w 2003583"/>
                <a:gd name="connsiteY18" fmla="*/ 489911 h 2242107"/>
                <a:gd name="connsiteX19" fmla="*/ 463725 w 2003583"/>
                <a:gd name="connsiteY19" fmla="*/ 586285 h 2242107"/>
                <a:gd name="connsiteX20" fmla="*/ 807702 w 2003583"/>
                <a:gd name="connsiteY20" fmla="*/ 387690 h 2242107"/>
                <a:gd name="connsiteX21" fmla="*/ 884127 w 2003583"/>
                <a:gd name="connsiteY21" fmla="*/ 62570 h 2242107"/>
                <a:gd name="connsiteX22" fmla="*/ 1119457 w 2003583"/>
                <a:gd name="connsiteY22" fmla="*/ 62570 h 2242107"/>
                <a:gd name="connsiteX23" fmla="*/ 1195882 w 2003583"/>
                <a:gd name="connsiteY23" fmla="*/ 387690 h 2242107"/>
                <a:gd name="connsiteX24" fmla="*/ 1539859 w 2003583"/>
                <a:gd name="connsiteY24" fmla="*/ 586285 h 2242107"/>
                <a:gd name="connsiteX0" fmla="*/ 1539859 w 2003583"/>
                <a:gd name="connsiteY0" fmla="*/ 586285 h 2242107"/>
                <a:gd name="connsiteX1" fmla="*/ 1859633 w 2003583"/>
                <a:gd name="connsiteY1" fmla="*/ 489911 h 2242107"/>
                <a:gd name="connsiteX2" fmla="*/ 1977299 w 2003583"/>
                <a:gd name="connsiteY2" fmla="*/ 693713 h 2242107"/>
                <a:gd name="connsiteX3" fmla="*/ 1733949 w 2003583"/>
                <a:gd name="connsiteY3" fmla="*/ 922459 h 2242107"/>
                <a:gd name="connsiteX4" fmla="*/ 1733949 w 2003583"/>
                <a:gd name="connsiteY4" fmla="*/ 1319649 h 2242107"/>
                <a:gd name="connsiteX5" fmla="*/ 1977299 w 2003583"/>
                <a:gd name="connsiteY5" fmla="*/ 1548395 h 2242107"/>
                <a:gd name="connsiteX6" fmla="*/ 1859633 w 2003583"/>
                <a:gd name="connsiteY6" fmla="*/ 1752197 h 2242107"/>
                <a:gd name="connsiteX7" fmla="*/ 1539859 w 2003583"/>
                <a:gd name="connsiteY7" fmla="*/ 1655823 h 2242107"/>
                <a:gd name="connsiteX8" fmla="*/ 1195882 w 2003583"/>
                <a:gd name="connsiteY8" fmla="*/ 1854418 h 2242107"/>
                <a:gd name="connsiteX9" fmla="*/ 1119457 w 2003583"/>
                <a:gd name="connsiteY9" fmla="*/ 2179538 h 2242107"/>
                <a:gd name="connsiteX10" fmla="*/ 884127 w 2003583"/>
                <a:gd name="connsiteY10" fmla="*/ 2179538 h 2242107"/>
                <a:gd name="connsiteX11" fmla="*/ 807702 w 2003583"/>
                <a:gd name="connsiteY11" fmla="*/ 1854418 h 2242107"/>
                <a:gd name="connsiteX12" fmla="*/ 463725 w 2003583"/>
                <a:gd name="connsiteY12" fmla="*/ 1655823 h 2242107"/>
                <a:gd name="connsiteX13" fmla="*/ 143951 w 2003583"/>
                <a:gd name="connsiteY13" fmla="*/ 1752197 h 2242107"/>
                <a:gd name="connsiteX14" fmla="*/ 26285 w 2003583"/>
                <a:gd name="connsiteY14" fmla="*/ 1548395 h 2242107"/>
                <a:gd name="connsiteX15" fmla="*/ 269635 w 2003583"/>
                <a:gd name="connsiteY15" fmla="*/ 1319649 h 2242107"/>
                <a:gd name="connsiteX16" fmla="*/ 269635 w 2003583"/>
                <a:gd name="connsiteY16" fmla="*/ 922459 h 2242107"/>
                <a:gd name="connsiteX17" fmla="*/ 26285 w 2003583"/>
                <a:gd name="connsiteY17" fmla="*/ 693713 h 2242107"/>
                <a:gd name="connsiteX18" fmla="*/ 143951 w 2003583"/>
                <a:gd name="connsiteY18" fmla="*/ 489911 h 2242107"/>
                <a:gd name="connsiteX19" fmla="*/ 463725 w 2003583"/>
                <a:gd name="connsiteY19" fmla="*/ 586285 h 2242107"/>
                <a:gd name="connsiteX20" fmla="*/ 807702 w 2003583"/>
                <a:gd name="connsiteY20" fmla="*/ 387690 h 2242107"/>
                <a:gd name="connsiteX21" fmla="*/ 884127 w 2003583"/>
                <a:gd name="connsiteY21" fmla="*/ 62570 h 2242107"/>
                <a:gd name="connsiteX22" fmla="*/ 1119457 w 2003583"/>
                <a:gd name="connsiteY22" fmla="*/ 62570 h 2242107"/>
                <a:gd name="connsiteX23" fmla="*/ 1195882 w 2003583"/>
                <a:gd name="connsiteY23" fmla="*/ 387690 h 2242107"/>
                <a:gd name="connsiteX24" fmla="*/ 1539859 w 2003583"/>
                <a:gd name="connsiteY24" fmla="*/ 586285 h 2242107"/>
                <a:gd name="connsiteX0" fmla="*/ 1539859 w 2003583"/>
                <a:gd name="connsiteY0" fmla="*/ 586285 h 2242107"/>
                <a:gd name="connsiteX1" fmla="*/ 1859633 w 2003583"/>
                <a:gd name="connsiteY1" fmla="*/ 489911 h 2242107"/>
                <a:gd name="connsiteX2" fmla="*/ 1977299 w 2003583"/>
                <a:gd name="connsiteY2" fmla="*/ 693713 h 2242107"/>
                <a:gd name="connsiteX3" fmla="*/ 1733949 w 2003583"/>
                <a:gd name="connsiteY3" fmla="*/ 922459 h 2242107"/>
                <a:gd name="connsiteX4" fmla="*/ 1733949 w 2003583"/>
                <a:gd name="connsiteY4" fmla="*/ 1319649 h 2242107"/>
                <a:gd name="connsiteX5" fmla="*/ 1977299 w 2003583"/>
                <a:gd name="connsiteY5" fmla="*/ 1548395 h 2242107"/>
                <a:gd name="connsiteX6" fmla="*/ 1859633 w 2003583"/>
                <a:gd name="connsiteY6" fmla="*/ 1752197 h 2242107"/>
                <a:gd name="connsiteX7" fmla="*/ 1539859 w 2003583"/>
                <a:gd name="connsiteY7" fmla="*/ 1655823 h 2242107"/>
                <a:gd name="connsiteX8" fmla="*/ 1195882 w 2003583"/>
                <a:gd name="connsiteY8" fmla="*/ 1854418 h 2242107"/>
                <a:gd name="connsiteX9" fmla="*/ 1119457 w 2003583"/>
                <a:gd name="connsiteY9" fmla="*/ 2179538 h 2242107"/>
                <a:gd name="connsiteX10" fmla="*/ 884127 w 2003583"/>
                <a:gd name="connsiteY10" fmla="*/ 2179538 h 2242107"/>
                <a:gd name="connsiteX11" fmla="*/ 807702 w 2003583"/>
                <a:gd name="connsiteY11" fmla="*/ 1854418 h 2242107"/>
                <a:gd name="connsiteX12" fmla="*/ 463725 w 2003583"/>
                <a:gd name="connsiteY12" fmla="*/ 1655823 h 2242107"/>
                <a:gd name="connsiteX13" fmla="*/ 143951 w 2003583"/>
                <a:gd name="connsiteY13" fmla="*/ 1752197 h 2242107"/>
                <a:gd name="connsiteX14" fmla="*/ 26285 w 2003583"/>
                <a:gd name="connsiteY14" fmla="*/ 1548395 h 2242107"/>
                <a:gd name="connsiteX15" fmla="*/ 269635 w 2003583"/>
                <a:gd name="connsiteY15" fmla="*/ 1319649 h 2242107"/>
                <a:gd name="connsiteX16" fmla="*/ 269635 w 2003583"/>
                <a:gd name="connsiteY16" fmla="*/ 922459 h 2242107"/>
                <a:gd name="connsiteX17" fmla="*/ 26285 w 2003583"/>
                <a:gd name="connsiteY17" fmla="*/ 693713 h 2242107"/>
                <a:gd name="connsiteX18" fmla="*/ 143951 w 2003583"/>
                <a:gd name="connsiteY18" fmla="*/ 489911 h 2242107"/>
                <a:gd name="connsiteX19" fmla="*/ 463725 w 2003583"/>
                <a:gd name="connsiteY19" fmla="*/ 586285 h 2242107"/>
                <a:gd name="connsiteX20" fmla="*/ 807702 w 2003583"/>
                <a:gd name="connsiteY20" fmla="*/ 387690 h 2242107"/>
                <a:gd name="connsiteX21" fmla="*/ 884127 w 2003583"/>
                <a:gd name="connsiteY21" fmla="*/ 62570 h 2242107"/>
                <a:gd name="connsiteX22" fmla="*/ 1119457 w 2003583"/>
                <a:gd name="connsiteY22" fmla="*/ 62570 h 2242107"/>
                <a:gd name="connsiteX23" fmla="*/ 1195882 w 2003583"/>
                <a:gd name="connsiteY23" fmla="*/ 387690 h 2242107"/>
                <a:gd name="connsiteX24" fmla="*/ 1539859 w 2003583"/>
                <a:gd name="connsiteY24" fmla="*/ 586285 h 2242107"/>
                <a:gd name="connsiteX0" fmla="*/ 1539859 w 2003583"/>
                <a:gd name="connsiteY0" fmla="*/ 586285 h 2242107"/>
                <a:gd name="connsiteX1" fmla="*/ 1815989 w 2003583"/>
                <a:gd name="connsiteY1" fmla="*/ 481182 h 2242107"/>
                <a:gd name="connsiteX2" fmla="*/ 1977299 w 2003583"/>
                <a:gd name="connsiteY2" fmla="*/ 693713 h 2242107"/>
                <a:gd name="connsiteX3" fmla="*/ 1733949 w 2003583"/>
                <a:gd name="connsiteY3" fmla="*/ 922459 h 2242107"/>
                <a:gd name="connsiteX4" fmla="*/ 1733949 w 2003583"/>
                <a:gd name="connsiteY4" fmla="*/ 1319649 h 2242107"/>
                <a:gd name="connsiteX5" fmla="*/ 1977299 w 2003583"/>
                <a:gd name="connsiteY5" fmla="*/ 1548395 h 2242107"/>
                <a:gd name="connsiteX6" fmla="*/ 1859633 w 2003583"/>
                <a:gd name="connsiteY6" fmla="*/ 1752197 h 2242107"/>
                <a:gd name="connsiteX7" fmla="*/ 1539859 w 2003583"/>
                <a:gd name="connsiteY7" fmla="*/ 1655823 h 2242107"/>
                <a:gd name="connsiteX8" fmla="*/ 1195882 w 2003583"/>
                <a:gd name="connsiteY8" fmla="*/ 1854418 h 2242107"/>
                <a:gd name="connsiteX9" fmla="*/ 1119457 w 2003583"/>
                <a:gd name="connsiteY9" fmla="*/ 2179538 h 2242107"/>
                <a:gd name="connsiteX10" fmla="*/ 884127 w 2003583"/>
                <a:gd name="connsiteY10" fmla="*/ 2179538 h 2242107"/>
                <a:gd name="connsiteX11" fmla="*/ 807702 w 2003583"/>
                <a:gd name="connsiteY11" fmla="*/ 1854418 h 2242107"/>
                <a:gd name="connsiteX12" fmla="*/ 463725 w 2003583"/>
                <a:gd name="connsiteY12" fmla="*/ 1655823 h 2242107"/>
                <a:gd name="connsiteX13" fmla="*/ 143951 w 2003583"/>
                <a:gd name="connsiteY13" fmla="*/ 1752197 h 2242107"/>
                <a:gd name="connsiteX14" fmla="*/ 26285 w 2003583"/>
                <a:gd name="connsiteY14" fmla="*/ 1548395 h 2242107"/>
                <a:gd name="connsiteX15" fmla="*/ 269635 w 2003583"/>
                <a:gd name="connsiteY15" fmla="*/ 1319649 h 2242107"/>
                <a:gd name="connsiteX16" fmla="*/ 269635 w 2003583"/>
                <a:gd name="connsiteY16" fmla="*/ 922459 h 2242107"/>
                <a:gd name="connsiteX17" fmla="*/ 26285 w 2003583"/>
                <a:gd name="connsiteY17" fmla="*/ 693713 h 2242107"/>
                <a:gd name="connsiteX18" fmla="*/ 143951 w 2003583"/>
                <a:gd name="connsiteY18" fmla="*/ 489911 h 2242107"/>
                <a:gd name="connsiteX19" fmla="*/ 463725 w 2003583"/>
                <a:gd name="connsiteY19" fmla="*/ 586285 h 2242107"/>
                <a:gd name="connsiteX20" fmla="*/ 807702 w 2003583"/>
                <a:gd name="connsiteY20" fmla="*/ 387690 h 2242107"/>
                <a:gd name="connsiteX21" fmla="*/ 884127 w 2003583"/>
                <a:gd name="connsiteY21" fmla="*/ 62570 h 2242107"/>
                <a:gd name="connsiteX22" fmla="*/ 1119457 w 2003583"/>
                <a:gd name="connsiteY22" fmla="*/ 62570 h 2242107"/>
                <a:gd name="connsiteX23" fmla="*/ 1195882 w 2003583"/>
                <a:gd name="connsiteY23" fmla="*/ 387690 h 2242107"/>
                <a:gd name="connsiteX24" fmla="*/ 1539859 w 2003583"/>
                <a:gd name="connsiteY24" fmla="*/ 586285 h 2242107"/>
                <a:gd name="connsiteX0" fmla="*/ 1539859 w 2003583"/>
                <a:gd name="connsiteY0" fmla="*/ 586285 h 2225306"/>
                <a:gd name="connsiteX1" fmla="*/ 1815989 w 2003583"/>
                <a:gd name="connsiteY1" fmla="*/ 481182 h 2225306"/>
                <a:gd name="connsiteX2" fmla="*/ 1977299 w 2003583"/>
                <a:gd name="connsiteY2" fmla="*/ 693713 h 2225306"/>
                <a:gd name="connsiteX3" fmla="*/ 1733949 w 2003583"/>
                <a:gd name="connsiteY3" fmla="*/ 922459 h 2225306"/>
                <a:gd name="connsiteX4" fmla="*/ 1733949 w 2003583"/>
                <a:gd name="connsiteY4" fmla="*/ 1319649 h 2225306"/>
                <a:gd name="connsiteX5" fmla="*/ 1977299 w 2003583"/>
                <a:gd name="connsiteY5" fmla="*/ 1548395 h 2225306"/>
                <a:gd name="connsiteX6" fmla="*/ 1859633 w 2003583"/>
                <a:gd name="connsiteY6" fmla="*/ 1752197 h 2225306"/>
                <a:gd name="connsiteX7" fmla="*/ 1539859 w 2003583"/>
                <a:gd name="connsiteY7" fmla="*/ 1655823 h 2225306"/>
                <a:gd name="connsiteX8" fmla="*/ 1195882 w 2003583"/>
                <a:gd name="connsiteY8" fmla="*/ 1854418 h 2225306"/>
                <a:gd name="connsiteX9" fmla="*/ 1119457 w 2003583"/>
                <a:gd name="connsiteY9" fmla="*/ 2179538 h 2225306"/>
                <a:gd name="connsiteX10" fmla="*/ 849212 w 2003583"/>
                <a:gd name="connsiteY10" fmla="*/ 2188266 h 2225306"/>
                <a:gd name="connsiteX11" fmla="*/ 807702 w 2003583"/>
                <a:gd name="connsiteY11" fmla="*/ 1854418 h 2225306"/>
                <a:gd name="connsiteX12" fmla="*/ 463725 w 2003583"/>
                <a:gd name="connsiteY12" fmla="*/ 1655823 h 2225306"/>
                <a:gd name="connsiteX13" fmla="*/ 143951 w 2003583"/>
                <a:gd name="connsiteY13" fmla="*/ 1752197 h 2225306"/>
                <a:gd name="connsiteX14" fmla="*/ 26285 w 2003583"/>
                <a:gd name="connsiteY14" fmla="*/ 1548395 h 2225306"/>
                <a:gd name="connsiteX15" fmla="*/ 269635 w 2003583"/>
                <a:gd name="connsiteY15" fmla="*/ 1319649 h 2225306"/>
                <a:gd name="connsiteX16" fmla="*/ 269635 w 2003583"/>
                <a:gd name="connsiteY16" fmla="*/ 922459 h 2225306"/>
                <a:gd name="connsiteX17" fmla="*/ 26285 w 2003583"/>
                <a:gd name="connsiteY17" fmla="*/ 693713 h 2225306"/>
                <a:gd name="connsiteX18" fmla="*/ 143951 w 2003583"/>
                <a:gd name="connsiteY18" fmla="*/ 489911 h 2225306"/>
                <a:gd name="connsiteX19" fmla="*/ 463725 w 2003583"/>
                <a:gd name="connsiteY19" fmla="*/ 586285 h 2225306"/>
                <a:gd name="connsiteX20" fmla="*/ 807702 w 2003583"/>
                <a:gd name="connsiteY20" fmla="*/ 387690 h 2225306"/>
                <a:gd name="connsiteX21" fmla="*/ 884127 w 2003583"/>
                <a:gd name="connsiteY21" fmla="*/ 62570 h 2225306"/>
                <a:gd name="connsiteX22" fmla="*/ 1119457 w 2003583"/>
                <a:gd name="connsiteY22" fmla="*/ 62570 h 2225306"/>
                <a:gd name="connsiteX23" fmla="*/ 1195882 w 2003583"/>
                <a:gd name="connsiteY23" fmla="*/ 387690 h 2225306"/>
                <a:gd name="connsiteX24" fmla="*/ 1539859 w 2003583"/>
                <a:gd name="connsiteY24" fmla="*/ 586285 h 2225306"/>
                <a:gd name="connsiteX0" fmla="*/ 1551437 w 2015161"/>
                <a:gd name="connsiteY0" fmla="*/ 586285 h 2225304"/>
                <a:gd name="connsiteX1" fmla="*/ 1827567 w 2015161"/>
                <a:gd name="connsiteY1" fmla="*/ 481182 h 2225304"/>
                <a:gd name="connsiteX2" fmla="*/ 1988877 w 2015161"/>
                <a:gd name="connsiteY2" fmla="*/ 693713 h 2225304"/>
                <a:gd name="connsiteX3" fmla="*/ 1745527 w 2015161"/>
                <a:gd name="connsiteY3" fmla="*/ 922459 h 2225304"/>
                <a:gd name="connsiteX4" fmla="*/ 1745527 w 2015161"/>
                <a:gd name="connsiteY4" fmla="*/ 1319649 h 2225304"/>
                <a:gd name="connsiteX5" fmla="*/ 1988877 w 2015161"/>
                <a:gd name="connsiteY5" fmla="*/ 1548395 h 2225304"/>
                <a:gd name="connsiteX6" fmla="*/ 1871211 w 2015161"/>
                <a:gd name="connsiteY6" fmla="*/ 1752197 h 2225304"/>
                <a:gd name="connsiteX7" fmla="*/ 1551437 w 2015161"/>
                <a:gd name="connsiteY7" fmla="*/ 1655823 h 2225304"/>
                <a:gd name="connsiteX8" fmla="*/ 1207460 w 2015161"/>
                <a:gd name="connsiteY8" fmla="*/ 1854418 h 2225304"/>
                <a:gd name="connsiteX9" fmla="*/ 1131035 w 2015161"/>
                <a:gd name="connsiteY9" fmla="*/ 2179538 h 2225304"/>
                <a:gd name="connsiteX10" fmla="*/ 860790 w 2015161"/>
                <a:gd name="connsiteY10" fmla="*/ 2188266 h 2225304"/>
                <a:gd name="connsiteX11" fmla="*/ 819280 w 2015161"/>
                <a:gd name="connsiteY11" fmla="*/ 1854418 h 2225304"/>
                <a:gd name="connsiteX12" fmla="*/ 475303 w 2015161"/>
                <a:gd name="connsiteY12" fmla="*/ 1655823 h 2225304"/>
                <a:gd name="connsiteX13" fmla="*/ 155529 w 2015161"/>
                <a:gd name="connsiteY13" fmla="*/ 1752197 h 2225304"/>
                <a:gd name="connsiteX14" fmla="*/ 2948 w 2015161"/>
                <a:gd name="connsiteY14" fmla="*/ 1522210 h 2225304"/>
                <a:gd name="connsiteX15" fmla="*/ 281213 w 2015161"/>
                <a:gd name="connsiteY15" fmla="*/ 1319649 h 2225304"/>
                <a:gd name="connsiteX16" fmla="*/ 281213 w 2015161"/>
                <a:gd name="connsiteY16" fmla="*/ 922459 h 2225304"/>
                <a:gd name="connsiteX17" fmla="*/ 37863 w 2015161"/>
                <a:gd name="connsiteY17" fmla="*/ 693713 h 2225304"/>
                <a:gd name="connsiteX18" fmla="*/ 155529 w 2015161"/>
                <a:gd name="connsiteY18" fmla="*/ 489911 h 2225304"/>
                <a:gd name="connsiteX19" fmla="*/ 475303 w 2015161"/>
                <a:gd name="connsiteY19" fmla="*/ 586285 h 2225304"/>
                <a:gd name="connsiteX20" fmla="*/ 819280 w 2015161"/>
                <a:gd name="connsiteY20" fmla="*/ 387690 h 2225304"/>
                <a:gd name="connsiteX21" fmla="*/ 895705 w 2015161"/>
                <a:gd name="connsiteY21" fmla="*/ 62570 h 2225304"/>
                <a:gd name="connsiteX22" fmla="*/ 1131035 w 2015161"/>
                <a:gd name="connsiteY22" fmla="*/ 62570 h 2225304"/>
                <a:gd name="connsiteX23" fmla="*/ 1207460 w 2015161"/>
                <a:gd name="connsiteY23" fmla="*/ 387690 h 2225304"/>
                <a:gd name="connsiteX24" fmla="*/ 1551437 w 2015161"/>
                <a:gd name="connsiteY24" fmla="*/ 586285 h 2225304"/>
                <a:gd name="connsiteX0" fmla="*/ 1551439 w 2015163"/>
                <a:gd name="connsiteY0" fmla="*/ 586285 h 2225306"/>
                <a:gd name="connsiteX1" fmla="*/ 1827569 w 2015163"/>
                <a:gd name="connsiteY1" fmla="*/ 481182 h 2225306"/>
                <a:gd name="connsiteX2" fmla="*/ 1988879 w 2015163"/>
                <a:gd name="connsiteY2" fmla="*/ 693713 h 2225306"/>
                <a:gd name="connsiteX3" fmla="*/ 1745529 w 2015163"/>
                <a:gd name="connsiteY3" fmla="*/ 922459 h 2225306"/>
                <a:gd name="connsiteX4" fmla="*/ 1745529 w 2015163"/>
                <a:gd name="connsiteY4" fmla="*/ 1319649 h 2225306"/>
                <a:gd name="connsiteX5" fmla="*/ 1988879 w 2015163"/>
                <a:gd name="connsiteY5" fmla="*/ 1548395 h 2225306"/>
                <a:gd name="connsiteX6" fmla="*/ 1871213 w 2015163"/>
                <a:gd name="connsiteY6" fmla="*/ 1752197 h 2225306"/>
                <a:gd name="connsiteX7" fmla="*/ 1551439 w 2015163"/>
                <a:gd name="connsiteY7" fmla="*/ 1655823 h 2225306"/>
                <a:gd name="connsiteX8" fmla="*/ 1207462 w 2015163"/>
                <a:gd name="connsiteY8" fmla="*/ 1854418 h 2225306"/>
                <a:gd name="connsiteX9" fmla="*/ 1131037 w 2015163"/>
                <a:gd name="connsiteY9" fmla="*/ 2179538 h 2225306"/>
                <a:gd name="connsiteX10" fmla="*/ 860792 w 2015163"/>
                <a:gd name="connsiteY10" fmla="*/ 2188266 h 2225306"/>
                <a:gd name="connsiteX11" fmla="*/ 819282 w 2015163"/>
                <a:gd name="connsiteY11" fmla="*/ 1854418 h 2225306"/>
                <a:gd name="connsiteX12" fmla="*/ 475305 w 2015163"/>
                <a:gd name="connsiteY12" fmla="*/ 1655823 h 2225306"/>
                <a:gd name="connsiteX13" fmla="*/ 155531 w 2015163"/>
                <a:gd name="connsiteY13" fmla="*/ 1752197 h 2225306"/>
                <a:gd name="connsiteX14" fmla="*/ 2950 w 2015163"/>
                <a:gd name="connsiteY14" fmla="*/ 1522210 h 2225306"/>
                <a:gd name="connsiteX15" fmla="*/ 281215 w 2015163"/>
                <a:gd name="connsiteY15" fmla="*/ 1319649 h 2225306"/>
                <a:gd name="connsiteX16" fmla="*/ 281215 w 2015163"/>
                <a:gd name="connsiteY16" fmla="*/ 922459 h 2225306"/>
                <a:gd name="connsiteX17" fmla="*/ 37865 w 2015163"/>
                <a:gd name="connsiteY17" fmla="*/ 693713 h 2225306"/>
                <a:gd name="connsiteX18" fmla="*/ 155531 w 2015163"/>
                <a:gd name="connsiteY18" fmla="*/ 463725 h 2225306"/>
                <a:gd name="connsiteX19" fmla="*/ 475305 w 2015163"/>
                <a:gd name="connsiteY19" fmla="*/ 586285 h 2225306"/>
                <a:gd name="connsiteX20" fmla="*/ 819282 w 2015163"/>
                <a:gd name="connsiteY20" fmla="*/ 387690 h 2225306"/>
                <a:gd name="connsiteX21" fmla="*/ 895707 w 2015163"/>
                <a:gd name="connsiteY21" fmla="*/ 62570 h 2225306"/>
                <a:gd name="connsiteX22" fmla="*/ 1131037 w 2015163"/>
                <a:gd name="connsiteY22" fmla="*/ 62570 h 2225306"/>
                <a:gd name="connsiteX23" fmla="*/ 1207462 w 2015163"/>
                <a:gd name="connsiteY23" fmla="*/ 387690 h 2225306"/>
                <a:gd name="connsiteX24" fmla="*/ 1551439 w 2015163"/>
                <a:gd name="connsiteY24" fmla="*/ 586285 h 2225306"/>
                <a:gd name="connsiteX0" fmla="*/ 1551439 w 2015163"/>
                <a:gd name="connsiteY0" fmla="*/ 575030 h 2214049"/>
                <a:gd name="connsiteX1" fmla="*/ 1827569 w 2015163"/>
                <a:gd name="connsiteY1" fmla="*/ 469927 h 2214049"/>
                <a:gd name="connsiteX2" fmla="*/ 1988879 w 2015163"/>
                <a:gd name="connsiteY2" fmla="*/ 682458 h 2214049"/>
                <a:gd name="connsiteX3" fmla="*/ 1745529 w 2015163"/>
                <a:gd name="connsiteY3" fmla="*/ 911204 h 2214049"/>
                <a:gd name="connsiteX4" fmla="*/ 1745529 w 2015163"/>
                <a:gd name="connsiteY4" fmla="*/ 1308394 h 2214049"/>
                <a:gd name="connsiteX5" fmla="*/ 1988879 w 2015163"/>
                <a:gd name="connsiteY5" fmla="*/ 1537140 h 2214049"/>
                <a:gd name="connsiteX6" fmla="*/ 1871213 w 2015163"/>
                <a:gd name="connsiteY6" fmla="*/ 1740942 h 2214049"/>
                <a:gd name="connsiteX7" fmla="*/ 1551439 w 2015163"/>
                <a:gd name="connsiteY7" fmla="*/ 1644568 h 2214049"/>
                <a:gd name="connsiteX8" fmla="*/ 1207462 w 2015163"/>
                <a:gd name="connsiteY8" fmla="*/ 1843163 h 2214049"/>
                <a:gd name="connsiteX9" fmla="*/ 1131037 w 2015163"/>
                <a:gd name="connsiteY9" fmla="*/ 2168283 h 2214049"/>
                <a:gd name="connsiteX10" fmla="*/ 860792 w 2015163"/>
                <a:gd name="connsiteY10" fmla="*/ 2177011 h 2214049"/>
                <a:gd name="connsiteX11" fmla="*/ 819282 w 2015163"/>
                <a:gd name="connsiteY11" fmla="*/ 1843163 h 2214049"/>
                <a:gd name="connsiteX12" fmla="*/ 475305 w 2015163"/>
                <a:gd name="connsiteY12" fmla="*/ 1644568 h 2214049"/>
                <a:gd name="connsiteX13" fmla="*/ 155531 w 2015163"/>
                <a:gd name="connsiteY13" fmla="*/ 1740942 h 2214049"/>
                <a:gd name="connsiteX14" fmla="*/ 2950 w 2015163"/>
                <a:gd name="connsiteY14" fmla="*/ 1510955 h 2214049"/>
                <a:gd name="connsiteX15" fmla="*/ 281215 w 2015163"/>
                <a:gd name="connsiteY15" fmla="*/ 1308394 h 2214049"/>
                <a:gd name="connsiteX16" fmla="*/ 281215 w 2015163"/>
                <a:gd name="connsiteY16" fmla="*/ 911204 h 2214049"/>
                <a:gd name="connsiteX17" fmla="*/ 37865 w 2015163"/>
                <a:gd name="connsiteY17" fmla="*/ 682458 h 2214049"/>
                <a:gd name="connsiteX18" fmla="*/ 155531 w 2015163"/>
                <a:gd name="connsiteY18" fmla="*/ 452470 h 2214049"/>
                <a:gd name="connsiteX19" fmla="*/ 475305 w 2015163"/>
                <a:gd name="connsiteY19" fmla="*/ 575030 h 2214049"/>
                <a:gd name="connsiteX20" fmla="*/ 819282 w 2015163"/>
                <a:gd name="connsiteY20" fmla="*/ 376435 h 2214049"/>
                <a:gd name="connsiteX21" fmla="*/ 895707 w 2015163"/>
                <a:gd name="connsiteY21" fmla="*/ 51315 h 2214049"/>
                <a:gd name="connsiteX22" fmla="*/ 1165952 w 2015163"/>
                <a:gd name="connsiteY22" fmla="*/ 33857 h 2214049"/>
                <a:gd name="connsiteX23" fmla="*/ 1207462 w 2015163"/>
                <a:gd name="connsiteY23" fmla="*/ 376435 h 2214049"/>
                <a:gd name="connsiteX24" fmla="*/ 1551439 w 2015163"/>
                <a:gd name="connsiteY24" fmla="*/ 575030 h 2214049"/>
                <a:gd name="connsiteX0" fmla="*/ 1551439 w 2015163"/>
                <a:gd name="connsiteY0" fmla="*/ 575028 h 2214049"/>
                <a:gd name="connsiteX1" fmla="*/ 1810111 w 2015163"/>
                <a:gd name="connsiteY1" fmla="*/ 443740 h 2214049"/>
                <a:gd name="connsiteX2" fmla="*/ 1988879 w 2015163"/>
                <a:gd name="connsiteY2" fmla="*/ 682456 h 2214049"/>
                <a:gd name="connsiteX3" fmla="*/ 1745529 w 2015163"/>
                <a:gd name="connsiteY3" fmla="*/ 911202 h 2214049"/>
                <a:gd name="connsiteX4" fmla="*/ 1745529 w 2015163"/>
                <a:gd name="connsiteY4" fmla="*/ 1308392 h 2214049"/>
                <a:gd name="connsiteX5" fmla="*/ 1988879 w 2015163"/>
                <a:gd name="connsiteY5" fmla="*/ 1537138 h 2214049"/>
                <a:gd name="connsiteX6" fmla="*/ 1871213 w 2015163"/>
                <a:gd name="connsiteY6" fmla="*/ 1740940 h 2214049"/>
                <a:gd name="connsiteX7" fmla="*/ 1551439 w 2015163"/>
                <a:gd name="connsiteY7" fmla="*/ 1644566 h 2214049"/>
                <a:gd name="connsiteX8" fmla="*/ 1207462 w 2015163"/>
                <a:gd name="connsiteY8" fmla="*/ 1843161 h 2214049"/>
                <a:gd name="connsiteX9" fmla="*/ 1131037 w 2015163"/>
                <a:gd name="connsiteY9" fmla="*/ 2168281 h 2214049"/>
                <a:gd name="connsiteX10" fmla="*/ 860792 w 2015163"/>
                <a:gd name="connsiteY10" fmla="*/ 2177009 h 2214049"/>
                <a:gd name="connsiteX11" fmla="*/ 819282 w 2015163"/>
                <a:gd name="connsiteY11" fmla="*/ 1843161 h 2214049"/>
                <a:gd name="connsiteX12" fmla="*/ 475305 w 2015163"/>
                <a:gd name="connsiteY12" fmla="*/ 1644566 h 2214049"/>
                <a:gd name="connsiteX13" fmla="*/ 155531 w 2015163"/>
                <a:gd name="connsiteY13" fmla="*/ 1740940 h 2214049"/>
                <a:gd name="connsiteX14" fmla="*/ 2950 w 2015163"/>
                <a:gd name="connsiteY14" fmla="*/ 1510953 h 2214049"/>
                <a:gd name="connsiteX15" fmla="*/ 281215 w 2015163"/>
                <a:gd name="connsiteY15" fmla="*/ 1308392 h 2214049"/>
                <a:gd name="connsiteX16" fmla="*/ 281215 w 2015163"/>
                <a:gd name="connsiteY16" fmla="*/ 911202 h 2214049"/>
                <a:gd name="connsiteX17" fmla="*/ 37865 w 2015163"/>
                <a:gd name="connsiteY17" fmla="*/ 682456 h 2214049"/>
                <a:gd name="connsiteX18" fmla="*/ 155531 w 2015163"/>
                <a:gd name="connsiteY18" fmla="*/ 452468 h 2214049"/>
                <a:gd name="connsiteX19" fmla="*/ 475305 w 2015163"/>
                <a:gd name="connsiteY19" fmla="*/ 575028 h 2214049"/>
                <a:gd name="connsiteX20" fmla="*/ 819282 w 2015163"/>
                <a:gd name="connsiteY20" fmla="*/ 376433 h 2214049"/>
                <a:gd name="connsiteX21" fmla="*/ 895707 w 2015163"/>
                <a:gd name="connsiteY21" fmla="*/ 51313 h 2214049"/>
                <a:gd name="connsiteX22" fmla="*/ 1165952 w 2015163"/>
                <a:gd name="connsiteY22" fmla="*/ 33855 h 2214049"/>
                <a:gd name="connsiteX23" fmla="*/ 1207462 w 2015163"/>
                <a:gd name="connsiteY23" fmla="*/ 376433 h 2214049"/>
                <a:gd name="connsiteX24" fmla="*/ 1551439 w 2015163"/>
                <a:gd name="connsiteY24" fmla="*/ 575028 h 2214049"/>
                <a:gd name="connsiteX0" fmla="*/ 1551439 w 1990924"/>
                <a:gd name="connsiteY0" fmla="*/ 575028 h 2214047"/>
                <a:gd name="connsiteX1" fmla="*/ 1810111 w 1990924"/>
                <a:gd name="connsiteY1" fmla="*/ 443740 h 2214047"/>
                <a:gd name="connsiteX2" fmla="*/ 1988879 w 1990924"/>
                <a:gd name="connsiteY2" fmla="*/ 682456 h 2214047"/>
                <a:gd name="connsiteX3" fmla="*/ 1745529 w 1990924"/>
                <a:gd name="connsiteY3" fmla="*/ 911202 h 2214047"/>
                <a:gd name="connsiteX4" fmla="*/ 1745529 w 1990924"/>
                <a:gd name="connsiteY4" fmla="*/ 1308392 h 2214047"/>
                <a:gd name="connsiteX5" fmla="*/ 1988879 w 1990924"/>
                <a:gd name="connsiteY5" fmla="*/ 1537138 h 2214047"/>
                <a:gd name="connsiteX6" fmla="*/ 1845026 w 1990924"/>
                <a:gd name="connsiteY6" fmla="*/ 1775854 h 2214047"/>
                <a:gd name="connsiteX7" fmla="*/ 1551439 w 1990924"/>
                <a:gd name="connsiteY7" fmla="*/ 1644566 h 2214047"/>
                <a:gd name="connsiteX8" fmla="*/ 1207462 w 1990924"/>
                <a:gd name="connsiteY8" fmla="*/ 1843161 h 2214047"/>
                <a:gd name="connsiteX9" fmla="*/ 1131037 w 1990924"/>
                <a:gd name="connsiteY9" fmla="*/ 2168281 h 2214047"/>
                <a:gd name="connsiteX10" fmla="*/ 860792 w 1990924"/>
                <a:gd name="connsiteY10" fmla="*/ 2177009 h 2214047"/>
                <a:gd name="connsiteX11" fmla="*/ 819282 w 1990924"/>
                <a:gd name="connsiteY11" fmla="*/ 1843161 h 2214047"/>
                <a:gd name="connsiteX12" fmla="*/ 475305 w 1990924"/>
                <a:gd name="connsiteY12" fmla="*/ 1644566 h 2214047"/>
                <a:gd name="connsiteX13" fmla="*/ 155531 w 1990924"/>
                <a:gd name="connsiteY13" fmla="*/ 1740940 h 2214047"/>
                <a:gd name="connsiteX14" fmla="*/ 2950 w 1990924"/>
                <a:gd name="connsiteY14" fmla="*/ 1510953 h 2214047"/>
                <a:gd name="connsiteX15" fmla="*/ 281215 w 1990924"/>
                <a:gd name="connsiteY15" fmla="*/ 1308392 h 2214047"/>
                <a:gd name="connsiteX16" fmla="*/ 281215 w 1990924"/>
                <a:gd name="connsiteY16" fmla="*/ 911202 h 2214047"/>
                <a:gd name="connsiteX17" fmla="*/ 37865 w 1990924"/>
                <a:gd name="connsiteY17" fmla="*/ 682456 h 2214047"/>
                <a:gd name="connsiteX18" fmla="*/ 155531 w 1990924"/>
                <a:gd name="connsiteY18" fmla="*/ 452468 h 2214047"/>
                <a:gd name="connsiteX19" fmla="*/ 475305 w 1990924"/>
                <a:gd name="connsiteY19" fmla="*/ 575028 h 2214047"/>
                <a:gd name="connsiteX20" fmla="*/ 819282 w 1990924"/>
                <a:gd name="connsiteY20" fmla="*/ 376433 h 2214047"/>
                <a:gd name="connsiteX21" fmla="*/ 895707 w 1990924"/>
                <a:gd name="connsiteY21" fmla="*/ 51313 h 2214047"/>
                <a:gd name="connsiteX22" fmla="*/ 1165952 w 1990924"/>
                <a:gd name="connsiteY22" fmla="*/ 33855 h 2214047"/>
                <a:gd name="connsiteX23" fmla="*/ 1207462 w 1990924"/>
                <a:gd name="connsiteY23" fmla="*/ 376433 h 2214047"/>
                <a:gd name="connsiteX24" fmla="*/ 1551439 w 1990924"/>
                <a:gd name="connsiteY24" fmla="*/ 575028 h 2214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90924" h="2214047">
                  <a:moveTo>
                    <a:pt x="1551439" y="575028"/>
                  </a:moveTo>
                  <a:lnTo>
                    <a:pt x="1810111" y="443740"/>
                  </a:lnTo>
                  <a:cubicBezTo>
                    <a:pt x="1916702" y="411615"/>
                    <a:pt x="1999643" y="604546"/>
                    <a:pt x="1988879" y="682456"/>
                  </a:cubicBezTo>
                  <a:cubicBezTo>
                    <a:pt x="1978115" y="760366"/>
                    <a:pt x="1855917" y="833066"/>
                    <a:pt x="1745529" y="911202"/>
                  </a:cubicBezTo>
                  <a:cubicBezTo>
                    <a:pt x="1780804" y="1041249"/>
                    <a:pt x="1780804" y="1178345"/>
                    <a:pt x="1745529" y="1308392"/>
                  </a:cubicBezTo>
                  <a:cubicBezTo>
                    <a:pt x="1826646" y="1384641"/>
                    <a:pt x="1972296" y="1459228"/>
                    <a:pt x="1988879" y="1537138"/>
                  </a:cubicBezTo>
                  <a:cubicBezTo>
                    <a:pt x="2005462" y="1615048"/>
                    <a:pt x="1917933" y="1757949"/>
                    <a:pt x="1845026" y="1775854"/>
                  </a:cubicBezTo>
                  <a:cubicBezTo>
                    <a:pt x="1772119" y="1793759"/>
                    <a:pt x="1679522" y="1697359"/>
                    <a:pt x="1551439" y="1644566"/>
                  </a:cubicBezTo>
                  <a:cubicBezTo>
                    <a:pt x="1456452" y="1740139"/>
                    <a:pt x="1337724" y="1808687"/>
                    <a:pt x="1207462" y="1843161"/>
                  </a:cubicBezTo>
                  <a:cubicBezTo>
                    <a:pt x="1181987" y="1951534"/>
                    <a:pt x="1188815" y="2112640"/>
                    <a:pt x="1131037" y="2168281"/>
                  </a:cubicBezTo>
                  <a:cubicBezTo>
                    <a:pt x="1073259" y="2223922"/>
                    <a:pt x="912751" y="2231196"/>
                    <a:pt x="860792" y="2177009"/>
                  </a:cubicBezTo>
                  <a:cubicBezTo>
                    <a:pt x="808833" y="2122822"/>
                    <a:pt x="810792" y="1947903"/>
                    <a:pt x="819282" y="1843161"/>
                  </a:cubicBezTo>
                  <a:cubicBezTo>
                    <a:pt x="689020" y="1808686"/>
                    <a:pt x="570292" y="1740138"/>
                    <a:pt x="475305" y="1644566"/>
                  </a:cubicBezTo>
                  <a:cubicBezTo>
                    <a:pt x="368714" y="1676691"/>
                    <a:pt x="234257" y="1763209"/>
                    <a:pt x="155531" y="1740940"/>
                  </a:cubicBezTo>
                  <a:cubicBezTo>
                    <a:pt x="76805" y="1718671"/>
                    <a:pt x="-17997" y="1583044"/>
                    <a:pt x="2950" y="1510953"/>
                  </a:cubicBezTo>
                  <a:cubicBezTo>
                    <a:pt x="23897" y="1438862"/>
                    <a:pt x="223198" y="1360342"/>
                    <a:pt x="281215" y="1308392"/>
                  </a:cubicBezTo>
                  <a:cubicBezTo>
                    <a:pt x="245940" y="1178345"/>
                    <a:pt x="245940" y="1041249"/>
                    <a:pt x="281215" y="911202"/>
                  </a:cubicBezTo>
                  <a:cubicBezTo>
                    <a:pt x="200098" y="834953"/>
                    <a:pt x="58812" y="758912"/>
                    <a:pt x="37865" y="682456"/>
                  </a:cubicBezTo>
                  <a:cubicBezTo>
                    <a:pt x="16918" y="606000"/>
                    <a:pt x="82624" y="470373"/>
                    <a:pt x="155531" y="452468"/>
                  </a:cubicBezTo>
                  <a:cubicBezTo>
                    <a:pt x="228438" y="434563"/>
                    <a:pt x="364680" y="530965"/>
                    <a:pt x="475305" y="575028"/>
                  </a:cubicBezTo>
                  <a:cubicBezTo>
                    <a:pt x="570292" y="479455"/>
                    <a:pt x="689020" y="410907"/>
                    <a:pt x="819282" y="376433"/>
                  </a:cubicBezTo>
                  <a:cubicBezTo>
                    <a:pt x="844757" y="268060"/>
                    <a:pt x="837929" y="108409"/>
                    <a:pt x="895707" y="51313"/>
                  </a:cubicBezTo>
                  <a:cubicBezTo>
                    <a:pt x="953485" y="-5783"/>
                    <a:pt x="1113993" y="-20332"/>
                    <a:pt x="1165952" y="33855"/>
                  </a:cubicBezTo>
                  <a:cubicBezTo>
                    <a:pt x="1217911" y="88042"/>
                    <a:pt x="1198495" y="254233"/>
                    <a:pt x="1207462" y="376433"/>
                  </a:cubicBezTo>
                  <a:cubicBezTo>
                    <a:pt x="1337724" y="410908"/>
                    <a:pt x="1456452" y="479456"/>
                    <a:pt x="1551439" y="575028"/>
                  </a:cubicBezTo>
                  <a:close/>
                </a:path>
              </a:pathLst>
            </a:custGeom>
            <a:noFill/>
            <a:ln w="25400">
              <a:solidFill>
                <a:srgbClr val="697DA9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83766" tIns="587064" rIns="583766" bIns="587064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3000" b="1" kern="1200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  <p:sp>
          <p:nvSpPr>
            <p:cNvPr id="119" name="椭圆 31"/>
            <p:cNvSpPr/>
            <p:nvPr/>
          </p:nvSpPr>
          <p:spPr>
            <a:xfrm>
              <a:off x="5549224" y="4295444"/>
              <a:ext cx="118928" cy="108381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" fmla="*/ 328247 w 656494"/>
                <a:gd name="connsiteY0" fmla="*/ 0 h 633046"/>
                <a:gd name="connsiteX1" fmla="*/ 656494 w 656494"/>
                <a:gd name="connsiteY1" fmla="*/ 316523 h 633046"/>
                <a:gd name="connsiteX2" fmla="*/ 328247 w 656494"/>
                <a:gd name="connsiteY2" fmla="*/ 633046 h 633046"/>
                <a:gd name="connsiteX3" fmla="*/ 0 w 656494"/>
                <a:gd name="connsiteY3" fmla="*/ 316523 h 633046"/>
                <a:gd name="connsiteX4" fmla="*/ 419687 w 656494"/>
                <a:gd name="connsiteY4" fmla="*/ 91440 h 633046"/>
                <a:gd name="connsiteX0" fmla="*/ 402964 w 731211"/>
                <a:gd name="connsiteY0" fmla="*/ 0 h 633046"/>
                <a:gd name="connsiteX1" fmla="*/ 731211 w 731211"/>
                <a:gd name="connsiteY1" fmla="*/ 316523 h 633046"/>
                <a:gd name="connsiteX2" fmla="*/ 402964 w 731211"/>
                <a:gd name="connsiteY2" fmla="*/ 633046 h 633046"/>
                <a:gd name="connsiteX3" fmla="*/ 74717 w 731211"/>
                <a:gd name="connsiteY3" fmla="*/ 316523 h 633046"/>
                <a:gd name="connsiteX4" fmla="*/ 161895 w 731211"/>
                <a:gd name="connsiteY4" fmla="*/ 152400 h 633046"/>
                <a:gd name="connsiteX0" fmla="*/ 353700 w 681947"/>
                <a:gd name="connsiteY0" fmla="*/ 0 h 633046"/>
                <a:gd name="connsiteX1" fmla="*/ 681947 w 681947"/>
                <a:gd name="connsiteY1" fmla="*/ 316523 h 633046"/>
                <a:gd name="connsiteX2" fmla="*/ 353700 w 681947"/>
                <a:gd name="connsiteY2" fmla="*/ 633046 h 633046"/>
                <a:gd name="connsiteX3" fmla="*/ 25453 w 681947"/>
                <a:gd name="connsiteY3" fmla="*/ 316523 h 633046"/>
                <a:gd name="connsiteX4" fmla="*/ 112631 w 681947"/>
                <a:gd name="connsiteY4" fmla="*/ 152400 h 633046"/>
                <a:gd name="connsiteX0" fmla="*/ 341249 w 669496"/>
                <a:gd name="connsiteY0" fmla="*/ 0 h 633046"/>
                <a:gd name="connsiteX1" fmla="*/ 669496 w 669496"/>
                <a:gd name="connsiteY1" fmla="*/ 316523 h 633046"/>
                <a:gd name="connsiteX2" fmla="*/ 341249 w 669496"/>
                <a:gd name="connsiteY2" fmla="*/ 633046 h 633046"/>
                <a:gd name="connsiteX3" fmla="*/ 13002 w 669496"/>
                <a:gd name="connsiteY3" fmla="*/ 316523 h 633046"/>
                <a:gd name="connsiteX4" fmla="*/ 100180 w 669496"/>
                <a:gd name="connsiteY4" fmla="*/ 152400 h 633046"/>
                <a:gd name="connsiteX0" fmla="*/ 347951 w 676198"/>
                <a:gd name="connsiteY0" fmla="*/ 0 h 633046"/>
                <a:gd name="connsiteX1" fmla="*/ 676198 w 676198"/>
                <a:gd name="connsiteY1" fmla="*/ 316523 h 633046"/>
                <a:gd name="connsiteX2" fmla="*/ 347951 w 676198"/>
                <a:gd name="connsiteY2" fmla="*/ 633046 h 633046"/>
                <a:gd name="connsiteX3" fmla="*/ 19704 w 676198"/>
                <a:gd name="connsiteY3" fmla="*/ 316523 h 633046"/>
                <a:gd name="connsiteX4" fmla="*/ 79173 w 676198"/>
                <a:gd name="connsiteY4" fmla="*/ 113607 h 633046"/>
                <a:gd name="connsiteX0" fmla="*/ 333371 w 661618"/>
                <a:gd name="connsiteY0" fmla="*/ 0 h 633046"/>
                <a:gd name="connsiteX1" fmla="*/ 661618 w 661618"/>
                <a:gd name="connsiteY1" fmla="*/ 316523 h 633046"/>
                <a:gd name="connsiteX2" fmla="*/ 333371 w 661618"/>
                <a:gd name="connsiteY2" fmla="*/ 633046 h 633046"/>
                <a:gd name="connsiteX3" fmla="*/ 5124 w 661618"/>
                <a:gd name="connsiteY3" fmla="*/ 316523 h 633046"/>
                <a:gd name="connsiteX4" fmla="*/ 64593 w 661618"/>
                <a:gd name="connsiteY4" fmla="*/ 113607 h 633046"/>
                <a:gd name="connsiteX0" fmla="*/ 178200 w 661618"/>
                <a:gd name="connsiteY0" fmla="*/ 0 h 583170"/>
                <a:gd name="connsiteX1" fmla="*/ 661618 w 661618"/>
                <a:gd name="connsiteY1" fmla="*/ 266647 h 583170"/>
                <a:gd name="connsiteX2" fmla="*/ 333371 w 661618"/>
                <a:gd name="connsiteY2" fmla="*/ 583170 h 583170"/>
                <a:gd name="connsiteX3" fmla="*/ 5124 w 661618"/>
                <a:gd name="connsiteY3" fmla="*/ 266647 h 583170"/>
                <a:gd name="connsiteX4" fmla="*/ 64593 w 661618"/>
                <a:gd name="connsiteY4" fmla="*/ 63731 h 583170"/>
                <a:gd name="connsiteX0" fmla="*/ 178200 w 662133"/>
                <a:gd name="connsiteY0" fmla="*/ 66578 h 649748"/>
                <a:gd name="connsiteX1" fmla="*/ 412660 w 662133"/>
                <a:gd name="connsiteY1" fmla="*/ 10947 h 649748"/>
                <a:gd name="connsiteX2" fmla="*/ 661618 w 662133"/>
                <a:gd name="connsiteY2" fmla="*/ 333225 h 649748"/>
                <a:gd name="connsiteX3" fmla="*/ 333371 w 662133"/>
                <a:gd name="connsiteY3" fmla="*/ 649748 h 649748"/>
                <a:gd name="connsiteX4" fmla="*/ 5124 w 662133"/>
                <a:gd name="connsiteY4" fmla="*/ 333225 h 649748"/>
                <a:gd name="connsiteX5" fmla="*/ 64593 w 662133"/>
                <a:gd name="connsiteY5" fmla="*/ 130309 h 649748"/>
                <a:gd name="connsiteX0" fmla="*/ 178200 w 662148"/>
                <a:gd name="connsiteY0" fmla="*/ 66578 h 649748"/>
                <a:gd name="connsiteX1" fmla="*/ 412660 w 662148"/>
                <a:gd name="connsiteY1" fmla="*/ 10947 h 649748"/>
                <a:gd name="connsiteX2" fmla="*/ 661618 w 662148"/>
                <a:gd name="connsiteY2" fmla="*/ 333225 h 649748"/>
                <a:gd name="connsiteX3" fmla="*/ 333371 w 662148"/>
                <a:gd name="connsiteY3" fmla="*/ 649748 h 649748"/>
                <a:gd name="connsiteX4" fmla="*/ 5124 w 662148"/>
                <a:gd name="connsiteY4" fmla="*/ 333225 h 649748"/>
                <a:gd name="connsiteX5" fmla="*/ 64593 w 662148"/>
                <a:gd name="connsiteY5" fmla="*/ 130309 h 649748"/>
                <a:gd name="connsiteX0" fmla="*/ 178200 w 662148"/>
                <a:gd name="connsiteY0" fmla="*/ 61032 h 644202"/>
                <a:gd name="connsiteX1" fmla="*/ 412660 w 662148"/>
                <a:gd name="connsiteY1" fmla="*/ 5401 h 644202"/>
                <a:gd name="connsiteX2" fmla="*/ 661618 w 662148"/>
                <a:gd name="connsiteY2" fmla="*/ 327679 h 644202"/>
                <a:gd name="connsiteX3" fmla="*/ 333371 w 662148"/>
                <a:gd name="connsiteY3" fmla="*/ 644202 h 644202"/>
                <a:gd name="connsiteX4" fmla="*/ 5124 w 662148"/>
                <a:gd name="connsiteY4" fmla="*/ 327679 h 644202"/>
                <a:gd name="connsiteX5" fmla="*/ 64593 w 662148"/>
                <a:gd name="connsiteY5" fmla="*/ 124763 h 644202"/>
                <a:gd name="connsiteX0" fmla="*/ 178200 w 662148"/>
                <a:gd name="connsiteY0" fmla="*/ 75865 h 659035"/>
                <a:gd name="connsiteX1" fmla="*/ 168819 w 662148"/>
                <a:gd name="connsiteY1" fmla="*/ 31317 h 659035"/>
                <a:gd name="connsiteX2" fmla="*/ 412660 w 662148"/>
                <a:gd name="connsiteY2" fmla="*/ 20234 h 659035"/>
                <a:gd name="connsiteX3" fmla="*/ 661618 w 662148"/>
                <a:gd name="connsiteY3" fmla="*/ 342512 h 659035"/>
                <a:gd name="connsiteX4" fmla="*/ 333371 w 662148"/>
                <a:gd name="connsiteY4" fmla="*/ 659035 h 659035"/>
                <a:gd name="connsiteX5" fmla="*/ 5124 w 662148"/>
                <a:gd name="connsiteY5" fmla="*/ 342512 h 659035"/>
                <a:gd name="connsiteX6" fmla="*/ 64593 w 662148"/>
                <a:gd name="connsiteY6" fmla="*/ 139596 h 659035"/>
                <a:gd name="connsiteX0" fmla="*/ 178200 w 662148"/>
                <a:gd name="connsiteY0" fmla="*/ 68901 h 652071"/>
                <a:gd name="connsiteX1" fmla="*/ 130026 w 662148"/>
                <a:gd name="connsiteY1" fmla="*/ 68688 h 652071"/>
                <a:gd name="connsiteX2" fmla="*/ 412660 w 662148"/>
                <a:gd name="connsiteY2" fmla="*/ 13270 h 652071"/>
                <a:gd name="connsiteX3" fmla="*/ 661618 w 662148"/>
                <a:gd name="connsiteY3" fmla="*/ 335548 h 652071"/>
                <a:gd name="connsiteX4" fmla="*/ 333371 w 662148"/>
                <a:gd name="connsiteY4" fmla="*/ 652071 h 652071"/>
                <a:gd name="connsiteX5" fmla="*/ 5124 w 662148"/>
                <a:gd name="connsiteY5" fmla="*/ 335548 h 652071"/>
                <a:gd name="connsiteX6" fmla="*/ 64593 w 662148"/>
                <a:gd name="connsiteY6" fmla="*/ 132632 h 652071"/>
                <a:gd name="connsiteX0" fmla="*/ 178200 w 662220"/>
                <a:gd name="connsiteY0" fmla="*/ 68901 h 652071"/>
                <a:gd name="connsiteX1" fmla="*/ 130026 w 662220"/>
                <a:gd name="connsiteY1" fmla="*/ 68688 h 652071"/>
                <a:gd name="connsiteX2" fmla="*/ 412660 w 662220"/>
                <a:gd name="connsiteY2" fmla="*/ 13270 h 652071"/>
                <a:gd name="connsiteX3" fmla="*/ 661618 w 662220"/>
                <a:gd name="connsiteY3" fmla="*/ 335548 h 652071"/>
                <a:gd name="connsiteX4" fmla="*/ 333371 w 662220"/>
                <a:gd name="connsiteY4" fmla="*/ 652071 h 652071"/>
                <a:gd name="connsiteX5" fmla="*/ 5124 w 662220"/>
                <a:gd name="connsiteY5" fmla="*/ 335548 h 652071"/>
                <a:gd name="connsiteX6" fmla="*/ 64593 w 662220"/>
                <a:gd name="connsiteY6" fmla="*/ 132632 h 652071"/>
                <a:gd name="connsiteX0" fmla="*/ 178200 w 662220"/>
                <a:gd name="connsiteY0" fmla="*/ 58449 h 641619"/>
                <a:gd name="connsiteX1" fmla="*/ 130026 w 662220"/>
                <a:gd name="connsiteY1" fmla="*/ 58236 h 641619"/>
                <a:gd name="connsiteX2" fmla="*/ 412660 w 662220"/>
                <a:gd name="connsiteY2" fmla="*/ 2818 h 641619"/>
                <a:gd name="connsiteX3" fmla="*/ 661618 w 662220"/>
                <a:gd name="connsiteY3" fmla="*/ 325096 h 641619"/>
                <a:gd name="connsiteX4" fmla="*/ 333371 w 662220"/>
                <a:gd name="connsiteY4" fmla="*/ 641619 h 641619"/>
                <a:gd name="connsiteX5" fmla="*/ 5124 w 662220"/>
                <a:gd name="connsiteY5" fmla="*/ 325096 h 641619"/>
                <a:gd name="connsiteX6" fmla="*/ 64593 w 662220"/>
                <a:gd name="connsiteY6" fmla="*/ 122180 h 641619"/>
                <a:gd name="connsiteX0" fmla="*/ 178200 w 662220"/>
                <a:gd name="connsiteY0" fmla="*/ 58449 h 641619"/>
                <a:gd name="connsiteX1" fmla="*/ 130026 w 662220"/>
                <a:gd name="connsiteY1" fmla="*/ 58236 h 641619"/>
                <a:gd name="connsiteX2" fmla="*/ 412660 w 662220"/>
                <a:gd name="connsiteY2" fmla="*/ 2818 h 641619"/>
                <a:gd name="connsiteX3" fmla="*/ 661618 w 662220"/>
                <a:gd name="connsiteY3" fmla="*/ 325096 h 641619"/>
                <a:gd name="connsiteX4" fmla="*/ 333371 w 662220"/>
                <a:gd name="connsiteY4" fmla="*/ 641619 h 641619"/>
                <a:gd name="connsiteX5" fmla="*/ 5124 w 662220"/>
                <a:gd name="connsiteY5" fmla="*/ 325096 h 641619"/>
                <a:gd name="connsiteX6" fmla="*/ 64593 w 662220"/>
                <a:gd name="connsiteY6" fmla="*/ 122180 h 641619"/>
                <a:gd name="connsiteX0" fmla="*/ 178200 w 662220"/>
                <a:gd name="connsiteY0" fmla="*/ 58449 h 641619"/>
                <a:gd name="connsiteX1" fmla="*/ 130026 w 662220"/>
                <a:gd name="connsiteY1" fmla="*/ 58236 h 641619"/>
                <a:gd name="connsiteX2" fmla="*/ 412660 w 662220"/>
                <a:gd name="connsiteY2" fmla="*/ 2818 h 641619"/>
                <a:gd name="connsiteX3" fmla="*/ 661618 w 662220"/>
                <a:gd name="connsiteY3" fmla="*/ 325096 h 641619"/>
                <a:gd name="connsiteX4" fmla="*/ 333371 w 662220"/>
                <a:gd name="connsiteY4" fmla="*/ 641619 h 641619"/>
                <a:gd name="connsiteX5" fmla="*/ 5124 w 662220"/>
                <a:gd name="connsiteY5" fmla="*/ 325096 h 641619"/>
                <a:gd name="connsiteX6" fmla="*/ 64593 w 662220"/>
                <a:gd name="connsiteY6" fmla="*/ 122180 h 641619"/>
                <a:gd name="connsiteX0" fmla="*/ 178200 w 662220"/>
                <a:gd name="connsiteY0" fmla="*/ 58449 h 641619"/>
                <a:gd name="connsiteX1" fmla="*/ 130026 w 662220"/>
                <a:gd name="connsiteY1" fmla="*/ 58236 h 641619"/>
                <a:gd name="connsiteX2" fmla="*/ 412660 w 662220"/>
                <a:gd name="connsiteY2" fmla="*/ 2818 h 641619"/>
                <a:gd name="connsiteX3" fmla="*/ 661618 w 662220"/>
                <a:gd name="connsiteY3" fmla="*/ 325096 h 641619"/>
                <a:gd name="connsiteX4" fmla="*/ 333371 w 662220"/>
                <a:gd name="connsiteY4" fmla="*/ 641619 h 641619"/>
                <a:gd name="connsiteX5" fmla="*/ 5124 w 662220"/>
                <a:gd name="connsiteY5" fmla="*/ 325096 h 641619"/>
                <a:gd name="connsiteX6" fmla="*/ 64593 w 662220"/>
                <a:gd name="connsiteY6" fmla="*/ 122180 h 641619"/>
                <a:gd name="connsiteX0" fmla="*/ 178200 w 662220"/>
                <a:gd name="connsiteY0" fmla="*/ 58449 h 641619"/>
                <a:gd name="connsiteX1" fmla="*/ 130026 w 662220"/>
                <a:gd name="connsiteY1" fmla="*/ 58236 h 641619"/>
                <a:gd name="connsiteX2" fmla="*/ 412660 w 662220"/>
                <a:gd name="connsiteY2" fmla="*/ 2818 h 641619"/>
                <a:gd name="connsiteX3" fmla="*/ 661618 w 662220"/>
                <a:gd name="connsiteY3" fmla="*/ 325096 h 641619"/>
                <a:gd name="connsiteX4" fmla="*/ 333371 w 662220"/>
                <a:gd name="connsiteY4" fmla="*/ 641619 h 641619"/>
                <a:gd name="connsiteX5" fmla="*/ 5124 w 662220"/>
                <a:gd name="connsiteY5" fmla="*/ 325096 h 641619"/>
                <a:gd name="connsiteX6" fmla="*/ 64593 w 662220"/>
                <a:gd name="connsiteY6" fmla="*/ 122180 h 641619"/>
                <a:gd name="connsiteX0" fmla="*/ 176252 w 660272"/>
                <a:gd name="connsiteY0" fmla="*/ 58449 h 641619"/>
                <a:gd name="connsiteX1" fmla="*/ 128078 w 660272"/>
                <a:gd name="connsiteY1" fmla="*/ 58236 h 641619"/>
                <a:gd name="connsiteX2" fmla="*/ 410712 w 660272"/>
                <a:gd name="connsiteY2" fmla="*/ 2818 h 641619"/>
                <a:gd name="connsiteX3" fmla="*/ 659670 w 660272"/>
                <a:gd name="connsiteY3" fmla="*/ 325096 h 641619"/>
                <a:gd name="connsiteX4" fmla="*/ 331423 w 660272"/>
                <a:gd name="connsiteY4" fmla="*/ 641619 h 641619"/>
                <a:gd name="connsiteX5" fmla="*/ 3176 w 660272"/>
                <a:gd name="connsiteY5" fmla="*/ 325096 h 641619"/>
                <a:gd name="connsiteX6" fmla="*/ 62645 w 660272"/>
                <a:gd name="connsiteY6" fmla="*/ 122180 h 641619"/>
                <a:gd name="connsiteX0" fmla="*/ 253837 w 660272"/>
                <a:gd name="connsiteY0" fmla="*/ 30740 h 641619"/>
                <a:gd name="connsiteX1" fmla="*/ 128078 w 660272"/>
                <a:gd name="connsiteY1" fmla="*/ 58236 h 641619"/>
                <a:gd name="connsiteX2" fmla="*/ 410712 w 660272"/>
                <a:gd name="connsiteY2" fmla="*/ 2818 h 641619"/>
                <a:gd name="connsiteX3" fmla="*/ 659670 w 660272"/>
                <a:gd name="connsiteY3" fmla="*/ 325096 h 641619"/>
                <a:gd name="connsiteX4" fmla="*/ 331423 w 660272"/>
                <a:gd name="connsiteY4" fmla="*/ 641619 h 641619"/>
                <a:gd name="connsiteX5" fmla="*/ 3176 w 660272"/>
                <a:gd name="connsiteY5" fmla="*/ 325096 h 641619"/>
                <a:gd name="connsiteX6" fmla="*/ 62645 w 660272"/>
                <a:gd name="connsiteY6" fmla="*/ 122180 h 641619"/>
                <a:gd name="connsiteX0" fmla="*/ 253837 w 660191"/>
                <a:gd name="connsiteY0" fmla="*/ 41069 h 651948"/>
                <a:gd name="connsiteX1" fmla="*/ 161329 w 660191"/>
                <a:gd name="connsiteY1" fmla="*/ 63023 h 651948"/>
                <a:gd name="connsiteX2" fmla="*/ 410712 w 660191"/>
                <a:gd name="connsiteY2" fmla="*/ 13147 h 651948"/>
                <a:gd name="connsiteX3" fmla="*/ 659670 w 660191"/>
                <a:gd name="connsiteY3" fmla="*/ 335425 h 651948"/>
                <a:gd name="connsiteX4" fmla="*/ 331423 w 660191"/>
                <a:gd name="connsiteY4" fmla="*/ 651948 h 651948"/>
                <a:gd name="connsiteX5" fmla="*/ 3176 w 660191"/>
                <a:gd name="connsiteY5" fmla="*/ 335425 h 651948"/>
                <a:gd name="connsiteX6" fmla="*/ 62645 w 660191"/>
                <a:gd name="connsiteY6" fmla="*/ 132509 h 651948"/>
                <a:gd name="connsiteX0" fmla="*/ 253837 w 660897"/>
                <a:gd name="connsiteY0" fmla="*/ 45475 h 656354"/>
                <a:gd name="connsiteX1" fmla="*/ 161329 w 660897"/>
                <a:gd name="connsiteY1" fmla="*/ 67429 h 656354"/>
                <a:gd name="connsiteX2" fmla="*/ 410712 w 660897"/>
                <a:gd name="connsiteY2" fmla="*/ 17553 h 656354"/>
                <a:gd name="connsiteX3" fmla="*/ 659670 w 660897"/>
                <a:gd name="connsiteY3" fmla="*/ 339831 h 656354"/>
                <a:gd name="connsiteX4" fmla="*/ 331423 w 660897"/>
                <a:gd name="connsiteY4" fmla="*/ 656354 h 656354"/>
                <a:gd name="connsiteX5" fmla="*/ 3176 w 660897"/>
                <a:gd name="connsiteY5" fmla="*/ 339831 h 656354"/>
                <a:gd name="connsiteX6" fmla="*/ 62645 w 660897"/>
                <a:gd name="connsiteY6" fmla="*/ 136915 h 656354"/>
                <a:gd name="connsiteX0" fmla="*/ 253837 w 660406"/>
                <a:gd name="connsiteY0" fmla="*/ 41070 h 651949"/>
                <a:gd name="connsiteX1" fmla="*/ 161329 w 660406"/>
                <a:gd name="connsiteY1" fmla="*/ 63024 h 651949"/>
                <a:gd name="connsiteX2" fmla="*/ 410712 w 660406"/>
                <a:gd name="connsiteY2" fmla="*/ 13148 h 651949"/>
                <a:gd name="connsiteX3" fmla="*/ 659670 w 660406"/>
                <a:gd name="connsiteY3" fmla="*/ 335426 h 651949"/>
                <a:gd name="connsiteX4" fmla="*/ 331423 w 660406"/>
                <a:gd name="connsiteY4" fmla="*/ 651949 h 651949"/>
                <a:gd name="connsiteX5" fmla="*/ 3176 w 660406"/>
                <a:gd name="connsiteY5" fmla="*/ 335426 h 651949"/>
                <a:gd name="connsiteX6" fmla="*/ 62645 w 660406"/>
                <a:gd name="connsiteY6" fmla="*/ 132510 h 651949"/>
                <a:gd name="connsiteX0" fmla="*/ 161329 w 660406"/>
                <a:gd name="connsiteY0" fmla="*/ 63024 h 651949"/>
                <a:gd name="connsiteX1" fmla="*/ 410712 w 660406"/>
                <a:gd name="connsiteY1" fmla="*/ 13148 h 651949"/>
                <a:gd name="connsiteX2" fmla="*/ 659670 w 660406"/>
                <a:gd name="connsiteY2" fmla="*/ 335426 h 651949"/>
                <a:gd name="connsiteX3" fmla="*/ 331423 w 660406"/>
                <a:gd name="connsiteY3" fmla="*/ 651949 h 651949"/>
                <a:gd name="connsiteX4" fmla="*/ 3176 w 660406"/>
                <a:gd name="connsiteY4" fmla="*/ 335426 h 651949"/>
                <a:gd name="connsiteX5" fmla="*/ 62645 w 660406"/>
                <a:gd name="connsiteY5" fmla="*/ 132510 h 651949"/>
                <a:gd name="connsiteX0" fmla="*/ 128078 w 660207"/>
                <a:gd name="connsiteY0" fmla="*/ 63024 h 651949"/>
                <a:gd name="connsiteX1" fmla="*/ 410712 w 660207"/>
                <a:gd name="connsiteY1" fmla="*/ 13148 h 651949"/>
                <a:gd name="connsiteX2" fmla="*/ 659670 w 660207"/>
                <a:gd name="connsiteY2" fmla="*/ 335426 h 651949"/>
                <a:gd name="connsiteX3" fmla="*/ 331423 w 660207"/>
                <a:gd name="connsiteY3" fmla="*/ 651949 h 651949"/>
                <a:gd name="connsiteX4" fmla="*/ 3176 w 660207"/>
                <a:gd name="connsiteY4" fmla="*/ 335426 h 651949"/>
                <a:gd name="connsiteX5" fmla="*/ 62645 w 660207"/>
                <a:gd name="connsiteY5" fmla="*/ 132510 h 651949"/>
                <a:gd name="connsiteX0" fmla="*/ 128078 w 660438"/>
                <a:gd name="connsiteY0" fmla="*/ 60888 h 649813"/>
                <a:gd name="connsiteX1" fmla="*/ 410712 w 660438"/>
                <a:gd name="connsiteY1" fmla="*/ 11012 h 649813"/>
                <a:gd name="connsiteX2" fmla="*/ 659670 w 660438"/>
                <a:gd name="connsiteY2" fmla="*/ 333290 h 649813"/>
                <a:gd name="connsiteX3" fmla="*/ 331423 w 660438"/>
                <a:gd name="connsiteY3" fmla="*/ 649813 h 649813"/>
                <a:gd name="connsiteX4" fmla="*/ 3176 w 660438"/>
                <a:gd name="connsiteY4" fmla="*/ 333290 h 649813"/>
                <a:gd name="connsiteX5" fmla="*/ 62645 w 660438"/>
                <a:gd name="connsiteY5" fmla="*/ 130374 h 649813"/>
                <a:gd name="connsiteX0" fmla="*/ 128078 w 660438"/>
                <a:gd name="connsiteY0" fmla="*/ 64927 h 653852"/>
                <a:gd name="connsiteX1" fmla="*/ 410712 w 660438"/>
                <a:gd name="connsiteY1" fmla="*/ 15051 h 653852"/>
                <a:gd name="connsiteX2" fmla="*/ 659670 w 660438"/>
                <a:gd name="connsiteY2" fmla="*/ 337329 h 653852"/>
                <a:gd name="connsiteX3" fmla="*/ 331423 w 660438"/>
                <a:gd name="connsiteY3" fmla="*/ 653852 h 653852"/>
                <a:gd name="connsiteX4" fmla="*/ 3176 w 660438"/>
                <a:gd name="connsiteY4" fmla="*/ 337329 h 653852"/>
                <a:gd name="connsiteX5" fmla="*/ 62645 w 660438"/>
                <a:gd name="connsiteY5" fmla="*/ 134413 h 653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438" h="653852">
                  <a:moveTo>
                    <a:pt x="128078" y="64927"/>
                  </a:moveTo>
                  <a:cubicBezTo>
                    <a:pt x="200406" y="22404"/>
                    <a:pt x="266694" y="-24807"/>
                    <a:pt x="410712" y="15051"/>
                  </a:cubicBezTo>
                  <a:cubicBezTo>
                    <a:pt x="554730" y="54909"/>
                    <a:pt x="671038" y="190221"/>
                    <a:pt x="659670" y="337329"/>
                  </a:cubicBezTo>
                  <a:cubicBezTo>
                    <a:pt x="648302" y="484437"/>
                    <a:pt x="512709" y="653852"/>
                    <a:pt x="331423" y="653852"/>
                  </a:cubicBezTo>
                  <a:cubicBezTo>
                    <a:pt x="150137" y="653852"/>
                    <a:pt x="14721" y="457153"/>
                    <a:pt x="3176" y="337329"/>
                  </a:cubicBezTo>
                  <a:cubicBezTo>
                    <a:pt x="-8369" y="217505"/>
                    <a:pt x="11590" y="209227"/>
                    <a:pt x="62645" y="134413"/>
                  </a:cubicBezTo>
                </a:path>
              </a:pathLst>
            </a:custGeom>
            <a:noFill/>
            <a:ln w="25400" cap="rnd">
              <a:solidFill>
                <a:srgbClr val="697DA9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b="1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</p:grpSp>
      <p:grpSp>
        <p:nvGrpSpPr>
          <p:cNvPr id="120" name="组合 119"/>
          <p:cNvGrpSpPr/>
          <p:nvPr/>
        </p:nvGrpSpPr>
        <p:grpSpPr>
          <a:xfrm rot="20595534" flipH="1">
            <a:off x="11369449" y="5578682"/>
            <a:ext cx="378872" cy="501909"/>
            <a:chOff x="6349289" y="689341"/>
            <a:chExt cx="240568" cy="318691"/>
          </a:xfrm>
        </p:grpSpPr>
        <p:grpSp>
          <p:nvGrpSpPr>
            <p:cNvPr id="121" name="组合 120"/>
            <p:cNvGrpSpPr/>
            <p:nvPr/>
          </p:nvGrpSpPr>
          <p:grpSpPr>
            <a:xfrm rot="735509">
              <a:off x="6349289" y="689341"/>
              <a:ext cx="240568" cy="279631"/>
              <a:chOff x="7319233" y="478676"/>
              <a:chExt cx="580936" cy="675267"/>
            </a:xfrm>
          </p:grpSpPr>
          <p:sp>
            <p:nvSpPr>
              <p:cNvPr id="123" name="任意多边形 122"/>
              <p:cNvSpPr/>
              <p:nvPr/>
            </p:nvSpPr>
            <p:spPr>
              <a:xfrm>
                <a:off x="7319233" y="478676"/>
                <a:ext cx="580936" cy="675267"/>
              </a:xfrm>
              <a:custGeom>
                <a:avLst/>
                <a:gdLst>
                  <a:gd name="connsiteX0" fmla="*/ 169694 w 579891"/>
                  <a:gd name="connsiteY0" fmla="*/ 674526 h 674526"/>
                  <a:gd name="connsiteX1" fmla="*/ 193757 w 579891"/>
                  <a:gd name="connsiteY1" fmla="*/ 421863 h 674526"/>
                  <a:gd name="connsiteX2" fmla="*/ 1252 w 579891"/>
                  <a:gd name="connsiteY2" fmla="*/ 241390 h 674526"/>
                  <a:gd name="connsiteX3" fmla="*/ 302041 w 579891"/>
                  <a:gd name="connsiteY3" fmla="*/ 758 h 674526"/>
                  <a:gd name="connsiteX4" fmla="*/ 578768 w 579891"/>
                  <a:gd name="connsiteY4" fmla="*/ 325611 h 674526"/>
                  <a:gd name="connsiteX5" fmla="*/ 398294 w 579891"/>
                  <a:gd name="connsiteY5" fmla="*/ 457958 h 674526"/>
                  <a:gd name="connsiteX6" fmla="*/ 362199 w 579891"/>
                  <a:gd name="connsiteY6" fmla="*/ 638432 h 674526"/>
                  <a:gd name="connsiteX7" fmla="*/ 193757 w 579891"/>
                  <a:gd name="connsiteY7" fmla="*/ 626400 h 674526"/>
                  <a:gd name="connsiteX0" fmla="*/ 168660 w 578857"/>
                  <a:gd name="connsiteY0" fmla="*/ 675267 h 675267"/>
                  <a:gd name="connsiteX1" fmla="*/ 192723 w 578857"/>
                  <a:gd name="connsiteY1" fmla="*/ 422604 h 675267"/>
                  <a:gd name="connsiteX2" fmla="*/ 218 w 578857"/>
                  <a:gd name="connsiteY2" fmla="*/ 242131 h 675267"/>
                  <a:gd name="connsiteX3" fmla="*/ 301007 w 578857"/>
                  <a:gd name="connsiteY3" fmla="*/ 1499 h 675267"/>
                  <a:gd name="connsiteX4" fmla="*/ 577734 w 578857"/>
                  <a:gd name="connsiteY4" fmla="*/ 326352 h 675267"/>
                  <a:gd name="connsiteX5" fmla="*/ 397260 w 578857"/>
                  <a:gd name="connsiteY5" fmla="*/ 458699 h 675267"/>
                  <a:gd name="connsiteX6" fmla="*/ 361165 w 578857"/>
                  <a:gd name="connsiteY6" fmla="*/ 639173 h 675267"/>
                  <a:gd name="connsiteX7" fmla="*/ 192723 w 578857"/>
                  <a:gd name="connsiteY7" fmla="*/ 627141 h 675267"/>
                  <a:gd name="connsiteX0" fmla="*/ 168660 w 580183"/>
                  <a:gd name="connsiteY0" fmla="*/ 675267 h 675267"/>
                  <a:gd name="connsiteX1" fmla="*/ 192723 w 580183"/>
                  <a:gd name="connsiteY1" fmla="*/ 422604 h 675267"/>
                  <a:gd name="connsiteX2" fmla="*/ 218 w 580183"/>
                  <a:gd name="connsiteY2" fmla="*/ 242131 h 675267"/>
                  <a:gd name="connsiteX3" fmla="*/ 301007 w 580183"/>
                  <a:gd name="connsiteY3" fmla="*/ 1499 h 675267"/>
                  <a:gd name="connsiteX4" fmla="*/ 577734 w 580183"/>
                  <a:gd name="connsiteY4" fmla="*/ 326352 h 675267"/>
                  <a:gd name="connsiteX5" fmla="*/ 397260 w 580183"/>
                  <a:gd name="connsiteY5" fmla="*/ 458699 h 675267"/>
                  <a:gd name="connsiteX6" fmla="*/ 361165 w 580183"/>
                  <a:gd name="connsiteY6" fmla="*/ 639173 h 675267"/>
                  <a:gd name="connsiteX7" fmla="*/ 192723 w 580183"/>
                  <a:gd name="connsiteY7" fmla="*/ 627141 h 675267"/>
                  <a:gd name="connsiteX0" fmla="*/ 168726 w 580936"/>
                  <a:gd name="connsiteY0" fmla="*/ 675267 h 675267"/>
                  <a:gd name="connsiteX1" fmla="*/ 192789 w 580936"/>
                  <a:gd name="connsiteY1" fmla="*/ 422604 h 675267"/>
                  <a:gd name="connsiteX2" fmla="*/ 284 w 580936"/>
                  <a:gd name="connsiteY2" fmla="*/ 242131 h 675267"/>
                  <a:gd name="connsiteX3" fmla="*/ 301073 w 580936"/>
                  <a:gd name="connsiteY3" fmla="*/ 1499 h 675267"/>
                  <a:gd name="connsiteX4" fmla="*/ 577800 w 580936"/>
                  <a:gd name="connsiteY4" fmla="*/ 326352 h 675267"/>
                  <a:gd name="connsiteX5" fmla="*/ 397326 w 580936"/>
                  <a:gd name="connsiteY5" fmla="*/ 458699 h 675267"/>
                  <a:gd name="connsiteX6" fmla="*/ 361231 w 580936"/>
                  <a:gd name="connsiteY6" fmla="*/ 639173 h 675267"/>
                  <a:gd name="connsiteX7" fmla="*/ 192789 w 580936"/>
                  <a:gd name="connsiteY7" fmla="*/ 627141 h 67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80936" h="675267">
                    <a:moveTo>
                      <a:pt x="168726" y="675267"/>
                    </a:moveTo>
                    <a:cubicBezTo>
                      <a:pt x="194794" y="585030"/>
                      <a:pt x="220863" y="494793"/>
                      <a:pt x="192789" y="422604"/>
                    </a:cubicBezTo>
                    <a:cubicBezTo>
                      <a:pt x="164715" y="350415"/>
                      <a:pt x="8239" y="411989"/>
                      <a:pt x="284" y="242131"/>
                    </a:cubicBezTo>
                    <a:cubicBezTo>
                      <a:pt x="-7671" y="72273"/>
                      <a:pt x="152816" y="-12538"/>
                      <a:pt x="301073" y="1499"/>
                    </a:cubicBezTo>
                    <a:cubicBezTo>
                      <a:pt x="449330" y="15536"/>
                      <a:pt x="605094" y="137477"/>
                      <a:pt x="577800" y="326352"/>
                    </a:cubicBezTo>
                    <a:cubicBezTo>
                      <a:pt x="550506" y="515227"/>
                      <a:pt x="433421" y="406562"/>
                      <a:pt x="397326" y="458699"/>
                    </a:cubicBezTo>
                    <a:cubicBezTo>
                      <a:pt x="361231" y="510836"/>
                      <a:pt x="395321" y="611099"/>
                      <a:pt x="361231" y="639173"/>
                    </a:cubicBezTo>
                    <a:cubicBezTo>
                      <a:pt x="327142" y="667247"/>
                      <a:pt x="259965" y="647194"/>
                      <a:pt x="192789" y="627141"/>
                    </a:cubicBezTo>
                  </a:path>
                </a:pathLst>
              </a:custGeom>
              <a:noFill/>
              <a:ln w="22225" cap="rnd">
                <a:solidFill>
                  <a:srgbClr val="697DA9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  <p:sp>
            <p:nvSpPr>
              <p:cNvPr id="124" name="任意多边形 123"/>
              <p:cNvSpPr/>
              <p:nvPr/>
            </p:nvSpPr>
            <p:spPr>
              <a:xfrm>
                <a:off x="7575219" y="695628"/>
                <a:ext cx="173947" cy="400785"/>
              </a:xfrm>
              <a:custGeom>
                <a:avLst/>
                <a:gdLst>
                  <a:gd name="connsiteX0" fmla="*/ 0 w 173947"/>
                  <a:gd name="connsiteY0" fmla="*/ 2090 h 400785"/>
                  <a:gd name="connsiteX1" fmla="*/ 173346 w 173947"/>
                  <a:gd name="connsiteY1" fmla="*/ 23758 h 400785"/>
                  <a:gd name="connsiteX2" fmla="*/ 56337 w 173947"/>
                  <a:gd name="connsiteY2" fmla="*/ 28091 h 400785"/>
                  <a:gd name="connsiteX3" fmla="*/ 34669 w 173947"/>
                  <a:gd name="connsiteY3" fmla="*/ 400785 h 400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3947" h="400785">
                    <a:moveTo>
                      <a:pt x="0" y="2090"/>
                    </a:moveTo>
                    <a:cubicBezTo>
                      <a:pt x="81978" y="10757"/>
                      <a:pt x="163957" y="19425"/>
                      <a:pt x="173346" y="23758"/>
                    </a:cubicBezTo>
                    <a:cubicBezTo>
                      <a:pt x="182735" y="28091"/>
                      <a:pt x="79450" y="-34747"/>
                      <a:pt x="56337" y="28091"/>
                    </a:cubicBezTo>
                    <a:cubicBezTo>
                      <a:pt x="33224" y="90929"/>
                      <a:pt x="33946" y="245857"/>
                      <a:pt x="34669" y="400785"/>
                    </a:cubicBezTo>
                  </a:path>
                </a:pathLst>
              </a:custGeom>
              <a:noFill/>
              <a:ln w="22225" cap="rnd">
                <a:solidFill>
                  <a:srgbClr val="697DA9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</p:grpSp>
        <p:sp>
          <p:nvSpPr>
            <p:cNvPr id="122" name="任意多边形 121"/>
            <p:cNvSpPr/>
            <p:nvPr/>
          </p:nvSpPr>
          <p:spPr>
            <a:xfrm>
              <a:off x="6385067" y="953531"/>
              <a:ext cx="82602" cy="54501"/>
            </a:xfrm>
            <a:custGeom>
              <a:avLst/>
              <a:gdLst>
                <a:gd name="connsiteX0" fmla="*/ 248 w 76868"/>
                <a:gd name="connsiteY0" fmla="*/ 393 h 59632"/>
                <a:gd name="connsiteX1" fmla="*/ 54325 w 76868"/>
                <a:gd name="connsiteY1" fmla="*/ 32348 h 59632"/>
                <a:gd name="connsiteX2" fmla="*/ 76448 w 76868"/>
                <a:gd name="connsiteY2" fmla="*/ 5309 h 59632"/>
                <a:gd name="connsiteX3" fmla="*/ 37119 w 76868"/>
                <a:gd name="connsiteY3" fmla="*/ 59387 h 59632"/>
                <a:gd name="connsiteX4" fmla="*/ 248 w 76868"/>
                <a:gd name="connsiteY4" fmla="*/ 393 h 59632"/>
                <a:gd name="connsiteX0" fmla="*/ 12434 w 89054"/>
                <a:gd name="connsiteY0" fmla="*/ 4 h 59773"/>
                <a:gd name="connsiteX1" fmla="*/ 66511 w 89054"/>
                <a:gd name="connsiteY1" fmla="*/ 31959 h 59773"/>
                <a:gd name="connsiteX2" fmla="*/ 88634 w 89054"/>
                <a:gd name="connsiteY2" fmla="*/ 4920 h 59773"/>
                <a:gd name="connsiteX3" fmla="*/ 49305 w 89054"/>
                <a:gd name="connsiteY3" fmla="*/ 58998 h 59773"/>
                <a:gd name="connsiteX4" fmla="*/ 2601 w 89054"/>
                <a:gd name="connsiteY4" fmla="*/ 34417 h 59773"/>
                <a:gd name="connsiteX5" fmla="*/ 12434 w 89054"/>
                <a:gd name="connsiteY5" fmla="*/ 4 h 59773"/>
                <a:gd name="connsiteX0" fmla="*/ 12434 w 89054"/>
                <a:gd name="connsiteY0" fmla="*/ 4 h 50472"/>
                <a:gd name="connsiteX1" fmla="*/ 66511 w 89054"/>
                <a:gd name="connsiteY1" fmla="*/ 31959 h 50472"/>
                <a:gd name="connsiteX2" fmla="*/ 88634 w 89054"/>
                <a:gd name="connsiteY2" fmla="*/ 4920 h 50472"/>
                <a:gd name="connsiteX3" fmla="*/ 56679 w 89054"/>
                <a:gd name="connsiteY3" fmla="*/ 49165 h 50472"/>
                <a:gd name="connsiteX4" fmla="*/ 2601 w 89054"/>
                <a:gd name="connsiteY4" fmla="*/ 34417 h 50472"/>
                <a:gd name="connsiteX5" fmla="*/ 12434 w 89054"/>
                <a:gd name="connsiteY5" fmla="*/ 4 h 50472"/>
                <a:gd name="connsiteX0" fmla="*/ 10471 w 87091"/>
                <a:gd name="connsiteY0" fmla="*/ 132 h 49570"/>
                <a:gd name="connsiteX1" fmla="*/ 64548 w 87091"/>
                <a:gd name="connsiteY1" fmla="*/ 32087 h 49570"/>
                <a:gd name="connsiteX2" fmla="*/ 86671 w 87091"/>
                <a:gd name="connsiteY2" fmla="*/ 5048 h 49570"/>
                <a:gd name="connsiteX3" fmla="*/ 54716 w 87091"/>
                <a:gd name="connsiteY3" fmla="*/ 49293 h 49570"/>
                <a:gd name="connsiteX4" fmla="*/ 3097 w 87091"/>
                <a:gd name="connsiteY4" fmla="*/ 22255 h 49570"/>
                <a:gd name="connsiteX5" fmla="*/ 10471 w 87091"/>
                <a:gd name="connsiteY5" fmla="*/ 132 h 49570"/>
                <a:gd name="connsiteX0" fmla="*/ 10471 w 87091"/>
                <a:gd name="connsiteY0" fmla="*/ 132 h 54436"/>
                <a:gd name="connsiteX1" fmla="*/ 64548 w 87091"/>
                <a:gd name="connsiteY1" fmla="*/ 32087 h 54436"/>
                <a:gd name="connsiteX2" fmla="*/ 86671 w 87091"/>
                <a:gd name="connsiteY2" fmla="*/ 5048 h 54436"/>
                <a:gd name="connsiteX3" fmla="*/ 59632 w 87091"/>
                <a:gd name="connsiteY3" fmla="*/ 54209 h 54436"/>
                <a:gd name="connsiteX4" fmla="*/ 3097 w 87091"/>
                <a:gd name="connsiteY4" fmla="*/ 22255 h 54436"/>
                <a:gd name="connsiteX5" fmla="*/ 10471 w 87091"/>
                <a:gd name="connsiteY5" fmla="*/ 132 h 54436"/>
                <a:gd name="connsiteX0" fmla="*/ 11326 w 92270"/>
                <a:gd name="connsiteY0" fmla="*/ 197 h 54501"/>
                <a:gd name="connsiteX1" fmla="*/ 85068 w 92270"/>
                <a:gd name="connsiteY1" fmla="*/ 34610 h 54501"/>
                <a:gd name="connsiteX2" fmla="*/ 87526 w 92270"/>
                <a:gd name="connsiteY2" fmla="*/ 5113 h 54501"/>
                <a:gd name="connsiteX3" fmla="*/ 60487 w 92270"/>
                <a:gd name="connsiteY3" fmla="*/ 54274 h 54501"/>
                <a:gd name="connsiteX4" fmla="*/ 3952 w 92270"/>
                <a:gd name="connsiteY4" fmla="*/ 22320 h 54501"/>
                <a:gd name="connsiteX5" fmla="*/ 11326 w 92270"/>
                <a:gd name="connsiteY5" fmla="*/ 197 h 54501"/>
                <a:gd name="connsiteX0" fmla="*/ 7096 w 88040"/>
                <a:gd name="connsiteY0" fmla="*/ 197 h 54501"/>
                <a:gd name="connsiteX1" fmla="*/ 80838 w 88040"/>
                <a:gd name="connsiteY1" fmla="*/ 34610 h 54501"/>
                <a:gd name="connsiteX2" fmla="*/ 83296 w 88040"/>
                <a:gd name="connsiteY2" fmla="*/ 5113 h 54501"/>
                <a:gd name="connsiteX3" fmla="*/ 56257 w 88040"/>
                <a:gd name="connsiteY3" fmla="*/ 54274 h 54501"/>
                <a:gd name="connsiteX4" fmla="*/ 7096 w 88040"/>
                <a:gd name="connsiteY4" fmla="*/ 22320 h 54501"/>
                <a:gd name="connsiteX5" fmla="*/ 7096 w 88040"/>
                <a:gd name="connsiteY5" fmla="*/ 197 h 54501"/>
                <a:gd name="connsiteX0" fmla="*/ 6579 w 84329"/>
                <a:gd name="connsiteY0" fmla="*/ 133 h 54437"/>
                <a:gd name="connsiteX1" fmla="*/ 72947 w 84329"/>
                <a:gd name="connsiteY1" fmla="*/ 32088 h 54437"/>
                <a:gd name="connsiteX2" fmla="*/ 82779 w 84329"/>
                <a:gd name="connsiteY2" fmla="*/ 5049 h 54437"/>
                <a:gd name="connsiteX3" fmla="*/ 55740 w 84329"/>
                <a:gd name="connsiteY3" fmla="*/ 54210 h 54437"/>
                <a:gd name="connsiteX4" fmla="*/ 6579 w 84329"/>
                <a:gd name="connsiteY4" fmla="*/ 22256 h 54437"/>
                <a:gd name="connsiteX5" fmla="*/ 6579 w 84329"/>
                <a:gd name="connsiteY5" fmla="*/ 133 h 54437"/>
                <a:gd name="connsiteX0" fmla="*/ 5902 w 82602"/>
                <a:gd name="connsiteY0" fmla="*/ 197 h 54501"/>
                <a:gd name="connsiteX1" fmla="*/ 62437 w 82602"/>
                <a:gd name="connsiteY1" fmla="*/ 34610 h 54501"/>
                <a:gd name="connsiteX2" fmla="*/ 82102 w 82602"/>
                <a:gd name="connsiteY2" fmla="*/ 5113 h 54501"/>
                <a:gd name="connsiteX3" fmla="*/ 55063 w 82602"/>
                <a:gd name="connsiteY3" fmla="*/ 54274 h 54501"/>
                <a:gd name="connsiteX4" fmla="*/ 5902 w 82602"/>
                <a:gd name="connsiteY4" fmla="*/ 22320 h 54501"/>
                <a:gd name="connsiteX5" fmla="*/ 5902 w 82602"/>
                <a:gd name="connsiteY5" fmla="*/ 197 h 5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602" h="54501">
                  <a:moveTo>
                    <a:pt x="5902" y="197"/>
                  </a:moveTo>
                  <a:cubicBezTo>
                    <a:pt x="15325" y="2245"/>
                    <a:pt x="49737" y="33791"/>
                    <a:pt x="62437" y="34610"/>
                  </a:cubicBezTo>
                  <a:cubicBezTo>
                    <a:pt x="75137" y="35429"/>
                    <a:pt x="84970" y="607"/>
                    <a:pt x="82102" y="5113"/>
                  </a:cubicBezTo>
                  <a:cubicBezTo>
                    <a:pt x="79234" y="9620"/>
                    <a:pt x="67763" y="51406"/>
                    <a:pt x="55063" y="54274"/>
                  </a:cubicBezTo>
                  <a:cubicBezTo>
                    <a:pt x="42363" y="57142"/>
                    <a:pt x="12047" y="32152"/>
                    <a:pt x="5902" y="22320"/>
                  </a:cubicBezTo>
                  <a:cubicBezTo>
                    <a:pt x="-243" y="12488"/>
                    <a:pt x="-3521" y="-1851"/>
                    <a:pt x="5902" y="197"/>
                  </a:cubicBezTo>
                  <a:close/>
                </a:path>
              </a:pathLst>
            </a:custGeom>
            <a:noFill/>
            <a:ln w="22225" cap="rnd">
              <a:solidFill>
                <a:srgbClr val="697DA9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b="1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7324" y="4746496"/>
            <a:ext cx="1582354" cy="1582354"/>
          </a:xfrm>
          <a:prstGeom prst="rect">
            <a:avLst/>
          </a:prstGeom>
        </p:spPr>
      </p:pic>
      <p:sp>
        <p:nvSpPr>
          <p:cNvPr id="145" name="TextBox 144">
            <a:extLst>
              <a:ext uri="{FF2B5EF4-FFF2-40B4-BE49-F238E27FC236}">
                <a16:creationId xmlns:a16="http://schemas.microsoft.com/office/drawing/2014/main" id="{5648ECEF-82D3-40AB-87C5-D5B113989987}"/>
              </a:ext>
            </a:extLst>
          </p:cNvPr>
          <p:cNvSpPr txBox="1"/>
          <p:nvPr/>
        </p:nvSpPr>
        <p:spPr>
          <a:xfrm>
            <a:off x="884808" y="931394"/>
            <a:ext cx="11141598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2.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Xác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định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nội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dung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trao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đổi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Hoàn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cảnh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sống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của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nhân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vật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+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Nhân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vật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gặp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khó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khăn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gì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?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+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Những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khó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khăn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ấy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có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gì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khác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thường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?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Nghị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lực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của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nhân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vật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+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Nhân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vật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đã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vượt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qua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khó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khăn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như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thế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nào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?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+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Sự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vượt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khó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của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nhân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vật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có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gì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đáng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khen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ngợi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?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Sự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thành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đạt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của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nhân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vật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+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Nhân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vật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đã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đạt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được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ý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nguyện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của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mình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như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thế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nào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?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+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Nghị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lực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ý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chí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của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nhân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vật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đóng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vai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trò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gì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trong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sự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thành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đạt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ấy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449443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4" name="组合 2123"/>
          <p:cNvGrpSpPr/>
          <p:nvPr/>
        </p:nvGrpSpPr>
        <p:grpSpPr>
          <a:xfrm>
            <a:off x="153944" y="-109538"/>
            <a:ext cx="11884112" cy="6420943"/>
            <a:chOff x="-7938" y="-109538"/>
            <a:chExt cx="11900122" cy="6420943"/>
          </a:xfrm>
        </p:grpSpPr>
        <p:pic>
          <p:nvPicPr>
            <p:cNvPr id="2123" name="图片 2122"/>
            <p:cNvPicPr>
              <a:picLocks noChangeAspect="1"/>
            </p:cNvPicPr>
            <p:nvPr/>
          </p:nvPicPr>
          <p:blipFill rotWithShape="1">
            <a:blip r:embed="rId4"/>
            <a:srcRect b="68945"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148" name="图片 147"/>
            <p:cNvPicPr>
              <a:picLocks noChangeAspect="1"/>
            </p:cNvPicPr>
            <p:nvPr/>
          </p:nvPicPr>
          <p:blipFill rotWithShape="1">
            <a:blip r:embed="rId4"/>
            <a:srcRect b="64968"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2066" name="Oval 103"/>
            <p:cNvSpPr>
              <a:spLocks noChangeArrowheads="1"/>
            </p:cNvSpPr>
            <p:nvPr/>
          </p:nvSpPr>
          <p:spPr bwMode="auto">
            <a:xfrm>
              <a:off x="7938" y="796925"/>
              <a:ext cx="1317625" cy="13239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#9Slide04 SFU Garamond Bold" panose="00000700000000000000" pitchFamily="2" charset="0"/>
              </a:endParaRPr>
            </a:p>
          </p:txBody>
        </p:sp>
        <p:sp>
          <p:nvSpPr>
            <p:cNvPr id="2067" name="Oval 104"/>
            <p:cNvSpPr>
              <a:spLocks noChangeArrowheads="1"/>
            </p:cNvSpPr>
            <p:nvPr/>
          </p:nvSpPr>
          <p:spPr bwMode="auto">
            <a:xfrm>
              <a:off x="82550" y="871538"/>
              <a:ext cx="1319213" cy="1316038"/>
            </a:xfrm>
            <a:prstGeom prst="ellipse">
              <a:avLst/>
            </a:prstGeom>
            <a:solidFill>
              <a:srgbClr val="CBE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#9Slide04 SFU Garamond Bold" panose="00000700000000000000" pitchFamily="2" charset="0"/>
              </a:endParaRPr>
            </a:p>
          </p:txBody>
        </p:sp>
        <p:sp>
          <p:nvSpPr>
            <p:cNvPr id="2068" name="Freeform 105"/>
            <p:cNvSpPr>
              <a:spLocks/>
            </p:cNvSpPr>
            <p:nvPr/>
          </p:nvSpPr>
          <p:spPr bwMode="auto">
            <a:xfrm>
              <a:off x="-7938" y="738188"/>
              <a:ext cx="1343025" cy="1441450"/>
            </a:xfrm>
            <a:custGeom>
              <a:avLst/>
              <a:gdLst>
                <a:gd name="T0" fmla="*/ 159 w 161"/>
                <a:gd name="T1" fmla="*/ 86 h 172"/>
                <a:gd name="T2" fmla="*/ 66 w 161"/>
                <a:gd name="T3" fmla="*/ 163 h 172"/>
                <a:gd name="T4" fmla="*/ 3 w 161"/>
                <a:gd name="T5" fmla="*/ 86 h 172"/>
                <a:gd name="T6" fmla="*/ 96 w 161"/>
                <a:gd name="T7" fmla="*/ 9 h 172"/>
                <a:gd name="T8" fmla="*/ 159 w 161"/>
                <a:gd name="T9" fmla="*/ 86 h 172"/>
                <a:gd name="T10" fmla="*/ 160 w 161"/>
                <a:gd name="T11" fmla="*/ 86 h 172"/>
                <a:gd name="T12" fmla="*/ 66 w 161"/>
                <a:gd name="T13" fmla="*/ 8 h 172"/>
                <a:gd name="T14" fmla="*/ 2 w 161"/>
                <a:gd name="T15" fmla="*/ 86 h 172"/>
                <a:gd name="T16" fmla="*/ 97 w 161"/>
                <a:gd name="T17" fmla="*/ 163 h 172"/>
                <a:gd name="T18" fmla="*/ 160 w 161"/>
                <a:gd name="T19" fmla="*/ 86 h 172"/>
                <a:gd name="T20" fmla="*/ 159 w 161"/>
                <a:gd name="T21" fmla="*/ 86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1" h="172">
                  <a:moveTo>
                    <a:pt x="159" y="86"/>
                  </a:moveTo>
                  <a:cubicBezTo>
                    <a:pt x="158" y="135"/>
                    <a:pt x="117" y="172"/>
                    <a:pt x="66" y="163"/>
                  </a:cubicBezTo>
                  <a:cubicBezTo>
                    <a:pt x="29" y="157"/>
                    <a:pt x="4" y="122"/>
                    <a:pt x="3" y="86"/>
                  </a:cubicBezTo>
                  <a:cubicBezTo>
                    <a:pt x="1" y="37"/>
                    <a:pt x="49" y="1"/>
                    <a:pt x="96" y="9"/>
                  </a:cubicBezTo>
                  <a:cubicBezTo>
                    <a:pt x="134" y="15"/>
                    <a:pt x="158" y="50"/>
                    <a:pt x="159" y="86"/>
                  </a:cubicBezTo>
                  <a:cubicBezTo>
                    <a:pt x="159" y="86"/>
                    <a:pt x="161" y="86"/>
                    <a:pt x="160" y="86"/>
                  </a:cubicBezTo>
                  <a:cubicBezTo>
                    <a:pt x="159" y="35"/>
                    <a:pt x="115" y="0"/>
                    <a:pt x="66" y="8"/>
                  </a:cubicBezTo>
                  <a:cubicBezTo>
                    <a:pt x="28" y="15"/>
                    <a:pt x="3" y="49"/>
                    <a:pt x="2" y="86"/>
                  </a:cubicBezTo>
                  <a:cubicBezTo>
                    <a:pt x="0" y="137"/>
                    <a:pt x="50" y="171"/>
                    <a:pt x="97" y="163"/>
                  </a:cubicBezTo>
                  <a:cubicBezTo>
                    <a:pt x="134" y="157"/>
                    <a:pt x="159" y="122"/>
                    <a:pt x="160" y="86"/>
                  </a:cubicBezTo>
                  <a:cubicBezTo>
                    <a:pt x="160" y="86"/>
                    <a:pt x="159" y="86"/>
                    <a:pt x="159" y="86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#9Slide04 SFU Garamond Bold" panose="00000700000000000000" pitchFamily="2" charset="0"/>
              </a:endParaRPr>
            </a:p>
          </p:txBody>
        </p:sp>
        <p:sp>
          <p:nvSpPr>
            <p:cNvPr id="2069" name="Freeform 106"/>
            <p:cNvSpPr>
              <a:spLocks/>
            </p:cNvSpPr>
            <p:nvPr/>
          </p:nvSpPr>
          <p:spPr bwMode="auto">
            <a:xfrm>
              <a:off x="125413" y="981075"/>
              <a:ext cx="441325" cy="787400"/>
            </a:xfrm>
            <a:custGeom>
              <a:avLst/>
              <a:gdLst>
                <a:gd name="T0" fmla="*/ 2 w 53"/>
                <a:gd name="T1" fmla="*/ 74 h 94"/>
                <a:gd name="T2" fmla="*/ 1 w 53"/>
                <a:gd name="T3" fmla="*/ 55 h 94"/>
                <a:gd name="T4" fmla="*/ 14 w 53"/>
                <a:gd name="T5" fmla="*/ 20 h 94"/>
                <a:gd name="T6" fmla="*/ 33 w 53"/>
                <a:gd name="T7" fmla="*/ 5 h 94"/>
                <a:gd name="T8" fmla="*/ 51 w 53"/>
                <a:gd name="T9" fmla="*/ 5 h 94"/>
                <a:gd name="T10" fmla="*/ 44 w 53"/>
                <a:gd name="T11" fmla="*/ 18 h 94"/>
                <a:gd name="T12" fmla="*/ 34 w 53"/>
                <a:gd name="T13" fmla="*/ 25 h 94"/>
                <a:gd name="T14" fmla="*/ 19 w 53"/>
                <a:gd name="T15" fmla="*/ 49 h 94"/>
                <a:gd name="T16" fmla="*/ 20 w 53"/>
                <a:gd name="T17" fmla="*/ 74 h 94"/>
                <a:gd name="T18" fmla="*/ 20 w 53"/>
                <a:gd name="T19" fmla="*/ 92 h 94"/>
                <a:gd name="T20" fmla="*/ 6 w 53"/>
                <a:gd name="T21" fmla="*/ 84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1" y="67"/>
                    <a:pt x="0" y="60"/>
                    <a:pt x="1" y="55"/>
                  </a:cubicBezTo>
                  <a:cubicBezTo>
                    <a:pt x="2" y="43"/>
                    <a:pt x="6" y="28"/>
                    <a:pt x="14" y="20"/>
                  </a:cubicBezTo>
                  <a:cubicBezTo>
                    <a:pt x="20" y="14"/>
                    <a:pt x="26" y="9"/>
                    <a:pt x="33" y="5"/>
                  </a:cubicBezTo>
                  <a:cubicBezTo>
                    <a:pt x="38" y="3"/>
                    <a:pt x="47" y="0"/>
                    <a:pt x="51" y="5"/>
                  </a:cubicBezTo>
                  <a:cubicBezTo>
                    <a:pt x="53" y="9"/>
                    <a:pt x="46" y="16"/>
                    <a:pt x="44" y="18"/>
                  </a:cubicBezTo>
                  <a:cubicBezTo>
                    <a:pt x="41" y="21"/>
                    <a:pt x="37" y="23"/>
                    <a:pt x="34" y="25"/>
                  </a:cubicBezTo>
                  <a:cubicBezTo>
                    <a:pt x="26" y="31"/>
                    <a:pt x="21" y="39"/>
                    <a:pt x="19" y="49"/>
                  </a:cubicBezTo>
                  <a:cubicBezTo>
                    <a:pt x="17" y="57"/>
                    <a:pt x="18" y="66"/>
                    <a:pt x="20" y="74"/>
                  </a:cubicBezTo>
                  <a:cubicBezTo>
                    <a:pt x="21" y="77"/>
                    <a:pt x="25" y="90"/>
                    <a:pt x="20" y="92"/>
                  </a:cubicBezTo>
                  <a:cubicBezTo>
                    <a:pt x="15" y="94"/>
                    <a:pt x="8" y="87"/>
                    <a:pt x="6" y="84"/>
                  </a:cubicBezTo>
                  <a:cubicBezTo>
                    <a:pt x="5" y="81"/>
                    <a:pt x="3" y="77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#9Slide04 SFU Garamond Bold" panose="00000700000000000000" pitchFamily="2" charset="0"/>
              </a:endParaRPr>
            </a:p>
          </p:txBody>
        </p:sp>
        <p:sp>
          <p:nvSpPr>
            <p:cNvPr id="2070" name="Freeform 107"/>
            <p:cNvSpPr>
              <a:spLocks/>
            </p:cNvSpPr>
            <p:nvPr/>
          </p:nvSpPr>
          <p:spPr bwMode="auto">
            <a:xfrm>
              <a:off x="166688" y="1022350"/>
              <a:ext cx="441325" cy="788988"/>
            </a:xfrm>
            <a:custGeom>
              <a:avLst/>
              <a:gdLst>
                <a:gd name="T0" fmla="*/ 2 w 53"/>
                <a:gd name="T1" fmla="*/ 74 h 94"/>
                <a:gd name="T2" fmla="*/ 0 w 53"/>
                <a:gd name="T3" fmla="*/ 55 h 94"/>
                <a:gd name="T4" fmla="*/ 14 w 53"/>
                <a:gd name="T5" fmla="*/ 20 h 94"/>
                <a:gd name="T6" fmla="*/ 32 w 53"/>
                <a:gd name="T7" fmla="*/ 6 h 94"/>
                <a:gd name="T8" fmla="*/ 50 w 53"/>
                <a:gd name="T9" fmla="*/ 6 h 94"/>
                <a:gd name="T10" fmla="*/ 43 w 53"/>
                <a:gd name="T11" fmla="*/ 18 h 94"/>
                <a:gd name="T12" fmla="*/ 34 w 53"/>
                <a:gd name="T13" fmla="*/ 26 h 94"/>
                <a:gd name="T14" fmla="*/ 18 w 53"/>
                <a:gd name="T15" fmla="*/ 49 h 94"/>
                <a:gd name="T16" fmla="*/ 19 w 53"/>
                <a:gd name="T17" fmla="*/ 74 h 94"/>
                <a:gd name="T18" fmla="*/ 19 w 53"/>
                <a:gd name="T19" fmla="*/ 93 h 94"/>
                <a:gd name="T20" fmla="*/ 6 w 53"/>
                <a:gd name="T21" fmla="*/ 85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0" y="68"/>
                    <a:pt x="0" y="61"/>
                    <a:pt x="0" y="55"/>
                  </a:cubicBezTo>
                  <a:cubicBezTo>
                    <a:pt x="1" y="43"/>
                    <a:pt x="6" y="29"/>
                    <a:pt x="14" y="20"/>
                  </a:cubicBezTo>
                  <a:cubicBezTo>
                    <a:pt x="19" y="15"/>
                    <a:pt x="25" y="9"/>
                    <a:pt x="32" y="6"/>
                  </a:cubicBezTo>
                  <a:cubicBezTo>
                    <a:pt x="37" y="4"/>
                    <a:pt x="47" y="0"/>
                    <a:pt x="50" y="6"/>
                  </a:cubicBezTo>
                  <a:cubicBezTo>
                    <a:pt x="53" y="9"/>
                    <a:pt x="45" y="17"/>
                    <a:pt x="43" y="18"/>
                  </a:cubicBezTo>
                  <a:cubicBezTo>
                    <a:pt x="40" y="21"/>
                    <a:pt x="37" y="23"/>
                    <a:pt x="34" y="26"/>
                  </a:cubicBezTo>
                  <a:cubicBezTo>
                    <a:pt x="26" y="32"/>
                    <a:pt x="21" y="40"/>
                    <a:pt x="18" y="49"/>
                  </a:cubicBezTo>
                  <a:cubicBezTo>
                    <a:pt x="16" y="58"/>
                    <a:pt x="17" y="66"/>
                    <a:pt x="19" y="74"/>
                  </a:cubicBezTo>
                  <a:cubicBezTo>
                    <a:pt x="20" y="78"/>
                    <a:pt x="24" y="91"/>
                    <a:pt x="19" y="93"/>
                  </a:cubicBezTo>
                  <a:cubicBezTo>
                    <a:pt x="14" y="94"/>
                    <a:pt x="8" y="88"/>
                    <a:pt x="6" y="85"/>
                  </a:cubicBezTo>
                  <a:cubicBezTo>
                    <a:pt x="4" y="82"/>
                    <a:pt x="3" y="78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#9Slide04 SFU Garamond Bold" panose="00000700000000000000" pitchFamily="2" charset="0"/>
              </a:endParaRPr>
            </a:p>
          </p:txBody>
        </p:sp>
        <p:sp>
          <p:nvSpPr>
            <p:cNvPr id="2071" name="Freeform 108"/>
            <p:cNvSpPr>
              <a:spLocks/>
            </p:cNvSpPr>
            <p:nvPr/>
          </p:nvSpPr>
          <p:spPr bwMode="auto">
            <a:xfrm>
              <a:off x="92075" y="938213"/>
              <a:ext cx="508000" cy="863600"/>
            </a:xfrm>
            <a:custGeom>
              <a:avLst/>
              <a:gdLst>
                <a:gd name="T0" fmla="*/ 7 w 61"/>
                <a:gd name="T1" fmla="*/ 79 h 103"/>
                <a:gd name="T2" fmla="*/ 13 w 61"/>
                <a:gd name="T3" fmla="*/ 32 h 103"/>
                <a:gd name="T4" fmla="*/ 54 w 61"/>
                <a:gd name="T5" fmla="*/ 11 h 103"/>
                <a:gd name="T6" fmla="*/ 37 w 61"/>
                <a:gd name="T7" fmla="*/ 30 h 103"/>
                <a:gd name="T8" fmla="*/ 22 w 61"/>
                <a:gd name="T9" fmla="*/ 73 h 103"/>
                <a:gd name="T10" fmla="*/ 26 w 61"/>
                <a:gd name="T11" fmla="*/ 90 h 103"/>
                <a:gd name="T12" fmla="*/ 13 w 61"/>
                <a:gd name="T13" fmla="*/ 92 h 103"/>
                <a:gd name="T14" fmla="*/ 7 w 61"/>
                <a:gd name="T15" fmla="*/ 79 h 103"/>
                <a:gd name="T16" fmla="*/ 6 w 61"/>
                <a:gd name="T17" fmla="*/ 79 h 103"/>
                <a:gd name="T18" fmla="*/ 26 w 61"/>
                <a:gd name="T19" fmla="*/ 96 h 103"/>
                <a:gd name="T20" fmla="*/ 22 w 61"/>
                <a:gd name="T21" fmla="*/ 66 h 103"/>
                <a:gd name="T22" fmla="*/ 50 w 61"/>
                <a:gd name="T23" fmla="*/ 21 h 103"/>
                <a:gd name="T24" fmla="*/ 40 w 61"/>
                <a:gd name="T25" fmla="*/ 9 h 103"/>
                <a:gd name="T26" fmla="*/ 6 w 61"/>
                <a:gd name="T27" fmla="*/ 79 h 103"/>
                <a:gd name="T28" fmla="*/ 7 w 61"/>
                <a:gd name="T29" fmla="*/ 7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" h="103">
                  <a:moveTo>
                    <a:pt x="7" y="79"/>
                  </a:moveTo>
                  <a:cubicBezTo>
                    <a:pt x="4" y="62"/>
                    <a:pt x="6" y="47"/>
                    <a:pt x="13" y="32"/>
                  </a:cubicBezTo>
                  <a:cubicBezTo>
                    <a:pt x="18" y="23"/>
                    <a:pt x="42" y="0"/>
                    <a:pt x="54" y="11"/>
                  </a:cubicBezTo>
                  <a:cubicBezTo>
                    <a:pt x="60" y="15"/>
                    <a:pt x="40" y="29"/>
                    <a:pt x="37" y="30"/>
                  </a:cubicBezTo>
                  <a:cubicBezTo>
                    <a:pt x="24" y="41"/>
                    <a:pt x="20" y="57"/>
                    <a:pt x="22" y="73"/>
                  </a:cubicBezTo>
                  <a:cubicBezTo>
                    <a:pt x="23" y="79"/>
                    <a:pt x="25" y="84"/>
                    <a:pt x="26" y="90"/>
                  </a:cubicBezTo>
                  <a:cubicBezTo>
                    <a:pt x="26" y="98"/>
                    <a:pt x="17" y="95"/>
                    <a:pt x="13" y="92"/>
                  </a:cubicBezTo>
                  <a:cubicBezTo>
                    <a:pt x="10" y="89"/>
                    <a:pt x="8" y="83"/>
                    <a:pt x="7" y="79"/>
                  </a:cubicBezTo>
                  <a:cubicBezTo>
                    <a:pt x="7" y="78"/>
                    <a:pt x="6" y="79"/>
                    <a:pt x="6" y="79"/>
                  </a:cubicBezTo>
                  <a:cubicBezTo>
                    <a:pt x="8" y="86"/>
                    <a:pt x="16" y="103"/>
                    <a:pt x="26" y="96"/>
                  </a:cubicBezTo>
                  <a:cubicBezTo>
                    <a:pt x="30" y="92"/>
                    <a:pt x="23" y="70"/>
                    <a:pt x="22" y="66"/>
                  </a:cubicBezTo>
                  <a:cubicBezTo>
                    <a:pt x="19" y="44"/>
                    <a:pt x="37" y="34"/>
                    <a:pt x="50" y="21"/>
                  </a:cubicBezTo>
                  <a:cubicBezTo>
                    <a:pt x="61" y="10"/>
                    <a:pt x="50" y="4"/>
                    <a:pt x="40" y="9"/>
                  </a:cubicBezTo>
                  <a:cubicBezTo>
                    <a:pt x="12" y="21"/>
                    <a:pt x="0" y="50"/>
                    <a:pt x="6" y="79"/>
                  </a:cubicBezTo>
                  <a:cubicBezTo>
                    <a:pt x="6" y="79"/>
                    <a:pt x="7" y="79"/>
                    <a:pt x="7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#9Slide04 SFU Garamond Bold" panose="00000700000000000000" pitchFamily="2" charset="0"/>
              </a:endParaRPr>
            </a:p>
          </p:txBody>
        </p:sp>
        <p:sp>
          <p:nvSpPr>
            <p:cNvPr id="2072" name="Oval 109"/>
            <p:cNvSpPr>
              <a:spLocks noChangeArrowheads="1"/>
            </p:cNvSpPr>
            <p:nvPr/>
          </p:nvSpPr>
          <p:spPr bwMode="auto">
            <a:xfrm>
              <a:off x="684213" y="922338"/>
              <a:ext cx="149225" cy="1508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#9Slide04 SFU Garamond Bold" panose="00000700000000000000" pitchFamily="2" charset="0"/>
              </a:endParaRPr>
            </a:p>
          </p:txBody>
        </p:sp>
        <p:sp>
          <p:nvSpPr>
            <p:cNvPr id="2073" name="Oval 110"/>
            <p:cNvSpPr>
              <a:spLocks noChangeArrowheads="1"/>
            </p:cNvSpPr>
            <p:nvPr/>
          </p:nvSpPr>
          <p:spPr bwMode="auto">
            <a:xfrm>
              <a:off x="708025" y="963613"/>
              <a:ext cx="142875" cy="142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#9Slide04 SFU Garamond Bold" panose="00000700000000000000" pitchFamily="2" charset="0"/>
              </a:endParaRPr>
            </a:p>
          </p:txBody>
        </p:sp>
        <p:sp>
          <p:nvSpPr>
            <p:cNvPr id="2074" name="Freeform 111"/>
            <p:cNvSpPr>
              <a:spLocks/>
            </p:cNvSpPr>
            <p:nvPr/>
          </p:nvSpPr>
          <p:spPr bwMode="auto">
            <a:xfrm>
              <a:off x="674688" y="896938"/>
              <a:ext cx="168275" cy="201613"/>
            </a:xfrm>
            <a:custGeom>
              <a:avLst/>
              <a:gdLst>
                <a:gd name="T0" fmla="*/ 18 w 20"/>
                <a:gd name="T1" fmla="*/ 12 h 24"/>
                <a:gd name="T2" fmla="*/ 9 w 20"/>
                <a:gd name="T3" fmla="*/ 21 h 24"/>
                <a:gd name="T4" fmla="*/ 2 w 20"/>
                <a:gd name="T5" fmla="*/ 12 h 24"/>
                <a:gd name="T6" fmla="*/ 12 w 20"/>
                <a:gd name="T7" fmla="*/ 4 h 24"/>
                <a:gd name="T8" fmla="*/ 18 w 20"/>
                <a:gd name="T9" fmla="*/ 12 h 24"/>
                <a:gd name="T10" fmla="*/ 20 w 20"/>
                <a:gd name="T11" fmla="*/ 12 h 24"/>
                <a:gd name="T12" fmla="*/ 1 w 20"/>
                <a:gd name="T13" fmla="*/ 12 h 24"/>
                <a:gd name="T14" fmla="*/ 20 w 20"/>
                <a:gd name="T15" fmla="*/ 12 h 24"/>
                <a:gd name="T16" fmla="*/ 18 w 20"/>
                <a:gd name="T17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24">
                  <a:moveTo>
                    <a:pt x="18" y="12"/>
                  </a:moveTo>
                  <a:cubicBezTo>
                    <a:pt x="18" y="17"/>
                    <a:pt x="14" y="22"/>
                    <a:pt x="9" y="21"/>
                  </a:cubicBezTo>
                  <a:cubicBezTo>
                    <a:pt x="5" y="20"/>
                    <a:pt x="2" y="16"/>
                    <a:pt x="2" y="12"/>
                  </a:cubicBezTo>
                  <a:cubicBezTo>
                    <a:pt x="2" y="7"/>
                    <a:pt x="7" y="3"/>
                    <a:pt x="12" y="4"/>
                  </a:cubicBezTo>
                  <a:cubicBezTo>
                    <a:pt x="16" y="5"/>
                    <a:pt x="18" y="8"/>
                    <a:pt x="18" y="12"/>
                  </a:cubicBezTo>
                  <a:cubicBezTo>
                    <a:pt x="18" y="12"/>
                    <a:pt x="20" y="12"/>
                    <a:pt x="20" y="12"/>
                  </a:cubicBezTo>
                  <a:cubicBezTo>
                    <a:pt x="19" y="0"/>
                    <a:pt x="1" y="1"/>
                    <a:pt x="1" y="12"/>
                  </a:cubicBezTo>
                  <a:cubicBezTo>
                    <a:pt x="0" y="24"/>
                    <a:pt x="19" y="23"/>
                    <a:pt x="20" y="12"/>
                  </a:cubicBezTo>
                  <a:cubicBezTo>
                    <a:pt x="20" y="12"/>
                    <a:pt x="18" y="12"/>
                    <a:pt x="18" y="1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#9Slide04 SFU Garamond Bold" panose="00000700000000000000" pitchFamily="2" charset="0"/>
              </a:endParaRPr>
            </a:p>
          </p:txBody>
        </p:sp>
        <p:sp>
          <p:nvSpPr>
            <p:cNvPr id="2075" name="Oval 112"/>
            <p:cNvSpPr>
              <a:spLocks noChangeArrowheads="1"/>
            </p:cNvSpPr>
            <p:nvPr/>
          </p:nvSpPr>
          <p:spPr bwMode="auto">
            <a:xfrm>
              <a:off x="1201738" y="2430463"/>
              <a:ext cx="1008063" cy="10144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#9Slide04 SFU Garamond Bold" panose="00000700000000000000" pitchFamily="2" charset="0"/>
              </a:endParaRPr>
            </a:p>
          </p:txBody>
        </p:sp>
        <p:sp>
          <p:nvSpPr>
            <p:cNvPr id="2076" name="Oval 113"/>
            <p:cNvSpPr>
              <a:spLocks noChangeArrowheads="1"/>
            </p:cNvSpPr>
            <p:nvPr/>
          </p:nvSpPr>
          <p:spPr bwMode="auto">
            <a:xfrm>
              <a:off x="1258888" y="2489200"/>
              <a:ext cx="1001713" cy="1006475"/>
            </a:xfrm>
            <a:prstGeom prst="ellipse">
              <a:avLst/>
            </a:prstGeom>
            <a:solidFill>
              <a:srgbClr val="A8C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#9Slide04 SFU Garamond Bold" panose="00000700000000000000" pitchFamily="2" charset="0"/>
              </a:endParaRPr>
            </a:p>
          </p:txBody>
        </p:sp>
        <p:sp>
          <p:nvSpPr>
            <p:cNvPr id="2077" name="Freeform 114"/>
            <p:cNvSpPr>
              <a:spLocks/>
            </p:cNvSpPr>
            <p:nvPr/>
          </p:nvSpPr>
          <p:spPr bwMode="auto">
            <a:xfrm>
              <a:off x="1184275" y="2271713"/>
              <a:ext cx="1025525" cy="1223963"/>
            </a:xfrm>
            <a:custGeom>
              <a:avLst/>
              <a:gdLst>
                <a:gd name="T0" fmla="*/ 122 w 123"/>
                <a:gd name="T1" fmla="*/ 79 h 146"/>
                <a:gd name="T2" fmla="*/ 52 w 123"/>
                <a:gd name="T3" fmla="*/ 138 h 146"/>
                <a:gd name="T4" fmla="*/ 3 w 123"/>
                <a:gd name="T5" fmla="*/ 79 h 146"/>
                <a:gd name="T6" fmla="*/ 73 w 123"/>
                <a:gd name="T7" fmla="*/ 20 h 146"/>
                <a:gd name="T8" fmla="*/ 122 w 123"/>
                <a:gd name="T9" fmla="*/ 79 h 146"/>
                <a:gd name="T10" fmla="*/ 123 w 123"/>
                <a:gd name="T11" fmla="*/ 79 h 146"/>
                <a:gd name="T12" fmla="*/ 2 w 123"/>
                <a:gd name="T13" fmla="*/ 79 h 146"/>
                <a:gd name="T14" fmla="*/ 73 w 123"/>
                <a:gd name="T15" fmla="*/ 139 h 146"/>
                <a:gd name="T16" fmla="*/ 123 w 123"/>
                <a:gd name="T17" fmla="*/ 79 h 146"/>
                <a:gd name="T18" fmla="*/ 122 w 123"/>
                <a:gd name="T19" fmla="*/ 79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46">
                  <a:moveTo>
                    <a:pt x="122" y="79"/>
                  </a:moveTo>
                  <a:cubicBezTo>
                    <a:pt x="120" y="116"/>
                    <a:pt x="91" y="144"/>
                    <a:pt x="52" y="138"/>
                  </a:cubicBezTo>
                  <a:cubicBezTo>
                    <a:pt x="23" y="134"/>
                    <a:pt x="4" y="107"/>
                    <a:pt x="3" y="79"/>
                  </a:cubicBezTo>
                  <a:cubicBezTo>
                    <a:pt x="1" y="42"/>
                    <a:pt x="37" y="15"/>
                    <a:pt x="73" y="20"/>
                  </a:cubicBezTo>
                  <a:cubicBezTo>
                    <a:pt x="102" y="24"/>
                    <a:pt x="121" y="52"/>
                    <a:pt x="122" y="79"/>
                  </a:cubicBezTo>
                  <a:cubicBezTo>
                    <a:pt x="122" y="79"/>
                    <a:pt x="123" y="79"/>
                    <a:pt x="123" y="79"/>
                  </a:cubicBezTo>
                  <a:cubicBezTo>
                    <a:pt x="120" y="0"/>
                    <a:pt x="5" y="1"/>
                    <a:pt x="2" y="79"/>
                  </a:cubicBezTo>
                  <a:cubicBezTo>
                    <a:pt x="0" y="116"/>
                    <a:pt x="38" y="146"/>
                    <a:pt x="73" y="139"/>
                  </a:cubicBezTo>
                  <a:cubicBezTo>
                    <a:pt x="102" y="132"/>
                    <a:pt x="122" y="109"/>
                    <a:pt x="123" y="79"/>
                  </a:cubicBezTo>
                  <a:cubicBezTo>
                    <a:pt x="123" y="79"/>
                    <a:pt x="122" y="79"/>
                    <a:pt x="122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#9Slide04 SFU Garamond Bold" panose="00000700000000000000" pitchFamily="2" charset="0"/>
              </a:endParaRPr>
            </a:p>
          </p:txBody>
        </p:sp>
        <p:sp>
          <p:nvSpPr>
            <p:cNvPr id="2078" name="Freeform 115"/>
            <p:cNvSpPr>
              <a:spLocks/>
            </p:cNvSpPr>
            <p:nvPr/>
          </p:nvSpPr>
          <p:spPr bwMode="auto">
            <a:xfrm>
              <a:off x="1292225" y="2565400"/>
              <a:ext cx="334963" cy="603250"/>
            </a:xfrm>
            <a:custGeom>
              <a:avLst/>
              <a:gdLst>
                <a:gd name="T0" fmla="*/ 1 w 40"/>
                <a:gd name="T1" fmla="*/ 57 h 72"/>
                <a:gd name="T2" fmla="*/ 0 w 40"/>
                <a:gd name="T3" fmla="*/ 42 h 72"/>
                <a:gd name="T4" fmla="*/ 11 w 40"/>
                <a:gd name="T5" fmla="*/ 16 h 72"/>
                <a:gd name="T6" fmla="*/ 25 w 40"/>
                <a:gd name="T7" fmla="*/ 5 h 72"/>
                <a:gd name="T8" fmla="*/ 38 w 40"/>
                <a:gd name="T9" fmla="*/ 5 h 72"/>
                <a:gd name="T10" fmla="*/ 33 w 40"/>
                <a:gd name="T11" fmla="*/ 14 h 72"/>
                <a:gd name="T12" fmla="*/ 26 w 40"/>
                <a:gd name="T13" fmla="*/ 20 h 72"/>
                <a:gd name="T14" fmla="*/ 14 w 40"/>
                <a:gd name="T15" fmla="*/ 38 h 72"/>
                <a:gd name="T16" fmla="*/ 15 w 40"/>
                <a:gd name="T17" fmla="*/ 57 h 72"/>
                <a:gd name="T18" fmla="*/ 15 w 40"/>
                <a:gd name="T19" fmla="*/ 71 h 72"/>
                <a:gd name="T20" fmla="*/ 5 w 40"/>
                <a:gd name="T21" fmla="*/ 65 h 72"/>
                <a:gd name="T22" fmla="*/ 1 w 40"/>
                <a:gd name="T23" fmla="*/ 5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" h="72">
                  <a:moveTo>
                    <a:pt x="1" y="57"/>
                  </a:moveTo>
                  <a:cubicBezTo>
                    <a:pt x="0" y="52"/>
                    <a:pt x="0" y="47"/>
                    <a:pt x="0" y="42"/>
                  </a:cubicBezTo>
                  <a:cubicBezTo>
                    <a:pt x="1" y="34"/>
                    <a:pt x="4" y="23"/>
                    <a:pt x="11" y="16"/>
                  </a:cubicBezTo>
                  <a:cubicBezTo>
                    <a:pt x="15" y="12"/>
                    <a:pt x="19" y="8"/>
                    <a:pt x="25" y="5"/>
                  </a:cubicBezTo>
                  <a:cubicBezTo>
                    <a:pt x="28" y="3"/>
                    <a:pt x="35" y="0"/>
                    <a:pt x="38" y="5"/>
                  </a:cubicBezTo>
                  <a:cubicBezTo>
                    <a:pt x="40" y="8"/>
                    <a:pt x="35" y="13"/>
                    <a:pt x="33" y="14"/>
                  </a:cubicBezTo>
                  <a:cubicBezTo>
                    <a:pt x="31" y="16"/>
                    <a:pt x="28" y="18"/>
                    <a:pt x="26" y="20"/>
                  </a:cubicBezTo>
                  <a:cubicBezTo>
                    <a:pt x="20" y="25"/>
                    <a:pt x="16" y="31"/>
                    <a:pt x="14" y="38"/>
                  </a:cubicBezTo>
                  <a:cubicBezTo>
                    <a:pt x="12" y="44"/>
                    <a:pt x="13" y="51"/>
                    <a:pt x="15" y="57"/>
                  </a:cubicBezTo>
                  <a:cubicBezTo>
                    <a:pt x="16" y="60"/>
                    <a:pt x="18" y="70"/>
                    <a:pt x="15" y="71"/>
                  </a:cubicBezTo>
                  <a:cubicBezTo>
                    <a:pt x="11" y="72"/>
                    <a:pt x="6" y="68"/>
                    <a:pt x="5" y="65"/>
                  </a:cubicBezTo>
                  <a:cubicBezTo>
                    <a:pt x="3" y="63"/>
                    <a:pt x="2" y="60"/>
                    <a:pt x="1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#9Slide04 SFU Garamond Bold" panose="00000700000000000000" pitchFamily="2" charset="0"/>
              </a:endParaRPr>
            </a:p>
          </p:txBody>
        </p:sp>
        <p:sp>
          <p:nvSpPr>
            <p:cNvPr id="2079" name="Freeform 116"/>
            <p:cNvSpPr>
              <a:spLocks/>
            </p:cNvSpPr>
            <p:nvPr/>
          </p:nvSpPr>
          <p:spPr bwMode="auto">
            <a:xfrm>
              <a:off x="1317625" y="2606675"/>
              <a:ext cx="342900" cy="603250"/>
            </a:xfrm>
            <a:custGeom>
              <a:avLst/>
              <a:gdLst>
                <a:gd name="T0" fmla="*/ 2 w 41"/>
                <a:gd name="T1" fmla="*/ 56 h 72"/>
                <a:gd name="T2" fmla="*/ 1 w 41"/>
                <a:gd name="T3" fmla="*/ 42 h 72"/>
                <a:gd name="T4" fmla="*/ 11 w 41"/>
                <a:gd name="T5" fmla="*/ 15 h 72"/>
                <a:gd name="T6" fmla="*/ 25 w 41"/>
                <a:gd name="T7" fmla="*/ 4 h 72"/>
                <a:gd name="T8" fmla="*/ 39 w 41"/>
                <a:gd name="T9" fmla="*/ 4 h 72"/>
                <a:gd name="T10" fmla="*/ 34 w 41"/>
                <a:gd name="T11" fmla="*/ 14 h 72"/>
                <a:gd name="T12" fmla="*/ 26 w 41"/>
                <a:gd name="T13" fmla="*/ 19 h 72"/>
                <a:gd name="T14" fmla="*/ 14 w 41"/>
                <a:gd name="T15" fmla="*/ 37 h 72"/>
                <a:gd name="T16" fmla="*/ 15 w 41"/>
                <a:gd name="T17" fmla="*/ 57 h 72"/>
                <a:gd name="T18" fmla="*/ 15 w 41"/>
                <a:gd name="T19" fmla="*/ 70 h 72"/>
                <a:gd name="T20" fmla="*/ 5 w 41"/>
                <a:gd name="T21" fmla="*/ 64 h 72"/>
                <a:gd name="T22" fmla="*/ 2 w 41"/>
                <a:gd name="T23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72">
                  <a:moveTo>
                    <a:pt x="2" y="56"/>
                  </a:moveTo>
                  <a:cubicBezTo>
                    <a:pt x="1" y="51"/>
                    <a:pt x="0" y="46"/>
                    <a:pt x="1" y="42"/>
                  </a:cubicBezTo>
                  <a:cubicBezTo>
                    <a:pt x="1" y="33"/>
                    <a:pt x="5" y="22"/>
                    <a:pt x="11" y="15"/>
                  </a:cubicBezTo>
                  <a:cubicBezTo>
                    <a:pt x="15" y="11"/>
                    <a:pt x="20" y="7"/>
                    <a:pt x="25" y="4"/>
                  </a:cubicBezTo>
                  <a:cubicBezTo>
                    <a:pt x="29" y="2"/>
                    <a:pt x="36" y="0"/>
                    <a:pt x="39" y="4"/>
                  </a:cubicBezTo>
                  <a:cubicBezTo>
                    <a:pt x="41" y="7"/>
                    <a:pt x="35" y="12"/>
                    <a:pt x="34" y="14"/>
                  </a:cubicBezTo>
                  <a:cubicBezTo>
                    <a:pt x="31" y="16"/>
                    <a:pt x="29" y="17"/>
                    <a:pt x="26" y="19"/>
                  </a:cubicBezTo>
                  <a:cubicBezTo>
                    <a:pt x="20" y="24"/>
                    <a:pt x="16" y="30"/>
                    <a:pt x="14" y="37"/>
                  </a:cubicBezTo>
                  <a:cubicBezTo>
                    <a:pt x="13" y="44"/>
                    <a:pt x="13" y="50"/>
                    <a:pt x="15" y="57"/>
                  </a:cubicBezTo>
                  <a:cubicBezTo>
                    <a:pt x="16" y="59"/>
                    <a:pt x="19" y="69"/>
                    <a:pt x="15" y="70"/>
                  </a:cubicBezTo>
                  <a:cubicBezTo>
                    <a:pt x="11" y="72"/>
                    <a:pt x="7" y="67"/>
                    <a:pt x="5" y="64"/>
                  </a:cubicBezTo>
                  <a:cubicBezTo>
                    <a:pt x="4" y="62"/>
                    <a:pt x="3" y="59"/>
                    <a:pt x="2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#9Slide04 SFU Garamond Bold" panose="00000700000000000000" pitchFamily="2" charset="0"/>
              </a:endParaRPr>
            </a:p>
          </p:txBody>
        </p:sp>
        <p:sp>
          <p:nvSpPr>
            <p:cNvPr id="2080" name="Freeform 117"/>
            <p:cNvSpPr>
              <a:spLocks/>
            </p:cNvSpPr>
            <p:nvPr/>
          </p:nvSpPr>
          <p:spPr bwMode="auto">
            <a:xfrm>
              <a:off x="1258888" y="2540000"/>
              <a:ext cx="401638" cy="661988"/>
            </a:xfrm>
            <a:custGeom>
              <a:avLst/>
              <a:gdLst>
                <a:gd name="T0" fmla="*/ 6 w 48"/>
                <a:gd name="T1" fmla="*/ 60 h 79"/>
                <a:gd name="T2" fmla="*/ 11 w 48"/>
                <a:gd name="T3" fmla="*/ 25 h 79"/>
                <a:gd name="T4" fmla="*/ 42 w 48"/>
                <a:gd name="T5" fmla="*/ 8 h 79"/>
                <a:gd name="T6" fmla="*/ 29 w 48"/>
                <a:gd name="T7" fmla="*/ 23 h 79"/>
                <a:gd name="T8" fmla="*/ 17 w 48"/>
                <a:gd name="T9" fmla="*/ 56 h 79"/>
                <a:gd name="T10" fmla="*/ 20 w 48"/>
                <a:gd name="T11" fmla="*/ 69 h 79"/>
                <a:gd name="T12" fmla="*/ 11 w 48"/>
                <a:gd name="T13" fmla="*/ 70 h 79"/>
                <a:gd name="T14" fmla="*/ 6 w 48"/>
                <a:gd name="T15" fmla="*/ 60 h 79"/>
                <a:gd name="T16" fmla="*/ 5 w 48"/>
                <a:gd name="T17" fmla="*/ 60 h 79"/>
                <a:gd name="T18" fmla="*/ 20 w 48"/>
                <a:gd name="T19" fmla="*/ 73 h 79"/>
                <a:gd name="T20" fmla="*/ 18 w 48"/>
                <a:gd name="T21" fmla="*/ 51 h 79"/>
                <a:gd name="T22" fmla="*/ 39 w 48"/>
                <a:gd name="T23" fmla="*/ 16 h 79"/>
                <a:gd name="T24" fmla="*/ 31 w 48"/>
                <a:gd name="T25" fmla="*/ 7 h 79"/>
                <a:gd name="T26" fmla="*/ 5 w 48"/>
                <a:gd name="T27" fmla="*/ 60 h 79"/>
                <a:gd name="T28" fmla="*/ 6 w 48"/>
                <a:gd name="T29" fmla="*/ 6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" h="79">
                  <a:moveTo>
                    <a:pt x="6" y="60"/>
                  </a:moveTo>
                  <a:cubicBezTo>
                    <a:pt x="3" y="48"/>
                    <a:pt x="5" y="36"/>
                    <a:pt x="11" y="25"/>
                  </a:cubicBezTo>
                  <a:cubicBezTo>
                    <a:pt x="15" y="17"/>
                    <a:pt x="32" y="0"/>
                    <a:pt x="42" y="8"/>
                  </a:cubicBezTo>
                  <a:cubicBezTo>
                    <a:pt x="46" y="12"/>
                    <a:pt x="31" y="22"/>
                    <a:pt x="29" y="23"/>
                  </a:cubicBezTo>
                  <a:cubicBezTo>
                    <a:pt x="19" y="31"/>
                    <a:pt x="16" y="43"/>
                    <a:pt x="17" y="56"/>
                  </a:cubicBezTo>
                  <a:cubicBezTo>
                    <a:pt x="18" y="60"/>
                    <a:pt x="19" y="65"/>
                    <a:pt x="20" y="69"/>
                  </a:cubicBezTo>
                  <a:cubicBezTo>
                    <a:pt x="21" y="75"/>
                    <a:pt x="13" y="73"/>
                    <a:pt x="11" y="70"/>
                  </a:cubicBezTo>
                  <a:cubicBezTo>
                    <a:pt x="8" y="68"/>
                    <a:pt x="7" y="63"/>
                    <a:pt x="6" y="60"/>
                  </a:cubicBezTo>
                  <a:cubicBezTo>
                    <a:pt x="6" y="60"/>
                    <a:pt x="5" y="60"/>
                    <a:pt x="5" y="60"/>
                  </a:cubicBezTo>
                  <a:cubicBezTo>
                    <a:pt x="7" y="66"/>
                    <a:pt x="13" y="79"/>
                    <a:pt x="20" y="73"/>
                  </a:cubicBezTo>
                  <a:cubicBezTo>
                    <a:pt x="24" y="70"/>
                    <a:pt x="18" y="54"/>
                    <a:pt x="18" y="51"/>
                  </a:cubicBezTo>
                  <a:cubicBezTo>
                    <a:pt x="16" y="34"/>
                    <a:pt x="29" y="26"/>
                    <a:pt x="39" y="16"/>
                  </a:cubicBezTo>
                  <a:cubicBezTo>
                    <a:pt x="48" y="8"/>
                    <a:pt x="39" y="3"/>
                    <a:pt x="31" y="7"/>
                  </a:cubicBezTo>
                  <a:cubicBezTo>
                    <a:pt x="10" y="16"/>
                    <a:pt x="0" y="38"/>
                    <a:pt x="5" y="60"/>
                  </a:cubicBezTo>
                  <a:cubicBezTo>
                    <a:pt x="5" y="60"/>
                    <a:pt x="6" y="60"/>
                    <a:pt x="6" y="60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#9Slide04 SFU Garamond Bold" panose="00000700000000000000" pitchFamily="2" charset="0"/>
              </a:endParaRPr>
            </a:p>
          </p:txBody>
        </p:sp>
        <p:sp>
          <p:nvSpPr>
            <p:cNvPr id="2084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#9Slide04 SFU Garamond Bold" panose="00000700000000000000" pitchFamily="2" charset="0"/>
              </a:endParaRPr>
            </a:p>
          </p:txBody>
        </p:sp>
        <p:sp>
          <p:nvSpPr>
            <p:cNvPr id="2085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#9Slide04 SFU Garamond Bold" panose="00000700000000000000" pitchFamily="2" charset="0"/>
              </a:endParaRPr>
            </a:p>
          </p:txBody>
        </p:sp>
        <p:sp>
          <p:nvSpPr>
            <p:cNvPr id="2086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#9Slide04 SFU Garamond Bold" panose="00000700000000000000" pitchFamily="2" charset="0"/>
              </a:endParaRPr>
            </a:p>
          </p:txBody>
        </p:sp>
        <p:sp>
          <p:nvSpPr>
            <p:cNvPr id="2087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#9Slide04 SFU Garamond Bold" panose="00000700000000000000" pitchFamily="2" charset="0"/>
              </a:endParaRPr>
            </a:p>
          </p:txBody>
        </p:sp>
        <p:sp>
          <p:nvSpPr>
            <p:cNvPr id="2112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#9Slide04 SFU Garamond Bold" panose="00000700000000000000" pitchFamily="2" charset="0"/>
              </a:endParaRPr>
            </a:p>
          </p:txBody>
        </p:sp>
        <p:sp>
          <p:nvSpPr>
            <p:cNvPr id="2113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#9Slide04 SFU Garamond Bold" panose="00000700000000000000" pitchFamily="2" charset="0"/>
              </a:endParaRPr>
            </a:p>
          </p:txBody>
        </p:sp>
        <p:grpSp>
          <p:nvGrpSpPr>
            <p:cNvPr id="2118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54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#9Slide04 SFU Garamond Bold" panose="00000700000000000000" pitchFamily="2" charset="0"/>
                </a:endParaRPr>
              </a:p>
            </p:txBody>
          </p:sp>
          <p:sp>
            <p:nvSpPr>
              <p:cNvPr id="55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#9Slide04 SFU Garamond Bold" panose="00000700000000000000" pitchFamily="2" charset="0"/>
                </a:endParaRPr>
              </a:p>
            </p:txBody>
          </p:sp>
          <p:sp>
            <p:nvSpPr>
              <p:cNvPr id="56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#9Slide04 SFU Garamond Bold" panose="00000700000000000000" pitchFamily="2" charset="0"/>
                </a:endParaRPr>
              </a:p>
            </p:txBody>
          </p:sp>
          <p:sp>
            <p:nvSpPr>
              <p:cNvPr id="57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#9Slide04 SFU Garamond Bold" panose="00000700000000000000" pitchFamily="2" charset="0"/>
                </a:endParaRPr>
              </a:p>
            </p:txBody>
          </p:sp>
          <p:sp>
            <p:nvSpPr>
              <p:cNvPr id="58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#9Slide04 SFU Garamond Bold" panose="00000700000000000000" pitchFamily="2" charset="0"/>
                </a:endParaRPr>
              </a:p>
            </p:txBody>
          </p:sp>
          <p:sp>
            <p:nvSpPr>
              <p:cNvPr id="59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#9Slide04 SFU Garamond Bold" panose="00000700000000000000" pitchFamily="2" charset="0"/>
                </a:endParaRPr>
              </a:p>
            </p:txBody>
          </p:sp>
          <p:sp>
            <p:nvSpPr>
              <p:cNvPr id="60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#9Slide04 SFU Garamond Bold" panose="00000700000000000000" pitchFamily="2" charset="0"/>
                </a:endParaRPr>
              </a:p>
            </p:txBody>
          </p:sp>
          <p:sp>
            <p:nvSpPr>
              <p:cNvPr id="61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#9Slide04 SFU Garamond Bold" panose="00000700000000000000" pitchFamily="2" charset="0"/>
                </a:endParaRPr>
              </a:p>
            </p:txBody>
          </p:sp>
          <p:sp>
            <p:nvSpPr>
              <p:cNvPr id="62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#9Slide04 SFU Garamond Bold" panose="00000700000000000000" pitchFamily="2" charset="0"/>
                </a:endParaRPr>
              </a:p>
            </p:txBody>
          </p:sp>
          <p:sp>
            <p:nvSpPr>
              <p:cNvPr id="63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#9Slide04 SFU Garamond Bold" panose="00000700000000000000" pitchFamily="2" charset="0"/>
                </a:endParaRPr>
              </a:p>
            </p:txBody>
          </p:sp>
          <p:sp>
            <p:nvSpPr>
              <p:cNvPr id="2048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#9Slide04 SFU Garamond Bold" panose="00000700000000000000" pitchFamily="2" charset="0"/>
                </a:endParaRPr>
              </a:p>
            </p:txBody>
          </p:sp>
          <p:sp>
            <p:nvSpPr>
              <p:cNvPr id="2049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#9Slide04 SFU Garamond Bold" panose="00000700000000000000" pitchFamily="2" charset="0"/>
                </a:endParaRPr>
              </a:p>
            </p:txBody>
          </p:sp>
          <p:sp>
            <p:nvSpPr>
              <p:cNvPr id="2050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#9Slide04 SFU Garamond Bold" panose="00000700000000000000" pitchFamily="2" charset="0"/>
                </a:endParaRPr>
              </a:p>
            </p:txBody>
          </p:sp>
          <p:sp>
            <p:nvSpPr>
              <p:cNvPr id="2051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#9Slide04 SFU Garamond Bold" panose="00000700000000000000" pitchFamily="2" charset="0"/>
                </a:endParaRPr>
              </a:p>
            </p:txBody>
          </p:sp>
          <p:sp>
            <p:nvSpPr>
              <p:cNvPr id="2052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#9Slide04 SFU Garamond Bold" panose="00000700000000000000" pitchFamily="2" charset="0"/>
                </a:endParaRPr>
              </a:p>
            </p:txBody>
          </p:sp>
          <p:sp>
            <p:nvSpPr>
              <p:cNvPr id="2053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#9Slide04 SFU Garamond Bold" panose="00000700000000000000" pitchFamily="2" charset="0"/>
                </a:endParaRPr>
              </a:p>
            </p:txBody>
          </p:sp>
          <p:sp>
            <p:nvSpPr>
              <p:cNvPr id="2054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#9Slide04 SFU Garamond Bold" panose="00000700000000000000" pitchFamily="2" charset="0"/>
                </a:endParaRPr>
              </a:p>
            </p:txBody>
          </p:sp>
          <p:sp>
            <p:nvSpPr>
              <p:cNvPr id="2055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#9Slide04 SFU Garamond Bold" panose="00000700000000000000" pitchFamily="2" charset="0"/>
                </a:endParaRPr>
              </a:p>
            </p:txBody>
          </p:sp>
          <p:sp>
            <p:nvSpPr>
              <p:cNvPr id="2056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#9Slide04 SFU Garamond Bold" panose="00000700000000000000" pitchFamily="2" charset="0"/>
                </a:endParaRPr>
              </a:p>
            </p:txBody>
          </p:sp>
          <p:sp>
            <p:nvSpPr>
              <p:cNvPr id="2057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#9Slide04 SFU Garamond Bold" panose="00000700000000000000" pitchFamily="2" charset="0"/>
                </a:endParaRPr>
              </a:p>
            </p:txBody>
          </p:sp>
          <p:sp>
            <p:nvSpPr>
              <p:cNvPr id="2058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#9Slide04 SFU Garamond Bold" panose="00000700000000000000" pitchFamily="2" charset="0"/>
                </a:endParaRPr>
              </a:p>
            </p:txBody>
          </p:sp>
          <p:sp>
            <p:nvSpPr>
              <p:cNvPr id="2059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#9Slide04 SFU Garamond Bold" panose="00000700000000000000" pitchFamily="2" charset="0"/>
                </a:endParaRPr>
              </a:p>
            </p:txBody>
          </p:sp>
          <p:sp>
            <p:nvSpPr>
              <p:cNvPr id="2060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#9Slide04 SFU Garamond Bold" panose="00000700000000000000" pitchFamily="2" charset="0"/>
                </a:endParaRPr>
              </a:p>
            </p:txBody>
          </p:sp>
          <p:sp>
            <p:nvSpPr>
              <p:cNvPr id="2061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#9Slide04 SFU Garamond Bold" panose="00000700000000000000" pitchFamily="2" charset="0"/>
                </a:endParaRPr>
              </a:p>
            </p:txBody>
          </p:sp>
          <p:sp>
            <p:nvSpPr>
              <p:cNvPr id="2062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#9Slide04 SFU Garamond Bold" panose="00000700000000000000" pitchFamily="2" charset="0"/>
                </a:endParaRPr>
              </a:p>
            </p:txBody>
          </p:sp>
          <p:sp>
            <p:nvSpPr>
              <p:cNvPr id="2063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#9Slide04 SFU Garamond Bold" panose="00000700000000000000" pitchFamily="2" charset="0"/>
                </a:endParaRPr>
              </a:p>
            </p:txBody>
          </p:sp>
          <p:sp>
            <p:nvSpPr>
              <p:cNvPr id="2064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#9Slide04 SFU Garamond Bold" panose="00000700000000000000" pitchFamily="2" charset="0"/>
                </a:endParaRPr>
              </a:p>
            </p:txBody>
          </p:sp>
          <p:sp>
            <p:nvSpPr>
              <p:cNvPr id="2114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#9Slide04 SFU Garamond Bold" panose="00000700000000000000" pitchFamily="2" charset="0"/>
                </a:endParaRPr>
              </a:p>
            </p:txBody>
          </p:sp>
          <p:sp>
            <p:nvSpPr>
              <p:cNvPr id="2115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#9Slide04 SFU Garamond Bold" panose="00000700000000000000" pitchFamily="2" charset="0"/>
                </a:endParaRPr>
              </a:p>
            </p:txBody>
          </p:sp>
          <p:sp>
            <p:nvSpPr>
              <p:cNvPr id="2116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#9Slide04 SFU Garamond Bold" panose="00000700000000000000" pitchFamily="2" charset="0"/>
                </a:endParaRPr>
              </a:p>
            </p:txBody>
          </p:sp>
        </p:grpSp>
        <p:pic>
          <p:nvPicPr>
            <p:cNvPr id="2122" name="图片 2121"/>
            <p:cNvPicPr>
              <a:picLocks noChangeAspect="1"/>
            </p:cNvPicPr>
            <p:nvPr/>
          </p:nvPicPr>
          <p:blipFill rotWithShape="1">
            <a:blip r:embed="rId4"/>
            <a:srcRect t="16435"/>
            <a:stretch/>
          </p:blipFill>
          <p:spPr>
            <a:xfrm>
              <a:off x="1790236" y="3705727"/>
              <a:ext cx="10101948" cy="2605678"/>
            </a:xfrm>
            <a:prstGeom prst="rect">
              <a:avLst/>
            </a:prstGeom>
          </p:spPr>
        </p:pic>
      </p:grpSp>
      <p:sp>
        <p:nvSpPr>
          <p:cNvPr id="64" name="文本框 63"/>
          <p:cNvSpPr txBox="1"/>
          <p:nvPr/>
        </p:nvSpPr>
        <p:spPr>
          <a:xfrm>
            <a:off x="4658752" y="224505"/>
            <a:ext cx="28744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solidFill>
                  <a:srgbClr val="697DA9"/>
                </a:solidFill>
                <a:latin typeface="#9Slide04 SFU Garamond Bold" panose="00000700000000000000" pitchFamily="2" charset="0"/>
                <a:ea typeface="方正静蕾简体" panose="02000000000000000000" pitchFamily="2" charset="-122"/>
              </a:rPr>
              <a:t>这里添加标题</a:t>
            </a:r>
            <a:endParaRPr lang="zh-CN" altLang="en-US" sz="6000" b="1" dirty="0">
              <a:solidFill>
                <a:srgbClr val="697DA9"/>
              </a:solidFill>
              <a:latin typeface="#9Slide04 SFU Garamond Bold" panose="00000700000000000000" pitchFamily="2" charset="0"/>
              <a:ea typeface="方正静蕾简体" panose="02000000000000000000" pitchFamily="2" charset="-122"/>
            </a:endParaRPr>
          </a:p>
        </p:txBody>
      </p:sp>
      <p:sp>
        <p:nvSpPr>
          <p:cNvPr id="65" name="任意多边形 64"/>
          <p:cNvSpPr/>
          <p:nvPr/>
        </p:nvSpPr>
        <p:spPr>
          <a:xfrm>
            <a:off x="4315275" y="191549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97DA9"/>
              </a:solidFill>
              <a:latin typeface="#9Slide04 SFU Garamond Bold" panose="00000700000000000000" pitchFamily="2" charset="0"/>
            </a:endParaRPr>
          </a:p>
        </p:txBody>
      </p:sp>
      <p:sp>
        <p:nvSpPr>
          <p:cNvPr id="66" name="任意多边形 65"/>
          <p:cNvSpPr/>
          <p:nvPr/>
        </p:nvSpPr>
        <p:spPr>
          <a:xfrm flipH="1">
            <a:off x="7641889" y="191549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97DA9"/>
              </a:solidFill>
              <a:latin typeface="#9Slide04 SFU Garamond Bold" panose="00000700000000000000" pitchFamily="2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0418809B-9ABC-4801-AF81-8021B7F63541}"/>
              </a:ext>
            </a:extLst>
          </p:cNvPr>
          <p:cNvSpPr txBox="1"/>
          <p:nvPr/>
        </p:nvSpPr>
        <p:spPr>
          <a:xfrm>
            <a:off x="4127697" y="1728271"/>
            <a:ext cx="7371860" cy="2439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4 SFU Garamond Bold" panose="00000700000000000000" pitchFamily="2" charset="0"/>
              </a:rPr>
              <a:t>2</a:t>
            </a:r>
            <a:r>
              <a:rPr kumimoji="0" lang="en-US" altLang="en-US" sz="35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4 SFU Garamond Bold" panose="00000700000000000000" pitchFamily="2" charset="0"/>
              </a:rPr>
              <a:t>. </a:t>
            </a:r>
            <a:r>
              <a:rPr kumimoji="0" lang="en-US" alt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4 SFU Garamond Bold" panose="00000700000000000000" pitchFamily="2" charset="0"/>
              </a:rPr>
              <a:t>Làm</a:t>
            </a:r>
            <a:r>
              <a:rPr kumimoji="0" lang="en-US" alt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4 SFU Garamond Bold" panose="00000700000000000000" pitchFamily="2" charset="0"/>
              </a:rPr>
              <a:t> </a:t>
            </a:r>
            <a:r>
              <a:rPr kumimoji="0" lang="en-US" alt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4 SFU Garamond Bold" panose="00000700000000000000" pitchFamily="2" charset="0"/>
              </a:rPr>
              <a:t>mẫu</a:t>
            </a:r>
            <a:r>
              <a:rPr kumimoji="0" lang="en-US" alt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4 SFU Garamond Bold" panose="00000700000000000000" pitchFamily="2" charset="0"/>
              </a:rPr>
              <a:t> </a:t>
            </a:r>
            <a:r>
              <a:rPr kumimoji="0" lang="en-US" alt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4 SFU Garamond Bold" panose="00000700000000000000" pitchFamily="2" charset="0"/>
              </a:rPr>
              <a:t>về</a:t>
            </a:r>
            <a:r>
              <a:rPr kumimoji="0" lang="en-US" alt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4 SFU Garamond Bold" panose="00000700000000000000" pitchFamily="2" charset="0"/>
              </a:rPr>
              <a:t> </a:t>
            </a:r>
            <a:r>
              <a:rPr kumimoji="0" lang="en-US" alt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4 SFU Garamond Bold" panose="00000700000000000000" pitchFamily="2" charset="0"/>
              </a:rPr>
              <a:t>nhân</a:t>
            </a:r>
            <a:r>
              <a:rPr kumimoji="0" lang="en-US" alt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4 SFU Garamond Bold" panose="00000700000000000000" pitchFamily="2" charset="0"/>
              </a:rPr>
              <a:t> </a:t>
            </a:r>
            <a:r>
              <a:rPr kumimoji="0" lang="en-US" alt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4 SFU Garamond Bold" panose="00000700000000000000" pitchFamily="2" charset="0"/>
              </a:rPr>
              <a:t>vật</a:t>
            </a:r>
            <a:r>
              <a:rPr kumimoji="0" lang="en-US" alt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4 SFU Garamond Bold" panose="00000700000000000000" pitchFamily="2" charset="0"/>
              </a:rPr>
              <a:t> </a:t>
            </a:r>
            <a:r>
              <a:rPr kumimoji="0" lang="en-US" alt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4 SFU Garamond Bold" panose="00000700000000000000" pitchFamily="2" charset="0"/>
              </a:rPr>
              <a:t>và</a:t>
            </a:r>
            <a:r>
              <a:rPr kumimoji="0" lang="en-US" alt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4 SFU Garamond Bold" panose="00000700000000000000" pitchFamily="2" charset="0"/>
              </a:rPr>
              <a:t> </a:t>
            </a:r>
            <a:r>
              <a:rPr kumimoji="0" lang="en-US" alt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4 SFU Garamond Bold" panose="00000700000000000000" pitchFamily="2" charset="0"/>
              </a:rPr>
              <a:t>nội</a:t>
            </a:r>
            <a:r>
              <a:rPr kumimoji="0" lang="en-US" alt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4 SFU Garamond Bold" panose="00000700000000000000" pitchFamily="2" charset="0"/>
              </a:rPr>
              <a:t> dung </a:t>
            </a:r>
            <a:r>
              <a:rPr kumimoji="0" lang="en-US" alt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4 SFU Garamond Bold" panose="00000700000000000000" pitchFamily="2" charset="0"/>
              </a:rPr>
              <a:t>trao</a:t>
            </a:r>
            <a:r>
              <a:rPr kumimoji="0" lang="en-US" alt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4 SFU Garamond Bold" panose="00000700000000000000" pitchFamily="2" charset="0"/>
              </a:rPr>
              <a:t> </a:t>
            </a:r>
            <a:r>
              <a:rPr kumimoji="0" lang="en-US" alt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4 SFU Garamond Bold" panose="00000700000000000000" pitchFamily="2" charset="0"/>
              </a:rPr>
              <a:t>đổi</a:t>
            </a:r>
            <a:r>
              <a:rPr kumimoji="0" lang="en-US" alt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4 SFU Garamond Bold" panose="00000700000000000000" pitchFamily="2" charset="0"/>
              </a:rPr>
              <a:t>  </a:t>
            </a:r>
          </a:p>
          <a:p>
            <a:pPr marL="0" marR="0" lvl="0" indent="0" algn="l" defTabSz="914400" rtl="0" eaLnBrk="1" fontAlgn="auto" latinLnBrk="0" hangingPunct="1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4 SFU Garamond Bold" panose="00000700000000000000" pitchFamily="2" charset="0"/>
              </a:rPr>
              <a:t>Ví</a:t>
            </a:r>
            <a:r>
              <a:rPr kumimoji="0" lang="en-US" altLang="en-US" sz="35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4 SFU Garamond Bold" panose="00000700000000000000" pitchFamily="2" charset="0"/>
              </a:rPr>
              <a:t> </a:t>
            </a:r>
            <a:r>
              <a:rPr kumimoji="0" lang="en-US" alt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4 SFU Garamond Bold" panose="00000700000000000000" pitchFamily="2" charset="0"/>
              </a:rPr>
              <a:t>dụ</a:t>
            </a:r>
            <a:r>
              <a:rPr kumimoji="0" lang="en-US" altLang="en-US" sz="35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4 SFU Garamond Bold" panose="00000700000000000000" pitchFamily="2" charset="0"/>
              </a:rPr>
              <a:t> : </a:t>
            </a:r>
            <a:r>
              <a:rPr kumimoji="0" lang="en-US" alt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4 SFU Garamond Bold" panose="00000700000000000000" pitchFamily="2" charset="0"/>
              </a:rPr>
              <a:t>Về</a:t>
            </a:r>
            <a:r>
              <a:rPr kumimoji="0" lang="en-US" altLang="en-US" sz="35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4 SFU Garamond Bold" panose="00000700000000000000" pitchFamily="2" charset="0"/>
              </a:rPr>
              <a:t> Nguyễn </a:t>
            </a:r>
            <a:r>
              <a:rPr kumimoji="0" lang="en-US" alt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4 SFU Garamond Bold" panose="00000700000000000000" pitchFamily="2" charset="0"/>
              </a:rPr>
              <a:t>Ngọc</a:t>
            </a:r>
            <a:r>
              <a:rPr kumimoji="0" lang="en-US" altLang="en-US" sz="35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4 SFU Garamond Bold" panose="00000700000000000000" pitchFamily="2" charset="0"/>
              </a:rPr>
              <a:t> </a:t>
            </a:r>
            <a:r>
              <a:rPr kumimoji="0" lang="en-US" alt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4 SFU Garamond Bold" panose="00000700000000000000" pitchFamily="2" charset="0"/>
              </a:rPr>
              <a:t>Kí</a:t>
            </a:r>
            <a:endParaRPr kumimoji="0" lang="en-US" altLang="en-US" sz="35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#9Slide04 SFU Garamond Bold" panose="000007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4 SFU Garamond Bold" panose="00000700000000000000" pitchFamily="2" charset="0"/>
              </a:rPr>
              <a:t> </a:t>
            </a:r>
            <a:r>
              <a:rPr kumimoji="0" lang="en-US" alt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4 SFU Garamond Bold" panose="00000700000000000000" pitchFamily="2" charset="0"/>
              </a:rPr>
              <a:t>Hoàn</a:t>
            </a:r>
            <a:r>
              <a:rPr kumimoji="0" lang="en-US" alt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4 SFU Garamond Bold" panose="00000700000000000000" pitchFamily="2" charset="0"/>
              </a:rPr>
              <a:t> </a:t>
            </a:r>
            <a:r>
              <a:rPr kumimoji="0" lang="en-US" alt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4 SFU Garamond Bold" panose="00000700000000000000" pitchFamily="2" charset="0"/>
              </a:rPr>
              <a:t>cảnh</a:t>
            </a:r>
            <a:r>
              <a:rPr kumimoji="0" lang="en-US" alt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4 SFU Garamond Bold" panose="00000700000000000000" pitchFamily="2" charset="0"/>
              </a:rPr>
              <a:t> </a:t>
            </a:r>
            <a:r>
              <a:rPr kumimoji="0" lang="en-US" alt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4 SFU Garamond Bold" panose="00000700000000000000" pitchFamily="2" charset="0"/>
              </a:rPr>
              <a:t>sống</a:t>
            </a:r>
            <a:r>
              <a:rPr kumimoji="0" lang="en-US" alt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4 SFU Garamond Bold" panose="00000700000000000000" pitchFamily="2" charset="0"/>
              </a:rPr>
              <a:t> </a:t>
            </a:r>
            <a:r>
              <a:rPr kumimoji="0" lang="en-US" alt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4 SFU Garamond Bold" panose="00000700000000000000" pitchFamily="2" charset="0"/>
              </a:rPr>
              <a:t>của</a:t>
            </a:r>
            <a:r>
              <a:rPr kumimoji="0" lang="en-US" alt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4 SFU Garamond Bold" panose="00000700000000000000" pitchFamily="2" charset="0"/>
              </a:rPr>
              <a:t> </a:t>
            </a:r>
            <a:r>
              <a:rPr kumimoji="0" lang="en-US" alt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4 SFU Garamond Bold" panose="00000700000000000000" pitchFamily="2" charset="0"/>
              </a:rPr>
              <a:t>nhân</a:t>
            </a:r>
            <a:r>
              <a:rPr kumimoji="0" lang="en-US" alt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4 SFU Garamond Bold" panose="00000700000000000000" pitchFamily="2" charset="0"/>
              </a:rPr>
              <a:t> </a:t>
            </a:r>
            <a:r>
              <a:rPr kumimoji="0" lang="en-US" alt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4 SFU Garamond Bold" panose="00000700000000000000" pitchFamily="2" charset="0"/>
              </a:rPr>
              <a:t>vật</a:t>
            </a:r>
            <a:endParaRPr kumimoji="0" lang="en-US" altLang="en-US" sz="35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4 SFU Garamond Bold" panose="00000700000000000000" pitchFamily="2" charset="0"/>
            </a:endParaRPr>
          </a:p>
        </p:txBody>
      </p:sp>
      <p:sp>
        <p:nvSpPr>
          <p:cNvPr id="77" name="Text Box 3">
            <a:extLst>
              <a:ext uri="{FF2B5EF4-FFF2-40B4-BE49-F238E27FC236}">
                <a16:creationId xmlns:a16="http://schemas.microsoft.com/office/drawing/2014/main" id="{8DC8ACCF-0F21-435F-85AE-6742BFA976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6674" y="4168107"/>
            <a:ext cx="8041382" cy="2205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en-US" sz="3200" dirty="0">
                <a:solidFill>
                  <a:srgbClr val="FF0000"/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Ông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bị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liệt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hai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cánh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tay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từ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nhỏ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,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nhưng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rất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 ham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học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.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Cô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giáo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ngại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ông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không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theo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được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nên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không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dám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nhận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.</a:t>
            </a: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9ABD15F1-C572-4A5A-BA8B-094B32A660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7583">
            <a:off x="548648" y="1339009"/>
            <a:ext cx="3076125" cy="476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150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4" name="组合 2123"/>
          <p:cNvGrpSpPr/>
          <p:nvPr/>
        </p:nvGrpSpPr>
        <p:grpSpPr>
          <a:xfrm>
            <a:off x="0" y="-199185"/>
            <a:ext cx="11900122" cy="6420943"/>
            <a:chOff x="-7938" y="-109538"/>
            <a:chExt cx="11900122" cy="6420943"/>
          </a:xfrm>
        </p:grpSpPr>
        <p:pic>
          <p:nvPicPr>
            <p:cNvPr id="2123" name="图片 2122"/>
            <p:cNvPicPr>
              <a:picLocks noChangeAspect="1"/>
            </p:cNvPicPr>
            <p:nvPr/>
          </p:nvPicPr>
          <p:blipFill rotWithShape="1">
            <a:blip r:embed="rId4"/>
            <a:srcRect b="68945"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148" name="图片 147"/>
            <p:cNvPicPr>
              <a:picLocks noChangeAspect="1"/>
            </p:cNvPicPr>
            <p:nvPr/>
          </p:nvPicPr>
          <p:blipFill rotWithShape="1">
            <a:blip r:embed="rId4"/>
            <a:srcRect b="64968"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2066" name="Oval 103"/>
            <p:cNvSpPr>
              <a:spLocks noChangeArrowheads="1"/>
            </p:cNvSpPr>
            <p:nvPr/>
          </p:nvSpPr>
          <p:spPr bwMode="auto">
            <a:xfrm>
              <a:off x="7938" y="796925"/>
              <a:ext cx="1317625" cy="13239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67" name="Oval 104"/>
            <p:cNvSpPr>
              <a:spLocks noChangeArrowheads="1"/>
            </p:cNvSpPr>
            <p:nvPr/>
          </p:nvSpPr>
          <p:spPr bwMode="auto">
            <a:xfrm>
              <a:off x="82550" y="871538"/>
              <a:ext cx="1319213" cy="1316038"/>
            </a:xfrm>
            <a:prstGeom prst="ellipse">
              <a:avLst/>
            </a:prstGeom>
            <a:solidFill>
              <a:srgbClr val="CBE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68" name="Freeform 105"/>
            <p:cNvSpPr>
              <a:spLocks/>
            </p:cNvSpPr>
            <p:nvPr/>
          </p:nvSpPr>
          <p:spPr bwMode="auto">
            <a:xfrm>
              <a:off x="-7938" y="738188"/>
              <a:ext cx="1343025" cy="1441450"/>
            </a:xfrm>
            <a:custGeom>
              <a:avLst/>
              <a:gdLst>
                <a:gd name="T0" fmla="*/ 159 w 161"/>
                <a:gd name="T1" fmla="*/ 86 h 172"/>
                <a:gd name="T2" fmla="*/ 66 w 161"/>
                <a:gd name="T3" fmla="*/ 163 h 172"/>
                <a:gd name="T4" fmla="*/ 3 w 161"/>
                <a:gd name="T5" fmla="*/ 86 h 172"/>
                <a:gd name="T6" fmla="*/ 96 w 161"/>
                <a:gd name="T7" fmla="*/ 9 h 172"/>
                <a:gd name="T8" fmla="*/ 159 w 161"/>
                <a:gd name="T9" fmla="*/ 86 h 172"/>
                <a:gd name="T10" fmla="*/ 160 w 161"/>
                <a:gd name="T11" fmla="*/ 86 h 172"/>
                <a:gd name="T12" fmla="*/ 66 w 161"/>
                <a:gd name="T13" fmla="*/ 8 h 172"/>
                <a:gd name="T14" fmla="*/ 2 w 161"/>
                <a:gd name="T15" fmla="*/ 86 h 172"/>
                <a:gd name="T16" fmla="*/ 97 w 161"/>
                <a:gd name="T17" fmla="*/ 163 h 172"/>
                <a:gd name="T18" fmla="*/ 160 w 161"/>
                <a:gd name="T19" fmla="*/ 86 h 172"/>
                <a:gd name="T20" fmla="*/ 159 w 161"/>
                <a:gd name="T21" fmla="*/ 86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1" h="172">
                  <a:moveTo>
                    <a:pt x="159" y="86"/>
                  </a:moveTo>
                  <a:cubicBezTo>
                    <a:pt x="158" y="135"/>
                    <a:pt x="117" y="172"/>
                    <a:pt x="66" y="163"/>
                  </a:cubicBezTo>
                  <a:cubicBezTo>
                    <a:pt x="29" y="157"/>
                    <a:pt x="4" y="122"/>
                    <a:pt x="3" y="86"/>
                  </a:cubicBezTo>
                  <a:cubicBezTo>
                    <a:pt x="1" y="37"/>
                    <a:pt x="49" y="1"/>
                    <a:pt x="96" y="9"/>
                  </a:cubicBezTo>
                  <a:cubicBezTo>
                    <a:pt x="134" y="15"/>
                    <a:pt x="158" y="50"/>
                    <a:pt x="159" y="86"/>
                  </a:cubicBezTo>
                  <a:cubicBezTo>
                    <a:pt x="159" y="86"/>
                    <a:pt x="161" y="86"/>
                    <a:pt x="160" y="86"/>
                  </a:cubicBezTo>
                  <a:cubicBezTo>
                    <a:pt x="159" y="35"/>
                    <a:pt x="115" y="0"/>
                    <a:pt x="66" y="8"/>
                  </a:cubicBezTo>
                  <a:cubicBezTo>
                    <a:pt x="28" y="15"/>
                    <a:pt x="3" y="49"/>
                    <a:pt x="2" y="86"/>
                  </a:cubicBezTo>
                  <a:cubicBezTo>
                    <a:pt x="0" y="137"/>
                    <a:pt x="50" y="171"/>
                    <a:pt x="97" y="163"/>
                  </a:cubicBezTo>
                  <a:cubicBezTo>
                    <a:pt x="134" y="157"/>
                    <a:pt x="159" y="122"/>
                    <a:pt x="160" y="86"/>
                  </a:cubicBezTo>
                  <a:cubicBezTo>
                    <a:pt x="160" y="86"/>
                    <a:pt x="159" y="86"/>
                    <a:pt x="159" y="86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69" name="Freeform 106"/>
            <p:cNvSpPr>
              <a:spLocks/>
            </p:cNvSpPr>
            <p:nvPr/>
          </p:nvSpPr>
          <p:spPr bwMode="auto">
            <a:xfrm>
              <a:off x="125413" y="981075"/>
              <a:ext cx="441325" cy="787400"/>
            </a:xfrm>
            <a:custGeom>
              <a:avLst/>
              <a:gdLst>
                <a:gd name="T0" fmla="*/ 2 w 53"/>
                <a:gd name="T1" fmla="*/ 74 h 94"/>
                <a:gd name="T2" fmla="*/ 1 w 53"/>
                <a:gd name="T3" fmla="*/ 55 h 94"/>
                <a:gd name="T4" fmla="*/ 14 w 53"/>
                <a:gd name="T5" fmla="*/ 20 h 94"/>
                <a:gd name="T6" fmla="*/ 33 w 53"/>
                <a:gd name="T7" fmla="*/ 5 h 94"/>
                <a:gd name="T8" fmla="*/ 51 w 53"/>
                <a:gd name="T9" fmla="*/ 5 h 94"/>
                <a:gd name="T10" fmla="*/ 44 w 53"/>
                <a:gd name="T11" fmla="*/ 18 h 94"/>
                <a:gd name="T12" fmla="*/ 34 w 53"/>
                <a:gd name="T13" fmla="*/ 25 h 94"/>
                <a:gd name="T14" fmla="*/ 19 w 53"/>
                <a:gd name="T15" fmla="*/ 49 h 94"/>
                <a:gd name="T16" fmla="*/ 20 w 53"/>
                <a:gd name="T17" fmla="*/ 74 h 94"/>
                <a:gd name="T18" fmla="*/ 20 w 53"/>
                <a:gd name="T19" fmla="*/ 92 h 94"/>
                <a:gd name="T20" fmla="*/ 6 w 53"/>
                <a:gd name="T21" fmla="*/ 84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1" y="67"/>
                    <a:pt x="0" y="60"/>
                    <a:pt x="1" y="55"/>
                  </a:cubicBezTo>
                  <a:cubicBezTo>
                    <a:pt x="2" y="43"/>
                    <a:pt x="6" y="28"/>
                    <a:pt x="14" y="20"/>
                  </a:cubicBezTo>
                  <a:cubicBezTo>
                    <a:pt x="20" y="14"/>
                    <a:pt x="26" y="9"/>
                    <a:pt x="33" y="5"/>
                  </a:cubicBezTo>
                  <a:cubicBezTo>
                    <a:pt x="38" y="3"/>
                    <a:pt x="47" y="0"/>
                    <a:pt x="51" y="5"/>
                  </a:cubicBezTo>
                  <a:cubicBezTo>
                    <a:pt x="53" y="9"/>
                    <a:pt x="46" y="16"/>
                    <a:pt x="44" y="18"/>
                  </a:cubicBezTo>
                  <a:cubicBezTo>
                    <a:pt x="41" y="21"/>
                    <a:pt x="37" y="23"/>
                    <a:pt x="34" y="25"/>
                  </a:cubicBezTo>
                  <a:cubicBezTo>
                    <a:pt x="26" y="31"/>
                    <a:pt x="21" y="39"/>
                    <a:pt x="19" y="49"/>
                  </a:cubicBezTo>
                  <a:cubicBezTo>
                    <a:pt x="17" y="57"/>
                    <a:pt x="18" y="66"/>
                    <a:pt x="20" y="74"/>
                  </a:cubicBezTo>
                  <a:cubicBezTo>
                    <a:pt x="21" y="77"/>
                    <a:pt x="25" y="90"/>
                    <a:pt x="20" y="92"/>
                  </a:cubicBezTo>
                  <a:cubicBezTo>
                    <a:pt x="15" y="94"/>
                    <a:pt x="8" y="87"/>
                    <a:pt x="6" y="84"/>
                  </a:cubicBezTo>
                  <a:cubicBezTo>
                    <a:pt x="5" y="81"/>
                    <a:pt x="3" y="77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70" name="Freeform 107"/>
            <p:cNvSpPr>
              <a:spLocks/>
            </p:cNvSpPr>
            <p:nvPr/>
          </p:nvSpPr>
          <p:spPr bwMode="auto">
            <a:xfrm>
              <a:off x="166688" y="1022350"/>
              <a:ext cx="441325" cy="788988"/>
            </a:xfrm>
            <a:custGeom>
              <a:avLst/>
              <a:gdLst>
                <a:gd name="T0" fmla="*/ 2 w 53"/>
                <a:gd name="T1" fmla="*/ 74 h 94"/>
                <a:gd name="T2" fmla="*/ 0 w 53"/>
                <a:gd name="T3" fmla="*/ 55 h 94"/>
                <a:gd name="T4" fmla="*/ 14 w 53"/>
                <a:gd name="T5" fmla="*/ 20 h 94"/>
                <a:gd name="T6" fmla="*/ 32 w 53"/>
                <a:gd name="T7" fmla="*/ 6 h 94"/>
                <a:gd name="T8" fmla="*/ 50 w 53"/>
                <a:gd name="T9" fmla="*/ 6 h 94"/>
                <a:gd name="T10" fmla="*/ 43 w 53"/>
                <a:gd name="T11" fmla="*/ 18 h 94"/>
                <a:gd name="T12" fmla="*/ 34 w 53"/>
                <a:gd name="T13" fmla="*/ 26 h 94"/>
                <a:gd name="T14" fmla="*/ 18 w 53"/>
                <a:gd name="T15" fmla="*/ 49 h 94"/>
                <a:gd name="T16" fmla="*/ 19 w 53"/>
                <a:gd name="T17" fmla="*/ 74 h 94"/>
                <a:gd name="T18" fmla="*/ 19 w 53"/>
                <a:gd name="T19" fmla="*/ 93 h 94"/>
                <a:gd name="T20" fmla="*/ 6 w 53"/>
                <a:gd name="T21" fmla="*/ 85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0" y="68"/>
                    <a:pt x="0" y="61"/>
                    <a:pt x="0" y="55"/>
                  </a:cubicBezTo>
                  <a:cubicBezTo>
                    <a:pt x="1" y="43"/>
                    <a:pt x="6" y="29"/>
                    <a:pt x="14" y="20"/>
                  </a:cubicBezTo>
                  <a:cubicBezTo>
                    <a:pt x="19" y="15"/>
                    <a:pt x="25" y="9"/>
                    <a:pt x="32" y="6"/>
                  </a:cubicBezTo>
                  <a:cubicBezTo>
                    <a:pt x="37" y="4"/>
                    <a:pt x="47" y="0"/>
                    <a:pt x="50" y="6"/>
                  </a:cubicBezTo>
                  <a:cubicBezTo>
                    <a:pt x="53" y="9"/>
                    <a:pt x="45" y="17"/>
                    <a:pt x="43" y="18"/>
                  </a:cubicBezTo>
                  <a:cubicBezTo>
                    <a:pt x="40" y="21"/>
                    <a:pt x="37" y="23"/>
                    <a:pt x="34" y="26"/>
                  </a:cubicBezTo>
                  <a:cubicBezTo>
                    <a:pt x="26" y="32"/>
                    <a:pt x="21" y="40"/>
                    <a:pt x="18" y="49"/>
                  </a:cubicBezTo>
                  <a:cubicBezTo>
                    <a:pt x="16" y="58"/>
                    <a:pt x="17" y="66"/>
                    <a:pt x="19" y="74"/>
                  </a:cubicBezTo>
                  <a:cubicBezTo>
                    <a:pt x="20" y="78"/>
                    <a:pt x="24" y="91"/>
                    <a:pt x="19" y="93"/>
                  </a:cubicBezTo>
                  <a:cubicBezTo>
                    <a:pt x="14" y="94"/>
                    <a:pt x="8" y="88"/>
                    <a:pt x="6" y="85"/>
                  </a:cubicBezTo>
                  <a:cubicBezTo>
                    <a:pt x="4" y="82"/>
                    <a:pt x="3" y="78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71" name="Freeform 108"/>
            <p:cNvSpPr>
              <a:spLocks/>
            </p:cNvSpPr>
            <p:nvPr/>
          </p:nvSpPr>
          <p:spPr bwMode="auto">
            <a:xfrm>
              <a:off x="92075" y="938213"/>
              <a:ext cx="508000" cy="863600"/>
            </a:xfrm>
            <a:custGeom>
              <a:avLst/>
              <a:gdLst>
                <a:gd name="T0" fmla="*/ 7 w 61"/>
                <a:gd name="T1" fmla="*/ 79 h 103"/>
                <a:gd name="T2" fmla="*/ 13 w 61"/>
                <a:gd name="T3" fmla="*/ 32 h 103"/>
                <a:gd name="T4" fmla="*/ 54 w 61"/>
                <a:gd name="T5" fmla="*/ 11 h 103"/>
                <a:gd name="T6" fmla="*/ 37 w 61"/>
                <a:gd name="T7" fmla="*/ 30 h 103"/>
                <a:gd name="T8" fmla="*/ 22 w 61"/>
                <a:gd name="T9" fmla="*/ 73 h 103"/>
                <a:gd name="T10" fmla="*/ 26 w 61"/>
                <a:gd name="T11" fmla="*/ 90 h 103"/>
                <a:gd name="T12" fmla="*/ 13 w 61"/>
                <a:gd name="T13" fmla="*/ 92 h 103"/>
                <a:gd name="T14" fmla="*/ 7 w 61"/>
                <a:gd name="T15" fmla="*/ 79 h 103"/>
                <a:gd name="T16" fmla="*/ 6 w 61"/>
                <a:gd name="T17" fmla="*/ 79 h 103"/>
                <a:gd name="T18" fmla="*/ 26 w 61"/>
                <a:gd name="T19" fmla="*/ 96 h 103"/>
                <a:gd name="T20" fmla="*/ 22 w 61"/>
                <a:gd name="T21" fmla="*/ 66 h 103"/>
                <a:gd name="T22" fmla="*/ 50 w 61"/>
                <a:gd name="T23" fmla="*/ 21 h 103"/>
                <a:gd name="T24" fmla="*/ 40 w 61"/>
                <a:gd name="T25" fmla="*/ 9 h 103"/>
                <a:gd name="T26" fmla="*/ 6 w 61"/>
                <a:gd name="T27" fmla="*/ 79 h 103"/>
                <a:gd name="T28" fmla="*/ 7 w 61"/>
                <a:gd name="T29" fmla="*/ 7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" h="103">
                  <a:moveTo>
                    <a:pt x="7" y="79"/>
                  </a:moveTo>
                  <a:cubicBezTo>
                    <a:pt x="4" y="62"/>
                    <a:pt x="6" y="47"/>
                    <a:pt x="13" y="32"/>
                  </a:cubicBezTo>
                  <a:cubicBezTo>
                    <a:pt x="18" y="23"/>
                    <a:pt x="42" y="0"/>
                    <a:pt x="54" y="11"/>
                  </a:cubicBezTo>
                  <a:cubicBezTo>
                    <a:pt x="60" y="15"/>
                    <a:pt x="40" y="29"/>
                    <a:pt x="37" y="30"/>
                  </a:cubicBezTo>
                  <a:cubicBezTo>
                    <a:pt x="24" y="41"/>
                    <a:pt x="20" y="57"/>
                    <a:pt x="22" y="73"/>
                  </a:cubicBezTo>
                  <a:cubicBezTo>
                    <a:pt x="23" y="79"/>
                    <a:pt x="25" y="84"/>
                    <a:pt x="26" y="90"/>
                  </a:cubicBezTo>
                  <a:cubicBezTo>
                    <a:pt x="26" y="98"/>
                    <a:pt x="17" y="95"/>
                    <a:pt x="13" y="92"/>
                  </a:cubicBezTo>
                  <a:cubicBezTo>
                    <a:pt x="10" y="89"/>
                    <a:pt x="8" y="83"/>
                    <a:pt x="7" y="79"/>
                  </a:cubicBezTo>
                  <a:cubicBezTo>
                    <a:pt x="7" y="78"/>
                    <a:pt x="6" y="79"/>
                    <a:pt x="6" y="79"/>
                  </a:cubicBezTo>
                  <a:cubicBezTo>
                    <a:pt x="8" y="86"/>
                    <a:pt x="16" y="103"/>
                    <a:pt x="26" y="96"/>
                  </a:cubicBezTo>
                  <a:cubicBezTo>
                    <a:pt x="30" y="92"/>
                    <a:pt x="23" y="70"/>
                    <a:pt x="22" y="66"/>
                  </a:cubicBezTo>
                  <a:cubicBezTo>
                    <a:pt x="19" y="44"/>
                    <a:pt x="37" y="34"/>
                    <a:pt x="50" y="21"/>
                  </a:cubicBezTo>
                  <a:cubicBezTo>
                    <a:pt x="61" y="10"/>
                    <a:pt x="50" y="4"/>
                    <a:pt x="40" y="9"/>
                  </a:cubicBezTo>
                  <a:cubicBezTo>
                    <a:pt x="12" y="21"/>
                    <a:pt x="0" y="50"/>
                    <a:pt x="6" y="79"/>
                  </a:cubicBezTo>
                  <a:cubicBezTo>
                    <a:pt x="6" y="79"/>
                    <a:pt x="7" y="79"/>
                    <a:pt x="7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72" name="Oval 109"/>
            <p:cNvSpPr>
              <a:spLocks noChangeArrowheads="1"/>
            </p:cNvSpPr>
            <p:nvPr/>
          </p:nvSpPr>
          <p:spPr bwMode="auto">
            <a:xfrm>
              <a:off x="684213" y="922338"/>
              <a:ext cx="149225" cy="1508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73" name="Oval 110"/>
            <p:cNvSpPr>
              <a:spLocks noChangeArrowheads="1"/>
            </p:cNvSpPr>
            <p:nvPr/>
          </p:nvSpPr>
          <p:spPr bwMode="auto">
            <a:xfrm>
              <a:off x="708025" y="963613"/>
              <a:ext cx="142875" cy="142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74" name="Freeform 111"/>
            <p:cNvSpPr>
              <a:spLocks/>
            </p:cNvSpPr>
            <p:nvPr/>
          </p:nvSpPr>
          <p:spPr bwMode="auto">
            <a:xfrm>
              <a:off x="674688" y="896938"/>
              <a:ext cx="168275" cy="201613"/>
            </a:xfrm>
            <a:custGeom>
              <a:avLst/>
              <a:gdLst>
                <a:gd name="T0" fmla="*/ 18 w 20"/>
                <a:gd name="T1" fmla="*/ 12 h 24"/>
                <a:gd name="T2" fmla="*/ 9 w 20"/>
                <a:gd name="T3" fmla="*/ 21 h 24"/>
                <a:gd name="T4" fmla="*/ 2 w 20"/>
                <a:gd name="T5" fmla="*/ 12 h 24"/>
                <a:gd name="T6" fmla="*/ 12 w 20"/>
                <a:gd name="T7" fmla="*/ 4 h 24"/>
                <a:gd name="T8" fmla="*/ 18 w 20"/>
                <a:gd name="T9" fmla="*/ 12 h 24"/>
                <a:gd name="T10" fmla="*/ 20 w 20"/>
                <a:gd name="T11" fmla="*/ 12 h 24"/>
                <a:gd name="T12" fmla="*/ 1 w 20"/>
                <a:gd name="T13" fmla="*/ 12 h 24"/>
                <a:gd name="T14" fmla="*/ 20 w 20"/>
                <a:gd name="T15" fmla="*/ 12 h 24"/>
                <a:gd name="T16" fmla="*/ 18 w 20"/>
                <a:gd name="T17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24">
                  <a:moveTo>
                    <a:pt x="18" y="12"/>
                  </a:moveTo>
                  <a:cubicBezTo>
                    <a:pt x="18" y="17"/>
                    <a:pt x="14" y="22"/>
                    <a:pt x="9" y="21"/>
                  </a:cubicBezTo>
                  <a:cubicBezTo>
                    <a:pt x="5" y="20"/>
                    <a:pt x="2" y="16"/>
                    <a:pt x="2" y="12"/>
                  </a:cubicBezTo>
                  <a:cubicBezTo>
                    <a:pt x="2" y="7"/>
                    <a:pt x="7" y="3"/>
                    <a:pt x="12" y="4"/>
                  </a:cubicBezTo>
                  <a:cubicBezTo>
                    <a:pt x="16" y="5"/>
                    <a:pt x="18" y="8"/>
                    <a:pt x="18" y="12"/>
                  </a:cubicBezTo>
                  <a:cubicBezTo>
                    <a:pt x="18" y="12"/>
                    <a:pt x="20" y="12"/>
                    <a:pt x="20" y="12"/>
                  </a:cubicBezTo>
                  <a:cubicBezTo>
                    <a:pt x="19" y="0"/>
                    <a:pt x="1" y="1"/>
                    <a:pt x="1" y="12"/>
                  </a:cubicBezTo>
                  <a:cubicBezTo>
                    <a:pt x="0" y="24"/>
                    <a:pt x="19" y="23"/>
                    <a:pt x="20" y="12"/>
                  </a:cubicBezTo>
                  <a:cubicBezTo>
                    <a:pt x="20" y="12"/>
                    <a:pt x="18" y="12"/>
                    <a:pt x="18" y="1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75" name="Oval 112"/>
            <p:cNvSpPr>
              <a:spLocks noChangeArrowheads="1"/>
            </p:cNvSpPr>
            <p:nvPr/>
          </p:nvSpPr>
          <p:spPr bwMode="auto">
            <a:xfrm>
              <a:off x="1201738" y="2430463"/>
              <a:ext cx="1008063" cy="10144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76" name="Oval 113"/>
            <p:cNvSpPr>
              <a:spLocks noChangeArrowheads="1"/>
            </p:cNvSpPr>
            <p:nvPr/>
          </p:nvSpPr>
          <p:spPr bwMode="auto">
            <a:xfrm>
              <a:off x="1258888" y="2489200"/>
              <a:ext cx="1001713" cy="1006475"/>
            </a:xfrm>
            <a:prstGeom prst="ellipse">
              <a:avLst/>
            </a:prstGeom>
            <a:solidFill>
              <a:srgbClr val="A8C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77" name="Freeform 114"/>
            <p:cNvSpPr>
              <a:spLocks/>
            </p:cNvSpPr>
            <p:nvPr/>
          </p:nvSpPr>
          <p:spPr bwMode="auto">
            <a:xfrm>
              <a:off x="1184275" y="2271713"/>
              <a:ext cx="1025525" cy="1223963"/>
            </a:xfrm>
            <a:custGeom>
              <a:avLst/>
              <a:gdLst>
                <a:gd name="T0" fmla="*/ 122 w 123"/>
                <a:gd name="T1" fmla="*/ 79 h 146"/>
                <a:gd name="T2" fmla="*/ 52 w 123"/>
                <a:gd name="T3" fmla="*/ 138 h 146"/>
                <a:gd name="T4" fmla="*/ 3 w 123"/>
                <a:gd name="T5" fmla="*/ 79 h 146"/>
                <a:gd name="T6" fmla="*/ 73 w 123"/>
                <a:gd name="T7" fmla="*/ 20 h 146"/>
                <a:gd name="T8" fmla="*/ 122 w 123"/>
                <a:gd name="T9" fmla="*/ 79 h 146"/>
                <a:gd name="T10" fmla="*/ 123 w 123"/>
                <a:gd name="T11" fmla="*/ 79 h 146"/>
                <a:gd name="T12" fmla="*/ 2 w 123"/>
                <a:gd name="T13" fmla="*/ 79 h 146"/>
                <a:gd name="T14" fmla="*/ 73 w 123"/>
                <a:gd name="T15" fmla="*/ 139 h 146"/>
                <a:gd name="T16" fmla="*/ 123 w 123"/>
                <a:gd name="T17" fmla="*/ 79 h 146"/>
                <a:gd name="T18" fmla="*/ 122 w 123"/>
                <a:gd name="T19" fmla="*/ 79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46">
                  <a:moveTo>
                    <a:pt x="122" y="79"/>
                  </a:moveTo>
                  <a:cubicBezTo>
                    <a:pt x="120" y="116"/>
                    <a:pt x="91" y="144"/>
                    <a:pt x="52" y="138"/>
                  </a:cubicBezTo>
                  <a:cubicBezTo>
                    <a:pt x="23" y="134"/>
                    <a:pt x="4" y="107"/>
                    <a:pt x="3" y="79"/>
                  </a:cubicBezTo>
                  <a:cubicBezTo>
                    <a:pt x="1" y="42"/>
                    <a:pt x="37" y="15"/>
                    <a:pt x="73" y="20"/>
                  </a:cubicBezTo>
                  <a:cubicBezTo>
                    <a:pt x="102" y="24"/>
                    <a:pt x="121" y="52"/>
                    <a:pt x="122" y="79"/>
                  </a:cubicBezTo>
                  <a:cubicBezTo>
                    <a:pt x="122" y="79"/>
                    <a:pt x="123" y="79"/>
                    <a:pt x="123" y="79"/>
                  </a:cubicBezTo>
                  <a:cubicBezTo>
                    <a:pt x="120" y="0"/>
                    <a:pt x="5" y="1"/>
                    <a:pt x="2" y="79"/>
                  </a:cubicBezTo>
                  <a:cubicBezTo>
                    <a:pt x="0" y="116"/>
                    <a:pt x="38" y="146"/>
                    <a:pt x="73" y="139"/>
                  </a:cubicBezTo>
                  <a:cubicBezTo>
                    <a:pt x="102" y="132"/>
                    <a:pt x="122" y="109"/>
                    <a:pt x="123" y="79"/>
                  </a:cubicBezTo>
                  <a:cubicBezTo>
                    <a:pt x="123" y="79"/>
                    <a:pt x="122" y="79"/>
                    <a:pt x="122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78" name="Freeform 115"/>
            <p:cNvSpPr>
              <a:spLocks/>
            </p:cNvSpPr>
            <p:nvPr/>
          </p:nvSpPr>
          <p:spPr bwMode="auto">
            <a:xfrm>
              <a:off x="1292225" y="2565400"/>
              <a:ext cx="334963" cy="603250"/>
            </a:xfrm>
            <a:custGeom>
              <a:avLst/>
              <a:gdLst>
                <a:gd name="T0" fmla="*/ 1 w 40"/>
                <a:gd name="T1" fmla="*/ 57 h 72"/>
                <a:gd name="T2" fmla="*/ 0 w 40"/>
                <a:gd name="T3" fmla="*/ 42 h 72"/>
                <a:gd name="T4" fmla="*/ 11 w 40"/>
                <a:gd name="T5" fmla="*/ 16 h 72"/>
                <a:gd name="T6" fmla="*/ 25 w 40"/>
                <a:gd name="T7" fmla="*/ 5 h 72"/>
                <a:gd name="T8" fmla="*/ 38 w 40"/>
                <a:gd name="T9" fmla="*/ 5 h 72"/>
                <a:gd name="T10" fmla="*/ 33 w 40"/>
                <a:gd name="T11" fmla="*/ 14 h 72"/>
                <a:gd name="T12" fmla="*/ 26 w 40"/>
                <a:gd name="T13" fmla="*/ 20 h 72"/>
                <a:gd name="T14" fmla="*/ 14 w 40"/>
                <a:gd name="T15" fmla="*/ 38 h 72"/>
                <a:gd name="T16" fmla="*/ 15 w 40"/>
                <a:gd name="T17" fmla="*/ 57 h 72"/>
                <a:gd name="T18" fmla="*/ 15 w 40"/>
                <a:gd name="T19" fmla="*/ 71 h 72"/>
                <a:gd name="T20" fmla="*/ 5 w 40"/>
                <a:gd name="T21" fmla="*/ 65 h 72"/>
                <a:gd name="T22" fmla="*/ 1 w 40"/>
                <a:gd name="T23" fmla="*/ 5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" h="72">
                  <a:moveTo>
                    <a:pt x="1" y="57"/>
                  </a:moveTo>
                  <a:cubicBezTo>
                    <a:pt x="0" y="52"/>
                    <a:pt x="0" y="47"/>
                    <a:pt x="0" y="42"/>
                  </a:cubicBezTo>
                  <a:cubicBezTo>
                    <a:pt x="1" y="34"/>
                    <a:pt x="4" y="23"/>
                    <a:pt x="11" y="16"/>
                  </a:cubicBezTo>
                  <a:cubicBezTo>
                    <a:pt x="15" y="12"/>
                    <a:pt x="19" y="8"/>
                    <a:pt x="25" y="5"/>
                  </a:cubicBezTo>
                  <a:cubicBezTo>
                    <a:pt x="28" y="3"/>
                    <a:pt x="35" y="0"/>
                    <a:pt x="38" y="5"/>
                  </a:cubicBezTo>
                  <a:cubicBezTo>
                    <a:pt x="40" y="8"/>
                    <a:pt x="35" y="13"/>
                    <a:pt x="33" y="14"/>
                  </a:cubicBezTo>
                  <a:cubicBezTo>
                    <a:pt x="31" y="16"/>
                    <a:pt x="28" y="18"/>
                    <a:pt x="26" y="20"/>
                  </a:cubicBezTo>
                  <a:cubicBezTo>
                    <a:pt x="20" y="25"/>
                    <a:pt x="16" y="31"/>
                    <a:pt x="14" y="38"/>
                  </a:cubicBezTo>
                  <a:cubicBezTo>
                    <a:pt x="12" y="44"/>
                    <a:pt x="13" y="51"/>
                    <a:pt x="15" y="57"/>
                  </a:cubicBezTo>
                  <a:cubicBezTo>
                    <a:pt x="16" y="60"/>
                    <a:pt x="18" y="70"/>
                    <a:pt x="15" y="71"/>
                  </a:cubicBezTo>
                  <a:cubicBezTo>
                    <a:pt x="11" y="72"/>
                    <a:pt x="6" y="68"/>
                    <a:pt x="5" y="65"/>
                  </a:cubicBezTo>
                  <a:cubicBezTo>
                    <a:pt x="3" y="63"/>
                    <a:pt x="2" y="60"/>
                    <a:pt x="1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79" name="Freeform 116"/>
            <p:cNvSpPr>
              <a:spLocks/>
            </p:cNvSpPr>
            <p:nvPr/>
          </p:nvSpPr>
          <p:spPr bwMode="auto">
            <a:xfrm>
              <a:off x="1317625" y="2606675"/>
              <a:ext cx="342900" cy="603250"/>
            </a:xfrm>
            <a:custGeom>
              <a:avLst/>
              <a:gdLst>
                <a:gd name="T0" fmla="*/ 2 w 41"/>
                <a:gd name="T1" fmla="*/ 56 h 72"/>
                <a:gd name="T2" fmla="*/ 1 w 41"/>
                <a:gd name="T3" fmla="*/ 42 h 72"/>
                <a:gd name="T4" fmla="*/ 11 w 41"/>
                <a:gd name="T5" fmla="*/ 15 h 72"/>
                <a:gd name="T6" fmla="*/ 25 w 41"/>
                <a:gd name="T7" fmla="*/ 4 h 72"/>
                <a:gd name="T8" fmla="*/ 39 w 41"/>
                <a:gd name="T9" fmla="*/ 4 h 72"/>
                <a:gd name="T10" fmla="*/ 34 w 41"/>
                <a:gd name="T11" fmla="*/ 14 h 72"/>
                <a:gd name="T12" fmla="*/ 26 w 41"/>
                <a:gd name="T13" fmla="*/ 19 h 72"/>
                <a:gd name="T14" fmla="*/ 14 w 41"/>
                <a:gd name="T15" fmla="*/ 37 h 72"/>
                <a:gd name="T16" fmla="*/ 15 w 41"/>
                <a:gd name="T17" fmla="*/ 57 h 72"/>
                <a:gd name="T18" fmla="*/ 15 w 41"/>
                <a:gd name="T19" fmla="*/ 70 h 72"/>
                <a:gd name="T20" fmla="*/ 5 w 41"/>
                <a:gd name="T21" fmla="*/ 64 h 72"/>
                <a:gd name="T22" fmla="*/ 2 w 41"/>
                <a:gd name="T23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72">
                  <a:moveTo>
                    <a:pt x="2" y="56"/>
                  </a:moveTo>
                  <a:cubicBezTo>
                    <a:pt x="1" y="51"/>
                    <a:pt x="0" y="46"/>
                    <a:pt x="1" y="42"/>
                  </a:cubicBezTo>
                  <a:cubicBezTo>
                    <a:pt x="1" y="33"/>
                    <a:pt x="5" y="22"/>
                    <a:pt x="11" y="15"/>
                  </a:cubicBezTo>
                  <a:cubicBezTo>
                    <a:pt x="15" y="11"/>
                    <a:pt x="20" y="7"/>
                    <a:pt x="25" y="4"/>
                  </a:cubicBezTo>
                  <a:cubicBezTo>
                    <a:pt x="29" y="2"/>
                    <a:pt x="36" y="0"/>
                    <a:pt x="39" y="4"/>
                  </a:cubicBezTo>
                  <a:cubicBezTo>
                    <a:pt x="41" y="7"/>
                    <a:pt x="35" y="12"/>
                    <a:pt x="34" y="14"/>
                  </a:cubicBezTo>
                  <a:cubicBezTo>
                    <a:pt x="31" y="16"/>
                    <a:pt x="29" y="17"/>
                    <a:pt x="26" y="19"/>
                  </a:cubicBezTo>
                  <a:cubicBezTo>
                    <a:pt x="20" y="24"/>
                    <a:pt x="16" y="30"/>
                    <a:pt x="14" y="37"/>
                  </a:cubicBezTo>
                  <a:cubicBezTo>
                    <a:pt x="13" y="44"/>
                    <a:pt x="13" y="50"/>
                    <a:pt x="15" y="57"/>
                  </a:cubicBezTo>
                  <a:cubicBezTo>
                    <a:pt x="16" y="59"/>
                    <a:pt x="19" y="69"/>
                    <a:pt x="15" y="70"/>
                  </a:cubicBezTo>
                  <a:cubicBezTo>
                    <a:pt x="11" y="72"/>
                    <a:pt x="7" y="67"/>
                    <a:pt x="5" y="64"/>
                  </a:cubicBezTo>
                  <a:cubicBezTo>
                    <a:pt x="4" y="62"/>
                    <a:pt x="3" y="59"/>
                    <a:pt x="2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80" name="Freeform 117"/>
            <p:cNvSpPr>
              <a:spLocks/>
            </p:cNvSpPr>
            <p:nvPr/>
          </p:nvSpPr>
          <p:spPr bwMode="auto">
            <a:xfrm>
              <a:off x="1258888" y="2540000"/>
              <a:ext cx="401638" cy="661988"/>
            </a:xfrm>
            <a:custGeom>
              <a:avLst/>
              <a:gdLst>
                <a:gd name="T0" fmla="*/ 6 w 48"/>
                <a:gd name="T1" fmla="*/ 60 h 79"/>
                <a:gd name="T2" fmla="*/ 11 w 48"/>
                <a:gd name="T3" fmla="*/ 25 h 79"/>
                <a:gd name="T4" fmla="*/ 42 w 48"/>
                <a:gd name="T5" fmla="*/ 8 h 79"/>
                <a:gd name="T6" fmla="*/ 29 w 48"/>
                <a:gd name="T7" fmla="*/ 23 h 79"/>
                <a:gd name="T8" fmla="*/ 17 w 48"/>
                <a:gd name="T9" fmla="*/ 56 h 79"/>
                <a:gd name="T10" fmla="*/ 20 w 48"/>
                <a:gd name="T11" fmla="*/ 69 h 79"/>
                <a:gd name="T12" fmla="*/ 11 w 48"/>
                <a:gd name="T13" fmla="*/ 70 h 79"/>
                <a:gd name="T14" fmla="*/ 6 w 48"/>
                <a:gd name="T15" fmla="*/ 60 h 79"/>
                <a:gd name="T16" fmla="*/ 5 w 48"/>
                <a:gd name="T17" fmla="*/ 60 h 79"/>
                <a:gd name="T18" fmla="*/ 20 w 48"/>
                <a:gd name="T19" fmla="*/ 73 h 79"/>
                <a:gd name="T20" fmla="*/ 18 w 48"/>
                <a:gd name="T21" fmla="*/ 51 h 79"/>
                <a:gd name="T22" fmla="*/ 39 w 48"/>
                <a:gd name="T23" fmla="*/ 16 h 79"/>
                <a:gd name="T24" fmla="*/ 31 w 48"/>
                <a:gd name="T25" fmla="*/ 7 h 79"/>
                <a:gd name="T26" fmla="*/ 5 w 48"/>
                <a:gd name="T27" fmla="*/ 60 h 79"/>
                <a:gd name="T28" fmla="*/ 6 w 48"/>
                <a:gd name="T29" fmla="*/ 6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" h="79">
                  <a:moveTo>
                    <a:pt x="6" y="60"/>
                  </a:moveTo>
                  <a:cubicBezTo>
                    <a:pt x="3" y="48"/>
                    <a:pt x="5" y="36"/>
                    <a:pt x="11" y="25"/>
                  </a:cubicBezTo>
                  <a:cubicBezTo>
                    <a:pt x="15" y="17"/>
                    <a:pt x="32" y="0"/>
                    <a:pt x="42" y="8"/>
                  </a:cubicBezTo>
                  <a:cubicBezTo>
                    <a:pt x="46" y="12"/>
                    <a:pt x="31" y="22"/>
                    <a:pt x="29" y="23"/>
                  </a:cubicBezTo>
                  <a:cubicBezTo>
                    <a:pt x="19" y="31"/>
                    <a:pt x="16" y="43"/>
                    <a:pt x="17" y="56"/>
                  </a:cubicBezTo>
                  <a:cubicBezTo>
                    <a:pt x="18" y="60"/>
                    <a:pt x="19" y="65"/>
                    <a:pt x="20" y="69"/>
                  </a:cubicBezTo>
                  <a:cubicBezTo>
                    <a:pt x="21" y="75"/>
                    <a:pt x="13" y="73"/>
                    <a:pt x="11" y="70"/>
                  </a:cubicBezTo>
                  <a:cubicBezTo>
                    <a:pt x="8" y="68"/>
                    <a:pt x="7" y="63"/>
                    <a:pt x="6" y="60"/>
                  </a:cubicBezTo>
                  <a:cubicBezTo>
                    <a:pt x="6" y="60"/>
                    <a:pt x="5" y="60"/>
                    <a:pt x="5" y="60"/>
                  </a:cubicBezTo>
                  <a:cubicBezTo>
                    <a:pt x="7" y="66"/>
                    <a:pt x="13" y="79"/>
                    <a:pt x="20" y="73"/>
                  </a:cubicBezTo>
                  <a:cubicBezTo>
                    <a:pt x="24" y="70"/>
                    <a:pt x="18" y="54"/>
                    <a:pt x="18" y="51"/>
                  </a:cubicBezTo>
                  <a:cubicBezTo>
                    <a:pt x="16" y="34"/>
                    <a:pt x="29" y="26"/>
                    <a:pt x="39" y="16"/>
                  </a:cubicBezTo>
                  <a:cubicBezTo>
                    <a:pt x="48" y="8"/>
                    <a:pt x="39" y="3"/>
                    <a:pt x="31" y="7"/>
                  </a:cubicBezTo>
                  <a:cubicBezTo>
                    <a:pt x="10" y="16"/>
                    <a:pt x="0" y="38"/>
                    <a:pt x="5" y="60"/>
                  </a:cubicBezTo>
                  <a:cubicBezTo>
                    <a:pt x="5" y="60"/>
                    <a:pt x="6" y="60"/>
                    <a:pt x="6" y="60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84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85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86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87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12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13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2118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54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55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56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57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58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59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0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1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2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63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48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49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50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51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52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53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54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55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56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57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58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59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60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61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62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63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64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14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15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16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  <p:pic>
          <p:nvPicPr>
            <p:cNvPr id="2122" name="图片 2121"/>
            <p:cNvPicPr>
              <a:picLocks noChangeAspect="1"/>
            </p:cNvPicPr>
            <p:nvPr/>
          </p:nvPicPr>
          <p:blipFill rotWithShape="1">
            <a:blip r:embed="rId4"/>
            <a:srcRect t="16435"/>
            <a:stretch/>
          </p:blipFill>
          <p:spPr>
            <a:xfrm>
              <a:off x="1790236" y="3705727"/>
              <a:ext cx="10101948" cy="2605678"/>
            </a:xfrm>
            <a:prstGeom prst="rect">
              <a:avLst/>
            </a:prstGeom>
          </p:spPr>
        </p:pic>
      </p:grpSp>
      <p:sp>
        <p:nvSpPr>
          <p:cNvPr id="65" name="任意多边形 64"/>
          <p:cNvSpPr/>
          <p:nvPr/>
        </p:nvSpPr>
        <p:spPr>
          <a:xfrm>
            <a:off x="4315275" y="191549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697DA9"/>
              </a:solidFill>
              <a:effectLst/>
              <a:uLnTx/>
              <a:uFillTx/>
              <a:latin typeface="#9Slide04 SFU Garamond Bold" panose="00000700000000000000" pitchFamily="2" charset="0"/>
              <a:ea typeface="等线" panose="02010600030101010101" pitchFamily="2" charset="-122"/>
            </a:endParaRPr>
          </a:p>
        </p:txBody>
      </p:sp>
      <p:sp>
        <p:nvSpPr>
          <p:cNvPr id="66" name="任意多边形 65"/>
          <p:cNvSpPr/>
          <p:nvPr/>
        </p:nvSpPr>
        <p:spPr>
          <a:xfrm flipH="1">
            <a:off x="7641889" y="191549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697DA9"/>
              </a:solidFill>
              <a:effectLst/>
              <a:uLnTx/>
              <a:uFillTx/>
              <a:latin typeface="#9Slide04 SFU Garamond Bold" panose="00000700000000000000" pitchFamily="2" charset="0"/>
              <a:ea typeface="等线" panose="02010600030101010101" pitchFamily="2" charset="-122"/>
            </a:endParaRPr>
          </a:p>
        </p:txBody>
      </p:sp>
      <p:sp>
        <p:nvSpPr>
          <p:cNvPr id="67" name="Text Box 4">
            <a:extLst>
              <a:ext uri="{FF2B5EF4-FFF2-40B4-BE49-F238E27FC236}">
                <a16:creationId xmlns:a16="http://schemas.microsoft.com/office/drawing/2014/main" id="{5732425C-8FDE-4127-A8A6-B219AE4F9A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733" y="1098551"/>
            <a:ext cx="8049090" cy="4087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altLang="en-US" sz="4400" b="1" dirty="0">
                <a:solidFill>
                  <a:srgbClr val="FF0000"/>
                </a:solidFill>
                <a:latin typeface="#9Slide04 SFU Garamond Bold" panose="00000700000000000000" pitchFamily="2" charset="0"/>
              </a:rPr>
              <a:t>-</a:t>
            </a:r>
            <a:r>
              <a:rPr lang="en-US" altLang="en-US" sz="4400" b="1" dirty="0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#9Slide04 SFU Garamond Bold" panose="00000700000000000000" pitchFamily="2" charset="0"/>
              </a:rPr>
              <a:t>Nghị</a:t>
            </a:r>
            <a:r>
              <a:rPr lang="en-US" altLang="en-US" sz="4400" b="1" dirty="0">
                <a:solidFill>
                  <a:srgbClr val="FF0000"/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#9Slide04 SFU Garamond Bold" panose="00000700000000000000" pitchFamily="2" charset="0"/>
              </a:rPr>
              <a:t>lực</a:t>
            </a:r>
            <a:r>
              <a:rPr lang="en-US" altLang="en-US" sz="4400" b="1" dirty="0">
                <a:solidFill>
                  <a:srgbClr val="FF0000"/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#9Slide04 SFU Garamond Bold" panose="00000700000000000000" pitchFamily="2" charset="0"/>
              </a:rPr>
              <a:t>vượt</a:t>
            </a:r>
            <a:r>
              <a:rPr lang="en-US" altLang="en-US" sz="4400" b="1" dirty="0">
                <a:solidFill>
                  <a:srgbClr val="FF0000"/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#9Slide04 SFU Garamond Bold" panose="00000700000000000000" pitchFamily="2" charset="0"/>
              </a:rPr>
              <a:t>khó</a:t>
            </a:r>
            <a:endParaRPr lang="en-US" altLang="en-US" sz="4400" b="1" dirty="0">
              <a:solidFill>
                <a:srgbClr val="FF0000"/>
              </a:solidFill>
              <a:latin typeface="#9Slide04 SFU Garamond Bold" panose="00000700000000000000" pitchFamily="2" charset="0"/>
            </a:endParaRPr>
          </a:p>
          <a:p>
            <a:pPr algn="just">
              <a:lnSpc>
                <a:spcPct val="90000"/>
              </a:lnSpc>
              <a:spcBef>
                <a:spcPct val="50000"/>
              </a:spcBef>
            </a:pPr>
            <a:r>
              <a:rPr lang="en-US" altLang="en-US" sz="4400" b="1" dirty="0" err="1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Ông</a:t>
            </a:r>
            <a:r>
              <a:rPr lang="en-US" altLang="en-US" sz="4400" b="1" dirty="0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400" b="1" dirty="0" err="1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cố</a:t>
            </a:r>
            <a:r>
              <a:rPr lang="en-US" altLang="en-US" sz="4400" b="1" dirty="0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400" b="1" dirty="0" err="1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gắng</a:t>
            </a:r>
            <a:r>
              <a:rPr lang="en-US" altLang="en-US" sz="4400" b="1" dirty="0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400" b="1" dirty="0" err="1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viết</a:t>
            </a:r>
            <a:r>
              <a:rPr lang="en-US" altLang="en-US" sz="4400" b="1" dirty="0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400" b="1" dirty="0" err="1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bằng</a:t>
            </a:r>
            <a:r>
              <a:rPr lang="en-US" altLang="en-US" sz="4400" b="1" dirty="0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400" b="1" dirty="0" err="1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chân</a:t>
            </a:r>
            <a:r>
              <a:rPr lang="en-US" altLang="en-US" sz="4400" b="1" dirty="0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, </a:t>
            </a:r>
            <a:r>
              <a:rPr lang="en-US" altLang="en-US" sz="4400" b="1" dirty="0" err="1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có</a:t>
            </a:r>
            <a:r>
              <a:rPr lang="en-US" altLang="en-US" sz="4400" b="1" dirty="0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400" b="1" dirty="0" err="1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khi</a:t>
            </a:r>
            <a:r>
              <a:rPr lang="en-US" altLang="en-US" sz="4400" b="1" dirty="0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400" b="1" dirty="0" err="1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chân</a:t>
            </a:r>
            <a:r>
              <a:rPr lang="en-US" altLang="en-US" sz="4400" b="1" dirty="0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400" b="1" dirty="0" err="1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bị</a:t>
            </a:r>
            <a:r>
              <a:rPr lang="en-US" altLang="en-US" sz="4400" b="1" dirty="0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 co </a:t>
            </a:r>
            <a:r>
              <a:rPr lang="en-US" altLang="en-US" sz="4400" b="1" dirty="0" err="1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quắp</a:t>
            </a:r>
            <a:r>
              <a:rPr lang="en-US" altLang="en-US" sz="4400" b="1" dirty="0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, </a:t>
            </a:r>
            <a:r>
              <a:rPr lang="en-US" altLang="en-US" sz="4400" b="1" dirty="0" err="1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cứng</a:t>
            </a:r>
            <a:r>
              <a:rPr lang="en-US" altLang="en-US" sz="4400" b="1" dirty="0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400" b="1" dirty="0" err="1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đờ</a:t>
            </a:r>
            <a:r>
              <a:rPr lang="en-US" altLang="en-US" sz="4400" b="1" dirty="0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400" b="1" dirty="0" err="1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không</a:t>
            </a:r>
            <a:r>
              <a:rPr lang="en-US" altLang="en-US" sz="4400" b="1" dirty="0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400" b="1" dirty="0" err="1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đứng</a:t>
            </a:r>
            <a:r>
              <a:rPr lang="en-US" altLang="en-US" sz="4400" b="1" dirty="0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400" b="1" dirty="0" err="1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dậy</a:t>
            </a:r>
            <a:r>
              <a:rPr lang="en-US" altLang="en-US" sz="4400" b="1" dirty="0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400" b="1" dirty="0" err="1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nổi</a:t>
            </a:r>
            <a:r>
              <a:rPr lang="en-US" altLang="en-US" sz="4400" b="1" dirty="0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400" b="1" dirty="0" err="1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nhưng</a:t>
            </a:r>
            <a:r>
              <a:rPr lang="en-US" altLang="en-US" sz="4400" b="1" dirty="0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400" b="1" dirty="0" err="1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vẫn</a:t>
            </a:r>
            <a:r>
              <a:rPr lang="en-US" altLang="en-US" sz="4400" b="1" dirty="0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400" b="1" dirty="0" err="1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kiên</a:t>
            </a:r>
            <a:r>
              <a:rPr lang="en-US" altLang="en-US" sz="4400" b="1" dirty="0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400" b="1" dirty="0" err="1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trì</a:t>
            </a:r>
            <a:r>
              <a:rPr lang="en-US" altLang="en-US" sz="4400" b="1" dirty="0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400" b="1" dirty="0" err="1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luyện</a:t>
            </a:r>
            <a:r>
              <a:rPr lang="en-US" altLang="en-US" sz="4400" b="1" dirty="0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400" b="1" dirty="0" err="1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viết</a:t>
            </a:r>
            <a:r>
              <a:rPr lang="en-US" altLang="en-US" sz="4400" b="1" dirty="0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400" b="1" dirty="0" err="1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không</a:t>
            </a:r>
            <a:r>
              <a:rPr lang="en-US" altLang="en-US" sz="4400" b="1" dirty="0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400" b="1" dirty="0" err="1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quản</a:t>
            </a:r>
            <a:r>
              <a:rPr lang="en-US" altLang="en-US" sz="4400" b="1" dirty="0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400" b="1" dirty="0" err="1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mệt</a:t>
            </a:r>
            <a:r>
              <a:rPr lang="en-US" altLang="en-US" sz="4400" b="1" dirty="0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400" b="1" dirty="0" err="1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nhọc</a:t>
            </a:r>
            <a:r>
              <a:rPr lang="en-US" altLang="en-US" sz="4400" b="1" dirty="0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, </a:t>
            </a:r>
            <a:r>
              <a:rPr lang="en-US" altLang="en-US" sz="4400" b="1" dirty="0" err="1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khó</a:t>
            </a:r>
            <a:r>
              <a:rPr lang="en-US" altLang="en-US" sz="4400" b="1" dirty="0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400" b="1" dirty="0" err="1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khăn</a:t>
            </a:r>
            <a:r>
              <a:rPr lang="en-US" altLang="en-US" sz="4400" b="1" dirty="0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, </a:t>
            </a:r>
            <a:r>
              <a:rPr lang="en-US" altLang="en-US" sz="4400" b="1" dirty="0" err="1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ngày</a:t>
            </a:r>
            <a:r>
              <a:rPr lang="en-US" altLang="en-US" sz="4400" b="1" dirty="0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400" b="1" dirty="0" err="1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mưa</a:t>
            </a:r>
            <a:r>
              <a:rPr lang="en-US" altLang="en-US" sz="4400" b="1" dirty="0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400" b="1" dirty="0" err="1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ngày</a:t>
            </a:r>
            <a:r>
              <a:rPr lang="en-US" altLang="en-US" sz="4400" b="1" dirty="0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400" b="1" dirty="0" err="1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nắng</a:t>
            </a:r>
            <a:r>
              <a:rPr lang="en-US" altLang="en-US" sz="4400" b="1" dirty="0">
                <a:solidFill>
                  <a:schemeClr val="accent1">
                    <a:lumMod val="75000"/>
                  </a:schemeClr>
                </a:solidFill>
                <a:latin typeface="#9Slide04 SFU Garamond Bold" panose="00000700000000000000" pitchFamily="2" charset="0"/>
              </a:rPr>
              <a:t>.  </a:t>
            </a: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F3BF5037-449E-4D40-A960-F91BB14B42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1224">
            <a:off x="398828" y="1444638"/>
            <a:ext cx="2986945" cy="497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06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4" name="组合 2123"/>
          <p:cNvGrpSpPr/>
          <p:nvPr/>
        </p:nvGrpSpPr>
        <p:grpSpPr>
          <a:xfrm>
            <a:off x="0" y="-190561"/>
            <a:ext cx="11900122" cy="6420943"/>
            <a:chOff x="-7938" y="-109538"/>
            <a:chExt cx="11900122" cy="6420943"/>
          </a:xfrm>
        </p:grpSpPr>
        <p:pic>
          <p:nvPicPr>
            <p:cNvPr id="2123" name="图片 2122"/>
            <p:cNvPicPr>
              <a:picLocks noChangeAspect="1"/>
            </p:cNvPicPr>
            <p:nvPr/>
          </p:nvPicPr>
          <p:blipFill rotWithShape="1">
            <a:blip r:embed="rId4"/>
            <a:srcRect b="68945"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148" name="图片 147"/>
            <p:cNvPicPr>
              <a:picLocks noChangeAspect="1"/>
            </p:cNvPicPr>
            <p:nvPr/>
          </p:nvPicPr>
          <p:blipFill rotWithShape="1">
            <a:blip r:embed="rId4"/>
            <a:srcRect b="64968"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2066" name="Oval 103"/>
            <p:cNvSpPr>
              <a:spLocks noChangeArrowheads="1"/>
            </p:cNvSpPr>
            <p:nvPr/>
          </p:nvSpPr>
          <p:spPr bwMode="auto">
            <a:xfrm>
              <a:off x="7938" y="796925"/>
              <a:ext cx="1317625" cy="13239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4 SFU Garamond Bold" panose="00000700000000000000" pitchFamily="2" charset="0"/>
                <a:ea typeface="等线" panose="02010600030101010101" pitchFamily="2" charset="-122"/>
              </a:endParaRPr>
            </a:p>
          </p:txBody>
        </p:sp>
        <p:sp>
          <p:nvSpPr>
            <p:cNvPr id="2067" name="Oval 104"/>
            <p:cNvSpPr>
              <a:spLocks noChangeArrowheads="1"/>
            </p:cNvSpPr>
            <p:nvPr/>
          </p:nvSpPr>
          <p:spPr bwMode="auto">
            <a:xfrm>
              <a:off x="82550" y="871538"/>
              <a:ext cx="1319213" cy="1316038"/>
            </a:xfrm>
            <a:prstGeom prst="ellipse">
              <a:avLst/>
            </a:prstGeom>
            <a:solidFill>
              <a:srgbClr val="CBE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4 SFU Garamond Bold" panose="00000700000000000000" pitchFamily="2" charset="0"/>
                <a:ea typeface="等线" panose="02010600030101010101" pitchFamily="2" charset="-122"/>
              </a:endParaRPr>
            </a:p>
          </p:txBody>
        </p:sp>
        <p:sp>
          <p:nvSpPr>
            <p:cNvPr id="2068" name="Freeform 105"/>
            <p:cNvSpPr>
              <a:spLocks/>
            </p:cNvSpPr>
            <p:nvPr/>
          </p:nvSpPr>
          <p:spPr bwMode="auto">
            <a:xfrm>
              <a:off x="-7938" y="738188"/>
              <a:ext cx="1343025" cy="1441450"/>
            </a:xfrm>
            <a:custGeom>
              <a:avLst/>
              <a:gdLst>
                <a:gd name="T0" fmla="*/ 159 w 161"/>
                <a:gd name="T1" fmla="*/ 86 h 172"/>
                <a:gd name="T2" fmla="*/ 66 w 161"/>
                <a:gd name="T3" fmla="*/ 163 h 172"/>
                <a:gd name="T4" fmla="*/ 3 w 161"/>
                <a:gd name="T5" fmla="*/ 86 h 172"/>
                <a:gd name="T6" fmla="*/ 96 w 161"/>
                <a:gd name="T7" fmla="*/ 9 h 172"/>
                <a:gd name="T8" fmla="*/ 159 w 161"/>
                <a:gd name="T9" fmla="*/ 86 h 172"/>
                <a:gd name="T10" fmla="*/ 160 w 161"/>
                <a:gd name="T11" fmla="*/ 86 h 172"/>
                <a:gd name="T12" fmla="*/ 66 w 161"/>
                <a:gd name="T13" fmla="*/ 8 h 172"/>
                <a:gd name="T14" fmla="*/ 2 w 161"/>
                <a:gd name="T15" fmla="*/ 86 h 172"/>
                <a:gd name="T16" fmla="*/ 97 w 161"/>
                <a:gd name="T17" fmla="*/ 163 h 172"/>
                <a:gd name="T18" fmla="*/ 160 w 161"/>
                <a:gd name="T19" fmla="*/ 86 h 172"/>
                <a:gd name="T20" fmla="*/ 159 w 161"/>
                <a:gd name="T21" fmla="*/ 86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1" h="172">
                  <a:moveTo>
                    <a:pt x="159" y="86"/>
                  </a:moveTo>
                  <a:cubicBezTo>
                    <a:pt x="158" y="135"/>
                    <a:pt x="117" y="172"/>
                    <a:pt x="66" y="163"/>
                  </a:cubicBezTo>
                  <a:cubicBezTo>
                    <a:pt x="29" y="157"/>
                    <a:pt x="4" y="122"/>
                    <a:pt x="3" y="86"/>
                  </a:cubicBezTo>
                  <a:cubicBezTo>
                    <a:pt x="1" y="37"/>
                    <a:pt x="49" y="1"/>
                    <a:pt x="96" y="9"/>
                  </a:cubicBezTo>
                  <a:cubicBezTo>
                    <a:pt x="134" y="15"/>
                    <a:pt x="158" y="50"/>
                    <a:pt x="159" y="86"/>
                  </a:cubicBezTo>
                  <a:cubicBezTo>
                    <a:pt x="159" y="86"/>
                    <a:pt x="161" y="86"/>
                    <a:pt x="160" y="86"/>
                  </a:cubicBezTo>
                  <a:cubicBezTo>
                    <a:pt x="159" y="35"/>
                    <a:pt x="115" y="0"/>
                    <a:pt x="66" y="8"/>
                  </a:cubicBezTo>
                  <a:cubicBezTo>
                    <a:pt x="28" y="15"/>
                    <a:pt x="3" y="49"/>
                    <a:pt x="2" y="86"/>
                  </a:cubicBezTo>
                  <a:cubicBezTo>
                    <a:pt x="0" y="137"/>
                    <a:pt x="50" y="171"/>
                    <a:pt x="97" y="163"/>
                  </a:cubicBezTo>
                  <a:cubicBezTo>
                    <a:pt x="134" y="157"/>
                    <a:pt x="159" y="122"/>
                    <a:pt x="160" y="86"/>
                  </a:cubicBezTo>
                  <a:cubicBezTo>
                    <a:pt x="160" y="86"/>
                    <a:pt x="159" y="86"/>
                    <a:pt x="159" y="86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4 SFU Garamond Bold" panose="00000700000000000000" pitchFamily="2" charset="0"/>
                <a:ea typeface="等线" panose="02010600030101010101" pitchFamily="2" charset="-122"/>
              </a:endParaRPr>
            </a:p>
          </p:txBody>
        </p:sp>
        <p:sp>
          <p:nvSpPr>
            <p:cNvPr id="2069" name="Freeform 106"/>
            <p:cNvSpPr>
              <a:spLocks/>
            </p:cNvSpPr>
            <p:nvPr/>
          </p:nvSpPr>
          <p:spPr bwMode="auto">
            <a:xfrm>
              <a:off x="125413" y="981075"/>
              <a:ext cx="441325" cy="787400"/>
            </a:xfrm>
            <a:custGeom>
              <a:avLst/>
              <a:gdLst>
                <a:gd name="T0" fmla="*/ 2 w 53"/>
                <a:gd name="T1" fmla="*/ 74 h 94"/>
                <a:gd name="T2" fmla="*/ 1 w 53"/>
                <a:gd name="T3" fmla="*/ 55 h 94"/>
                <a:gd name="T4" fmla="*/ 14 w 53"/>
                <a:gd name="T5" fmla="*/ 20 h 94"/>
                <a:gd name="T6" fmla="*/ 33 w 53"/>
                <a:gd name="T7" fmla="*/ 5 h 94"/>
                <a:gd name="T8" fmla="*/ 51 w 53"/>
                <a:gd name="T9" fmla="*/ 5 h 94"/>
                <a:gd name="T10" fmla="*/ 44 w 53"/>
                <a:gd name="T11" fmla="*/ 18 h 94"/>
                <a:gd name="T12" fmla="*/ 34 w 53"/>
                <a:gd name="T13" fmla="*/ 25 h 94"/>
                <a:gd name="T14" fmla="*/ 19 w 53"/>
                <a:gd name="T15" fmla="*/ 49 h 94"/>
                <a:gd name="T16" fmla="*/ 20 w 53"/>
                <a:gd name="T17" fmla="*/ 74 h 94"/>
                <a:gd name="T18" fmla="*/ 20 w 53"/>
                <a:gd name="T19" fmla="*/ 92 h 94"/>
                <a:gd name="T20" fmla="*/ 6 w 53"/>
                <a:gd name="T21" fmla="*/ 84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1" y="67"/>
                    <a:pt x="0" y="60"/>
                    <a:pt x="1" y="55"/>
                  </a:cubicBezTo>
                  <a:cubicBezTo>
                    <a:pt x="2" y="43"/>
                    <a:pt x="6" y="28"/>
                    <a:pt x="14" y="20"/>
                  </a:cubicBezTo>
                  <a:cubicBezTo>
                    <a:pt x="20" y="14"/>
                    <a:pt x="26" y="9"/>
                    <a:pt x="33" y="5"/>
                  </a:cubicBezTo>
                  <a:cubicBezTo>
                    <a:pt x="38" y="3"/>
                    <a:pt x="47" y="0"/>
                    <a:pt x="51" y="5"/>
                  </a:cubicBezTo>
                  <a:cubicBezTo>
                    <a:pt x="53" y="9"/>
                    <a:pt x="46" y="16"/>
                    <a:pt x="44" y="18"/>
                  </a:cubicBezTo>
                  <a:cubicBezTo>
                    <a:pt x="41" y="21"/>
                    <a:pt x="37" y="23"/>
                    <a:pt x="34" y="25"/>
                  </a:cubicBezTo>
                  <a:cubicBezTo>
                    <a:pt x="26" y="31"/>
                    <a:pt x="21" y="39"/>
                    <a:pt x="19" y="49"/>
                  </a:cubicBezTo>
                  <a:cubicBezTo>
                    <a:pt x="17" y="57"/>
                    <a:pt x="18" y="66"/>
                    <a:pt x="20" y="74"/>
                  </a:cubicBezTo>
                  <a:cubicBezTo>
                    <a:pt x="21" y="77"/>
                    <a:pt x="25" y="90"/>
                    <a:pt x="20" y="92"/>
                  </a:cubicBezTo>
                  <a:cubicBezTo>
                    <a:pt x="15" y="94"/>
                    <a:pt x="8" y="87"/>
                    <a:pt x="6" y="84"/>
                  </a:cubicBezTo>
                  <a:cubicBezTo>
                    <a:pt x="5" y="81"/>
                    <a:pt x="3" y="77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4 SFU Garamond Bold" panose="00000700000000000000" pitchFamily="2" charset="0"/>
                <a:ea typeface="等线" panose="02010600030101010101" pitchFamily="2" charset="-122"/>
              </a:endParaRPr>
            </a:p>
          </p:txBody>
        </p:sp>
        <p:sp>
          <p:nvSpPr>
            <p:cNvPr id="2070" name="Freeform 107"/>
            <p:cNvSpPr>
              <a:spLocks/>
            </p:cNvSpPr>
            <p:nvPr/>
          </p:nvSpPr>
          <p:spPr bwMode="auto">
            <a:xfrm>
              <a:off x="166688" y="1022350"/>
              <a:ext cx="441325" cy="788988"/>
            </a:xfrm>
            <a:custGeom>
              <a:avLst/>
              <a:gdLst>
                <a:gd name="T0" fmla="*/ 2 w 53"/>
                <a:gd name="T1" fmla="*/ 74 h 94"/>
                <a:gd name="T2" fmla="*/ 0 w 53"/>
                <a:gd name="T3" fmla="*/ 55 h 94"/>
                <a:gd name="T4" fmla="*/ 14 w 53"/>
                <a:gd name="T5" fmla="*/ 20 h 94"/>
                <a:gd name="T6" fmla="*/ 32 w 53"/>
                <a:gd name="T7" fmla="*/ 6 h 94"/>
                <a:gd name="T8" fmla="*/ 50 w 53"/>
                <a:gd name="T9" fmla="*/ 6 h 94"/>
                <a:gd name="T10" fmla="*/ 43 w 53"/>
                <a:gd name="T11" fmla="*/ 18 h 94"/>
                <a:gd name="T12" fmla="*/ 34 w 53"/>
                <a:gd name="T13" fmla="*/ 26 h 94"/>
                <a:gd name="T14" fmla="*/ 18 w 53"/>
                <a:gd name="T15" fmla="*/ 49 h 94"/>
                <a:gd name="T16" fmla="*/ 19 w 53"/>
                <a:gd name="T17" fmla="*/ 74 h 94"/>
                <a:gd name="T18" fmla="*/ 19 w 53"/>
                <a:gd name="T19" fmla="*/ 93 h 94"/>
                <a:gd name="T20" fmla="*/ 6 w 53"/>
                <a:gd name="T21" fmla="*/ 85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0" y="68"/>
                    <a:pt x="0" y="61"/>
                    <a:pt x="0" y="55"/>
                  </a:cubicBezTo>
                  <a:cubicBezTo>
                    <a:pt x="1" y="43"/>
                    <a:pt x="6" y="29"/>
                    <a:pt x="14" y="20"/>
                  </a:cubicBezTo>
                  <a:cubicBezTo>
                    <a:pt x="19" y="15"/>
                    <a:pt x="25" y="9"/>
                    <a:pt x="32" y="6"/>
                  </a:cubicBezTo>
                  <a:cubicBezTo>
                    <a:pt x="37" y="4"/>
                    <a:pt x="47" y="0"/>
                    <a:pt x="50" y="6"/>
                  </a:cubicBezTo>
                  <a:cubicBezTo>
                    <a:pt x="53" y="9"/>
                    <a:pt x="45" y="17"/>
                    <a:pt x="43" y="18"/>
                  </a:cubicBezTo>
                  <a:cubicBezTo>
                    <a:pt x="40" y="21"/>
                    <a:pt x="37" y="23"/>
                    <a:pt x="34" y="26"/>
                  </a:cubicBezTo>
                  <a:cubicBezTo>
                    <a:pt x="26" y="32"/>
                    <a:pt x="21" y="40"/>
                    <a:pt x="18" y="49"/>
                  </a:cubicBezTo>
                  <a:cubicBezTo>
                    <a:pt x="16" y="58"/>
                    <a:pt x="17" y="66"/>
                    <a:pt x="19" y="74"/>
                  </a:cubicBezTo>
                  <a:cubicBezTo>
                    <a:pt x="20" y="78"/>
                    <a:pt x="24" y="91"/>
                    <a:pt x="19" y="93"/>
                  </a:cubicBezTo>
                  <a:cubicBezTo>
                    <a:pt x="14" y="94"/>
                    <a:pt x="8" y="88"/>
                    <a:pt x="6" y="85"/>
                  </a:cubicBezTo>
                  <a:cubicBezTo>
                    <a:pt x="4" y="82"/>
                    <a:pt x="3" y="78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4 SFU Garamond Bold" panose="00000700000000000000" pitchFamily="2" charset="0"/>
                <a:ea typeface="等线" panose="02010600030101010101" pitchFamily="2" charset="-122"/>
              </a:endParaRPr>
            </a:p>
          </p:txBody>
        </p:sp>
        <p:sp>
          <p:nvSpPr>
            <p:cNvPr id="2071" name="Freeform 108"/>
            <p:cNvSpPr>
              <a:spLocks/>
            </p:cNvSpPr>
            <p:nvPr/>
          </p:nvSpPr>
          <p:spPr bwMode="auto">
            <a:xfrm>
              <a:off x="92075" y="938213"/>
              <a:ext cx="508000" cy="863600"/>
            </a:xfrm>
            <a:custGeom>
              <a:avLst/>
              <a:gdLst>
                <a:gd name="T0" fmla="*/ 7 w 61"/>
                <a:gd name="T1" fmla="*/ 79 h 103"/>
                <a:gd name="T2" fmla="*/ 13 w 61"/>
                <a:gd name="T3" fmla="*/ 32 h 103"/>
                <a:gd name="T4" fmla="*/ 54 w 61"/>
                <a:gd name="T5" fmla="*/ 11 h 103"/>
                <a:gd name="T6" fmla="*/ 37 w 61"/>
                <a:gd name="T7" fmla="*/ 30 h 103"/>
                <a:gd name="T8" fmla="*/ 22 w 61"/>
                <a:gd name="T9" fmla="*/ 73 h 103"/>
                <a:gd name="T10" fmla="*/ 26 w 61"/>
                <a:gd name="T11" fmla="*/ 90 h 103"/>
                <a:gd name="T12" fmla="*/ 13 w 61"/>
                <a:gd name="T13" fmla="*/ 92 h 103"/>
                <a:gd name="T14" fmla="*/ 7 w 61"/>
                <a:gd name="T15" fmla="*/ 79 h 103"/>
                <a:gd name="T16" fmla="*/ 6 w 61"/>
                <a:gd name="T17" fmla="*/ 79 h 103"/>
                <a:gd name="T18" fmla="*/ 26 w 61"/>
                <a:gd name="T19" fmla="*/ 96 h 103"/>
                <a:gd name="T20" fmla="*/ 22 w 61"/>
                <a:gd name="T21" fmla="*/ 66 h 103"/>
                <a:gd name="T22" fmla="*/ 50 w 61"/>
                <a:gd name="T23" fmla="*/ 21 h 103"/>
                <a:gd name="T24" fmla="*/ 40 w 61"/>
                <a:gd name="T25" fmla="*/ 9 h 103"/>
                <a:gd name="T26" fmla="*/ 6 w 61"/>
                <a:gd name="T27" fmla="*/ 79 h 103"/>
                <a:gd name="T28" fmla="*/ 7 w 61"/>
                <a:gd name="T29" fmla="*/ 7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" h="103">
                  <a:moveTo>
                    <a:pt x="7" y="79"/>
                  </a:moveTo>
                  <a:cubicBezTo>
                    <a:pt x="4" y="62"/>
                    <a:pt x="6" y="47"/>
                    <a:pt x="13" y="32"/>
                  </a:cubicBezTo>
                  <a:cubicBezTo>
                    <a:pt x="18" y="23"/>
                    <a:pt x="42" y="0"/>
                    <a:pt x="54" y="11"/>
                  </a:cubicBezTo>
                  <a:cubicBezTo>
                    <a:pt x="60" y="15"/>
                    <a:pt x="40" y="29"/>
                    <a:pt x="37" y="30"/>
                  </a:cubicBezTo>
                  <a:cubicBezTo>
                    <a:pt x="24" y="41"/>
                    <a:pt x="20" y="57"/>
                    <a:pt x="22" y="73"/>
                  </a:cubicBezTo>
                  <a:cubicBezTo>
                    <a:pt x="23" y="79"/>
                    <a:pt x="25" y="84"/>
                    <a:pt x="26" y="90"/>
                  </a:cubicBezTo>
                  <a:cubicBezTo>
                    <a:pt x="26" y="98"/>
                    <a:pt x="17" y="95"/>
                    <a:pt x="13" y="92"/>
                  </a:cubicBezTo>
                  <a:cubicBezTo>
                    <a:pt x="10" y="89"/>
                    <a:pt x="8" y="83"/>
                    <a:pt x="7" y="79"/>
                  </a:cubicBezTo>
                  <a:cubicBezTo>
                    <a:pt x="7" y="78"/>
                    <a:pt x="6" y="79"/>
                    <a:pt x="6" y="79"/>
                  </a:cubicBezTo>
                  <a:cubicBezTo>
                    <a:pt x="8" y="86"/>
                    <a:pt x="16" y="103"/>
                    <a:pt x="26" y="96"/>
                  </a:cubicBezTo>
                  <a:cubicBezTo>
                    <a:pt x="30" y="92"/>
                    <a:pt x="23" y="70"/>
                    <a:pt x="22" y="66"/>
                  </a:cubicBezTo>
                  <a:cubicBezTo>
                    <a:pt x="19" y="44"/>
                    <a:pt x="37" y="34"/>
                    <a:pt x="50" y="21"/>
                  </a:cubicBezTo>
                  <a:cubicBezTo>
                    <a:pt x="61" y="10"/>
                    <a:pt x="50" y="4"/>
                    <a:pt x="40" y="9"/>
                  </a:cubicBezTo>
                  <a:cubicBezTo>
                    <a:pt x="12" y="21"/>
                    <a:pt x="0" y="50"/>
                    <a:pt x="6" y="79"/>
                  </a:cubicBezTo>
                  <a:cubicBezTo>
                    <a:pt x="6" y="79"/>
                    <a:pt x="7" y="79"/>
                    <a:pt x="7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4 SFU Garamond Bold" panose="00000700000000000000" pitchFamily="2" charset="0"/>
                <a:ea typeface="等线" panose="02010600030101010101" pitchFamily="2" charset="-122"/>
              </a:endParaRPr>
            </a:p>
          </p:txBody>
        </p:sp>
        <p:sp>
          <p:nvSpPr>
            <p:cNvPr id="2072" name="Oval 109"/>
            <p:cNvSpPr>
              <a:spLocks noChangeArrowheads="1"/>
            </p:cNvSpPr>
            <p:nvPr/>
          </p:nvSpPr>
          <p:spPr bwMode="auto">
            <a:xfrm>
              <a:off x="684213" y="922338"/>
              <a:ext cx="149225" cy="1508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4 SFU Garamond Bold" panose="00000700000000000000" pitchFamily="2" charset="0"/>
                <a:ea typeface="等线" panose="02010600030101010101" pitchFamily="2" charset="-122"/>
              </a:endParaRPr>
            </a:p>
          </p:txBody>
        </p:sp>
        <p:sp>
          <p:nvSpPr>
            <p:cNvPr id="2073" name="Oval 110"/>
            <p:cNvSpPr>
              <a:spLocks noChangeArrowheads="1"/>
            </p:cNvSpPr>
            <p:nvPr/>
          </p:nvSpPr>
          <p:spPr bwMode="auto">
            <a:xfrm>
              <a:off x="708025" y="963613"/>
              <a:ext cx="142875" cy="142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4 SFU Garamond Bold" panose="00000700000000000000" pitchFamily="2" charset="0"/>
                <a:ea typeface="等线" panose="02010600030101010101" pitchFamily="2" charset="-122"/>
              </a:endParaRPr>
            </a:p>
          </p:txBody>
        </p:sp>
        <p:sp>
          <p:nvSpPr>
            <p:cNvPr id="2074" name="Freeform 111"/>
            <p:cNvSpPr>
              <a:spLocks/>
            </p:cNvSpPr>
            <p:nvPr/>
          </p:nvSpPr>
          <p:spPr bwMode="auto">
            <a:xfrm>
              <a:off x="674688" y="896938"/>
              <a:ext cx="168275" cy="201613"/>
            </a:xfrm>
            <a:custGeom>
              <a:avLst/>
              <a:gdLst>
                <a:gd name="T0" fmla="*/ 18 w 20"/>
                <a:gd name="T1" fmla="*/ 12 h 24"/>
                <a:gd name="T2" fmla="*/ 9 w 20"/>
                <a:gd name="T3" fmla="*/ 21 h 24"/>
                <a:gd name="T4" fmla="*/ 2 w 20"/>
                <a:gd name="T5" fmla="*/ 12 h 24"/>
                <a:gd name="T6" fmla="*/ 12 w 20"/>
                <a:gd name="T7" fmla="*/ 4 h 24"/>
                <a:gd name="T8" fmla="*/ 18 w 20"/>
                <a:gd name="T9" fmla="*/ 12 h 24"/>
                <a:gd name="T10" fmla="*/ 20 w 20"/>
                <a:gd name="T11" fmla="*/ 12 h 24"/>
                <a:gd name="T12" fmla="*/ 1 w 20"/>
                <a:gd name="T13" fmla="*/ 12 h 24"/>
                <a:gd name="T14" fmla="*/ 20 w 20"/>
                <a:gd name="T15" fmla="*/ 12 h 24"/>
                <a:gd name="T16" fmla="*/ 18 w 20"/>
                <a:gd name="T17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24">
                  <a:moveTo>
                    <a:pt x="18" y="12"/>
                  </a:moveTo>
                  <a:cubicBezTo>
                    <a:pt x="18" y="17"/>
                    <a:pt x="14" y="22"/>
                    <a:pt x="9" y="21"/>
                  </a:cubicBezTo>
                  <a:cubicBezTo>
                    <a:pt x="5" y="20"/>
                    <a:pt x="2" y="16"/>
                    <a:pt x="2" y="12"/>
                  </a:cubicBezTo>
                  <a:cubicBezTo>
                    <a:pt x="2" y="7"/>
                    <a:pt x="7" y="3"/>
                    <a:pt x="12" y="4"/>
                  </a:cubicBezTo>
                  <a:cubicBezTo>
                    <a:pt x="16" y="5"/>
                    <a:pt x="18" y="8"/>
                    <a:pt x="18" y="12"/>
                  </a:cubicBezTo>
                  <a:cubicBezTo>
                    <a:pt x="18" y="12"/>
                    <a:pt x="20" y="12"/>
                    <a:pt x="20" y="12"/>
                  </a:cubicBezTo>
                  <a:cubicBezTo>
                    <a:pt x="19" y="0"/>
                    <a:pt x="1" y="1"/>
                    <a:pt x="1" y="12"/>
                  </a:cubicBezTo>
                  <a:cubicBezTo>
                    <a:pt x="0" y="24"/>
                    <a:pt x="19" y="23"/>
                    <a:pt x="20" y="12"/>
                  </a:cubicBezTo>
                  <a:cubicBezTo>
                    <a:pt x="20" y="12"/>
                    <a:pt x="18" y="12"/>
                    <a:pt x="18" y="1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4 SFU Garamond Bold" panose="00000700000000000000" pitchFamily="2" charset="0"/>
                <a:ea typeface="等线" panose="02010600030101010101" pitchFamily="2" charset="-122"/>
              </a:endParaRPr>
            </a:p>
          </p:txBody>
        </p:sp>
        <p:sp>
          <p:nvSpPr>
            <p:cNvPr id="2075" name="Oval 112"/>
            <p:cNvSpPr>
              <a:spLocks noChangeArrowheads="1"/>
            </p:cNvSpPr>
            <p:nvPr/>
          </p:nvSpPr>
          <p:spPr bwMode="auto">
            <a:xfrm>
              <a:off x="1201738" y="2430463"/>
              <a:ext cx="1008063" cy="10144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4 SFU Garamond Bold" panose="00000700000000000000" pitchFamily="2" charset="0"/>
                <a:ea typeface="等线" panose="02010600030101010101" pitchFamily="2" charset="-122"/>
              </a:endParaRPr>
            </a:p>
          </p:txBody>
        </p:sp>
        <p:sp>
          <p:nvSpPr>
            <p:cNvPr id="2076" name="Oval 113"/>
            <p:cNvSpPr>
              <a:spLocks noChangeArrowheads="1"/>
            </p:cNvSpPr>
            <p:nvPr/>
          </p:nvSpPr>
          <p:spPr bwMode="auto">
            <a:xfrm>
              <a:off x="1258888" y="2489200"/>
              <a:ext cx="1001713" cy="1006475"/>
            </a:xfrm>
            <a:prstGeom prst="ellipse">
              <a:avLst/>
            </a:prstGeom>
            <a:solidFill>
              <a:srgbClr val="A8C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4 SFU Garamond Bold" panose="00000700000000000000" pitchFamily="2" charset="0"/>
                <a:ea typeface="等线" panose="02010600030101010101" pitchFamily="2" charset="-122"/>
              </a:endParaRPr>
            </a:p>
          </p:txBody>
        </p:sp>
        <p:sp>
          <p:nvSpPr>
            <p:cNvPr id="2077" name="Freeform 114"/>
            <p:cNvSpPr>
              <a:spLocks/>
            </p:cNvSpPr>
            <p:nvPr/>
          </p:nvSpPr>
          <p:spPr bwMode="auto">
            <a:xfrm>
              <a:off x="1184275" y="2271713"/>
              <a:ext cx="1025525" cy="1223963"/>
            </a:xfrm>
            <a:custGeom>
              <a:avLst/>
              <a:gdLst>
                <a:gd name="T0" fmla="*/ 122 w 123"/>
                <a:gd name="T1" fmla="*/ 79 h 146"/>
                <a:gd name="T2" fmla="*/ 52 w 123"/>
                <a:gd name="T3" fmla="*/ 138 h 146"/>
                <a:gd name="T4" fmla="*/ 3 w 123"/>
                <a:gd name="T5" fmla="*/ 79 h 146"/>
                <a:gd name="T6" fmla="*/ 73 w 123"/>
                <a:gd name="T7" fmla="*/ 20 h 146"/>
                <a:gd name="T8" fmla="*/ 122 w 123"/>
                <a:gd name="T9" fmla="*/ 79 h 146"/>
                <a:gd name="T10" fmla="*/ 123 w 123"/>
                <a:gd name="T11" fmla="*/ 79 h 146"/>
                <a:gd name="T12" fmla="*/ 2 w 123"/>
                <a:gd name="T13" fmla="*/ 79 h 146"/>
                <a:gd name="T14" fmla="*/ 73 w 123"/>
                <a:gd name="T15" fmla="*/ 139 h 146"/>
                <a:gd name="T16" fmla="*/ 123 w 123"/>
                <a:gd name="T17" fmla="*/ 79 h 146"/>
                <a:gd name="T18" fmla="*/ 122 w 123"/>
                <a:gd name="T19" fmla="*/ 79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46">
                  <a:moveTo>
                    <a:pt x="122" y="79"/>
                  </a:moveTo>
                  <a:cubicBezTo>
                    <a:pt x="120" y="116"/>
                    <a:pt x="91" y="144"/>
                    <a:pt x="52" y="138"/>
                  </a:cubicBezTo>
                  <a:cubicBezTo>
                    <a:pt x="23" y="134"/>
                    <a:pt x="4" y="107"/>
                    <a:pt x="3" y="79"/>
                  </a:cubicBezTo>
                  <a:cubicBezTo>
                    <a:pt x="1" y="42"/>
                    <a:pt x="37" y="15"/>
                    <a:pt x="73" y="20"/>
                  </a:cubicBezTo>
                  <a:cubicBezTo>
                    <a:pt x="102" y="24"/>
                    <a:pt x="121" y="52"/>
                    <a:pt x="122" y="79"/>
                  </a:cubicBezTo>
                  <a:cubicBezTo>
                    <a:pt x="122" y="79"/>
                    <a:pt x="123" y="79"/>
                    <a:pt x="123" y="79"/>
                  </a:cubicBezTo>
                  <a:cubicBezTo>
                    <a:pt x="120" y="0"/>
                    <a:pt x="5" y="1"/>
                    <a:pt x="2" y="79"/>
                  </a:cubicBezTo>
                  <a:cubicBezTo>
                    <a:pt x="0" y="116"/>
                    <a:pt x="38" y="146"/>
                    <a:pt x="73" y="139"/>
                  </a:cubicBezTo>
                  <a:cubicBezTo>
                    <a:pt x="102" y="132"/>
                    <a:pt x="122" y="109"/>
                    <a:pt x="123" y="79"/>
                  </a:cubicBezTo>
                  <a:cubicBezTo>
                    <a:pt x="123" y="79"/>
                    <a:pt x="122" y="79"/>
                    <a:pt x="122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4 SFU Garamond Bold" panose="00000700000000000000" pitchFamily="2" charset="0"/>
                <a:ea typeface="等线" panose="02010600030101010101" pitchFamily="2" charset="-122"/>
              </a:endParaRPr>
            </a:p>
          </p:txBody>
        </p:sp>
        <p:sp>
          <p:nvSpPr>
            <p:cNvPr id="2078" name="Freeform 115"/>
            <p:cNvSpPr>
              <a:spLocks/>
            </p:cNvSpPr>
            <p:nvPr/>
          </p:nvSpPr>
          <p:spPr bwMode="auto">
            <a:xfrm>
              <a:off x="1292225" y="2565400"/>
              <a:ext cx="334963" cy="603250"/>
            </a:xfrm>
            <a:custGeom>
              <a:avLst/>
              <a:gdLst>
                <a:gd name="T0" fmla="*/ 1 w 40"/>
                <a:gd name="T1" fmla="*/ 57 h 72"/>
                <a:gd name="T2" fmla="*/ 0 w 40"/>
                <a:gd name="T3" fmla="*/ 42 h 72"/>
                <a:gd name="T4" fmla="*/ 11 w 40"/>
                <a:gd name="T5" fmla="*/ 16 h 72"/>
                <a:gd name="T6" fmla="*/ 25 w 40"/>
                <a:gd name="T7" fmla="*/ 5 h 72"/>
                <a:gd name="T8" fmla="*/ 38 w 40"/>
                <a:gd name="T9" fmla="*/ 5 h 72"/>
                <a:gd name="T10" fmla="*/ 33 w 40"/>
                <a:gd name="T11" fmla="*/ 14 h 72"/>
                <a:gd name="T12" fmla="*/ 26 w 40"/>
                <a:gd name="T13" fmla="*/ 20 h 72"/>
                <a:gd name="T14" fmla="*/ 14 w 40"/>
                <a:gd name="T15" fmla="*/ 38 h 72"/>
                <a:gd name="T16" fmla="*/ 15 w 40"/>
                <a:gd name="T17" fmla="*/ 57 h 72"/>
                <a:gd name="T18" fmla="*/ 15 w 40"/>
                <a:gd name="T19" fmla="*/ 71 h 72"/>
                <a:gd name="T20" fmla="*/ 5 w 40"/>
                <a:gd name="T21" fmla="*/ 65 h 72"/>
                <a:gd name="T22" fmla="*/ 1 w 40"/>
                <a:gd name="T23" fmla="*/ 5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" h="72">
                  <a:moveTo>
                    <a:pt x="1" y="57"/>
                  </a:moveTo>
                  <a:cubicBezTo>
                    <a:pt x="0" y="52"/>
                    <a:pt x="0" y="47"/>
                    <a:pt x="0" y="42"/>
                  </a:cubicBezTo>
                  <a:cubicBezTo>
                    <a:pt x="1" y="34"/>
                    <a:pt x="4" y="23"/>
                    <a:pt x="11" y="16"/>
                  </a:cubicBezTo>
                  <a:cubicBezTo>
                    <a:pt x="15" y="12"/>
                    <a:pt x="19" y="8"/>
                    <a:pt x="25" y="5"/>
                  </a:cubicBezTo>
                  <a:cubicBezTo>
                    <a:pt x="28" y="3"/>
                    <a:pt x="35" y="0"/>
                    <a:pt x="38" y="5"/>
                  </a:cubicBezTo>
                  <a:cubicBezTo>
                    <a:pt x="40" y="8"/>
                    <a:pt x="35" y="13"/>
                    <a:pt x="33" y="14"/>
                  </a:cubicBezTo>
                  <a:cubicBezTo>
                    <a:pt x="31" y="16"/>
                    <a:pt x="28" y="18"/>
                    <a:pt x="26" y="20"/>
                  </a:cubicBezTo>
                  <a:cubicBezTo>
                    <a:pt x="20" y="25"/>
                    <a:pt x="16" y="31"/>
                    <a:pt x="14" y="38"/>
                  </a:cubicBezTo>
                  <a:cubicBezTo>
                    <a:pt x="12" y="44"/>
                    <a:pt x="13" y="51"/>
                    <a:pt x="15" y="57"/>
                  </a:cubicBezTo>
                  <a:cubicBezTo>
                    <a:pt x="16" y="60"/>
                    <a:pt x="18" y="70"/>
                    <a:pt x="15" y="71"/>
                  </a:cubicBezTo>
                  <a:cubicBezTo>
                    <a:pt x="11" y="72"/>
                    <a:pt x="6" y="68"/>
                    <a:pt x="5" y="65"/>
                  </a:cubicBezTo>
                  <a:cubicBezTo>
                    <a:pt x="3" y="63"/>
                    <a:pt x="2" y="60"/>
                    <a:pt x="1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4 SFU Garamond Bold" panose="00000700000000000000" pitchFamily="2" charset="0"/>
                <a:ea typeface="等线" panose="02010600030101010101" pitchFamily="2" charset="-122"/>
              </a:endParaRPr>
            </a:p>
          </p:txBody>
        </p:sp>
        <p:sp>
          <p:nvSpPr>
            <p:cNvPr id="2079" name="Freeform 116"/>
            <p:cNvSpPr>
              <a:spLocks/>
            </p:cNvSpPr>
            <p:nvPr/>
          </p:nvSpPr>
          <p:spPr bwMode="auto">
            <a:xfrm>
              <a:off x="1317625" y="2606675"/>
              <a:ext cx="342900" cy="603250"/>
            </a:xfrm>
            <a:custGeom>
              <a:avLst/>
              <a:gdLst>
                <a:gd name="T0" fmla="*/ 2 w 41"/>
                <a:gd name="T1" fmla="*/ 56 h 72"/>
                <a:gd name="T2" fmla="*/ 1 w 41"/>
                <a:gd name="T3" fmla="*/ 42 h 72"/>
                <a:gd name="T4" fmla="*/ 11 w 41"/>
                <a:gd name="T5" fmla="*/ 15 h 72"/>
                <a:gd name="T6" fmla="*/ 25 w 41"/>
                <a:gd name="T7" fmla="*/ 4 h 72"/>
                <a:gd name="T8" fmla="*/ 39 w 41"/>
                <a:gd name="T9" fmla="*/ 4 h 72"/>
                <a:gd name="T10" fmla="*/ 34 w 41"/>
                <a:gd name="T11" fmla="*/ 14 h 72"/>
                <a:gd name="T12" fmla="*/ 26 w 41"/>
                <a:gd name="T13" fmla="*/ 19 h 72"/>
                <a:gd name="T14" fmla="*/ 14 w 41"/>
                <a:gd name="T15" fmla="*/ 37 h 72"/>
                <a:gd name="T16" fmla="*/ 15 w 41"/>
                <a:gd name="T17" fmla="*/ 57 h 72"/>
                <a:gd name="T18" fmla="*/ 15 w 41"/>
                <a:gd name="T19" fmla="*/ 70 h 72"/>
                <a:gd name="T20" fmla="*/ 5 w 41"/>
                <a:gd name="T21" fmla="*/ 64 h 72"/>
                <a:gd name="T22" fmla="*/ 2 w 41"/>
                <a:gd name="T23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72">
                  <a:moveTo>
                    <a:pt x="2" y="56"/>
                  </a:moveTo>
                  <a:cubicBezTo>
                    <a:pt x="1" y="51"/>
                    <a:pt x="0" y="46"/>
                    <a:pt x="1" y="42"/>
                  </a:cubicBezTo>
                  <a:cubicBezTo>
                    <a:pt x="1" y="33"/>
                    <a:pt x="5" y="22"/>
                    <a:pt x="11" y="15"/>
                  </a:cubicBezTo>
                  <a:cubicBezTo>
                    <a:pt x="15" y="11"/>
                    <a:pt x="20" y="7"/>
                    <a:pt x="25" y="4"/>
                  </a:cubicBezTo>
                  <a:cubicBezTo>
                    <a:pt x="29" y="2"/>
                    <a:pt x="36" y="0"/>
                    <a:pt x="39" y="4"/>
                  </a:cubicBezTo>
                  <a:cubicBezTo>
                    <a:pt x="41" y="7"/>
                    <a:pt x="35" y="12"/>
                    <a:pt x="34" y="14"/>
                  </a:cubicBezTo>
                  <a:cubicBezTo>
                    <a:pt x="31" y="16"/>
                    <a:pt x="29" y="17"/>
                    <a:pt x="26" y="19"/>
                  </a:cubicBezTo>
                  <a:cubicBezTo>
                    <a:pt x="20" y="24"/>
                    <a:pt x="16" y="30"/>
                    <a:pt x="14" y="37"/>
                  </a:cubicBezTo>
                  <a:cubicBezTo>
                    <a:pt x="13" y="44"/>
                    <a:pt x="13" y="50"/>
                    <a:pt x="15" y="57"/>
                  </a:cubicBezTo>
                  <a:cubicBezTo>
                    <a:pt x="16" y="59"/>
                    <a:pt x="19" y="69"/>
                    <a:pt x="15" y="70"/>
                  </a:cubicBezTo>
                  <a:cubicBezTo>
                    <a:pt x="11" y="72"/>
                    <a:pt x="7" y="67"/>
                    <a:pt x="5" y="64"/>
                  </a:cubicBezTo>
                  <a:cubicBezTo>
                    <a:pt x="4" y="62"/>
                    <a:pt x="3" y="59"/>
                    <a:pt x="2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4 SFU Garamond Bold" panose="00000700000000000000" pitchFamily="2" charset="0"/>
                <a:ea typeface="等线" panose="02010600030101010101" pitchFamily="2" charset="-122"/>
              </a:endParaRPr>
            </a:p>
          </p:txBody>
        </p:sp>
        <p:sp>
          <p:nvSpPr>
            <p:cNvPr id="2080" name="Freeform 117"/>
            <p:cNvSpPr>
              <a:spLocks/>
            </p:cNvSpPr>
            <p:nvPr/>
          </p:nvSpPr>
          <p:spPr bwMode="auto">
            <a:xfrm>
              <a:off x="1258888" y="2540000"/>
              <a:ext cx="401638" cy="661988"/>
            </a:xfrm>
            <a:custGeom>
              <a:avLst/>
              <a:gdLst>
                <a:gd name="T0" fmla="*/ 6 w 48"/>
                <a:gd name="T1" fmla="*/ 60 h 79"/>
                <a:gd name="T2" fmla="*/ 11 w 48"/>
                <a:gd name="T3" fmla="*/ 25 h 79"/>
                <a:gd name="T4" fmla="*/ 42 w 48"/>
                <a:gd name="T5" fmla="*/ 8 h 79"/>
                <a:gd name="T6" fmla="*/ 29 w 48"/>
                <a:gd name="T7" fmla="*/ 23 h 79"/>
                <a:gd name="T8" fmla="*/ 17 w 48"/>
                <a:gd name="T9" fmla="*/ 56 h 79"/>
                <a:gd name="T10" fmla="*/ 20 w 48"/>
                <a:gd name="T11" fmla="*/ 69 h 79"/>
                <a:gd name="T12" fmla="*/ 11 w 48"/>
                <a:gd name="T13" fmla="*/ 70 h 79"/>
                <a:gd name="T14" fmla="*/ 6 w 48"/>
                <a:gd name="T15" fmla="*/ 60 h 79"/>
                <a:gd name="T16" fmla="*/ 5 w 48"/>
                <a:gd name="T17" fmla="*/ 60 h 79"/>
                <a:gd name="T18" fmla="*/ 20 w 48"/>
                <a:gd name="T19" fmla="*/ 73 h 79"/>
                <a:gd name="T20" fmla="*/ 18 w 48"/>
                <a:gd name="T21" fmla="*/ 51 h 79"/>
                <a:gd name="T22" fmla="*/ 39 w 48"/>
                <a:gd name="T23" fmla="*/ 16 h 79"/>
                <a:gd name="T24" fmla="*/ 31 w 48"/>
                <a:gd name="T25" fmla="*/ 7 h 79"/>
                <a:gd name="T26" fmla="*/ 5 w 48"/>
                <a:gd name="T27" fmla="*/ 60 h 79"/>
                <a:gd name="T28" fmla="*/ 6 w 48"/>
                <a:gd name="T29" fmla="*/ 6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" h="79">
                  <a:moveTo>
                    <a:pt x="6" y="60"/>
                  </a:moveTo>
                  <a:cubicBezTo>
                    <a:pt x="3" y="48"/>
                    <a:pt x="5" y="36"/>
                    <a:pt x="11" y="25"/>
                  </a:cubicBezTo>
                  <a:cubicBezTo>
                    <a:pt x="15" y="17"/>
                    <a:pt x="32" y="0"/>
                    <a:pt x="42" y="8"/>
                  </a:cubicBezTo>
                  <a:cubicBezTo>
                    <a:pt x="46" y="12"/>
                    <a:pt x="31" y="22"/>
                    <a:pt x="29" y="23"/>
                  </a:cubicBezTo>
                  <a:cubicBezTo>
                    <a:pt x="19" y="31"/>
                    <a:pt x="16" y="43"/>
                    <a:pt x="17" y="56"/>
                  </a:cubicBezTo>
                  <a:cubicBezTo>
                    <a:pt x="18" y="60"/>
                    <a:pt x="19" y="65"/>
                    <a:pt x="20" y="69"/>
                  </a:cubicBezTo>
                  <a:cubicBezTo>
                    <a:pt x="21" y="75"/>
                    <a:pt x="13" y="73"/>
                    <a:pt x="11" y="70"/>
                  </a:cubicBezTo>
                  <a:cubicBezTo>
                    <a:pt x="8" y="68"/>
                    <a:pt x="7" y="63"/>
                    <a:pt x="6" y="60"/>
                  </a:cubicBezTo>
                  <a:cubicBezTo>
                    <a:pt x="6" y="60"/>
                    <a:pt x="5" y="60"/>
                    <a:pt x="5" y="60"/>
                  </a:cubicBezTo>
                  <a:cubicBezTo>
                    <a:pt x="7" y="66"/>
                    <a:pt x="13" y="79"/>
                    <a:pt x="20" y="73"/>
                  </a:cubicBezTo>
                  <a:cubicBezTo>
                    <a:pt x="24" y="70"/>
                    <a:pt x="18" y="54"/>
                    <a:pt x="18" y="51"/>
                  </a:cubicBezTo>
                  <a:cubicBezTo>
                    <a:pt x="16" y="34"/>
                    <a:pt x="29" y="26"/>
                    <a:pt x="39" y="16"/>
                  </a:cubicBezTo>
                  <a:cubicBezTo>
                    <a:pt x="48" y="8"/>
                    <a:pt x="39" y="3"/>
                    <a:pt x="31" y="7"/>
                  </a:cubicBezTo>
                  <a:cubicBezTo>
                    <a:pt x="10" y="16"/>
                    <a:pt x="0" y="38"/>
                    <a:pt x="5" y="60"/>
                  </a:cubicBezTo>
                  <a:cubicBezTo>
                    <a:pt x="5" y="60"/>
                    <a:pt x="6" y="60"/>
                    <a:pt x="6" y="60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4 SFU Garamond Bold" panose="00000700000000000000" pitchFamily="2" charset="0"/>
                <a:ea typeface="等线" panose="02010600030101010101" pitchFamily="2" charset="-122"/>
              </a:endParaRPr>
            </a:p>
          </p:txBody>
        </p:sp>
        <p:sp>
          <p:nvSpPr>
            <p:cNvPr id="2084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4 SFU Garamond Bold" panose="00000700000000000000" pitchFamily="2" charset="0"/>
                <a:ea typeface="等线" panose="02010600030101010101" pitchFamily="2" charset="-122"/>
              </a:endParaRPr>
            </a:p>
          </p:txBody>
        </p:sp>
        <p:sp>
          <p:nvSpPr>
            <p:cNvPr id="2085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4 SFU Garamond Bold" panose="00000700000000000000" pitchFamily="2" charset="0"/>
                <a:ea typeface="等线" panose="02010600030101010101" pitchFamily="2" charset="-122"/>
              </a:endParaRPr>
            </a:p>
          </p:txBody>
        </p:sp>
        <p:sp>
          <p:nvSpPr>
            <p:cNvPr id="2086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4 SFU Garamond Bold" panose="00000700000000000000" pitchFamily="2" charset="0"/>
                <a:ea typeface="等线" panose="02010600030101010101" pitchFamily="2" charset="-122"/>
              </a:endParaRPr>
            </a:p>
          </p:txBody>
        </p:sp>
        <p:sp>
          <p:nvSpPr>
            <p:cNvPr id="2087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4 SFU Garamond Bold" panose="00000700000000000000" pitchFamily="2" charset="0"/>
                <a:ea typeface="等线" panose="02010600030101010101" pitchFamily="2" charset="-122"/>
              </a:endParaRPr>
            </a:p>
          </p:txBody>
        </p:sp>
        <p:sp>
          <p:nvSpPr>
            <p:cNvPr id="2112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4 SFU Garamond Bold" panose="00000700000000000000" pitchFamily="2" charset="0"/>
                <a:ea typeface="等线" panose="02010600030101010101" pitchFamily="2" charset="-122"/>
              </a:endParaRPr>
            </a:p>
          </p:txBody>
        </p:sp>
        <p:sp>
          <p:nvSpPr>
            <p:cNvPr id="2113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4 SFU Garamond Bold" panose="00000700000000000000" pitchFamily="2" charset="0"/>
                <a:ea typeface="等线" panose="02010600030101010101" pitchFamily="2" charset="-122"/>
              </a:endParaRPr>
            </a:p>
          </p:txBody>
        </p:sp>
        <p:grpSp>
          <p:nvGrpSpPr>
            <p:cNvPr id="2118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54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4 SFU Garamond Bold" panose="00000700000000000000" pitchFamily="2" charset="0"/>
                  <a:ea typeface="等线" panose="02010600030101010101" pitchFamily="2" charset="-122"/>
                </a:endParaRPr>
              </a:p>
            </p:txBody>
          </p:sp>
          <p:sp>
            <p:nvSpPr>
              <p:cNvPr id="55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4 SFU Garamond Bold" panose="00000700000000000000" pitchFamily="2" charset="0"/>
                  <a:ea typeface="等线" panose="02010600030101010101" pitchFamily="2" charset="-122"/>
                </a:endParaRPr>
              </a:p>
            </p:txBody>
          </p:sp>
          <p:sp>
            <p:nvSpPr>
              <p:cNvPr id="56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4 SFU Garamond Bold" panose="00000700000000000000" pitchFamily="2" charset="0"/>
                  <a:ea typeface="等线" panose="02010600030101010101" pitchFamily="2" charset="-122"/>
                </a:endParaRPr>
              </a:p>
            </p:txBody>
          </p:sp>
          <p:sp>
            <p:nvSpPr>
              <p:cNvPr id="57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4 SFU Garamond Bold" panose="00000700000000000000" pitchFamily="2" charset="0"/>
                  <a:ea typeface="等线" panose="02010600030101010101" pitchFamily="2" charset="-122"/>
                </a:endParaRPr>
              </a:p>
            </p:txBody>
          </p:sp>
          <p:sp>
            <p:nvSpPr>
              <p:cNvPr id="58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4 SFU Garamond Bold" panose="00000700000000000000" pitchFamily="2" charset="0"/>
                  <a:ea typeface="等线" panose="02010600030101010101" pitchFamily="2" charset="-122"/>
                </a:endParaRPr>
              </a:p>
            </p:txBody>
          </p:sp>
          <p:sp>
            <p:nvSpPr>
              <p:cNvPr id="59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4 SFU Garamond Bold" panose="00000700000000000000" pitchFamily="2" charset="0"/>
                  <a:ea typeface="等线" panose="02010600030101010101" pitchFamily="2" charset="-122"/>
                </a:endParaRPr>
              </a:p>
            </p:txBody>
          </p:sp>
          <p:sp>
            <p:nvSpPr>
              <p:cNvPr id="60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4 SFU Garamond Bold" panose="00000700000000000000" pitchFamily="2" charset="0"/>
                  <a:ea typeface="等线" panose="02010600030101010101" pitchFamily="2" charset="-122"/>
                </a:endParaRPr>
              </a:p>
            </p:txBody>
          </p:sp>
          <p:sp>
            <p:nvSpPr>
              <p:cNvPr id="61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4 SFU Garamond Bold" panose="00000700000000000000" pitchFamily="2" charset="0"/>
                  <a:ea typeface="等线" panose="02010600030101010101" pitchFamily="2" charset="-122"/>
                </a:endParaRPr>
              </a:p>
            </p:txBody>
          </p:sp>
          <p:sp>
            <p:nvSpPr>
              <p:cNvPr id="62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4 SFU Garamond Bold" panose="00000700000000000000" pitchFamily="2" charset="0"/>
                  <a:ea typeface="等线" panose="02010600030101010101" pitchFamily="2" charset="-122"/>
                </a:endParaRPr>
              </a:p>
            </p:txBody>
          </p:sp>
          <p:sp>
            <p:nvSpPr>
              <p:cNvPr id="63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4 SFU Garamond Bold" panose="00000700000000000000" pitchFamily="2" charset="0"/>
                  <a:ea typeface="等线" panose="02010600030101010101" pitchFamily="2" charset="-122"/>
                </a:endParaRPr>
              </a:p>
            </p:txBody>
          </p:sp>
          <p:sp>
            <p:nvSpPr>
              <p:cNvPr id="2048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4 SFU Garamond Bold" panose="00000700000000000000" pitchFamily="2" charset="0"/>
                  <a:ea typeface="等线" panose="02010600030101010101" pitchFamily="2" charset="-122"/>
                </a:endParaRPr>
              </a:p>
            </p:txBody>
          </p:sp>
          <p:sp>
            <p:nvSpPr>
              <p:cNvPr id="2049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4 SFU Garamond Bold" panose="00000700000000000000" pitchFamily="2" charset="0"/>
                  <a:ea typeface="等线" panose="02010600030101010101" pitchFamily="2" charset="-122"/>
                </a:endParaRPr>
              </a:p>
            </p:txBody>
          </p:sp>
          <p:sp>
            <p:nvSpPr>
              <p:cNvPr id="2050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4 SFU Garamond Bold" panose="00000700000000000000" pitchFamily="2" charset="0"/>
                  <a:ea typeface="等线" panose="02010600030101010101" pitchFamily="2" charset="-122"/>
                </a:endParaRPr>
              </a:p>
            </p:txBody>
          </p:sp>
          <p:sp>
            <p:nvSpPr>
              <p:cNvPr id="2051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4 SFU Garamond Bold" panose="00000700000000000000" pitchFamily="2" charset="0"/>
                  <a:ea typeface="等线" panose="02010600030101010101" pitchFamily="2" charset="-122"/>
                </a:endParaRPr>
              </a:p>
            </p:txBody>
          </p:sp>
          <p:sp>
            <p:nvSpPr>
              <p:cNvPr id="2052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4 SFU Garamond Bold" panose="00000700000000000000" pitchFamily="2" charset="0"/>
                  <a:ea typeface="等线" panose="02010600030101010101" pitchFamily="2" charset="-122"/>
                </a:endParaRPr>
              </a:p>
            </p:txBody>
          </p:sp>
          <p:sp>
            <p:nvSpPr>
              <p:cNvPr id="2053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4 SFU Garamond Bold" panose="00000700000000000000" pitchFamily="2" charset="0"/>
                  <a:ea typeface="等线" panose="02010600030101010101" pitchFamily="2" charset="-122"/>
                </a:endParaRPr>
              </a:p>
            </p:txBody>
          </p:sp>
          <p:sp>
            <p:nvSpPr>
              <p:cNvPr id="2054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4 SFU Garamond Bold" panose="00000700000000000000" pitchFamily="2" charset="0"/>
                  <a:ea typeface="等线" panose="02010600030101010101" pitchFamily="2" charset="-122"/>
                </a:endParaRPr>
              </a:p>
            </p:txBody>
          </p:sp>
          <p:sp>
            <p:nvSpPr>
              <p:cNvPr id="2055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4 SFU Garamond Bold" panose="00000700000000000000" pitchFamily="2" charset="0"/>
                  <a:ea typeface="等线" panose="02010600030101010101" pitchFamily="2" charset="-122"/>
                </a:endParaRPr>
              </a:p>
            </p:txBody>
          </p:sp>
          <p:sp>
            <p:nvSpPr>
              <p:cNvPr id="2056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4 SFU Garamond Bold" panose="00000700000000000000" pitchFamily="2" charset="0"/>
                  <a:ea typeface="等线" panose="02010600030101010101" pitchFamily="2" charset="-122"/>
                </a:endParaRPr>
              </a:p>
            </p:txBody>
          </p:sp>
          <p:sp>
            <p:nvSpPr>
              <p:cNvPr id="2057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4 SFU Garamond Bold" panose="00000700000000000000" pitchFamily="2" charset="0"/>
                  <a:ea typeface="等线" panose="02010600030101010101" pitchFamily="2" charset="-122"/>
                </a:endParaRPr>
              </a:p>
            </p:txBody>
          </p:sp>
          <p:sp>
            <p:nvSpPr>
              <p:cNvPr id="2058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4 SFU Garamond Bold" panose="00000700000000000000" pitchFamily="2" charset="0"/>
                  <a:ea typeface="等线" panose="02010600030101010101" pitchFamily="2" charset="-122"/>
                </a:endParaRPr>
              </a:p>
            </p:txBody>
          </p:sp>
          <p:sp>
            <p:nvSpPr>
              <p:cNvPr id="2059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4 SFU Garamond Bold" panose="00000700000000000000" pitchFamily="2" charset="0"/>
                  <a:ea typeface="等线" panose="02010600030101010101" pitchFamily="2" charset="-122"/>
                </a:endParaRPr>
              </a:p>
            </p:txBody>
          </p:sp>
          <p:sp>
            <p:nvSpPr>
              <p:cNvPr id="2060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4 SFU Garamond Bold" panose="00000700000000000000" pitchFamily="2" charset="0"/>
                  <a:ea typeface="等线" panose="02010600030101010101" pitchFamily="2" charset="-122"/>
                </a:endParaRPr>
              </a:p>
            </p:txBody>
          </p:sp>
          <p:sp>
            <p:nvSpPr>
              <p:cNvPr id="2061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4 SFU Garamond Bold" panose="00000700000000000000" pitchFamily="2" charset="0"/>
                  <a:ea typeface="等线" panose="02010600030101010101" pitchFamily="2" charset="-122"/>
                </a:endParaRPr>
              </a:p>
            </p:txBody>
          </p:sp>
          <p:sp>
            <p:nvSpPr>
              <p:cNvPr id="2062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4 SFU Garamond Bold" panose="00000700000000000000" pitchFamily="2" charset="0"/>
                  <a:ea typeface="等线" panose="02010600030101010101" pitchFamily="2" charset="-122"/>
                </a:endParaRPr>
              </a:p>
            </p:txBody>
          </p:sp>
          <p:sp>
            <p:nvSpPr>
              <p:cNvPr id="2063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4 SFU Garamond Bold" panose="00000700000000000000" pitchFamily="2" charset="0"/>
                  <a:ea typeface="等线" panose="02010600030101010101" pitchFamily="2" charset="-122"/>
                </a:endParaRPr>
              </a:p>
            </p:txBody>
          </p:sp>
          <p:sp>
            <p:nvSpPr>
              <p:cNvPr id="2064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4 SFU Garamond Bold" panose="00000700000000000000" pitchFamily="2" charset="0"/>
                  <a:ea typeface="等线" panose="02010600030101010101" pitchFamily="2" charset="-122"/>
                </a:endParaRPr>
              </a:p>
            </p:txBody>
          </p:sp>
          <p:sp>
            <p:nvSpPr>
              <p:cNvPr id="2114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4 SFU Garamond Bold" panose="00000700000000000000" pitchFamily="2" charset="0"/>
                  <a:ea typeface="等线" panose="02010600030101010101" pitchFamily="2" charset="-122"/>
                </a:endParaRPr>
              </a:p>
            </p:txBody>
          </p:sp>
          <p:sp>
            <p:nvSpPr>
              <p:cNvPr id="2115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4 SFU Garamond Bold" panose="00000700000000000000" pitchFamily="2" charset="0"/>
                  <a:ea typeface="等线" panose="02010600030101010101" pitchFamily="2" charset="-122"/>
                </a:endParaRPr>
              </a:p>
            </p:txBody>
          </p:sp>
          <p:sp>
            <p:nvSpPr>
              <p:cNvPr id="2116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4 SFU Garamond Bold" panose="00000700000000000000" pitchFamily="2" charset="0"/>
                  <a:ea typeface="等线" panose="02010600030101010101" pitchFamily="2" charset="-122"/>
                </a:endParaRPr>
              </a:p>
            </p:txBody>
          </p:sp>
        </p:grpSp>
        <p:pic>
          <p:nvPicPr>
            <p:cNvPr id="2122" name="图片 2121"/>
            <p:cNvPicPr>
              <a:picLocks noChangeAspect="1"/>
            </p:cNvPicPr>
            <p:nvPr/>
          </p:nvPicPr>
          <p:blipFill rotWithShape="1">
            <a:blip r:embed="rId4"/>
            <a:srcRect t="16435"/>
            <a:stretch/>
          </p:blipFill>
          <p:spPr>
            <a:xfrm>
              <a:off x="1790236" y="3705727"/>
              <a:ext cx="10101948" cy="2605678"/>
            </a:xfrm>
            <a:prstGeom prst="rect">
              <a:avLst/>
            </a:prstGeom>
          </p:spPr>
        </p:pic>
      </p:grpSp>
      <p:pic>
        <p:nvPicPr>
          <p:cNvPr id="2125" name="图片 21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0" y="4502094"/>
            <a:ext cx="3106737" cy="2071158"/>
          </a:xfrm>
          <a:prstGeom prst="rect">
            <a:avLst/>
          </a:prstGeom>
        </p:spPr>
      </p:pic>
      <p:sp>
        <p:nvSpPr>
          <p:cNvPr id="65" name="任意多边形 64"/>
          <p:cNvSpPr/>
          <p:nvPr/>
        </p:nvSpPr>
        <p:spPr>
          <a:xfrm>
            <a:off x="4315275" y="191549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697DA9"/>
              </a:solidFill>
              <a:effectLst/>
              <a:uLnTx/>
              <a:uFillTx/>
              <a:latin typeface="#9Slide04 SFU Garamond Bold" panose="00000700000000000000" pitchFamily="2" charset="0"/>
              <a:ea typeface="等线" panose="02010600030101010101" pitchFamily="2" charset="-122"/>
            </a:endParaRPr>
          </a:p>
        </p:txBody>
      </p:sp>
      <p:sp>
        <p:nvSpPr>
          <p:cNvPr id="66" name="任意多边形 65"/>
          <p:cNvSpPr/>
          <p:nvPr/>
        </p:nvSpPr>
        <p:spPr>
          <a:xfrm flipH="1">
            <a:off x="7641889" y="191549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697DA9"/>
              </a:solidFill>
              <a:effectLst/>
              <a:uLnTx/>
              <a:uFillTx/>
              <a:latin typeface="#9Slide04 SFU Garamond Bold" panose="00000700000000000000" pitchFamily="2" charset="0"/>
              <a:ea typeface="等线" panose="02010600030101010101" pitchFamily="2" charset="-122"/>
            </a:endParaRPr>
          </a:p>
        </p:txBody>
      </p:sp>
      <p:sp>
        <p:nvSpPr>
          <p:cNvPr id="64" name="Text Box 5">
            <a:extLst>
              <a:ext uri="{FF2B5EF4-FFF2-40B4-BE49-F238E27FC236}">
                <a16:creationId xmlns:a16="http://schemas.microsoft.com/office/drawing/2014/main" id="{5BDB6FE8-E1B9-4D64-BC45-F27D703837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6519" y="1412805"/>
            <a:ext cx="8699404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8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800" b="1" dirty="0">
                <a:solidFill>
                  <a:srgbClr val="FF0000"/>
                </a:solidFill>
                <a:latin typeface="#9Slide04 SFU Garamond Bold" panose="00000700000000000000" pitchFamily="2" charset="0"/>
              </a:rPr>
              <a:t>- </a:t>
            </a:r>
            <a:r>
              <a:rPr lang="en-US" altLang="en-US" sz="4800" b="1" dirty="0" err="1">
                <a:solidFill>
                  <a:srgbClr val="FF0000"/>
                </a:solidFill>
                <a:latin typeface="#9Slide04 SFU Garamond Bold" panose="00000700000000000000" pitchFamily="2" charset="0"/>
              </a:rPr>
              <a:t>Sự</a:t>
            </a:r>
            <a:r>
              <a:rPr lang="en-US" altLang="en-US" sz="4800" b="1" dirty="0">
                <a:solidFill>
                  <a:srgbClr val="FF0000"/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latin typeface="#9Slide04 SFU Garamond Bold" panose="00000700000000000000" pitchFamily="2" charset="0"/>
              </a:rPr>
              <a:t>thành</a:t>
            </a:r>
            <a:r>
              <a:rPr lang="en-US" altLang="en-US" sz="4800" b="1" dirty="0">
                <a:solidFill>
                  <a:srgbClr val="FF0000"/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latin typeface="#9Slide04 SFU Garamond Bold" panose="00000700000000000000" pitchFamily="2" charset="0"/>
              </a:rPr>
              <a:t>đạt</a:t>
            </a:r>
            <a:endParaRPr lang="en-US" altLang="en-US" sz="4800" b="1" dirty="0">
              <a:solidFill>
                <a:srgbClr val="FF0000"/>
              </a:solidFill>
              <a:latin typeface="#9Slide04 SFU Garamond Bold" panose="00000700000000000000" pitchFamily="2" charset="0"/>
            </a:endParaRPr>
          </a:p>
          <a:p>
            <a:pPr>
              <a:spcBef>
                <a:spcPct val="50000"/>
              </a:spcBef>
            </a:pPr>
            <a:r>
              <a:rPr lang="en-US" altLang="en-US" sz="48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Ông</a:t>
            </a:r>
            <a:r>
              <a:rPr lang="en-US" altLang="en-US" sz="48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8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đã</a:t>
            </a:r>
            <a:r>
              <a:rPr lang="en-US" altLang="en-US" sz="48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8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đuổi</a:t>
            </a:r>
            <a:r>
              <a:rPr lang="en-US" altLang="en-US" sz="48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8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kịp</a:t>
            </a:r>
            <a:r>
              <a:rPr lang="en-US" altLang="en-US" sz="48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8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các</a:t>
            </a:r>
            <a:r>
              <a:rPr lang="en-US" altLang="en-US" sz="48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8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bạn</a:t>
            </a:r>
            <a:r>
              <a:rPr lang="en-US" altLang="en-US" sz="48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8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và</a:t>
            </a:r>
            <a:r>
              <a:rPr lang="en-US" altLang="en-US" sz="48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8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trở</a:t>
            </a:r>
            <a:r>
              <a:rPr lang="en-US" altLang="en-US" sz="48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8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thành</a:t>
            </a:r>
            <a:r>
              <a:rPr lang="en-US" altLang="en-US" sz="48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8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sinh</a:t>
            </a:r>
            <a:r>
              <a:rPr lang="en-US" altLang="en-US" sz="48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8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viên</a:t>
            </a:r>
            <a:r>
              <a:rPr lang="en-US" altLang="en-US" sz="48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8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Trường</a:t>
            </a:r>
            <a:r>
              <a:rPr lang="en-US" altLang="en-US" sz="48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8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Đại</a:t>
            </a:r>
            <a:r>
              <a:rPr lang="en-US" altLang="en-US" sz="48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8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học</a:t>
            </a:r>
            <a:r>
              <a:rPr lang="en-US" altLang="en-US" sz="48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8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Tổng</a:t>
            </a:r>
            <a:r>
              <a:rPr lang="en-US" altLang="en-US" sz="48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8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hợp</a:t>
            </a:r>
            <a:r>
              <a:rPr lang="en-US" altLang="en-US" sz="48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8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và</a:t>
            </a:r>
            <a:r>
              <a:rPr lang="en-US" altLang="en-US" sz="48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8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là</a:t>
            </a:r>
            <a:r>
              <a:rPr lang="en-US" altLang="en-US" sz="48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8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Nhà</a:t>
            </a:r>
            <a:r>
              <a:rPr lang="en-US" altLang="en-US" sz="48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8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giáo</a:t>
            </a:r>
            <a:r>
              <a:rPr lang="en-US" altLang="en-US" sz="48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8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Ưu</a:t>
            </a:r>
            <a:r>
              <a:rPr lang="en-US" altLang="en-US" sz="48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 </a:t>
            </a:r>
            <a:r>
              <a:rPr lang="en-US" altLang="en-US" sz="4800" b="1" dirty="0" err="1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tú</a:t>
            </a:r>
            <a:r>
              <a:rPr lang="en-US" altLang="en-US" sz="4800" b="1" dirty="0">
                <a:solidFill>
                  <a:schemeClr val="accent1">
                    <a:lumMod val="50000"/>
                  </a:schemeClr>
                </a:solidFill>
                <a:latin typeface="#9Slide04 SFU Garamond Bold" panose="000007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56094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5" name="图片 21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0" y="4502094"/>
            <a:ext cx="3106737" cy="2071158"/>
          </a:xfrm>
          <a:prstGeom prst="rect">
            <a:avLst/>
          </a:prstGeom>
        </p:spPr>
      </p:pic>
      <p:sp>
        <p:nvSpPr>
          <p:cNvPr id="65" name="任意多边形 64"/>
          <p:cNvSpPr/>
          <p:nvPr/>
        </p:nvSpPr>
        <p:spPr>
          <a:xfrm>
            <a:off x="4315275" y="191549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97DA9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66" name="任意多边形 65"/>
          <p:cNvSpPr/>
          <p:nvPr/>
        </p:nvSpPr>
        <p:spPr>
          <a:xfrm flipH="1">
            <a:off x="7641889" y="191549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97DA9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83" name="Cloud Callout 19">
            <a:extLst>
              <a:ext uri="{FF2B5EF4-FFF2-40B4-BE49-F238E27FC236}">
                <a16:creationId xmlns:a16="http://schemas.microsoft.com/office/drawing/2014/main" id="{7BEC9438-ABDD-4FF9-A9F5-9941B6FF3C45}"/>
              </a:ext>
            </a:extLst>
          </p:cNvPr>
          <p:cNvSpPr/>
          <p:nvPr/>
        </p:nvSpPr>
        <p:spPr>
          <a:xfrm>
            <a:off x="-21199" y="1576945"/>
            <a:ext cx="4679950" cy="1852055"/>
          </a:xfrm>
          <a:prstGeom prst="cloudCallout">
            <a:avLst>
              <a:gd name="adj1" fmla="val -280"/>
              <a:gd name="adj2" fmla="val 86513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Đọc</a:t>
            </a:r>
            <a:r>
              <a:rPr kumimoji="0" lang="en-US" sz="4400" b="1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sz="4400" b="1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gợi</a:t>
            </a:r>
            <a:r>
              <a:rPr kumimoji="0" lang="en-US" sz="4400" b="1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ý 3</a:t>
            </a:r>
            <a:endParaRPr kumimoji="0" lang="en-US" sz="4400" b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07420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84" name="Text Box 137">
            <a:extLst>
              <a:ext uri="{FF2B5EF4-FFF2-40B4-BE49-F238E27FC236}">
                <a16:creationId xmlns:a16="http://schemas.microsoft.com/office/drawing/2014/main" id="{33092737-81CA-4B2A-8EBD-4BCE6457AB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4167" y="770043"/>
            <a:ext cx="7415283" cy="50167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 cmpd="thickThin">
            <a:solidFill>
              <a:srgbClr val="FF0000"/>
            </a:solidFill>
            <a:prstDash val="lgDashDot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3.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Xác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định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hình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thức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trao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đổi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: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+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Người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nói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chuyện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với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em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là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ai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(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bố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mẹ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hay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anh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chị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) ?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+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Em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xưng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hô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như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thế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nào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?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+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Em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chủ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động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nói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chuyện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với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người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thân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về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câu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chuyện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mới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đọc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hay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được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người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thân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gợi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chuyện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?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70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animBg="1"/>
      <p:bldP spid="8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0" r="5415"/>
          <a:stretch/>
        </p:blipFill>
        <p:spPr>
          <a:xfrm>
            <a:off x="12032" y="0"/>
            <a:ext cx="12200021" cy="6858000"/>
          </a:xfrm>
          <a:prstGeom prst="rect">
            <a:avLst/>
          </a:prstGeom>
        </p:spPr>
      </p:pic>
      <p:sp>
        <p:nvSpPr>
          <p:cNvPr id="4" name="PA_库_椭圆 3"/>
          <p:cNvSpPr/>
          <p:nvPr>
            <p:custDataLst>
              <p:tags r:id="rId1"/>
            </p:custDataLst>
          </p:nvPr>
        </p:nvSpPr>
        <p:spPr>
          <a:xfrm>
            <a:off x="7267073" y="1429058"/>
            <a:ext cx="4158916" cy="41589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PA_库_文本框 5"/>
          <p:cNvSpPr txBox="1"/>
          <p:nvPr>
            <p:custDataLst>
              <p:tags r:id="rId2"/>
            </p:custDataLst>
          </p:nvPr>
        </p:nvSpPr>
        <p:spPr>
          <a:xfrm>
            <a:off x="2351547" y="2426906"/>
            <a:ext cx="46532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>
                <a:solidFill>
                  <a:schemeClr val="accent6">
                    <a:lumMod val="50000"/>
                  </a:schemeClr>
                </a:solidFill>
                <a:latin typeface="UVN Ai Cap Nang" panose="020408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3.Xác </a:t>
            </a:r>
            <a:r>
              <a:rPr lang="en-US" altLang="zh-CN" sz="4800" b="1" dirty="0" err="1">
                <a:solidFill>
                  <a:schemeClr val="accent6">
                    <a:lumMod val="50000"/>
                  </a:schemeClr>
                </a:solidFill>
                <a:latin typeface="UVN Ai Cap Nang" panose="020408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định</a:t>
            </a:r>
            <a:r>
              <a:rPr lang="en-US" altLang="zh-CN" sz="4800" b="1" dirty="0">
                <a:solidFill>
                  <a:schemeClr val="accent6">
                    <a:lumMod val="50000"/>
                  </a:schemeClr>
                </a:solidFill>
                <a:latin typeface="UVN Ai Cap Nang" panose="020408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800" b="1" dirty="0" err="1">
                <a:solidFill>
                  <a:schemeClr val="accent6">
                    <a:lumMod val="50000"/>
                  </a:schemeClr>
                </a:solidFill>
                <a:latin typeface="UVN Ai Cap Nang" panose="020408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hình</a:t>
            </a:r>
            <a:r>
              <a:rPr lang="en-US" altLang="zh-CN" sz="4800" b="1" dirty="0">
                <a:solidFill>
                  <a:schemeClr val="accent6">
                    <a:lumMod val="50000"/>
                  </a:schemeClr>
                </a:solidFill>
                <a:latin typeface="UVN Ai Cap Nang" panose="020408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800" b="1" dirty="0" err="1">
                <a:solidFill>
                  <a:schemeClr val="accent6">
                    <a:lumMod val="50000"/>
                  </a:schemeClr>
                </a:solidFill>
                <a:latin typeface="UVN Ai Cap Nang" panose="020408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thức</a:t>
            </a:r>
            <a:r>
              <a:rPr lang="en-US" altLang="zh-CN" sz="4800" b="1" dirty="0">
                <a:solidFill>
                  <a:schemeClr val="accent6">
                    <a:lumMod val="50000"/>
                  </a:schemeClr>
                </a:solidFill>
                <a:latin typeface="UVN Ai Cap Nang" panose="020408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800" b="1" dirty="0" err="1">
                <a:solidFill>
                  <a:schemeClr val="accent6">
                    <a:lumMod val="50000"/>
                  </a:schemeClr>
                </a:solidFill>
                <a:latin typeface="UVN Ai Cap Nang" panose="020408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trao</a:t>
            </a:r>
            <a:r>
              <a:rPr lang="en-US" altLang="zh-CN" sz="4800" b="1" dirty="0">
                <a:solidFill>
                  <a:schemeClr val="accent6">
                    <a:lumMod val="50000"/>
                  </a:schemeClr>
                </a:solidFill>
                <a:latin typeface="UVN Ai Cap Nang" panose="020408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800" b="1" dirty="0" err="1">
                <a:solidFill>
                  <a:schemeClr val="accent6">
                    <a:lumMod val="50000"/>
                  </a:schemeClr>
                </a:solidFill>
                <a:latin typeface="UVN Ai Cap Nang" panose="020408030505060202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đổi</a:t>
            </a:r>
            <a:endParaRPr lang="zh-CN" altLang="en-US" sz="4800" dirty="0">
              <a:solidFill>
                <a:schemeClr val="accent6">
                  <a:lumMod val="50000"/>
                </a:schemeClr>
              </a:solidFill>
              <a:latin typeface="UVN Ai Cap Nang" panose="02040803050506020204" pitchFamily="18" charset="0"/>
              <a:ea typeface="方正静蕾简体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PA_库_任意多边形 7"/>
          <p:cNvSpPr/>
          <p:nvPr>
            <p:custDataLst>
              <p:tags r:id="rId3"/>
            </p:custDataLst>
          </p:nvPr>
        </p:nvSpPr>
        <p:spPr>
          <a:xfrm>
            <a:off x="2101215" y="3179848"/>
            <a:ext cx="5105400" cy="385831"/>
          </a:xfrm>
          <a:custGeom>
            <a:avLst/>
            <a:gdLst>
              <a:gd name="connsiteX0" fmla="*/ 0 w 3886200"/>
              <a:gd name="connsiteY0" fmla="*/ 169262 h 169262"/>
              <a:gd name="connsiteX1" fmla="*/ 1106905 w 3886200"/>
              <a:gd name="connsiteY1" fmla="*/ 133168 h 169262"/>
              <a:gd name="connsiteX2" fmla="*/ 2731168 w 3886200"/>
              <a:gd name="connsiteY2" fmla="*/ 145199 h 169262"/>
              <a:gd name="connsiteX3" fmla="*/ 3693695 w 3886200"/>
              <a:gd name="connsiteY3" fmla="*/ 820 h 169262"/>
              <a:gd name="connsiteX4" fmla="*/ 3886200 w 3886200"/>
              <a:gd name="connsiteY4" fmla="*/ 97073 h 169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6200" h="169262">
                <a:moveTo>
                  <a:pt x="0" y="169262"/>
                </a:moveTo>
                <a:cubicBezTo>
                  <a:pt x="325855" y="153220"/>
                  <a:pt x="1106905" y="133168"/>
                  <a:pt x="1106905" y="133168"/>
                </a:cubicBezTo>
                <a:cubicBezTo>
                  <a:pt x="1562100" y="129157"/>
                  <a:pt x="2300036" y="167257"/>
                  <a:pt x="2731168" y="145199"/>
                </a:cubicBezTo>
                <a:cubicBezTo>
                  <a:pt x="3162300" y="123141"/>
                  <a:pt x="3501190" y="8841"/>
                  <a:pt x="3693695" y="820"/>
                </a:cubicBezTo>
                <a:cubicBezTo>
                  <a:pt x="3886200" y="-7201"/>
                  <a:pt x="3886200" y="44936"/>
                  <a:pt x="3886200" y="97073"/>
                </a:cubicBezTo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Picture 6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39BD2C7D-B21A-4CF2-8B7E-B0F6FF0521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815" y="2589566"/>
            <a:ext cx="4876800" cy="295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027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5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16" dur="1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3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24" dur="1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utoUpdateAnimBg="0"/>
      <p:bldP spid="8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4" name="组合 2123"/>
          <p:cNvGrpSpPr/>
          <p:nvPr/>
        </p:nvGrpSpPr>
        <p:grpSpPr>
          <a:xfrm>
            <a:off x="-7938" y="-109538"/>
            <a:ext cx="11843979" cy="6377829"/>
            <a:chOff x="-7938" y="-109538"/>
            <a:chExt cx="11843979" cy="6377829"/>
          </a:xfrm>
        </p:grpSpPr>
        <p:pic>
          <p:nvPicPr>
            <p:cNvPr id="2123" name="图片 2122"/>
            <p:cNvPicPr>
              <a:picLocks noChangeAspect="1"/>
            </p:cNvPicPr>
            <p:nvPr/>
          </p:nvPicPr>
          <p:blipFill rotWithShape="1">
            <a:blip r:embed="rId4"/>
            <a:srcRect b="68945"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148" name="图片 147"/>
            <p:cNvPicPr>
              <a:picLocks noChangeAspect="1"/>
            </p:cNvPicPr>
            <p:nvPr/>
          </p:nvPicPr>
          <p:blipFill rotWithShape="1">
            <a:blip r:embed="rId4"/>
            <a:srcRect b="64968"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2066" name="Oval 103"/>
            <p:cNvSpPr>
              <a:spLocks noChangeArrowheads="1"/>
            </p:cNvSpPr>
            <p:nvPr/>
          </p:nvSpPr>
          <p:spPr bwMode="auto">
            <a:xfrm>
              <a:off x="7938" y="796925"/>
              <a:ext cx="1317625" cy="13239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7" name="Oval 104"/>
            <p:cNvSpPr>
              <a:spLocks noChangeArrowheads="1"/>
            </p:cNvSpPr>
            <p:nvPr/>
          </p:nvSpPr>
          <p:spPr bwMode="auto">
            <a:xfrm>
              <a:off x="82550" y="871538"/>
              <a:ext cx="1319213" cy="1316038"/>
            </a:xfrm>
            <a:prstGeom prst="ellipse">
              <a:avLst/>
            </a:prstGeom>
            <a:solidFill>
              <a:srgbClr val="CBE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8" name="Freeform 105"/>
            <p:cNvSpPr>
              <a:spLocks/>
            </p:cNvSpPr>
            <p:nvPr/>
          </p:nvSpPr>
          <p:spPr bwMode="auto">
            <a:xfrm>
              <a:off x="-7938" y="738188"/>
              <a:ext cx="1343025" cy="1441450"/>
            </a:xfrm>
            <a:custGeom>
              <a:avLst/>
              <a:gdLst>
                <a:gd name="T0" fmla="*/ 159 w 161"/>
                <a:gd name="T1" fmla="*/ 86 h 172"/>
                <a:gd name="T2" fmla="*/ 66 w 161"/>
                <a:gd name="T3" fmla="*/ 163 h 172"/>
                <a:gd name="T4" fmla="*/ 3 w 161"/>
                <a:gd name="T5" fmla="*/ 86 h 172"/>
                <a:gd name="T6" fmla="*/ 96 w 161"/>
                <a:gd name="T7" fmla="*/ 9 h 172"/>
                <a:gd name="T8" fmla="*/ 159 w 161"/>
                <a:gd name="T9" fmla="*/ 86 h 172"/>
                <a:gd name="T10" fmla="*/ 160 w 161"/>
                <a:gd name="T11" fmla="*/ 86 h 172"/>
                <a:gd name="T12" fmla="*/ 66 w 161"/>
                <a:gd name="T13" fmla="*/ 8 h 172"/>
                <a:gd name="T14" fmla="*/ 2 w 161"/>
                <a:gd name="T15" fmla="*/ 86 h 172"/>
                <a:gd name="T16" fmla="*/ 97 w 161"/>
                <a:gd name="T17" fmla="*/ 163 h 172"/>
                <a:gd name="T18" fmla="*/ 160 w 161"/>
                <a:gd name="T19" fmla="*/ 86 h 172"/>
                <a:gd name="T20" fmla="*/ 159 w 161"/>
                <a:gd name="T21" fmla="*/ 86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1" h="172">
                  <a:moveTo>
                    <a:pt x="159" y="86"/>
                  </a:moveTo>
                  <a:cubicBezTo>
                    <a:pt x="158" y="135"/>
                    <a:pt x="117" y="172"/>
                    <a:pt x="66" y="163"/>
                  </a:cubicBezTo>
                  <a:cubicBezTo>
                    <a:pt x="29" y="157"/>
                    <a:pt x="4" y="122"/>
                    <a:pt x="3" y="86"/>
                  </a:cubicBezTo>
                  <a:cubicBezTo>
                    <a:pt x="1" y="37"/>
                    <a:pt x="49" y="1"/>
                    <a:pt x="96" y="9"/>
                  </a:cubicBezTo>
                  <a:cubicBezTo>
                    <a:pt x="134" y="15"/>
                    <a:pt x="158" y="50"/>
                    <a:pt x="159" y="86"/>
                  </a:cubicBezTo>
                  <a:cubicBezTo>
                    <a:pt x="159" y="86"/>
                    <a:pt x="161" y="86"/>
                    <a:pt x="160" y="86"/>
                  </a:cubicBezTo>
                  <a:cubicBezTo>
                    <a:pt x="159" y="35"/>
                    <a:pt x="115" y="0"/>
                    <a:pt x="66" y="8"/>
                  </a:cubicBezTo>
                  <a:cubicBezTo>
                    <a:pt x="28" y="15"/>
                    <a:pt x="3" y="49"/>
                    <a:pt x="2" y="86"/>
                  </a:cubicBezTo>
                  <a:cubicBezTo>
                    <a:pt x="0" y="137"/>
                    <a:pt x="50" y="171"/>
                    <a:pt x="97" y="163"/>
                  </a:cubicBezTo>
                  <a:cubicBezTo>
                    <a:pt x="134" y="157"/>
                    <a:pt x="159" y="122"/>
                    <a:pt x="160" y="86"/>
                  </a:cubicBezTo>
                  <a:cubicBezTo>
                    <a:pt x="160" y="86"/>
                    <a:pt x="159" y="86"/>
                    <a:pt x="159" y="86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9" name="Freeform 106"/>
            <p:cNvSpPr>
              <a:spLocks/>
            </p:cNvSpPr>
            <p:nvPr/>
          </p:nvSpPr>
          <p:spPr bwMode="auto">
            <a:xfrm>
              <a:off x="125413" y="981075"/>
              <a:ext cx="441325" cy="787400"/>
            </a:xfrm>
            <a:custGeom>
              <a:avLst/>
              <a:gdLst>
                <a:gd name="T0" fmla="*/ 2 w 53"/>
                <a:gd name="T1" fmla="*/ 74 h 94"/>
                <a:gd name="T2" fmla="*/ 1 w 53"/>
                <a:gd name="T3" fmla="*/ 55 h 94"/>
                <a:gd name="T4" fmla="*/ 14 w 53"/>
                <a:gd name="T5" fmla="*/ 20 h 94"/>
                <a:gd name="T6" fmla="*/ 33 w 53"/>
                <a:gd name="T7" fmla="*/ 5 h 94"/>
                <a:gd name="T8" fmla="*/ 51 w 53"/>
                <a:gd name="T9" fmla="*/ 5 h 94"/>
                <a:gd name="T10" fmla="*/ 44 w 53"/>
                <a:gd name="T11" fmla="*/ 18 h 94"/>
                <a:gd name="T12" fmla="*/ 34 w 53"/>
                <a:gd name="T13" fmla="*/ 25 h 94"/>
                <a:gd name="T14" fmla="*/ 19 w 53"/>
                <a:gd name="T15" fmla="*/ 49 h 94"/>
                <a:gd name="T16" fmla="*/ 20 w 53"/>
                <a:gd name="T17" fmla="*/ 74 h 94"/>
                <a:gd name="T18" fmla="*/ 20 w 53"/>
                <a:gd name="T19" fmla="*/ 92 h 94"/>
                <a:gd name="T20" fmla="*/ 6 w 53"/>
                <a:gd name="T21" fmla="*/ 84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1" y="67"/>
                    <a:pt x="0" y="60"/>
                    <a:pt x="1" y="55"/>
                  </a:cubicBezTo>
                  <a:cubicBezTo>
                    <a:pt x="2" y="43"/>
                    <a:pt x="6" y="28"/>
                    <a:pt x="14" y="20"/>
                  </a:cubicBezTo>
                  <a:cubicBezTo>
                    <a:pt x="20" y="14"/>
                    <a:pt x="26" y="9"/>
                    <a:pt x="33" y="5"/>
                  </a:cubicBezTo>
                  <a:cubicBezTo>
                    <a:pt x="38" y="3"/>
                    <a:pt x="47" y="0"/>
                    <a:pt x="51" y="5"/>
                  </a:cubicBezTo>
                  <a:cubicBezTo>
                    <a:pt x="53" y="9"/>
                    <a:pt x="46" y="16"/>
                    <a:pt x="44" y="18"/>
                  </a:cubicBezTo>
                  <a:cubicBezTo>
                    <a:pt x="41" y="21"/>
                    <a:pt x="37" y="23"/>
                    <a:pt x="34" y="25"/>
                  </a:cubicBezTo>
                  <a:cubicBezTo>
                    <a:pt x="26" y="31"/>
                    <a:pt x="21" y="39"/>
                    <a:pt x="19" y="49"/>
                  </a:cubicBezTo>
                  <a:cubicBezTo>
                    <a:pt x="17" y="57"/>
                    <a:pt x="18" y="66"/>
                    <a:pt x="20" y="74"/>
                  </a:cubicBezTo>
                  <a:cubicBezTo>
                    <a:pt x="21" y="77"/>
                    <a:pt x="25" y="90"/>
                    <a:pt x="20" y="92"/>
                  </a:cubicBezTo>
                  <a:cubicBezTo>
                    <a:pt x="15" y="94"/>
                    <a:pt x="8" y="87"/>
                    <a:pt x="6" y="84"/>
                  </a:cubicBezTo>
                  <a:cubicBezTo>
                    <a:pt x="5" y="81"/>
                    <a:pt x="3" y="77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0" name="Freeform 107"/>
            <p:cNvSpPr>
              <a:spLocks/>
            </p:cNvSpPr>
            <p:nvPr/>
          </p:nvSpPr>
          <p:spPr bwMode="auto">
            <a:xfrm>
              <a:off x="166688" y="1022350"/>
              <a:ext cx="441325" cy="788988"/>
            </a:xfrm>
            <a:custGeom>
              <a:avLst/>
              <a:gdLst>
                <a:gd name="T0" fmla="*/ 2 w 53"/>
                <a:gd name="T1" fmla="*/ 74 h 94"/>
                <a:gd name="T2" fmla="*/ 0 w 53"/>
                <a:gd name="T3" fmla="*/ 55 h 94"/>
                <a:gd name="T4" fmla="*/ 14 w 53"/>
                <a:gd name="T5" fmla="*/ 20 h 94"/>
                <a:gd name="T6" fmla="*/ 32 w 53"/>
                <a:gd name="T7" fmla="*/ 6 h 94"/>
                <a:gd name="T8" fmla="*/ 50 w 53"/>
                <a:gd name="T9" fmla="*/ 6 h 94"/>
                <a:gd name="T10" fmla="*/ 43 w 53"/>
                <a:gd name="T11" fmla="*/ 18 h 94"/>
                <a:gd name="T12" fmla="*/ 34 w 53"/>
                <a:gd name="T13" fmla="*/ 26 h 94"/>
                <a:gd name="T14" fmla="*/ 18 w 53"/>
                <a:gd name="T15" fmla="*/ 49 h 94"/>
                <a:gd name="T16" fmla="*/ 19 w 53"/>
                <a:gd name="T17" fmla="*/ 74 h 94"/>
                <a:gd name="T18" fmla="*/ 19 w 53"/>
                <a:gd name="T19" fmla="*/ 93 h 94"/>
                <a:gd name="T20" fmla="*/ 6 w 53"/>
                <a:gd name="T21" fmla="*/ 85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0" y="68"/>
                    <a:pt x="0" y="61"/>
                    <a:pt x="0" y="55"/>
                  </a:cubicBezTo>
                  <a:cubicBezTo>
                    <a:pt x="1" y="43"/>
                    <a:pt x="6" y="29"/>
                    <a:pt x="14" y="20"/>
                  </a:cubicBezTo>
                  <a:cubicBezTo>
                    <a:pt x="19" y="15"/>
                    <a:pt x="25" y="9"/>
                    <a:pt x="32" y="6"/>
                  </a:cubicBezTo>
                  <a:cubicBezTo>
                    <a:pt x="37" y="4"/>
                    <a:pt x="47" y="0"/>
                    <a:pt x="50" y="6"/>
                  </a:cubicBezTo>
                  <a:cubicBezTo>
                    <a:pt x="53" y="9"/>
                    <a:pt x="45" y="17"/>
                    <a:pt x="43" y="18"/>
                  </a:cubicBezTo>
                  <a:cubicBezTo>
                    <a:pt x="40" y="21"/>
                    <a:pt x="37" y="23"/>
                    <a:pt x="34" y="26"/>
                  </a:cubicBezTo>
                  <a:cubicBezTo>
                    <a:pt x="26" y="32"/>
                    <a:pt x="21" y="40"/>
                    <a:pt x="18" y="49"/>
                  </a:cubicBezTo>
                  <a:cubicBezTo>
                    <a:pt x="16" y="58"/>
                    <a:pt x="17" y="66"/>
                    <a:pt x="19" y="74"/>
                  </a:cubicBezTo>
                  <a:cubicBezTo>
                    <a:pt x="20" y="78"/>
                    <a:pt x="24" y="91"/>
                    <a:pt x="19" y="93"/>
                  </a:cubicBezTo>
                  <a:cubicBezTo>
                    <a:pt x="14" y="94"/>
                    <a:pt x="8" y="88"/>
                    <a:pt x="6" y="85"/>
                  </a:cubicBezTo>
                  <a:cubicBezTo>
                    <a:pt x="4" y="82"/>
                    <a:pt x="3" y="78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1" name="Freeform 108"/>
            <p:cNvSpPr>
              <a:spLocks/>
            </p:cNvSpPr>
            <p:nvPr/>
          </p:nvSpPr>
          <p:spPr bwMode="auto">
            <a:xfrm>
              <a:off x="92075" y="938213"/>
              <a:ext cx="508000" cy="863600"/>
            </a:xfrm>
            <a:custGeom>
              <a:avLst/>
              <a:gdLst>
                <a:gd name="T0" fmla="*/ 7 w 61"/>
                <a:gd name="T1" fmla="*/ 79 h 103"/>
                <a:gd name="T2" fmla="*/ 13 w 61"/>
                <a:gd name="T3" fmla="*/ 32 h 103"/>
                <a:gd name="T4" fmla="*/ 54 w 61"/>
                <a:gd name="T5" fmla="*/ 11 h 103"/>
                <a:gd name="T6" fmla="*/ 37 w 61"/>
                <a:gd name="T7" fmla="*/ 30 h 103"/>
                <a:gd name="T8" fmla="*/ 22 w 61"/>
                <a:gd name="T9" fmla="*/ 73 h 103"/>
                <a:gd name="T10" fmla="*/ 26 w 61"/>
                <a:gd name="T11" fmla="*/ 90 h 103"/>
                <a:gd name="T12" fmla="*/ 13 w 61"/>
                <a:gd name="T13" fmla="*/ 92 h 103"/>
                <a:gd name="T14" fmla="*/ 7 w 61"/>
                <a:gd name="T15" fmla="*/ 79 h 103"/>
                <a:gd name="T16" fmla="*/ 6 w 61"/>
                <a:gd name="T17" fmla="*/ 79 h 103"/>
                <a:gd name="T18" fmla="*/ 26 w 61"/>
                <a:gd name="T19" fmla="*/ 96 h 103"/>
                <a:gd name="T20" fmla="*/ 22 w 61"/>
                <a:gd name="T21" fmla="*/ 66 h 103"/>
                <a:gd name="T22" fmla="*/ 50 w 61"/>
                <a:gd name="T23" fmla="*/ 21 h 103"/>
                <a:gd name="T24" fmla="*/ 40 w 61"/>
                <a:gd name="T25" fmla="*/ 9 h 103"/>
                <a:gd name="T26" fmla="*/ 6 w 61"/>
                <a:gd name="T27" fmla="*/ 79 h 103"/>
                <a:gd name="T28" fmla="*/ 7 w 61"/>
                <a:gd name="T29" fmla="*/ 7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" h="103">
                  <a:moveTo>
                    <a:pt x="7" y="79"/>
                  </a:moveTo>
                  <a:cubicBezTo>
                    <a:pt x="4" y="62"/>
                    <a:pt x="6" y="47"/>
                    <a:pt x="13" y="32"/>
                  </a:cubicBezTo>
                  <a:cubicBezTo>
                    <a:pt x="18" y="23"/>
                    <a:pt x="42" y="0"/>
                    <a:pt x="54" y="11"/>
                  </a:cubicBezTo>
                  <a:cubicBezTo>
                    <a:pt x="60" y="15"/>
                    <a:pt x="40" y="29"/>
                    <a:pt x="37" y="30"/>
                  </a:cubicBezTo>
                  <a:cubicBezTo>
                    <a:pt x="24" y="41"/>
                    <a:pt x="20" y="57"/>
                    <a:pt x="22" y="73"/>
                  </a:cubicBezTo>
                  <a:cubicBezTo>
                    <a:pt x="23" y="79"/>
                    <a:pt x="25" y="84"/>
                    <a:pt x="26" y="90"/>
                  </a:cubicBezTo>
                  <a:cubicBezTo>
                    <a:pt x="26" y="98"/>
                    <a:pt x="17" y="95"/>
                    <a:pt x="13" y="92"/>
                  </a:cubicBezTo>
                  <a:cubicBezTo>
                    <a:pt x="10" y="89"/>
                    <a:pt x="8" y="83"/>
                    <a:pt x="7" y="79"/>
                  </a:cubicBezTo>
                  <a:cubicBezTo>
                    <a:pt x="7" y="78"/>
                    <a:pt x="6" y="79"/>
                    <a:pt x="6" y="79"/>
                  </a:cubicBezTo>
                  <a:cubicBezTo>
                    <a:pt x="8" y="86"/>
                    <a:pt x="16" y="103"/>
                    <a:pt x="26" y="96"/>
                  </a:cubicBezTo>
                  <a:cubicBezTo>
                    <a:pt x="30" y="92"/>
                    <a:pt x="23" y="70"/>
                    <a:pt x="22" y="66"/>
                  </a:cubicBezTo>
                  <a:cubicBezTo>
                    <a:pt x="19" y="44"/>
                    <a:pt x="37" y="34"/>
                    <a:pt x="50" y="21"/>
                  </a:cubicBezTo>
                  <a:cubicBezTo>
                    <a:pt x="61" y="10"/>
                    <a:pt x="50" y="4"/>
                    <a:pt x="40" y="9"/>
                  </a:cubicBezTo>
                  <a:cubicBezTo>
                    <a:pt x="12" y="21"/>
                    <a:pt x="0" y="50"/>
                    <a:pt x="6" y="79"/>
                  </a:cubicBezTo>
                  <a:cubicBezTo>
                    <a:pt x="6" y="79"/>
                    <a:pt x="7" y="79"/>
                    <a:pt x="7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2" name="Oval 109"/>
            <p:cNvSpPr>
              <a:spLocks noChangeArrowheads="1"/>
            </p:cNvSpPr>
            <p:nvPr/>
          </p:nvSpPr>
          <p:spPr bwMode="auto">
            <a:xfrm>
              <a:off x="684213" y="922338"/>
              <a:ext cx="149225" cy="1508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3" name="Oval 110"/>
            <p:cNvSpPr>
              <a:spLocks noChangeArrowheads="1"/>
            </p:cNvSpPr>
            <p:nvPr/>
          </p:nvSpPr>
          <p:spPr bwMode="auto">
            <a:xfrm>
              <a:off x="708025" y="963613"/>
              <a:ext cx="142875" cy="142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4" name="Freeform 111"/>
            <p:cNvSpPr>
              <a:spLocks/>
            </p:cNvSpPr>
            <p:nvPr/>
          </p:nvSpPr>
          <p:spPr bwMode="auto">
            <a:xfrm>
              <a:off x="674688" y="896938"/>
              <a:ext cx="168275" cy="201613"/>
            </a:xfrm>
            <a:custGeom>
              <a:avLst/>
              <a:gdLst>
                <a:gd name="T0" fmla="*/ 18 w 20"/>
                <a:gd name="T1" fmla="*/ 12 h 24"/>
                <a:gd name="T2" fmla="*/ 9 w 20"/>
                <a:gd name="T3" fmla="*/ 21 h 24"/>
                <a:gd name="T4" fmla="*/ 2 w 20"/>
                <a:gd name="T5" fmla="*/ 12 h 24"/>
                <a:gd name="T6" fmla="*/ 12 w 20"/>
                <a:gd name="T7" fmla="*/ 4 h 24"/>
                <a:gd name="T8" fmla="*/ 18 w 20"/>
                <a:gd name="T9" fmla="*/ 12 h 24"/>
                <a:gd name="T10" fmla="*/ 20 w 20"/>
                <a:gd name="T11" fmla="*/ 12 h 24"/>
                <a:gd name="T12" fmla="*/ 1 w 20"/>
                <a:gd name="T13" fmla="*/ 12 h 24"/>
                <a:gd name="T14" fmla="*/ 20 w 20"/>
                <a:gd name="T15" fmla="*/ 12 h 24"/>
                <a:gd name="T16" fmla="*/ 18 w 20"/>
                <a:gd name="T17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24">
                  <a:moveTo>
                    <a:pt x="18" y="12"/>
                  </a:moveTo>
                  <a:cubicBezTo>
                    <a:pt x="18" y="17"/>
                    <a:pt x="14" y="22"/>
                    <a:pt x="9" y="21"/>
                  </a:cubicBezTo>
                  <a:cubicBezTo>
                    <a:pt x="5" y="20"/>
                    <a:pt x="2" y="16"/>
                    <a:pt x="2" y="12"/>
                  </a:cubicBezTo>
                  <a:cubicBezTo>
                    <a:pt x="2" y="7"/>
                    <a:pt x="7" y="3"/>
                    <a:pt x="12" y="4"/>
                  </a:cubicBezTo>
                  <a:cubicBezTo>
                    <a:pt x="16" y="5"/>
                    <a:pt x="18" y="8"/>
                    <a:pt x="18" y="12"/>
                  </a:cubicBezTo>
                  <a:cubicBezTo>
                    <a:pt x="18" y="12"/>
                    <a:pt x="20" y="12"/>
                    <a:pt x="20" y="12"/>
                  </a:cubicBezTo>
                  <a:cubicBezTo>
                    <a:pt x="19" y="0"/>
                    <a:pt x="1" y="1"/>
                    <a:pt x="1" y="12"/>
                  </a:cubicBezTo>
                  <a:cubicBezTo>
                    <a:pt x="0" y="24"/>
                    <a:pt x="19" y="23"/>
                    <a:pt x="20" y="12"/>
                  </a:cubicBezTo>
                  <a:cubicBezTo>
                    <a:pt x="20" y="12"/>
                    <a:pt x="18" y="12"/>
                    <a:pt x="18" y="1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5" name="Oval 112"/>
            <p:cNvSpPr>
              <a:spLocks noChangeArrowheads="1"/>
            </p:cNvSpPr>
            <p:nvPr/>
          </p:nvSpPr>
          <p:spPr bwMode="auto">
            <a:xfrm>
              <a:off x="1201738" y="2430463"/>
              <a:ext cx="1008063" cy="10144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6" name="Oval 113"/>
            <p:cNvSpPr>
              <a:spLocks noChangeArrowheads="1"/>
            </p:cNvSpPr>
            <p:nvPr/>
          </p:nvSpPr>
          <p:spPr bwMode="auto">
            <a:xfrm>
              <a:off x="1258888" y="2489200"/>
              <a:ext cx="1001713" cy="1006475"/>
            </a:xfrm>
            <a:prstGeom prst="ellipse">
              <a:avLst/>
            </a:prstGeom>
            <a:solidFill>
              <a:srgbClr val="A8C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7" name="Freeform 114"/>
            <p:cNvSpPr>
              <a:spLocks/>
            </p:cNvSpPr>
            <p:nvPr/>
          </p:nvSpPr>
          <p:spPr bwMode="auto">
            <a:xfrm>
              <a:off x="1184275" y="2271713"/>
              <a:ext cx="1025525" cy="1223963"/>
            </a:xfrm>
            <a:custGeom>
              <a:avLst/>
              <a:gdLst>
                <a:gd name="T0" fmla="*/ 122 w 123"/>
                <a:gd name="T1" fmla="*/ 79 h 146"/>
                <a:gd name="T2" fmla="*/ 52 w 123"/>
                <a:gd name="T3" fmla="*/ 138 h 146"/>
                <a:gd name="T4" fmla="*/ 3 w 123"/>
                <a:gd name="T5" fmla="*/ 79 h 146"/>
                <a:gd name="T6" fmla="*/ 73 w 123"/>
                <a:gd name="T7" fmla="*/ 20 h 146"/>
                <a:gd name="T8" fmla="*/ 122 w 123"/>
                <a:gd name="T9" fmla="*/ 79 h 146"/>
                <a:gd name="T10" fmla="*/ 123 w 123"/>
                <a:gd name="T11" fmla="*/ 79 h 146"/>
                <a:gd name="T12" fmla="*/ 2 w 123"/>
                <a:gd name="T13" fmla="*/ 79 h 146"/>
                <a:gd name="T14" fmla="*/ 73 w 123"/>
                <a:gd name="T15" fmla="*/ 139 h 146"/>
                <a:gd name="T16" fmla="*/ 123 w 123"/>
                <a:gd name="T17" fmla="*/ 79 h 146"/>
                <a:gd name="T18" fmla="*/ 122 w 123"/>
                <a:gd name="T19" fmla="*/ 79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46">
                  <a:moveTo>
                    <a:pt x="122" y="79"/>
                  </a:moveTo>
                  <a:cubicBezTo>
                    <a:pt x="120" y="116"/>
                    <a:pt x="91" y="144"/>
                    <a:pt x="52" y="138"/>
                  </a:cubicBezTo>
                  <a:cubicBezTo>
                    <a:pt x="23" y="134"/>
                    <a:pt x="4" y="107"/>
                    <a:pt x="3" y="79"/>
                  </a:cubicBezTo>
                  <a:cubicBezTo>
                    <a:pt x="1" y="42"/>
                    <a:pt x="37" y="15"/>
                    <a:pt x="73" y="20"/>
                  </a:cubicBezTo>
                  <a:cubicBezTo>
                    <a:pt x="102" y="24"/>
                    <a:pt x="121" y="52"/>
                    <a:pt x="122" y="79"/>
                  </a:cubicBezTo>
                  <a:cubicBezTo>
                    <a:pt x="122" y="79"/>
                    <a:pt x="123" y="79"/>
                    <a:pt x="123" y="79"/>
                  </a:cubicBezTo>
                  <a:cubicBezTo>
                    <a:pt x="120" y="0"/>
                    <a:pt x="5" y="1"/>
                    <a:pt x="2" y="79"/>
                  </a:cubicBezTo>
                  <a:cubicBezTo>
                    <a:pt x="0" y="116"/>
                    <a:pt x="38" y="146"/>
                    <a:pt x="73" y="139"/>
                  </a:cubicBezTo>
                  <a:cubicBezTo>
                    <a:pt x="102" y="132"/>
                    <a:pt x="122" y="109"/>
                    <a:pt x="123" y="79"/>
                  </a:cubicBezTo>
                  <a:cubicBezTo>
                    <a:pt x="123" y="79"/>
                    <a:pt x="122" y="79"/>
                    <a:pt x="122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8" name="Freeform 115"/>
            <p:cNvSpPr>
              <a:spLocks/>
            </p:cNvSpPr>
            <p:nvPr/>
          </p:nvSpPr>
          <p:spPr bwMode="auto">
            <a:xfrm>
              <a:off x="1292225" y="2565400"/>
              <a:ext cx="334963" cy="603250"/>
            </a:xfrm>
            <a:custGeom>
              <a:avLst/>
              <a:gdLst>
                <a:gd name="T0" fmla="*/ 1 w 40"/>
                <a:gd name="T1" fmla="*/ 57 h 72"/>
                <a:gd name="T2" fmla="*/ 0 w 40"/>
                <a:gd name="T3" fmla="*/ 42 h 72"/>
                <a:gd name="T4" fmla="*/ 11 w 40"/>
                <a:gd name="T5" fmla="*/ 16 h 72"/>
                <a:gd name="T6" fmla="*/ 25 w 40"/>
                <a:gd name="T7" fmla="*/ 5 h 72"/>
                <a:gd name="T8" fmla="*/ 38 w 40"/>
                <a:gd name="T9" fmla="*/ 5 h 72"/>
                <a:gd name="T10" fmla="*/ 33 w 40"/>
                <a:gd name="T11" fmla="*/ 14 h 72"/>
                <a:gd name="T12" fmla="*/ 26 w 40"/>
                <a:gd name="T13" fmla="*/ 20 h 72"/>
                <a:gd name="T14" fmla="*/ 14 w 40"/>
                <a:gd name="T15" fmla="*/ 38 h 72"/>
                <a:gd name="T16" fmla="*/ 15 w 40"/>
                <a:gd name="T17" fmla="*/ 57 h 72"/>
                <a:gd name="T18" fmla="*/ 15 w 40"/>
                <a:gd name="T19" fmla="*/ 71 h 72"/>
                <a:gd name="T20" fmla="*/ 5 w 40"/>
                <a:gd name="T21" fmla="*/ 65 h 72"/>
                <a:gd name="T22" fmla="*/ 1 w 40"/>
                <a:gd name="T23" fmla="*/ 5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" h="72">
                  <a:moveTo>
                    <a:pt x="1" y="57"/>
                  </a:moveTo>
                  <a:cubicBezTo>
                    <a:pt x="0" y="52"/>
                    <a:pt x="0" y="47"/>
                    <a:pt x="0" y="42"/>
                  </a:cubicBezTo>
                  <a:cubicBezTo>
                    <a:pt x="1" y="34"/>
                    <a:pt x="4" y="23"/>
                    <a:pt x="11" y="16"/>
                  </a:cubicBezTo>
                  <a:cubicBezTo>
                    <a:pt x="15" y="12"/>
                    <a:pt x="19" y="8"/>
                    <a:pt x="25" y="5"/>
                  </a:cubicBezTo>
                  <a:cubicBezTo>
                    <a:pt x="28" y="3"/>
                    <a:pt x="35" y="0"/>
                    <a:pt x="38" y="5"/>
                  </a:cubicBezTo>
                  <a:cubicBezTo>
                    <a:pt x="40" y="8"/>
                    <a:pt x="35" y="13"/>
                    <a:pt x="33" y="14"/>
                  </a:cubicBezTo>
                  <a:cubicBezTo>
                    <a:pt x="31" y="16"/>
                    <a:pt x="28" y="18"/>
                    <a:pt x="26" y="20"/>
                  </a:cubicBezTo>
                  <a:cubicBezTo>
                    <a:pt x="20" y="25"/>
                    <a:pt x="16" y="31"/>
                    <a:pt x="14" y="38"/>
                  </a:cubicBezTo>
                  <a:cubicBezTo>
                    <a:pt x="12" y="44"/>
                    <a:pt x="13" y="51"/>
                    <a:pt x="15" y="57"/>
                  </a:cubicBezTo>
                  <a:cubicBezTo>
                    <a:pt x="16" y="60"/>
                    <a:pt x="18" y="70"/>
                    <a:pt x="15" y="71"/>
                  </a:cubicBezTo>
                  <a:cubicBezTo>
                    <a:pt x="11" y="72"/>
                    <a:pt x="6" y="68"/>
                    <a:pt x="5" y="65"/>
                  </a:cubicBezTo>
                  <a:cubicBezTo>
                    <a:pt x="3" y="63"/>
                    <a:pt x="2" y="60"/>
                    <a:pt x="1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9" name="Freeform 116"/>
            <p:cNvSpPr>
              <a:spLocks/>
            </p:cNvSpPr>
            <p:nvPr/>
          </p:nvSpPr>
          <p:spPr bwMode="auto">
            <a:xfrm>
              <a:off x="1317625" y="2606675"/>
              <a:ext cx="342900" cy="603250"/>
            </a:xfrm>
            <a:custGeom>
              <a:avLst/>
              <a:gdLst>
                <a:gd name="T0" fmla="*/ 2 w 41"/>
                <a:gd name="T1" fmla="*/ 56 h 72"/>
                <a:gd name="T2" fmla="*/ 1 w 41"/>
                <a:gd name="T3" fmla="*/ 42 h 72"/>
                <a:gd name="T4" fmla="*/ 11 w 41"/>
                <a:gd name="T5" fmla="*/ 15 h 72"/>
                <a:gd name="T6" fmla="*/ 25 w 41"/>
                <a:gd name="T7" fmla="*/ 4 h 72"/>
                <a:gd name="T8" fmla="*/ 39 w 41"/>
                <a:gd name="T9" fmla="*/ 4 h 72"/>
                <a:gd name="T10" fmla="*/ 34 w 41"/>
                <a:gd name="T11" fmla="*/ 14 h 72"/>
                <a:gd name="T12" fmla="*/ 26 w 41"/>
                <a:gd name="T13" fmla="*/ 19 h 72"/>
                <a:gd name="T14" fmla="*/ 14 w 41"/>
                <a:gd name="T15" fmla="*/ 37 h 72"/>
                <a:gd name="T16" fmla="*/ 15 w 41"/>
                <a:gd name="T17" fmla="*/ 57 h 72"/>
                <a:gd name="T18" fmla="*/ 15 w 41"/>
                <a:gd name="T19" fmla="*/ 70 h 72"/>
                <a:gd name="T20" fmla="*/ 5 w 41"/>
                <a:gd name="T21" fmla="*/ 64 h 72"/>
                <a:gd name="T22" fmla="*/ 2 w 41"/>
                <a:gd name="T23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72">
                  <a:moveTo>
                    <a:pt x="2" y="56"/>
                  </a:moveTo>
                  <a:cubicBezTo>
                    <a:pt x="1" y="51"/>
                    <a:pt x="0" y="46"/>
                    <a:pt x="1" y="42"/>
                  </a:cubicBezTo>
                  <a:cubicBezTo>
                    <a:pt x="1" y="33"/>
                    <a:pt x="5" y="22"/>
                    <a:pt x="11" y="15"/>
                  </a:cubicBezTo>
                  <a:cubicBezTo>
                    <a:pt x="15" y="11"/>
                    <a:pt x="20" y="7"/>
                    <a:pt x="25" y="4"/>
                  </a:cubicBezTo>
                  <a:cubicBezTo>
                    <a:pt x="29" y="2"/>
                    <a:pt x="36" y="0"/>
                    <a:pt x="39" y="4"/>
                  </a:cubicBezTo>
                  <a:cubicBezTo>
                    <a:pt x="41" y="7"/>
                    <a:pt x="35" y="12"/>
                    <a:pt x="34" y="14"/>
                  </a:cubicBezTo>
                  <a:cubicBezTo>
                    <a:pt x="31" y="16"/>
                    <a:pt x="29" y="17"/>
                    <a:pt x="26" y="19"/>
                  </a:cubicBezTo>
                  <a:cubicBezTo>
                    <a:pt x="20" y="24"/>
                    <a:pt x="16" y="30"/>
                    <a:pt x="14" y="37"/>
                  </a:cubicBezTo>
                  <a:cubicBezTo>
                    <a:pt x="13" y="44"/>
                    <a:pt x="13" y="50"/>
                    <a:pt x="15" y="57"/>
                  </a:cubicBezTo>
                  <a:cubicBezTo>
                    <a:pt x="16" y="59"/>
                    <a:pt x="19" y="69"/>
                    <a:pt x="15" y="70"/>
                  </a:cubicBezTo>
                  <a:cubicBezTo>
                    <a:pt x="11" y="72"/>
                    <a:pt x="7" y="67"/>
                    <a:pt x="5" y="64"/>
                  </a:cubicBezTo>
                  <a:cubicBezTo>
                    <a:pt x="4" y="62"/>
                    <a:pt x="3" y="59"/>
                    <a:pt x="2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0" name="Freeform 117"/>
            <p:cNvSpPr>
              <a:spLocks/>
            </p:cNvSpPr>
            <p:nvPr/>
          </p:nvSpPr>
          <p:spPr bwMode="auto">
            <a:xfrm>
              <a:off x="1258888" y="2540000"/>
              <a:ext cx="401638" cy="661988"/>
            </a:xfrm>
            <a:custGeom>
              <a:avLst/>
              <a:gdLst>
                <a:gd name="T0" fmla="*/ 6 w 48"/>
                <a:gd name="T1" fmla="*/ 60 h 79"/>
                <a:gd name="T2" fmla="*/ 11 w 48"/>
                <a:gd name="T3" fmla="*/ 25 h 79"/>
                <a:gd name="T4" fmla="*/ 42 w 48"/>
                <a:gd name="T5" fmla="*/ 8 h 79"/>
                <a:gd name="T6" fmla="*/ 29 w 48"/>
                <a:gd name="T7" fmla="*/ 23 h 79"/>
                <a:gd name="T8" fmla="*/ 17 w 48"/>
                <a:gd name="T9" fmla="*/ 56 h 79"/>
                <a:gd name="T10" fmla="*/ 20 w 48"/>
                <a:gd name="T11" fmla="*/ 69 h 79"/>
                <a:gd name="T12" fmla="*/ 11 w 48"/>
                <a:gd name="T13" fmla="*/ 70 h 79"/>
                <a:gd name="T14" fmla="*/ 6 w 48"/>
                <a:gd name="T15" fmla="*/ 60 h 79"/>
                <a:gd name="T16" fmla="*/ 5 w 48"/>
                <a:gd name="T17" fmla="*/ 60 h 79"/>
                <a:gd name="T18" fmla="*/ 20 w 48"/>
                <a:gd name="T19" fmla="*/ 73 h 79"/>
                <a:gd name="T20" fmla="*/ 18 w 48"/>
                <a:gd name="T21" fmla="*/ 51 h 79"/>
                <a:gd name="T22" fmla="*/ 39 w 48"/>
                <a:gd name="T23" fmla="*/ 16 h 79"/>
                <a:gd name="T24" fmla="*/ 31 w 48"/>
                <a:gd name="T25" fmla="*/ 7 h 79"/>
                <a:gd name="T26" fmla="*/ 5 w 48"/>
                <a:gd name="T27" fmla="*/ 60 h 79"/>
                <a:gd name="T28" fmla="*/ 6 w 48"/>
                <a:gd name="T29" fmla="*/ 6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" h="79">
                  <a:moveTo>
                    <a:pt x="6" y="60"/>
                  </a:moveTo>
                  <a:cubicBezTo>
                    <a:pt x="3" y="48"/>
                    <a:pt x="5" y="36"/>
                    <a:pt x="11" y="25"/>
                  </a:cubicBezTo>
                  <a:cubicBezTo>
                    <a:pt x="15" y="17"/>
                    <a:pt x="32" y="0"/>
                    <a:pt x="42" y="8"/>
                  </a:cubicBezTo>
                  <a:cubicBezTo>
                    <a:pt x="46" y="12"/>
                    <a:pt x="31" y="22"/>
                    <a:pt x="29" y="23"/>
                  </a:cubicBezTo>
                  <a:cubicBezTo>
                    <a:pt x="19" y="31"/>
                    <a:pt x="16" y="43"/>
                    <a:pt x="17" y="56"/>
                  </a:cubicBezTo>
                  <a:cubicBezTo>
                    <a:pt x="18" y="60"/>
                    <a:pt x="19" y="65"/>
                    <a:pt x="20" y="69"/>
                  </a:cubicBezTo>
                  <a:cubicBezTo>
                    <a:pt x="21" y="75"/>
                    <a:pt x="13" y="73"/>
                    <a:pt x="11" y="70"/>
                  </a:cubicBezTo>
                  <a:cubicBezTo>
                    <a:pt x="8" y="68"/>
                    <a:pt x="7" y="63"/>
                    <a:pt x="6" y="60"/>
                  </a:cubicBezTo>
                  <a:cubicBezTo>
                    <a:pt x="6" y="60"/>
                    <a:pt x="5" y="60"/>
                    <a:pt x="5" y="60"/>
                  </a:cubicBezTo>
                  <a:cubicBezTo>
                    <a:pt x="7" y="66"/>
                    <a:pt x="13" y="79"/>
                    <a:pt x="20" y="73"/>
                  </a:cubicBezTo>
                  <a:cubicBezTo>
                    <a:pt x="24" y="70"/>
                    <a:pt x="18" y="54"/>
                    <a:pt x="18" y="51"/>
                  </a:cubicBezTo>
                  <a:cubicBezTo>
                    <a:pt x="16" y="34"/>
                    <a:pt x="29" y="26"/>
                    <a:pt x="39" y="16"/>
                  </a:cubicBezTo>
                  <a:cubicBezTo>
                    <a:pt x="48" y="8"/>
                    <a:pt x="39" y="3"/>
                    <a:pt x="31" y="7"/>
                  </a:cubicBezTo>
                  <a:cubicBezTo>
                    <a:pt x="10" y="16"/>
                    <a:pt x="0" y="38"/>
                    <a:pt x="5" y="60"/>
                  </a:cubicBezTo>
                  <a:cubicBezTo>
                    <a:pt x="5" y="60"/>
                    <a:pt x="6" y="60"/>
                    <a:pt x="6" y="60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4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5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6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7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12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13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2118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54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5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6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7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8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9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0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1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2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3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8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9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0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1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2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3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4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5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6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7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8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9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0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1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2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3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4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4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5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6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pic>
          <p:nvPicPr>
            <p:cNvPr id="2122" name="图片 2121"/>
            <p:cNvPicPr>
              <a:picLocks noChangeAspect="1"/>
            </p:cNvPicPr>
            <p:nvPr/>
          </p:nvPicPr>
          <p:blipFill rotWithShape="1">
            <a:blip r:embed="rId4"/>
            <a:srcRect t="16435"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pic>
        <p:nvPicPr>
          <p:cNvPr id="2125" name="图片 21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0" y="4502094"/>
            <a:ext cx="3106737" cy="2071158"/>
          </a:xfrm>
          <a:prstGeom prst="rect">
            <a:avLst/>
          </a:prstGeom>
        </p:spPr>
      </p:pic>
      <p:sp>
        <p:nvSpPr>
          <p:cNvPr id="65" name="任意多边形 64"/>
          <p:cNvSpPr/>
          <p:nvPr/>
        </p:nvSpPr>
        <p:spPr>
          <a:xfrm>
            <a:off x="4315275" y="191549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97DA9"/>
              </a:solidFill>
            </a:endParaRPr>
          </a:p>
        </p:txBody>
      </p:sp>
      <p:sp>
        <p:nvSpPr>
          <p:cNvPr id="66" name="任意多边形 65"/>
          <p:cNvSpPr/>
          <p:nvPr/>
        </p:nvSpPr>
        <p:spPr>
          <a:xfrm flipH="1">
            <a:off x="7641889" y="191549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97DA9"/>
              </a:solidFill>
            </a:endParaRPr>
          </a:p>
        </p:txBody>
      </p:sp>
      <p:sp>
        <p:nvSpPr>
          <p:cNvPr id="76" name="Text Box 137">
            <a:extLst>
              <a:ext uri="{FF2B5EF4-FFF2-40B4-BE49-F238E27FC236}">
                <a16:creationId xmlns:a16="http://schemas.microsoft.com/office/drawing/2014/main" id="{EFA5845F-95DF-41AA-93B7-57AD62AB0B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6577" y="1355250"/>
            <a:ext cx="8387058" cy="523220"/>
          </a:xfrm>
          <a:prstGeom prst="rect">
            <a:avLst/>
          </a:prstGeom>
          <a:solidFill>
            <a:srgbClr val="ED7D31">
              <a:lumMod val="40000"/>
              <a:lumOff val="60000"/>
            </a:srgbClr>
          </a:solidFill>
          <a:ln w="25400" cmpd="thickThin">
            <a:solidFill>
              <a:srgbClr val="FF0000"/>
            </a:solidFill>
            <a:prstDash val="lgDashDot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Người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nói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chuyện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với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em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là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ai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 (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bố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,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mẹ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 hay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anh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chị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) ?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52AD79A6-E76C-4AEC-952D-D9918E9E30CE}"/>
              </a:ext>
            </a:extLst>
          </p:cNvPr>
          <p:cNvSpPr/>
          <p:nvPr/>
        </p:nvSpPr>
        <p:spPr>
          <a:xfrm>
            <a:off x="2249609" y="2010995"/>
            <a:ext cx="7680960" cy="523220"/>
          </a:xfrm>
          <a:prstGeom prst="rect">
            <a:avLst/>
          </a:prstGeom>
          <a:solidFill>
            <a:srgbClr val="8FC4E4">
              <a:alpha val="43000"/>
            </a:srgbClr>
          </a:solidFill>
          <a:ln w="28575">
            <a:solidFill>
              <a:srgbClr val="44546A">
                <a:lumMod val="60000"/>
                <a:lumOff val="40000"/>
              </a:srgbClr>
            </a:solidFill>
            <a:prstDash val="sysDash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Là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bố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em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/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anh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em</a:t>
            </a:r>
            <a:endParaRPr kumimoji="0" lang="en-US" altLang="en-US" sz="2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</a:endParaRPr>
          </a:p>
        </p:txBody>
      </p:sp>
      <p:sp>
        <p:nvSpPr>
          <p:cNvPr id="78" name="Text Box 137">
            <a:extLst>
              <a:ext uri="{FF2B5EF4-FFF2-40B4-BE49-F238E27FC236}">
                <a16:creationId xmlns:a16="http://schemas.microsoft.com/office/drawing/2014/main" id="{0C31132D-AC23-432B-A5D6-49CC634F1B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4297" y="2822307"/>
            <a:ext cx="6600825" cy="523220"/>
          </a:xfrm>
          <a:prstGeom prst="rect">
            <a:avLst/>
          </a:prstGeom>
          <a:solidFill>
            <a:srgbClr val="ED7D31">
              <a:lumMod val="40000"/>
              <a:lumOff val="60000"/>
            </a:srgbClr>
          </a:solidFill>
          <a:ln w="25400" cmpd="thickThin">
            <a:solidFill>
              <a:srgbClr val="FF0000"/>
            </a:solidFill>
            <a:prstDash val="lgDashDot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Em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xưng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hô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như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thế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nào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 ?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2A22FAED-7852-4710-90D4-251E4A08EA4A}"/>
              </a:ext>
            </a:extLst>
          </p:cNvPr>
          <p:cNvSpPr/>
          <p:nvPr/>
        </p:nvSpPr>
        <p:spPr>
          <a:xfrm>
            <a:off x="2256720" y="3508194"/>
            <a:ext cx="7680960" cy="523220"/>
          </a:xfrm>
          <a:prstGeom prst="rect">
            <a:avLst/>
          </a:prstGeom>
          <a:solidFill>
            <a:srgbClr val="8FC4E4">
              <a:alpha val="43000"/>
            </a:srgbClr>
          </a:solidFill>
          <a:ln w="28575">
            <a:solidFill>
              <a:srgbClr val="44546A">
                <a:lumMod val="60000"/>
                <a:lumOff val="40000"/>
              </a:srgbClr>
            </a:solidFill>
            <a:prstDash val="sysDash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Em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gọi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bố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(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ba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, cha)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xưng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con /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anh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xưng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em</a:t>
            </a:r>
            <a:endParaRPr kumimoji="0" lang="en-US" altLang="en-US" sz="2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</a:endParaRPr>
          </a:p>
        </p:txBody>
      </p:sp>
      <p:sp>
        <p:nvSpPr>
          <p:cNvPr id="80" name="Text Box 137">
            <a:extLst>
              <a:ext uri="{FF2B5EF4-FFF2-40B4-BE49-F238E27FC236}">
                <a16:creationId xmlns:a16="http://schemas.microsoft.com/office/drawing/2014/main" id="{8BF35E96-9A7F-4F1F-AE45-C4B44471DF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4280378"/>
            <a:ext cx="9268963" cy="954107"/>
          </a:xfrm>
          <a:prstGeom prst="rect">
            <a:avLst/>
          </a:prstGeom>
          <a:solidFill>
            <a:srgbClr val="ED7D31">
              <a:lumMod val="40000"/>
              <a:lumOff val="60000"/>
            </a:srgbClr>
          </a:solidFill>
          <a:ln w="25400" cmpd="thickThin">
            <a:solidFill>
              <a:srgbClr val="FF0000"/>
            </a:solidFill>
            <a:prstDash val="lgDashDot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Em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chủ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động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nói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chuyện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với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người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thân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về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câu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chuyện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mới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đọc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 hay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được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người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thân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gợi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chuyện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</a:rPr>
              <a:t> ?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82D123A7-5962-42D5-BC66-CE95B60E4903}"/>
              </a:ext>
            </a:extLst>
          </p:cNvPr>
          <p:cNvSpPr/>
          <p:nvPr/>
        </p:nvSpPr>
        <p:spPr>
          <a:xfrm>
            <a:off x="2011384" y="5483449"/>
            <a:ext cx="9817873" cy="954107"/>
          </a:xfrm>
          <a:prstGeom prst="rect">
            <a:avLst/>
          </a:prstGeom>
          <a:solidFill>
            <a:srgbClr val="8FC4E4">
              <a:alpha val="43000"/>
            </a:srgbClr>
          </a:solidFill>
          <a:ln w="28575">
            <a:solidFill>
              <a:srgbClr val="44546A">
                <a:lumMod val="60000"/>
                <a:lumOff val="40000"/>
              </a:srgbClr>
            </a:solidFill>
            <a:prstDash val="sysDash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Bố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chủ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động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nói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chuyện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với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em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sau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bữa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cơm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tối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vì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bố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rất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khâm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phục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nhân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vật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trong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truyện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24527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728" y="0"/>
            <a:ext cx="1491272" cy="1058511"/>
          </a:xfrm>
          <a:prstGeom prst="rect">
            <a:avLst/>
          </a:prstGeom>
        </p:spPr>
      </p:pic>
      <p:pic>
        <p:nvPicPr>
          <p:cNvPr id="9" name="Picture 8" descr="00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156061">
            <a:off x="6309418" y="2846888"/>
            <a:ext cx="5516451" cy="3671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 descr="Badminton-Taekwondo-paralympic-games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57056">
            <a:off x="304799" y="268526"/>
            <a:ext cx="5823701" cy="42930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804397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>
        <p14:doors dir="ver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0" r="5415"/>
          <a:stretch/>
        </p:blipFill>
        <p:spPr>
          <a:xfrm>
            <a:off x="0" y="0"/>
            <a:ext cx="12200021" cy="6858000"/>
          </a:xfrm>
          <a:prstGeom prst="rect">
            <a:avLst/>
          </a:prstGeom>
        </p:spPr>
      </p:pic>
      <p:sp>
        <p:nvSpPr>
          <p:cNvPr id="4" name="PA_库_椭圆 3"/>
          <p:cNvSpPr/>
          <p:nvPr>
            <p:custDataLst>
              <p:tags r:id="rId1"/>
            </p:custDataLst>
          </p:nvPr>
        </p:nvSpPr>
        <p:spPr>
          <a:xfrm>
            <a:off x="7497680" y="1486221"/>
            <a:ext cx="4158916" cy="41589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PA_库_任意多边形 7"/>
          <p:cNvSpPr/>
          <p:nvPr>
            <p:custDataLst>
              <p:tags r:id="rId2"/>
            </p:custDataLst>
          </p:nvPr>
        </p:nvSpPr>
        <p:spPr>
          <a:xfrm>
            <a:off x="2101215" y="3179848"/>
            <a:ext cx="5105400" cy="385831"/>
          </a:xfrm>
          <a:custGeom>
            <a:avLst/>
            <a:gdLst>
              <a:gd name="connsiteX0" fmla="*/ 0 w 3886200"/>
              <a:gd name="connsiteY0" fmla="*/ 169262 h 169262"/>
              <a:gd name="connsiteX1" fmla="*/ 1106905 w 3886200"/>
              <a:gd name="connsiteY1" fmla="*/ 133168 h 169262"/>
              <a:gd name="connsiteX2" fmla="*/ 2731168 w 3886200"/>
              <a:gd name="connsiteY2" fmla="*/ 145199 h 169262"/>
              <a:gd name="connsiteX3" fmla="*/ 3693695 w 3886200"/>
              <a:gd name="connsiteY3" fmla="*/ 820 h 169262"/>
              <a:gd name="connsiteX4" fmla="*/ 3886200 w 3886200"/>
              <a:gd name="connsiteY4" fmla="*/ 97073 h 169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6200" h="169262">
                <a:moveTo>
                  <a:pt x="0" y="169262"/>
                </a:moveTo>
                <a:cubicBezTo>
                  <a:pt x="325855" y="153220"/>
                  <a:pt x="1106905" y="133168"/>
                  <a:pt x="1106905" y="133168"/>
                </a:cubicBezTo>
                <a:cubicBezTo>
                  <a:pt x="1562100" y="129157"/>
                  <a:pt x="2300036" y="167257"/>
                  <a:pt x="2731168" y="145199"/>
                </a:cubicBezTo>
                <a:cubicBezTo>
                  <a:pt x="3162300" y="123141"/>
                  <a:pt x="3501190" y="8841"/>
                  <a:pt x="3693695" y="820"/>
                </a:cubicBezTo>
                <a:cubicBezTo>
                  <a:pt x="3886200" y="-7201"/>
                  <a:pt x="3886200" y="44936"/>
                  <a:pt x="3886200" y="97073"/>
                </a:cubicBezTo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3BE8D3-C473-4675-BB32-8F0DB1EF00B9}"/>
              </a:ext>
            </a:extLst>
          </p:cNvPr>
          <p:cNvSpPr/>
          <p:nvPr/>
        </p:nvSpPr>
        <p:spPr>
          <a:xfrm>
            <a:off x="103769" y="108685"/>
            <a:ext cx="30267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UTM Cooper Black" panose="02040603050506020204" pitchFamily="18" charset="0"/>
                <a:ea typeface="方正静蕾简体" panose="02000000000000000000" pitchFamily="2" charset="-122"/>
              </a:rPr>
              <a:t>1.Đề </a:t>
            </a:r>
            <a:r>
              <a:rPr lang="en-US" altLang="zh-CN" sz="5400" b="1" cap="none" spc="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UTM Cooper Black" panose="02040603050506020204" pitchFamily="18" charset="0"/>
                <a:ea typeface="方正静蕾简体" panose="02000000000000000000" pitchFamily="2" charset="-122"/>
              </a:rPr>
              <a:t>bài</a:t>
            </a:r>
            <a:endParaRPr lang="vi-VN" sz="5400" b="1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9" name="Rounded Rectangle 12">
            <a:extLst>
              <a:ext uri="{FF2B5EF4-FFF2-40B4-BE49-F238E27FC236}">
                <a16:creationId xmlns:a16="http://schemas.microsoft.com/office/drawing/2014/main" id="{6CC6CA58-D9E1-4CB2-828C-786CEA7F16A1}"/>
              </a:ext>
            </a:extLst>
          </p:cNvPr>
          <p:cNvSpPr/>
          <p:nvPr/>
        </p:nvSpPr>
        <p:spPr>
          <a:xfrm>
            <a:off x="284773" y="1486221"/>
            <a:ext cx="8470290" cy="415891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>
                <a:lumMod val="40000"/>
                <a:lumOff val="60000"/>
              </a:schemeClr>
            </a:solidFill>
            <a:prstDash val="sysDash"/>
          </a:ln>
        </p:spPr>
        <p:txBody>
          <a:bodyPr vert="horz" lIns="91440" tIns="45720" rIns="91440" bIns="45720" rtlCol="0" anchor="ctr">
            <a:normAutofit fontScale="52500" lnSpcReduction="20000"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6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morant Infant" panose="00000500000000000000" pitchFamily="2" charset="-93"/>
              </a:rPr>
              <a:t>Đề</a:t>
            </a:r>
            <a:r>
              <a:rPr kumimoji="0" lang="en-US" altLang="en-US" sz="76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morant Infant" panose="00000500000000000000" pitchFamily="2" charset="-93"/>
              </a:rPr>
              <a:t>bài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: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Em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và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người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thân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trong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gia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đình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cùng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đọc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một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truyện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nói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về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một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người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có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nghị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lực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,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có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ý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chí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vươn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lên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.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Em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trao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đổi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với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người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thân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về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tính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cách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đáng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khâm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phục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của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nhân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vật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đó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.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Hãy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cùng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các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bạn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đóng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vai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người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thân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để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thực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hiện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cuộc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trao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đổi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 </a:t>
            </a:r>
            <a:r>
              <a:rPr kumimoji="0" lang="en-US" altLang="en-US" sz="7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trên</a:t>
            </a:r>
            <a:r>
              <a:rPr kumimoji="0" lang="en-US" altLang="en-US" sz="7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rmorant Infant" panose="00000500000000000000" pitchFamily="2" charset="-93"/>
              </a:rPr>
              <a:t>.</a:t>
            </a:r>
          </a:p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9F7D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64266A92-E524-4A66-B789-156078C334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821" b="94878" l="1429" r="95714">
                        <a14:foregroundMark x1="5000" y1="44587" x2="5000" y2="44587"/>
                        <a14:foregroundMark x1="7262" y1="42957" x2="7262" y2="42957"/>
                        <a14:foregroundMark x1="7262" y1="42957" x2="7262" y2="42957"/>
                        <a14:foregroundMark x1="1786" y1="48428" x2="1786" y2="48428"/>
                        <a14:foregroundMark x1="1429" y1="48545" x2="1429" y2="48545"/>
                        <a14:foregroundMark x1="11786" y1="25611" x2="11786" y2="25611"/>
                        <a14:foregroundMark x1="11786" y1="25611" x2="11786" y2="25611"/>
                        <a14:foregroundMark x1="56310" y1="5821" x2="56310" y2="5821"/>
                        <a14:foregroundMark x1="56310" y1="5821" x2="56310" y2="5821"/>
                        <a14:foregroundMark x1="87262" y1="29104" x2="87262" y2="29104"/>
                        <a14:foregroundMark x1="87262" y1="29104" x2="87262" y2="29104"/>
                        <a14:foregroundMark x1="82143" y1="17928" x2="82143" y2="17928"/>
                        <a14:foregroundMark x1="82024" y1="17811" x2="82024" y2="17811"/>
                        <a14:foregroundMark x1="90119" y1="79278" x2="90119" y2="79278"/>
                        <a14:foregroundMark x1="91667" y1="77881" x2="91667" y2="77881"/>
                        <a14:foregroundMark x1="91667" y1="58091" x2="91667" y2="58091"/>
                        <a14:foregroundMark x1="91667" y1="57974" x2="91667" y2="57974"/>
                        <a14:foregroundMark x1="96071" y1="52736" x2="96071" y2="52736"/>
                        <a14:foregroundMark x1="96071" y1="52736" x2="96071" y2="52736"/>
                        <a14:foregroundMark x1="88214" y1="91153" x2="88214" y2="91153"/>
                        <a14:foregroundMark x1="88214" y1="91036" x2="88214" y2="91036"/>
                        <a14:foregroundMark x1="82500" y1="93015" x2="82500" y2="93015"/>
                        <a14:foregroundMark x1="82500" y1="92899" x2="82500" y2="92899"/>
                        <a14:foregroundMark x1="60000" y1="94878" x2="60000" y2="94878"/>
                        <a14:foregroundMark x1="60000" y1="94878" x2="60000" y2="94878"/>
                        <a14:foregroundMark x1="66190" y1="94761" x2="66190" y2="94761"/>
                        <a14:foregroundMark x1="66190" y1="94761" x2="66190" y2="94761"/>
                        <a14:foregroundMark x1="65714" y1="93364" x2="65714" y2="93364"/>
                        <a14:foregroundMark x1="65714" y1="93364" x2="65714" y2="93364"/>
                        <a14:foregroundMark x1="61071" y1="93132" x2="61071" y2="93132"/>
                        <a14:foregroundMark x1="60952" y1="93132" x2="60952" y2="93132"/>
                        <a14:foregroundMark x1="44048" y1="94529" x2="44048" y2="94529"/>
                        <a14:foregroundMark x1="44048" y1="94529" x2="44048" y2="94529"/>
                        <a14:foregroundMark x1="33333" y1="94529" x2="33333" y2="94529"/>
                        <a14:foregroundMark x1="33214" y1="94529" x2="33214" y2="94529"/>
                        <a14:foregroundMark x1="17738" y1="91385" x2="17738" y2="91385"/>
                        <a14:foregroundMark x1="17738" y1="91385" x2="17738" y2="91385"/>
                        <a14:foregroundMark x1="11905" y1="92549" x2="11905" y2="92549"/>
                        <a14:foregroundMark x1="11905" y1="92549" x2="11905" y2="92549"/>
                        <a14:foregroundMark x1="12024" y1="89057" x2="12024" y2="89057"/>
                        <a14:foregroundMark x1="11905" y1="89057" x2="11905" y2="89057"/>
                        <a14:foregroundMark x1="17857" y1="90221" x2="17857" y2="90221"/>
                        <a14:foregroundMark x1="17857" y1="90221" x2="17857" y2="90221"/>
                        <a14:foregroundMark x1="4524" y1="72177" x2="4524" y2="72177"/>
                        <a14:foregroundMark x1="4524" y1="72177" x2="4524" y2="72177"/>
                        <a14:foregroundMark x1="23929" y1="75087" x2="23929" y2="75087"/>
                        <a14:foregroundMark x1="23810" y1="75087" x2="23810" y2="750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5018" y="2787137"/>
            <a:ext cx="3880536" cy="4158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521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7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18" dur="1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utoUpdateAnimBg="0"/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72624" cy="14001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6278" y="225287"/>
            <a:ext cx="8534400" cy="4841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1213637" y="5384583"/>
            <a:ext cx="9764725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4 SFU Garamond Bold" panose="00000700000000000000" pitchFamily="2" charset="0"/>
                <a:cs typeface="Times New Roman" pitchFamily="18" charset="0"/>
              </a:rPr>
              <a:t>Nicholas James "Nick" </a:t>
            </a:r>
            <a:r>
              <a:rPr kumimoji="0" lang="en-US" alt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4 SFU Garamond Bold" panose="00000700000000000000" pitchFamily="2" charset="0"/>
                <a:cs typeface="Times New Roman" pitchFamily="18" charset="0"/>
              </a:rPr>
              <a:t>Vujicic</a:t>
            </a:r>
            <a:r>
              <a:rPr kumimoji="0" lang="en-US" alt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4 SFU Garamond Bold" panose="00000700000000000000" pitchFamily="2" charset="0"/>
                <a:cs typeface="Times New Roman" pitchFamily="18" charset="0"/>
              </a:rPr>
              <a:t> – </a:t>
            </a:r>
            <a:r>
              <a:rPr kumimoji="0" lang="en-US" alt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4 SFU Garamond Bold" panose="00000700000000000000" pitchFamily="2" charset="0"/>
                <a:cs typeface="Times New Roman" pitchFamily="18" charset="0"/>
              </a:rPr>
              <a:t>Sinh</a:t>
            </a:r>
            <a:r>
              <a:rPr kumimoji="0" lang="en-US" alt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4 SFU Garamond Bold" panose="00000700000000000000" pitchFamily="2" charset="0"/>
                <a:cs typeface="Times New Roman" pitchFamily="18" charset="0"/>
              </a:rPr>
              <a:t> </a:t>
            </a:r>
            <a:r>
              <a:rPr kumimoji="0" lang="en-US" alt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4 SFU Garamond Bold" panose="00000700000000000000" pitchFamily="2" charset="0"/>
                <a:cs typeface="Times New Roman" pitchFamily="18" charset="0"/>
              </a:rPr>
              <a:t>năm</a:t>
            </a:r>
            <a:r>
              <a:rPr kumimoji="0" lang="en-US" alt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4 SFU Garamond Bold" panose="00000700000000000000" pitchFamily="2" charset="0"/>
                <a:cs typeface="Times New Roman" pitchFamily="18" charset="0"/>
              </a:rPr>
              <a:t> 1982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5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4 SFU Garamond Bold" panose="00000700000000000000" pitchFamily="2" charset="0"/>
                <a:cs typeface="Times New Roman" pitchFamily="18" charset="0"/>
              </a:rPr>
              <a:t>N</a:t>
            </a:r>
            <a:r>
              <a:rPr kumimoji="0" lang="vi-VN" altLang="en-US" sz="35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4 SFU Garamond Bold" panose="00000700000000000000" pitchFamily="2" charset="0"/>
                <a:cs typeface="Times New Roman" pitchFamily="18" charset="0"/>
              </a:rPr>
              <a:t>hà diễn thuyết truyền động lực</a:t>
            </a:r>
            <a:r>
              <a:rPr kumimoji="0" lang="en-US" altLang="en-US" sz="35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4 SFU Garamond Bold" panose="00000700000000000000" pitchFamily="2" charset="0"/>
                <a:cs typeface="Times New Roman" pitchFamily="18" charset="0"/>
              </a:rPr>
              <a:t> </a:t>
            </a:r>
            <a:r>
              <a:rPr kumimoji="0" lang="vi-VN" altLang="en-US" sz="35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4 SFU Garamond Bold" panose="00000700000000000000" pitchFamily="2" charset="0"/>
                <a:cs typeface="Times New Roman" pitchFamily="18" charset="0"/>
              </a:rPr>
              <a:t>người </a:t>
            </a:r>
            <a:r>
              <a:rPr kumimoji="0" lang="en-US" altLang="en-US" sz="35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4 SFU Garamond Bold" panose="00000700000000000000" pitchFamily="2" charset="0"/>
                <a:cs typeface="Times New Roman" pitchFamily="18" charset="0"/>
              </a:rPr>
              <a:t>Úc</a:t>
            </a:r>
            <a:r>
              <a:rPr kumimoji="0" lang="vi-VN" altLang="en-US" sz="35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4 SFU Garamond Bold" panose="00000700000000000000" pitchFamily="2" charset="0"/>
                <a:cs typeface="Times New Roman" pitchFamily="18" charset="0"/>
              </a:rPr>
              <a:t> gốc </a:t>
            </a:r>
            <a:r>
              <a:rPr kumimoji="0" lang="en-US" altLang="en-US" sz="35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4 SFU Garamond Bold" panose="00000700000000000000" pitchFamily="2" charset="0"/>
                <a:cs typeface="Times New Roman" pitchFamily="18" charset="0"/>
              </a:rPr>
              <a:t>Serbia</a:t>
            </a:r>
          </a:p>
        </p:txBody>
      </p:sp>
    </p:spTree>
    <p:extLst>
      <p:ext uri="{BB962C8B-B14F-4D97-AF65-F5344CB8AC3E}">
        <p14:creationId xmlns:p14="http://schemas.microsoft.com/office/powerpoint/2010/main" val="42540738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>
        <p14:doors dir="ver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TextBox 5"/>
          <p:cNvSpPr txBox="1">
            <a:spLocks noChangeArrowheads="1"/>
          </p:cNvSpPr>
          <p:nvPr/>
        </p:nvSpPr>
        <p:spPr bwMode="auto">
          <a:xfrm>
            <a:off x="1265858" y="5771736"/>
            <a:ext cx="1003088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Nhà</a:t>
            </a:r>
            <a:r>
              <a:rPr kumimoji="0" lang="en-US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bác</a:t>
            </a:r>
            <a:r>
              <a:rPr kumimoji="0" lang="en-US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học</a:t>
            </a:r>
            <a:r>
              <a:rPr kumimoji="0" lang="en-US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Vật</a:t>
            </a:r>
            <a:r>
              <a:rPr kumimoji="0" lang="en-US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lí</a:t>
            </a:r>
            <a:r>
              <a:rPr kumimoji="0" lang="en-US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Ste- </a:t>
            </a:r>
            <a:r>
              <a:rPr kumimoji="0" lang="en-US" alt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phen</a:t>
            </a:r>
            <a:r>
              <a:rPr kumimoji="0" lang="en-US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Hốc</a:t>
            </a:r>
            <a:r>
              <a:rPr kumimoji="0" lang="en-US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– king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(1942 – 2018)</a:t>
            </a:r>
          </a:p>
        </p:txBody>
      </p:sp>
      <p:pic>
        <p:nvPicPr>
          <p:cNvPr id="4" name="Picture 3" descr="stephen-hawk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5048" y="0"/>
            <a:ext cx="9525000" cy="571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98674" cy="1804841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 rot="21025483">
            <a:off x="4745460" y="2825913"/>
            <a:ext cx="3482583" cy="101566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4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 w="0">
                  <a:noFill/>
                </a:ln>
                <a:solidFill>
                  <a:srgbClr val="1D91B5"/>
                </a:solidFill>
                <a:effectLst>
                  <a:glow rad="101600">
                    <a:srgbClr val="FFC000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Phuong Tay" panose="04040805070802020D02" pitchFamily="82" charset="0"/>
                <a:ea typeface="+mn-ea"/>
                <a:cs typeface="+mn-cs"/>
              </a:rPr>
              <a:t>Kể</a:t>
            </a:r>
            <a:r>
              <a:rPr kumimoji="0" lang="en-US" sz="6000" b="0" i="0" u="none" strike="noStrike" kern="1200" cap="none" spc="0" normalizeH="0" baseline="0" noProof="0" dirty="0">
                <a:ln w="0">
                  <a:noFill/>
                </a:ln>
                <a:solidFill>
                  <a:srgbClr val="1D91B5"/>
                </a:solidFill>
                <a:effectLst>
                  <a:glow rad="101600">
                    <a:srgbClr val="FFC000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Phuong Tay" panose="04040805070802020D02" pitchFamily="82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0">
                  <a:noFill/>
                </a:ln>
                <a:solidFill>
                  <a:srgbClr val="1D91B5"/>
                </a:solidFill>
                <a:effectLst>
                  <a:glow rad="101600">
                    <a:srgbClr val="FFC000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Phuong Tay" panose="04040805070802020D02" pitchFamily="82" charset="0"/>
                <a:ea typeface="+mn-ea"/>
                <a:cs typeface="+mn-cs"/>
              </a:rPr>
              <a:t>chuyện</a:t>
            </a:r>
            <a:r>
              <a:rPr kumimoji="0" lang="en-US" sz="6000" b="0" i="0" u="none" strike="noStrike" kern="1200" cap="none" spc="0" normalizeH="0" baseline="0" noProof="0" dirty="0">
                <a:ln w="0">
                  <a:noFill/>
                </a:ln>
                <a:solidFill>
                  <a:srgbClr val="1D91B5"/>
                </a:solidFill>
                <a:effectLst>
                  <a:glow rad="101600">
                    <a:srgbClr val="FFC000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Phuong Tay" panose="04040805070802020D02" pitchFamily="82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0">
                  <a:noFill/>
                </a:ln>
                <a:solidFill>
                  <a:srgbClr val="1D91B5"/>
                </a:solidFill>
                <a:effectLst>
                  <a:glow rad="101600">
                    <a:srgbClr val="FFC000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Phuong Tay" panose="04040805070802020D02" pitchFamily="82" charset="0"/>
                <a:ea typeface="+mn-ea"/>
                <a:cs typeface="+mn-cs"/>
              </a:rPr>
              <a:t>theo</a:t>
            </a:r>
            <a:r>
              <a:rPr kumimoji="0" lang="en-US" sz="6000" b="0" i="0" u="none" strike="noStrike" kern="1200" cap="none" spc="0" normalizeH="0" baseline="0" noProof="0" dirty="0">
                <a:ln w="0">
                  <a:noFill/>
                </a:ln>
                <a:solidFill>
                  <a:srgbClr val="1D91B5"/>
                </a:solidFill>
                <a:effectLst>
                  <a:glow rad="101600">
                    <a:srgbClr val="FFC000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Phuong Tay" panose="04040805070802020D02" pitchFamily="82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0">
                  <a:noFill/>
                </a:ln>
                <a:solidFill>
                  <a:srgbClr val="1D91B5"/>
                </a:solidFill>
                <a:effectLst>
                  <a:glow rad="101600">
                    <a:srgbClr val="FFC000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Phuong Tay" panose="04040805070802020D02" pitchFamily="82" charset="0"/>
                <a:ea typeface="+mn-ea"/>
                <a:cs typeface="+mn-cs"/>
              </a:rPr>
              <a:t>nhóm</a:t>
            </a:r>
            <a:r>
              <a:rPr kumimoji="0" lang="en-US" sz="6000" b="0" i="0" u="none" strike="noStrike" kern="1200" cap="none" spc="0" normalizeH="0" baseline="0" noProof="0" dirty="0">
                <a:ln w="0">
                  <a:noFill/>
                </a:ln>
                <a:solidFill>
                  <a:srgbClr val="1D91B5"/>
                </a:solidFill>
                <a:effectLst>
                  <a:glow rad="101600">
                    <a:srgbClr val="FFC000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Phuong Tay" panose="04040805070802020D02" pitchFamily="82" charset="0"/>
                <a:ea typeface="+mn-ea"/>
                <a:cs typeface="+mn-cs"/>
              </a:rPr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2588831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doors dir="ver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900"/>
                            </p:stCondLst>
                            <p:childTnLst>
                              <p:par>
                                <p:cTn id="12" presetID="3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0" r="5415"/>
          <a:stretch/>
        </p:blipFill>
        <p:spPr>
          <a:xfrm>
            <a:off x="12032" y="0"/>
            <a:ext cx="12200021" cy="6858000"/>
          </a:xfrm>
          <a:prstGeom prst="rect">
            <a:avLst/>
          </a:prstGeom>
        </p:spPr>
      </p:pic>
      <p:sp>
        <p:nvSpPr>
          <p:cNvPr id="8" name="PA_库_椭圆 7"/>
          <p:cNvSpPr/>
          <p:nvPr>
            <p:custDataLst>
              <p:tags r:id="rId1"/>
            </p:custDataLst>
          </p:nvPr>
        </p:nvSpPr>
        <p:spPr>
          <a:xfrm>
            <a:off x="6096000" y="1155032"/>
            <a:ext cx="4608095" cy="46080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PA_库_文本框 9"/>
          <p:cNvSpPr txBox="1"/>
          <p:nvPr>
            <p:custDataLst>
              <p:tags r:id="rId2"/>
            </p:custDataLst>
          </p:nvPr>
        </p:nvSpPr>
        <p:spPr>
          <a:xfrm>
            <a:off x="1586412" y="2489583"/>
            <a:ext cx="44960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>
                <a:solidFill>
                  <a:srgbClr val="00206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UTM Cooper Black" panose="02040603050506020204" pitchFamily="18" charset="0"/>
                <a:ea typeface="方正静蕾简体" panose="02000000000000000000" pitchFamily="2" charset="-122"/>
              </a:rPr>
              <a:t>TẠM BIỆT CÁC EM</a:t>
            </a:r>
          </a:p>
        </p:txBody>
      </p:sp>
      <p:sp>
        <p:nvSpPr>
          <p:cNvPr id="11" name="PA_库_任意多边形 10"/>
          <p:cNvSpPr/>
          <p:nvPr>
            <p:custDataLst>
              <p:tags r:id="rId3"/>
            </p:custDataLst>
          </p:nvPr>
        </p:nvSpPr>
        <p:spPr>
          <a:xfrm>
            <a:off x="1962566" y="3560527"/>
            <a:ext cx="3886200" cy="169262"/>
          </a:xfrm>
          <a:custGeom>
            <a:avLst/>
            <a:gdLst>
              <a:gd name="connsiteX0" fmla="*/ 0 w 3886200"/>
              <a:gd name="connsiteY0" fmla="*/ 169262 h 169262"/>
              <a:gd name="connsiteX1" fmla="*/ 1106905 w 3886200"/>
              <a:gd name="connsiteY1" fmla="*/ 133168 h 169262"/>
              <a:gd name="connsiteX2" fmla="*/ 2731168 w 3886200"/>
              <a:gd name="connsiteY2" fmla="*/ 145199 h 169262"/>
              <a:gd name="connsiteX3" fmla="*/ 3693695 w 3886200"/>
              <a:gd name="connsiteY3" fmla="*/ 820 h 169262"/>
              <a:gd name="connsiteX4" fmla="*/ 3886200 w 3886200"/>
              <a:gd name="connsiteY4" fmla="*/ 97073 h 169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6200" h="169262">
                <a:moveTo>
                  <a:pt x="0" y="169262"/>
                </a:moveTo>
                <a:cubicBezTo>
                  <a:pt x="325855" y="153220"/>
                  <a:pt x="1106905" y="133168"/>
                  <a:pt x="1106905" y="133168"/>
                </a:cubicBezTo>
                <a:cubicBezTo>
                  <a:pt x="1562100" y="129157"/>
                  <a:pt x="2300036" y="167257"/>
                  <a:pt x="2731168" y="145199"/>
                </a:cubicBezTo>
                <a:cubicBezTo>
                  <a:pt x="3162300" y="123141"/>
                  <a:pt x="3501190" y="8841"/>
                  <a:pt x="3693695" y="820"/>
                </a:cubicBezTo>
                <a:cubicBezTo>
                  <a:pt x="3886200" y="-7201"/>
                  <a:pt x="3886200" y="44936"/>
                  <a:pt x="3886200" y="97073"/>
                </a:cubicBezTo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Picture 6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8CFEF6BB-A8E7-4C39-AB49-3BD0471C29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821" b="94878" l="1429" r="95714">
                        <a14:foregroundMark x1="5000" y1="44587" x2="5000" y2="44587"/>
                        <a14:foregroundMark x1="7262" y1="42957" x2="7262" y2="42957"/>
                        <a14:foregroundMark x1="7262" y1="42957" x2="7262" y2="42957"/>
                        <a14:foregroundMark x1="1786" y1="48428" x2="1786" y2="48428"/>
                        <a14:foregroundMark x1="1429" y1="48545" x2="1429" y2="48545"/>
                        <a14:foregroundMark x1="11786" y1="25611" x2="11786" y2="25611"/>
                        <a14:foregroundMark x1="11786" y1="25611" x2="11786" y2="25611"/>
                        <a14:foregroundMark x1="56310" y1="5821" x2="56310" y2="5821"/>
                        <a14:foregroundMark x1="56310" y1="5821" x2="56310" y2="5821"/>
                        <a14:foregroundMark x1="87262" y1="29104" x2="87262" y2="29104"/>
                        <a14:foregroundMark x1="87262" y1="29104" x2="87262" y2="29104"/>
                        <a14:foregroundMark x1="82143" y1="17928" x2="82143" y2="17928"/>
                        <a14:foregroundMark x1="82024" y1="17811" x2="82024" y2="17811"/>
                        <a14:foregroundMark x1="90119" y1="79278" x2="90119" y2="79278"/>
                        <a14:foregroundMark x1="91667" y1="77881" x2="91667" y2="77881"/>
                        <a14:foregroundMark x1="91667" y1="58091" x2="91667" y2="58091"/>
                        <a14:foregroundMark x1="91667" y1="57974" x2="91667" y2="57974"/>
                        <a14:foregroundMark x1="96071" y1="52736" x2="96071" y2="52736"/>
                        <a14:foregroundMark x1="96071" y1="52736" x2="96071" y2="52736"/>
                        <a14:foregroundMark x1="88214" y1="91153" x2="88214" y2="91153"/>
                        <a14:foregroundMark x1="88214" y1="91036" x2="88214" y2="91036"/>
                        <a14:foregroundMark x1="82500" y1="93015" x2="82500" y2="93015"/>
                        <a14:foregroundMark x1="82500" y1="92899" x2="82500" y2="92899"/>
                        <a14:foregroundMark x1="60000" y1="94878" x2="60000" y2="94878"/>
                        <a14:foregroundMark x1="60000" y1="94878" x2="60000" y2="94878"/>
                        <a14:foregroundMark x1="66190" y1="94761" x2="66190" y2="94761"/>
                        <a14:foregroundMark x1="66190" y1="94761" x2="66190" y2="94761"/>
                        <a14:foregroundMark x1="65714" y1="93364" x2="65714" y2="93364"/>
                        <a14:foregroundMark x1="65714" y1="93364" x2="65714" y2="93364"/>
                        <a14:foregroundMark x1="61071" y1="93132" x2="61071" y2="93132"/>
                        <a14:foregroundMark x1="60952" y1="93132" x2="60952" y2="93132"/>
                        <a14:foregroundMark x1="44048" y1="94529" x2="44048" y2="94529"/>
                        <a14:foregroundMark x1="44048" y1="94529" x2="44048" y2="94529"/>
                        <a14:foregroundMark x1="33333" y1="94529" x2="33333" y2="94529"/>
                        <a14:foregroundMark x1="33214" y1="94529" x2="33214" y2="94529"/>
                        <a14:foregroundMark x1="17738" y1="91385" x2="17738" y2="91385"/>
                        <a14:foregroundMark x1="17738" y1="91385" x2="17738" y2="91385"/>
                        <a14:foregroundMark x1="11905" y1="92549" x2="11905" y2="92549"/>
                        <a14:foregroundMark x1="11905" y1="92549" x2="11905" y2="92549"/>
                        <a14:foregroundMark x1="12024" y1="89057" x2="12024" y2="89057"/>
                        <a14:foregroundMark x1="11905" y1="89057" x2="11905" y2="89057"/>
                        <a14:foregroundMark x1="17857" y1="90221" x2="17857" y2="90221"/>
                        <a14:foregroundMark x1="17857" y1="90221" x2="17857" y2="90221"/>
                        <a14:foregroundMark x1="4524" y1="72177" x2="4524" y2="72177"/>
                        <a14:foregroundMark x1="4524" y1="72177" x2="4524" y2="72177"/>
                        <a14:foregroundMark x1="23929" y1="75087" x2="23929" y2="75087"/>
                        <a14:foregroundMark x1="23810" y1="75087" x2="23810" y2="750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6320" y="1155032"/>
            <a:ext cx="5275422" cy="5653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225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utoUpdateAnimBg="0"/>
      <p:bldP spid="11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112528" y="420663"/>
            <a:ext cx="6128904" cy="6128902"/>
            <a:chOff x="252748" y="440470"/>
            <a:chExt cx="6128904" cy="612890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2748" y="440470"/>
              <a:ext cx="6128904" cy="6128902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826483" y="2759207"/>
              <a:ext cx="4981433" cy="21236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Cuộc</a:t>
              </a:r>
              <a:r>
                <a:rPr kumimoji="0" lang="en-US" alt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 </a:t>
              </a:r>
              <a:r>
                <a:rPr kumimoji="0" lang="en-US" alt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trao</a:t>
              </a:r>
              <a:r>
                <a:rPr kumimoji="0" lang="en-US" alt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 </a:t>
              </a:r>
              <a:r>
                <a:rPr kumimoji="0" lang="en-US" alt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đổi</a:t>
              </a:r>
              <a:r>
                <a:rPr kumimoji="0" lang="en-US" alt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 </a:t>
              </a:r>
              <a:r>
                <a:rPr kumimoji="0" lang="en-US" alt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diễn</a:t>
              </a:r>
              <a:r>
                <a:rPr kumimoji="0" lang="en-US" alt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 </a:t>
              </a:r>
              <a:r>
                <a:rPr kumimoji="0" lang="en-US" alt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ra</a:t>
              </a:r>
              <a:r>
                <a:rPr kumimoji="0" lang="en-US" alt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 </a:t>
              </a:r>
              <a:r>
                <a:rPr kumimoji="0" lang="en-US" alt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giữa</a:t>
              </a:r>
              <a:r>
                <a:rPr kumimoji="0" lang="en-US" alt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 </a:t>
              </a:r>
              <a:r>
                <a:rPr kumimoji="0" lang="en-US" alt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ai</a:t>
              </a:r>
              <a:r>
                <a:rPr kumimoji="0" lang="en-US" alt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 </a:t>
              </a:r>
              <a:r>
                <a:rPr kumimoji="0" lang="en-US" alt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với</a:t>
              </a:r>
              <a:r>
                <a:rPr kumimoji="0" lang="en-US" alt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 </a:t>
              </a:r>
              <a:r>
                <a:rPr kumimoji="0" lang="en-US" alt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ai</a:t>
              </a:r>
              <a:r>
                <a:rPr kumimoji="0" lang="en-US" alt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 ?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B3D32"/>
                </a:solidFill>
                <a:effectLst/>
                <a:uLnTx/>
                <a:uFillTx/>
                <a:latin typeface="#9Slide04 SFU Garamond Bold" panose="00000700000000000000" pitchFamily="2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755201" y="606623"/>
            <a:ext cx="6389211" cy="6389211"/>
            <a:chOff x="5755201" y="606623"/>
            <a:chExt cx="6389211" cy="638921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5201" y="606623"/>
              <a:ext cx="6389211" cy="6389211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6565119" y="2369539"/>
              <a:ext cx="4769377" cy="25545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7500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Cuộc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EA7500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 </a:t>
              </a: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7500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trao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EA7500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 </a:t>
              </a: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7500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đổi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EA7500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 </a:t>
              </a: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7500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diễn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EA7500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 </a:t>
              </a: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7500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ra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EA7500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 </a:t>
              </a: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7500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giữa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EA7500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 </a:t>
              </a: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7500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em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EA7500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 </a:t>
              </a: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7500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với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EA7500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 </a:t>
              </a: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7500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người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EA7500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 </a:t>
              </a: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7500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thân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EA7500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 </a:t>
              </a: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7500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trong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EA7500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 </a:t>
              </a: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7500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gia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EA7500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 </a:t>
              </a: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7500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đình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EA7500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 : </a:t>
              </a: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7500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bố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EA7500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, me, </a:t>
              </a: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7500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ông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EA7500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, </a:t>
              </a: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7500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bà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EA7500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, </a:t>
              </a: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7500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anh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EA7500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, </a:t>
              </a: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7500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chị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EA7500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, </a:t>
              </a: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A7500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em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EA7500"/>
                  </a:solidFill>
                  <a:effectLst/>
                  <a:uLnTx/>
                  <a:uFillTx/>
                  <a:latin typeface="#9Slide04 SFU Garamond Bold" panose="00000700000000000000" pitchFamily="2" charset="0"/>
                </a:rPr>
                <a:t>.</a:t>
              </a:r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65" y="227133"/>
            <a:ext cx="59712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6054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6" r="3450"/>
          <a:stretch/>
        </p:blipFill>
        <p:spPr>
          <a:xfrm>
            <a:off x="-31636" y="0"/>
            <a:ext cx="12200022" cy="6858000"/>
          </a:xfrm>
          <a:prstGeom prst="rect">
            <a:avLst/>
          </a:prstGeom>
        </p:spPr>
      </p:pic>
      <p:sp>
        <p:nvSpPr>
          <p:cNvPr id="3" name="椭圆 2"/>
          <p:cNvSpPr/>
          <p:nvPr/>
        </p:nvSpPr>
        <p:spPr>
          <a:xfrm>
            <a:off x="741947" y="1124952"/>
            <a:ext cx="4608095" cy="46080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Picture 6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BB37B75-7EB1-4F6D-B7E1-1AB367464D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348" b="96848" l="217" r="98370">
                        <a14:foregroundMark x1="26556" y1="21961" x2="26538" y2="22233"/>
                        <a14:foregroundMark x1="8804" y1="88261" x2="8804" y2="88261"/>
                        <a14:foregroundMark x1="8804" y1="88261" x2="8804" y2="88261"/>
                        <a14:foregroundMark x1="39130" y1="90543" x2="39130" y2="90543"/>
                        <a14:foregroundMark x1="39130" y1="90543" x2="39130" y2="90543"/>
                        <a14:foregroundMark x1="35000" y1="92609" x2="34565" y2="92717"/>
                        <a14:foregroundMark x1="29457" y1="93478" x2="29457" y2="93478"/>
                        <a14:foregroundMark x1="25978" y1="94565" x2="25978" y2="94565"/>
                        <a14:foregroundMark x1="19239" y1="93913" x2="17609" y2="94239"/>
                        <a14:foregroundMark x1="12283" y1="93370" x2="12283" y2="93370"/>
                        <a14:foregroundMark x1="11413" y1="93587" x2="11413" y2="93587"/>
                        <a14:foregroundMark x1="12609" y1="94457" x2="14239" y2="95326"/>
                        <a14:foregroundMark x1="48804" y1="93152" x2="48804" y2="93152"/>
                        <a14:foregroundMark x1="58261" y1="93913" x2="61196" y2="94130"/>
                        <a14:foregroundMark x1="70435" y1="93804" x2="73152" y2="94239"/>
                        <a14:foregroundMark x1="82391" y1="94239" x2="82391" y2="94239"/>
                        <a14:foregroundMark x1="90326" y1="95217" x2="90326" y2="95217"/>
                        <a14:foregroundMark x1="92174" y1="78804" x2="92174" y2="78804"/>
                        <a14:foregroundMark x1="92174" y1="78804" x2="92174" y2="78804"/>
                        <a14:foregroundMark x1="93478" y1="84783" x2="93478" y2="84783"/>
                        <a14:foregroundMark x1="51087" y1="46630" x2="51087" y2="46630"/>
                        <a14:foregroundMark x1="50870" y1="46630" x2="50870" y2="46630"/>
                        <a14:foregroundMark x1="54130" y1="53804" x2="54130" y2="53804"/>
                        <a14:foregroundMark x1="54130" y1="53804" x2="54130" y2="53804"/>
                        <a14:foregroundMark x1="12174" y1="94239" x2="12174" y2="94239"/>
                        <a14:foregroundMark x1="15652" y1="93913" x2="12609" y2="96087"/>
                        <a14:foregroundMark x1="13370" y1="95761" x2="17935" y2="95652"/>
                        <a14:foregroundMark x1="14239" y1="92717" x2="30435" y2="93478"/>
                        <a14:foregroundMark x1="30435" y1="93478" x2="29348" y2="93152"/>
                        <a14:foregroundMark x1="11522" y1="92283" x2="11522" y2="92283"/>
                        <a14:foregroundMark x1="11522" y1="92283" x2="12283" y2="92283"/>
                        <a14:foregroundMark x1="7391" y1="92826" x2="6957" y2="93478"/>
                        <a14:foregroundMark x1="4674" y1="92717" x2="81522" y2="96848"/>
                        <a14:foregroundMark x1="81522" y1="96848" x2="94457" y2="93804"/>
                        <a14:foregroundMark x1="652" y1="91196" x2="6957" y2="98587"/>
                        <a14:foregroundMark x1="6957" y1="98587" x2="98370" y2="95652"/>
                        <a14:foregroundMark x1="98370" y1="95652" x2="89891" y2="91087"/>
                        <a14:foregroundMark x1="0" y1="91630" x2="1630" y2="98478"/>
                        <a14:foregroundMark x1="1630" y1="98478" x2="870" y2="89674"/>
                        <a14:foregroundMark x1="870" y1="89674" x2="217" y2="89674"/>
                        <a14:foregroundMark x1="51413" y1="47935" x2="51848" y2="47826"/>
                        <a14:foregroundMark x1="50652" y1="42935" x2="50652" y2="42935"/>
                        <a14:foregroundMark x1="50652" y1="44891" x2="50652" y2="44891"/>
                        <a14:foregroundMark x1="51087" y1="46304" x2="51087" y2="46304"/>
                        <a14:foregroundMark x1="51522" y1="46630" x2="51522" y2="46630"/>
                        <a14:foregroundMark x1="53804" y1="55326" x2="53804" y2="55326"/>
                        <a14:foregroundMark x1="47500" y1="17283" x2="47500" y2="17283"/>
                        <a14:foregroundMark x1="47065" y1="14239" x2="47065" y2="14239"/>
                        <a14:foregroundMark x1="41739" y1="16848" x2="41739" y2="16848"/>
                        <a14:foregroundMark x1="41413" y1="12609" x2="41413" y2="12609"/>
                        <a14:foregroundMark x1="41413" y1="11848" x2="42174" y2="14239"/>
                        <a14:foregroundMark x1="42391" y1="14239" x2="49565" y2="19457"/>
                        <a14:foregroundMark x1="49565" y1="19457" x2="42500" y2="20543"/>
                        <a14:foregroundMark x1="42500" y1="20543" x2="51304" y2="18261"/>
                        <a14:foregroundMark x1="51304" y1="18261" x2="48913" y2="11087"/>
                        <a14:foregroundMark x1="48913" y1="11087" x2="47717" y2="12391"/>
                        <a14:foregroundMark x1="49674" y1="16196" x2="50109" y2="16196"/>
                        <a14:foregroundMark x1="50109" y1="16196" x2="50109" y2="16196"/>
                        <a14:foregroundMark x1="48261" y1="14130" x2="48261" y2="14130"/>
                        <a14:foregroundMark x1="50326" y1="15652" x2="50326" y2="15652"/>
                        <a14:foregroundMark x1="50870" y1="15652" x2="50870" y2="15652"/>
                        <a14:foregroundMark x1="51413" y1="15652" x2="51413" y2="15652"/>
                        <a14:foregroundMark x1="49674" y1="13804" x2="49674" y2="13804"/>
                        <a14:foregroundMark x1="49565" y1="13913" x2="48913" y2="15217"/>
                        <a14:foregroundMark x1="48261" y1="13043" x2="47717" y2="12609"/>
                        <a14:foregroundMark x1="46522" y1="11630" x2="46522" y2="11630"/>
                        <a14:foregroundMark x1="39565" y1="12283" x2="39565" y2="12283"/>
                        <a14:foregroundMark x1="39565" y1="12391" x2="39565" y2="14239"/>
                        <a14:foregroundMark x1="42500" y1="16522" x2="42935" y2="20435"/>
                        <a14:foregroundMark x1="45435" y1="25109" x2="45435" y2="25109"/>
                        <a14:foregroundMark x1="45435" y1="25109" x2="45978" y2="25109"/>
                        <a14:foregroundMark x1="46739" y1="23913" x2="45543" y2="24783"/>
                        <a14:foregroundMark x1="45543" y1="24783" x2="45543" y2="24783"/>
                        <a14:foregroundMark x1="45217" y1="24348" x2="45217" y2="24348"/>
                        <a14:foregroundMark x1="46739" y1="23804" x2="46739" y2="23804"/>
                        <a14:foregroundMark x1="46196" y1="23913" x2="45435" y2="24022"/>
                        <a14:foregroundMark x1="44783" y1="24022" x2="43913" y2="24239"/>
                        <a14:foregroundMark x1="43913" y1="23804" x2="43913" y2="23804"/>
                        <a14:foregroundMark x1="46630" y1="23587" x2="46522" y2="24348"/>
                        <a14:foregroundMark x1="46739" y1="24022" x2="47283" y2="24239"/>
                        <a14:foregroundMark x1="47717" y1="23261" x2="47717" y2="23261"/>
                        <a14:foregroundMark x1="49348" y1="21196" x2="50435" y2="20978"/>
                        <a14:foregroundMark x1="50761" y1="20543" x2="50761" y2="20543"/>
                        <a14:foregroundMark x1="50761" y1="18804" x2="50761" y2="18804"/>
                        <a14:foregroundMark x1="50761" y1="12391" x2="50870" y2="13043"/>
                        <a14:foregroundMark x1="49239" y1="12391" x2="48913" y2="12826"/>
                        <a14:foregroundMark x1="47500" y1="11304" x2="47500" y2="11304"/>
                        <a14:foregroundMark x1="47065" y1="11630" x2="47065" y2="11630"/>
                        <a14:foregroundMark x1="46522" y1="12609" x2="46522" y2="12609"/>
                        <a14:foregroundMark x1="45435" y1="12717" x2="45435" y2="12717"/>
                        <a14:foregroundMark x1="49130" y1="12609" x2="49674" y2="13152"/>
                        <a14:foregroundMark x1="49674" y1="13152" x2="49565" y2="13804"/>
                        <a14:foregroundMark x1="49565" y1="13804" x2="49565" y2="13804"/>
                        <a14:foregroundMark x1="50652" y1="17609" x2="50652" y2="18696"/>
                        <a14:foregroundMark x1="50652" y1="18696" x2="50761" y2="19783"/>
                        <a14:foregroundMark x1="50761" y1="17935" x2="50761" y2="17935"/>
                        <a14:foregroundMark x1="46739" y1="11630" x2="46304" y2="12283"/>
                        <a14:foregroundMark x1="46196" y1="12391" x2="46522" y2="12826"/>
                        <a14:foregroundMark x1="46739" y1="12283" x2="46739" y2="12283"/>
                        <a14:foregroundMark x1="43370" y1="25543" x2="43370" y2="25543"/>
                        <a14:backgroundMark x1="25978" y1="9239" x2="13587" y2="13587"/>
                        <a14:backgroundMark x1="13587" y1="13587" x2="10326" y2="29130"/>
                        <a14:backgroundMark x1="10326" y1="29130" x2="29891" y2="33696"/>
                        <a14:backgroundMark x1="29891" y1="33696" x2="35761" y2="26196"/>
                        <a14:backgroundMark x1="35761" y1="26196" x2="30978" y2="13478"/>
                        <a14:backgroundMark x1="30978" y1="13478" x2="23152" y2="8152"/>
                        <a14:backgroundMark x1="23152" y1="8152" x2="20435" y2="8587"/>
                        <a14:backgroundMark x1="66087" y1="6413" x2="57391" y2="12935"/>
                        <a14:backgroundMark x1="57391" y1="12935" x2="59783" y2="29130"/>
                        <a14:backgroundMark x1="59783" y1="29130" x2="74239" y2="19783"/>
                        <a14:backgroundMark x1="74239" y1="19783" x2="70543" y2="8478"/>
                        <a14:backgroundMark x1="70543" y1="8478" x2="66087" y2="6739"/>
                        <a14:backgroundMark x1="19022" y1="12391" x2="15109" y2="23587"/>
                        <a14:backgroundMark x1="15109" y1="23587" x2="25543" y2="15978"/>
                        <a14:backgroundMark x1="25543" y1="15978" x2="30652" y2="22826"/>
                        <a14:backgroundMark x1="30652" y1="22826" x2="29783" y2="21413"/>
                        <a14:backgroundMark x1="25435" y1="12283" x2="19130" y2="20870"/>
                        <a14:backgroundMark x1="19130" y1="20870" x2="28370" y2="26522"/>
                        <a14:backgroundMark x1="42857" y1="24783" x2="44202" y2="24622"/>
                        <a14:backgroundMark x1="28370" y1="26522" x2="42857" y2="24783"/>
                        <a14:backgroundMark x1="50109" y1="23913" x2="58696" y2="19348"/>
                        <a14:backgroundMark x1="51873" y1="19865" x2="51029" y2="19929"/>
                        <a14:backgroundMark x1="58696" y1="19348" x2="51894" y2="19863"/>
                        <a14:backgroundMark x1="52197" y1="20772" x2="60543" y2="20978"/>
                        <a14:backgroundMark x1="50462" y1="20729" x2="52195" y2="20772"/>
                        <a14:backgroundMark x1="60543" y1="20978" x2="50448" y2="18835"/>
                        <a14:backgroundMark x1="44253" y1="12486" x2="46244" y2="12247"/>
                        <a14:backgroundMark x1="64891" y1="10761" x2="61739" y2="19022"/>
                        <a14:backgroundMark x1="61739" y1="19022" x2="68696" y2="14783"/>
                        <a14:backgroundMark x1="68696" y1="14783" x2="62391" y2="20652"/>
                        <a14:backgroundMark x1="62391" y1="20652" x2="63043" y2="11522"/>
                        <a14:backgroundMark x1="63043" y1="11522" x2="63913" y2="11957"/>
                        <a14:backgroundMark x1="19457" y1="17826" x2="15652" y2="26196"/>
                        <a14:backgroundMark x1="15652" y1="26196" x2="31196" y2="12065"/>
                        <a14:backgroundMark x1="31196" y1="12065" x2="18370" y2="23370"/>
                        <a14:backgroundMark x1="18370" y1="23370" x2="28261" y2="27500"/>
                        <a14:backgroundMark x1="28261" y1="27500" x2="20652" y2="29348"/>
                        <a14:backgroundMark x1="20652" y1="29348" x2="27391" y2="12826"/>
                        <a14:backgroundMark x1="27391" y1="12826" x2="27826" y2="15652"/>
                        <a14:backgroundMark x1="68587" y1="9022" x2="62283" y2="14239"/>
                        <a14:backgroundMark x1="62283" y1="14239" x2="60652" y2="26087"/>
                        <a14:backgroundMark x1="60652" y1="26087" x2="68261" y2="8043"/>
                        <a14:backgroundMark x1="68261" y1="8043" x2="62391" y2="8478"/>
                        <a14:backgroundMark x1="68043" y1="7500" x2="62065" y2="18696"/>
                        <a14:backgroundMark x1="62065" y1="18696" x2="67826" y2="24783"/>
                        <a14:backgroundMark x1="67826" y1="24783" x2="61848" y2="13152"/>
                        <a14:backgroundMark x1="61848" y1="13152" x2="58587" y2="12826"/>
                        <a14:backgroundMark x1="22826" y1="18043" x2="14674" y2="23478"/>
                        <a14:backgroundMark x1="14674" y1="23478" x2="30000" y2="26304"/>
                        <a14:backgroundMark x1="30000" y1="26304" x2="28913" y2="17609"/>
                        <a14:backgroundMark x1="28913" y1="17609" x2="25326" y2="18804"/>
                        <a14:backgroundMark x1="18696" y1="27283" x2="16413" y2="27935"/>
                        <a14:backgroundMark x1="16413" y1="27935" x2="16413" y2="27935"/>
                        <a14:backgroundMark x1="27500" y1="22174" x2="27500" y2="22174"/>
                        <a14:backgroundMark x1="26739" y1="22500" x2="26739" y2="2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4080" y="-627529"/>
            <a:ext cx="6756820" cy="7485529"/>
          </a:xfrm>
          <a:prstGeom prst="rect">
            <a:avLst/>
          </a:prstGeom>
        </p:spPr>
      </p:pic>
      <p:grpSp>
        <p:nvGrpSpPr>
          <p:cNvPr id="1167" name="PA_库_组合 1166"/>
          <p:cNvGrpSpPr/>
          <p:nvPr>
            <p:custDataLst>
              <p:tags r:id="rId1"/>
            </p:custDataLst>
          </p:nvPr>
        </p:nvGrpSpPr>
        <p:grpSpPr>
          <a:xfrm>
            <a:off x="4520595" y="361738"/>
            <a:ext cx="8002260" cy="5455125"/>
            <a:chOff x="5607594" y="164244"/>
            <a:chExt cx="4996531" cy="6529510"/>
          </a:xfrm>
        </p:grpSpPr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7859147" y="164244"/>
              <a:ext cx="934157" cy="6467231"/>
            </a:xfrm>
            <a:custGeom>
              <a:avLst/>
              <a:gdLst>
                <a:gd name="T0" fmla="*/ 81 w 118"/>
                <a:gd name="T1" fmla="*/ 30 h 817"/>
                <a:gd name="T2" fmla="*/ 24 w 118"/>
                <a:gd name="T3" fmla="*/ 50 h 817"/>
                <a:gd name="T4" fmla="*/ 22 w 118"/>
                <a:gd name="T5" fmla="*/ 548 h 817"/>
                <a:gd name="T6" fmla="*/ 18 w 118"/>
                <a:gd name="T7" fmla="*/ 650 h 817"/>
                <a:gd name="T8" fmla="*/ 24 w 118"/>
                <a:gd name="T9" fmla="*/ 787 h 817"/>
                <a:gd name="T10" fmla="*/ 77 w 118"/>
                <a:gd name="T11" fmla="*/ 764 h 817"/>
                <a:gd name="T12" fmla="*/ 76 w 118"/>
                <a:gd name="T13" fmla="*/ 655 h 817"/>
                <a:gd name="T14" fmla="*/ 77 w 118"/>
                <a:gd name="T15" fmla="*/ 540 h 817"/>
                <a:gd name="T16" fmla="*/ 82 w 118"/>
                <a:gd name="T17" fmla="*/ 31 h 817"/>
                <a:gd name="T18" fmla="*/ 81 w 118"/>
                <a:gd name="T19" fmla="*/ 30 h 8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8" h="817">
                  <a:moveTo>
                    <a:pt x="81" y="30"/>
                  </a:moveTo>
                  <a:cubicBezTo>
                    <a:pt x="57" y="10"/>
                    <a:pt x="26" y="0"/>
                    <a:pt x="24" y="50"/>
                  </a:cubicBezTo>
                  <a:cubicBezTo>
                    <a:pt x="23" y="83"/>
                    <a:pt x="23" y="515"/>
                    <a:pt x="22" y="548"/>
                  </a:cubicBezTo>
                  <a:cubicBezTo>
                    <a:pt x="20" y="582"/>
                    <a:pt x="18" y="616"/>
                    <a:pt x="18" y="650"/>
                  </a:cubicBezTo>
                  <a:cubicBezTo>
                    <a:pt x="18" y="692"/>
                    <a:pt x="0" y="750"/>
                    <a:pt x="24" y="787"/>
                  </a:cubicBezTo>
                  <a:cubicBezTo>
                    <a:pt x="45" y="817"/>
                    <a:pt x="75" y="805"/>
                    <a:pt x="77" y="764"/>
                  </a:cubicBezTo>
                  <a:cubicBezTo>
                    <a:pt x="78" y="728"/>
                    <a:pt x="75" y="691"/>
                    <a:pt x="76" y="655"/>
                  </a:cubicBezTo>
                  <a:cubicBezTo>
                    <a:pt x="77" y="617"/>
                    <a:pt x="72" y="577"/>
                    <a:pt x="77" y="540"/>
                  </a:cubicBezTo>
                  <a:cubicBezTo>
                    <a:pt x="84" y="499"/>
                    <a:pt x="118" y="64"/>
                    <a:pt x="82" y="31"/>
                  </a:cubicBezTo>
                  <a:cubicBezTo>
                    <a:pt x="82" y="31"/>
                    <a:pt x="81" y="31"/>
                    <a:pt x="81" y="3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7931004" y="188198"/>
              <a:ext cx="728162" cy="6505556"/>
            </a:xfrm>
            <a:custGeom>
              <a:avLst/>
              <a:gdLst>
                <a:gd name="T0" fmla="*/ 74 w 92"/>
                <a:gd name="T1" fmla="*/ 27 h 822"/>
                <a:gd name="T2" fmla="*/ 26 w 92"/>
                <a:gd name="T3" fmla="*/ 13 h 822"/>
                <a:gd name="T4" fmla="*/ 13 w 92"/>
                <a:gd name="T5" fmla="*/ 66 h 822"/>
                <a:gd name="T6" fmla="*/ 12 w 92"/>
                <a:gd name="T7" fmla="*/ 228 h 822"/>
                <a:gd name="T8" fmla="*/ 9 w 92"/>
                <a:gd name="T9" fmla="*/ 569 h 822"/>
                <a:gd name="T10" fmla="*/ 6 w 92"/>
                <a:gd name="T11" fmla="*/ 658 h 822"/>
                <a:gd name="T12" fmla="*/ 0 w 92"/>
                <a:gd name="T13" fmla="*/ 736 h 822"/>
                <a:gd name="T14" fmla="*/ 43 w 92"/>
                <a:gd name="T15" fmla="*/ 801 h 822"/>
                <a:gd name="T16" fmla="*/ 66 w 92"/>
                <a:gd name="T17" fmla="*/ 782 h 822"/>
                <a:gd name="T18" fmla="*/ 70 w 92"/>
                <a:gd name="T19" fmla="*/ 746 h 822"/>
                <a:gd name="T20" fmla="*/ 70 w 92"/>
                <a:gd name="T21" fmla="*/ 691 h 822"/>
                <a:gd name="T22" fmla="*/ 71 w 92"/>
                <a:gd name="T23" fmla="*/ 532 h 822"/>
                <a:gd name="T24" fmla="*/ 92 w 92"/>
                <a:gd name="T25" fmla="*/ 183 h 822"/>
                <a:gd name="T26" fmla="*/ 89 w 92"/>
                <a:gd name="T27" fmla="*/ 79 h 822"/>
                <a:gd name="T28" fmla="*/ 74 w 92"/>
                <a:gd name="T29" fmla="*/ 27 h 822"/>
                <a:gd name="T30" fmla="*/ 69 w 92"/>
                <a:gd name="T31" fmla="*/ 27 h 822"/>
                <a:gd name="T32" fmla="*/ 82 w 92"/>
                <a:gd name="T33" fmla="*/ 66 h 822"/>
                <a:gd name="T34" fmla="*/ 87 w 92"/>
                <a:gd name="T35" fmla="*/ 144 h 822"/>
                <a:gd name="T36" fmla="*/ 81 w 92"/>
                <a:gd name="T37" fmla="*/ 352 h 822"/>
                <a:gd name="T38" fmla="*/ 68 w 92"/>
                <a:gd name="T39" fmla="*/ 516 h 822"/>
                <a:gd name="T40" fmla="*/ 64 w 92"/>
                <a:gd name="T41" fmla="*/ 613 h 822"/>
                <a:gd name="T42" fmla="*/ 65 w 92"/>
                <a:gd name="T43" fmla="*/ 707 h 822"/>
                <a:gd name="T44" fmla="*/ 57 w 92"/>
                <a:gd name="T45" fmla="*/ 790 h 822"/>
                <a:gd name="T46" fmla="*/ 8 w 92"/>
                <a:gd name="T47" fmla="*/ 758 h 822"/>
                <a:gd name="T48" fmla="*/ 9 w 92"/>
                <a:gd name="T49" fmla="*/ 680 h 822"/>
                <a:gd name="T50" fmla="*/ 15 w 92"/>
                <a:gd name="T51" fmla="*/ 539 h 822"/>
                <a:gd name="T52" fmla="*/ 16 w 92"/>
                <a:gd name="T53" fmla="*/ 400 h 822"/>
                <a:gd name="T54" fmla="*/ 18 w 92"/>
                <a:gd name="T55" fmla="*/ 52 h 822"/>
                <a:gd name="T56" fmla="*/ 23 w 92"/>
                <a:gd name="T57" fmla="*/ 22 h 822"/>
                <a:gd name="T58" fmla="*/ 69 w 92"/>
                <a:gd name="T59" fmla="*/ 27 h 822"/>
                <a:gd name="T60" fmla="*/ 74 w 92"/>
                <a:gd name="T61" fmla="*/ 27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2" h="822">
                  <a:moveTo>
                    <a:pt x="74" y="27"/>
                  </a:moveTo>
                  <a:cubicBezTo>
                    <a:pt x="61" y="16"/>
                    <a:pt x="44" y="5"/>
                    <a:pt x="26" y="13"/>
                  </a:cubicBezTo>
                  <a:cubicBezTo>
                    <a:pt x="9" y="21"/>
                    <a:pt x="13" y="50"/>
                    <a:pt x="13" y="66"/>
                  </a:cubicBezTo>
                  <a:cubicBezTo>
                    <a:pt x="12" y="120"/>
                    <a:pt x="12" y="174"/>
                    <a:pt x="12" y="228"/>
                  </a:cubicBezTo>
                  <a:cubicBezTo>
                    <a:pt x="11" y="341"/>
                    <a:pt x="14" y="455"/>
                    <a:pt x="9" y="569"/>
                  </a:cubicBezTo>
                  <a:cubicBezTo>
                    <a:pt x="8" y="598"/>
                    <a:pt x="8" y="628"/>
                    <a:pt x="6" y="658"/>
                  </a:cubicBezTo>
                  <a:cubicBezTo>
                    <a:pt x="5" y="684"/>
                    <a:pt x="0" y="709"/>
                    <a:pt x="0" y="736"/>
                  </a:cubicBezTo>
                  <a:cubicBezTo>
                    <a:pt x="0" y="759"/>
                    <a:pt x="11" y="806"/>
                    <a:pt x="43" y="801"/>
                  </a:cubicBezTo>
                  <a:cubicBezTo>
                    <a:pt x="55" y="799"/>
                    <a:pt x="61" y="792"/>
                    <a:pt x="66" y="782"/>
                  </a:cubicBezTo>
                  <a:cubicBezTo>
                    <a:pt x="71" y="771"/>
                    <a:pt x="70" y="757"/>
                    <a:pt x="70" y="746"/>
                  </a:cubicBezTo>
                  <a:cubicBezTo>
                    <a:pt x="71" y="727"/>
                    <a:pt x="70" y="709"/>
                    <a:pt x="70" y="691"/>
                  </a:cubicBezTo>
                  <a:cubicBezTo>
                    <a:pt x="69" y="638"/>
                    <a:pt x="65" y="584"/>
                    <a:pt x="71" y="532"/>
                  </a:cubicBezTo>
                  <a:cubicBezTo>
                    <a:pt x="86" y="416"/>
                    <a:pt x="91" y="298"/>
                    <a:pt x="92" y="183"/>
                  </a:cubicBezTo>
                  <a:cubicBezTo>
                    <a:pt x="92" y="148"/>
                    <a:pt x="92" y="113"/>
                    <a:pt x="89" y="79"/>
                  </a:cubicBezTo>
                  <a:cubicBezTo>
                    <a:pt x="87" y="63"/>
                    <a:pt x="87" y="38"/>
                    <a:pt x="74" y="27"/>
                  </a:cubicBezTo>
                  <a:cubicBezTo>
                    <a:pt x="73" y="26"/>
                    <a:pt x="70" y="28"/>
                    <a:pt x="69" y="27"/>
                  </a:cubicBezTo>
                  <a:cubicBezTo>
                    <a:pt x="80" y="36"/>
                    <a:pt x="81" y="54"/>
                    <a:pt x="82" y="66"/>
                  </a:cubicBezTo>
                  <a:cubicBezTo>
                    <a:pt x="86" y="92"/>
                    <a:pt x="86" y="118"/>
                    <a:pt x="87" y="144"/>
                  </a:cubicBezTo>
                  <a:cubicBezTo>
                    <a:pt x="88" y="214"/>
                    <a:pt x="85" y="283"/>
                    <a:pt x="81" y="352"/>
                  </a:cubicBezTo>
                  <a:cubicBezTo>
                    <a:pt x="77" y="407"/>
                    <a:pt x="74" y="462"/>
                    <a:pt x="68" y="516"/>
                  </a:cubicBezTo>
                  <a:cubicBezTo>
                    <a:pt x="65" y="549"/>
                    <a:pt x="63" y="581"/>
                    <a:pt x="64" y="613"/>
                  </a:cubicBezTo>
                  <a:cubicBezTo>
                    <a:pt x="65" y="645"/>
                    <a:pt x="64" y="676"/>
                    <a:pt x="65" y="707"/>
                  </a:cubicBezTo>
                  <a:cubicBezTo>
                    <a:pt x="66" y="733"/>
                    <a:pt x="71" y="767"/>
                    <a:pt x="57" y="790"/>
                  </a:cubicBezTo>
                  <a:cubicBezTo>
                    <a:pt x="37" y="822"/>
                    <a:pt x="12" y="775"/>
                    <a:pt x="8" y="758"/>
                  </a:cubicBezTo>
                  <a:cubicBezTo>
                    <a:pt x="2" y="733"/>
                    <a:pt x="6" y="706"/>
                    <a:pt x="9" y="680"/>
                  </a:cubicBezTo>
                  <a:cubicBezTo>
                    <a:pt x="14" y="634"/>
                    <a:pt x="14" y="586"/>
                    <a:pt x="15" y="539"/>
                  </a:cubicBezTo>
                  <a:cubicBezTo>
                    <a:pt x="16" y="493"/>
                    <a:pt x="16" y="447"/>
                    <a:pt x="16" y="400"/>
                  </a:cubicBezTo>
                  <a:cubicBezTo>
                    <a:pt x="17" y="284"/>
                    <a:pt x="16" y="168"/>
                    <a:pt x="18" y="52"/>
                  </a:cubicBezTo>
                  <a:cubicBezTo>
                    <a:pt x="18" y="42"/>
                    <a:pt x="19" y="32"/>
                    <a:pt x="23" y="22"/>
                  </a:cubicBezTo>
                  <a:cubicBezTo>
                    <a:pt x="32" y="0"/>
                    <a:pt x="58" y="18"/>
                    <a:pt x="69" y="27"/>
                  </a:cubicBezTo>
                  <a:cubicBezTo>
                    <a:pt x="70" y="28"/>
                    <a:pt x="74" y="26"/>
                    <a:pt x="74" y="27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7830404" y="164244"/>
              <a:ext cx="828765" cy="6472021"/>
            </a:xfrm>
            <a:custGeom>
              <a:avLst/>
              <a:gdLst>
                <a:gd name="T0" fmla="*/ 87 w 105"/>
                <a:gd name="T1" fmla="*/ 29 h 818"/>
                <a:gd name="T2" fmla="*/ 33 w 105"/>
                <a:gd name="T3" fmla="*/ 22 h 818"/>
                <a:gd name="T4" fmla="*/ 26 w 105"/>
                <a:gd name="T5" fmla="*/ 75 h 818"/>
                <a:gd name="T6" fmla="*/ 25 w 105"/>
                <a:gd name="T7" fmla="*/ 244 h 818"/>
                <a:gd name="T8" fmla="*/ 21 w 105"/>
                <a:gd name="T9" fmla="*/ 595 h 818"/>
                <a:gd name="T10" fmla="*/ 18 w 105"/>
                <a:gd name="T11" fmla="*/ 678 h 818"/>
                <a:gd name="T12" fmla="*/ 14 w 105"/>
                <a:gd name="T13" fmla="*/ 751 h 818"/>
                <a:gd name="T14" fmla="*/ 66 w 105"/>
                <a:gd name="T15" fmla="*/ 802 h 818"/>
                <a:gd name="T16" fmla="*/ 83 w 105"/>
                <a:gd name="T17" fmla="*/ 770 h 818"/>
                <a:gd name="T18" fmla="*/ 82 w 105"/>
                <a:gd name="T19" fmla="*/ 670 h 818"/>
                <a:gd name="T20" fmla="*/ 85 w 105"/>
                <a:gd name="T21" fmla="*/ 531 h 818"/>
                <a:gd name="T22" fmla="*/ 105 w 105"/>
                <a:gd name="T23" fmla="*/ 174 h 818"/>
                <a:gd name="T24" fmla="*/ 102 w 105"/>
                <a:gd name="T25" fmla="*/ 79 h 818"/>
                <a:gd name="T26" fmla="*/ 87 w 105"/>
                <a:gd name="T27" fmla="*/ 29 h 818"/>
                <a:gd name="T28" fmla="*/ 83 w 105"/>
                <a:gd name="T29" fmla="*/ 31 h 818"/>
                <a:gd name="T30" fmla="*/ 96 w 105"/>
                <a:gd name="T31" fmla="*/ 72 h 818"/>
                <a:gd name="T32" fmla="*/ 100 w 105"/>
                <a:gd name="T33" fmla="*/ 155 h 818"/>
                <a:gd name="T34" fmla="*/ 93 w 105"/>
                <a:gd name="T35" fmla="*/ 364 h 818"/>
                <a:gd name="T36" fmla="*/ 81 w 105"/>
                <a:gd name="T37" fmla="*/ 523 h 818"/>
                <a:gd name="T38" fmla="*/ 77 w 105"/>
                <a:gd name="T39" fmla="*/ 632 h 818"/>
                <a:gd name="T40" fmla="*/ 78 w 105"/>
                <a:gd name="T41" fmla="*/ 726 h 818"/>
                <a:gd name="T42" fmla="*/ 78 w 105"/>
                <a:gd name="T43" fmla="*/ 771 h 818"/>
                <a:gd name="T44" fmla="*/ 37 w 105"/>
                <a:gd name="T45" fmla="*/ 794 h 818"/>
                <a:gd name="T46" fmla="*/ 25 w 105"/>
                <a:gd name="T47" fmla="*/ 641 h 818"/>
                <a:gd name="T48" fmla="*/ 28 w 105"/>
                <a:gd name="T49" fmla="*/ 532 h 818"/>
                <a:gd name="T50" fmla="*/ 29 w 105"/>
                <a:gd name="T51" fmla="*/ 375 h 818"/>
                <a:gd name="T52" fmla="*/ 30 w 105"/>
                <a:gd name="T53" fmla="*/ 167 h 818"/>
                <a:gd name="T54" fmla="*/ 31 w 105"/>
                <a:gd name="T55" fmla="*/ 44 h 818"/>
                <a:gd name="T56" fmla="*/ 58 w 105"/>
                <a:gd name="T57" fmla="*/ 16 h 818"/>
                <a:gd name="T58" fmla="*/ 83 w 105"/>
                <a:gd name="T59" fmla="*/ 32 h 818"/>
                <a:gd name="T60" fmla="*/ 87 w 105"/>
                <a:gd name="T61" fmla="*/ 29 h 8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5" h="818">
                  <a:moveTo>
                    <a:pt x="87" y="29"/>
                  </a:moveTo>
                  <a:cubicBezTo>
                    <a:pt x="74" y="18"/>
                    <a:pt x="45" y="0"/>
                    <a:pt x="33" y="22"/>
                  </a:cubicBezTo>
                  <a:cubicBezTo>
                    <a:pt x="24" y="38"/>
                    <a:pt x="26" y="58"/>
                    <a:pt x="26" y="75"/>
                  </a:cubicBezTo>
                  <a:cubicBezTo>
                    <a:pt x="25" y="131"/>
                    <a:pt x="25" y="188"/>
                    <a:pt x="25" y="244"/>
                  </a:cubicBezTo>
                  <a:cubicBezTo>
                    <a:pt x="24" y="361"/>
                    <a:pt x="27" y="478"/>
                    <a:pt x="21" y="595"/>
                  </a:cubicBezTo>
                  <a:cubicBezTo>
                    <a:pt x="20" y="623"/>
                    <a:pt x="21" y="650"/>
                    <a:pt x="18" y="678"/>
                  </a:cubicBezTo>
                  <a:cubicBezTo>
                    <a:pt x="15" y="702"/>
                    <a:pt x="11" y="727"/>
                    <a:pt x="14" y="751"/>
                  </a:cubicBezTo>
                  <a:cubicBezTo>
                    <a:pt x="17" y="774"/>
                    <a:pt x="34" y="818"/>
                    <a:pt x="66" y="802"/>
                  </a:cubicBezTo>
                  <a:cubicBezTo>
                    <a:pt x="77" y="796"/>
                    <a:pt x="81" y="781"/>
                    <a:pt x="83" y="770"/>
                  </a:cubicBezTo>
                  <a:cubicBezTo>
                    <a:pt x="88" y="738"/>
                    <a:pt x="83" y="702"/>
                    <a:pt x="82" y="670"/>
                  </a:cubicBezTo>
                  <a:cubicBezTo>
                    <a:pt x="82" y="623"/>
                    <a:pt x="79" y="577"/>
                    <a:pt x="85" y="531"/>
                  </a:cubicBezTo>
                  <a:cubicBezTo>
                    <a:pt x="99" y="413"/>
                    <a:pt x="104" y="292"/>
                    <a:pt x="105" y="174"/>
                  </a:cubicBezTo>
                  <a:cubicBezTo>
                    <a:pt x="105" y="142"/>
                    <a:pt x="105" y="110"/>
                    <a:pt x="102" y="79"/>
                  </a:cubicBezTo>
                  <a:cubicBezTo>
                    <a:pt x="100" y="63"/>
                    <a:pt x="99" y="40"/>
                    <a:pt x="87" y="29"/>
                  </a:cubicBezTo>
                  <a:cubicBezTo>
                    <a:pt x="85" y="28"/>
                    <a:pt x="81" y="30"/>
                    <a:pt x="83" y="31"/>
                  </a:cubicBezTo>
                  <a:cubicBezTo>
                    <a:pt x="93" y="41"/>
                    <a:pt x="94" y="59"/>
                    <a:pt x="96" y="72"/>
                  </a:cubicBezTo>
                  <a:cubicBezTo>
                    <a:pt x="99" y="100"/>
                    <a:pt x="100" y="127"/>
                    <a:pt x="100" y="155"/>
                  </a:cubicBezTo>
                  <a:cubicBezTo>
                    <a:pt x="101" y="225"/>
                    <a:pt x="97" y="294"/>
                    <a:pt x="93" y="364"/>
                  </a:cubicBezTo>
                  <a:cubicBezTo>
                    <a:pt x="90" y="417"/>
                    <a:pt x="86" y="470"/>
                    <a:pt x="81" y="523"/>
                  </a:cubicBezTo>
                  <a:cubicBezTo>
                    <a:pt x="77" y="560"/>
                    <a:pt x="76" y="595"/>
                    <a:pt x="77" y="632"/>
                  </a:cubicBezTo>
                  <a:cubicBezTo>
                    <a:pt x="78" y="663"/>
                    <a:pt x="78" y="694"/>
                    <a:pt x="78" y="726"/>
                  </a:cubicBezTo>
                  <a:cubicBezTo>
                    <a:pt x="79" y="741"/>
                    <a:pt x="79" y="756"/>
                    <a:pt x="78" y="771"/>
                  </a:cubicBezTo>
                  <a:cubicBezTo>
                    <a:pt x="76" y="792"/>
                    <a:pt x="57" y="811"/>
                    <a:pt x="37" y="794"/>
                  </a:cubicBezTo>
                  <a:cubicBezTo>
                    <a:pt x="0" y="760"/>
                    <a:pt x="24" y="685"/>
                    <a:pt x="25" y="641"/>
                  </a:cubicBezTo>
                  <a:cubicBezTo>
                    <a:pt x="25" y="605"/>
                    <a:pt x="28" y="569"/>
                    <a:pt x="28" y="532"/>
                  </a:cubicBezTo>
                  <a:cubicBezTo>
                    <a:pt x="29" y="480"/>
                    <a:pt x="29" y="428"/>
                    <a:pt x="29" y="375"/>
                  </a:cubicBezTo>
                  <a:cubicBezTo>
                    <a:pt x="29" y="306"/>
                    <a:pt x="30" y="236"/>
                    <a:pt x="30" y="167"/>
                  </a:cubicBezTo>
                  <a:cubicBezTo>
                    <a:pt x="30" y="126"/>
                    <a:pt x="29" y="85"/>
                    <a:pt x="31" y="44"/>
                  </a:cubicBezTo>
                  <a:cubicBezTo>
                    <a:pt x="32" y="28"/>
                    <a:pt x="39" y="12"/>
                    <a:pt x="58" y="16"/>
                  </a:cubicBezTo>
                  <a:cubicBezTo>
                    <a:pt x="67" y="19"/>
                    <a:pt x="76" y="25"/>
                    <a:pt x="83" y="32"/>
                  </a:cubicBezTo>
                  <a:cubicBezTo>
                    <a:pt x="85" y="33"/>
                    <a:pt x="89" y="30"/>
                    <a:pt x="87" y="2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9"/>
            <p:cNvSpPr>
              <a:spLocks/>
            </p:cNvSpPr>
            <p:nvPr/>
          </p:nvSpPr>
          <p:spPr bwMode="auto">
            <a:xfrm>
              <a:off x="6005207" y="2387057"/>
              <a:ext cx="4014472" cy="1681481"/>
            </a:xfrm>
            <a:custGeom>
              <a:avLst/>
              <a:gdLst>
                <a:gd name="T0" fmla="*/ 191 w 508"/>
                <a:gd name="T1" fmla="*/ 3 h 212"/>
                <a:gd name="T2" fmla="*/ 147 w 508"/>
                <a:gd name="T3" fmla="*/ 2 h 212"/>
                <a:gd name="T4" fmla="*/ 46 w 508"/>
                <a:gd name="T5" fmla="*/ 7 h 212"/>
                <a:gd name="T6" fmla="*/ 31 w 508"/>
                <a:gd name="T7" fmla="*/ 22 h 212"/>
                <a:gd name="T8" fmla="*/ 13 w 508"/>
                <a:gd name="T9" fmla="*/ 72 h 212"/>
                <a:gd name="T10" fmla="*/ 3 w 508"/>
                <a:gd name="T11" fmla="*/ 156 h 212"/>
                <a:gd name="T12" fmla="*/ 21 w 508"/>
                <a:gd name="T13" fmla="*/ 199 h 212"/>
                <a:gd name="T14" fmla="*/ 78 w 508"/>
                <a:gd name="T15" fmla="*/ 210 h 212"/>
                <a:gd name="T16" fmla="*/ 171 w 508"/>
                <a:gd name="T17" fmla="*/ 208 h 212"/>
                <a:gd name="T18" fmla="*/ 269 w 508"/>
                <a:gd name="T19" fmla="*/ 206 h 212"/>
                <a:gd name="T20" fmla="*/ 485 w 508"/>
                <a:gd name="T21" fmla="*/ 198 h 212"/>
                <a:gd name="T22" fmla="*/ 483 w 508"/>
                <a:gd name="T23" fmla="*/ 142 h 212"/>
                <a:gd name="T24" fmla="*/ 505 w 508"/>
                <a:gd name="T25" fmla="*/ 47 h 212"/>
                <a:gd name="T26" fmla="*/ 487 w 508"/>
                <a:gd name="T27" fmla="*/ 18 h 212"/>
                <a:gd name="T28" fmla="*/ 437 w 508"/>
                <a:gd name="T29" fmla="*/ 7 h 212"/>
                <a:gd name="T30" fmla="*/ 242 w 508"/>
                <a:gd name="T31" fmla="*/ 2 h 212"/>
                <a:gd name="T32" fmla="*/ 191 w 508"/>
                <a:gd name="T33" fmla="*/ 3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8" h="212">
                  <a:moveTo>
                    <a:pt x="191" y="3"/>
                  </a:moveTo>
                  <a:cubicBezTo>
                    <a:pt x="178" y="3"/>
                    <a:pt x="163" y="3"/>
                    <a:pt x="147" y="2"/>
                  </a:cubicBezTo>
                  <a:cubicBezTo>
                    <a:pt x="111" y="1"/>
                    <a:pt x="71" y="0"/>
                    <a:pt x="46" y="7"/>
                  </a:cubicBezTo>
                  <a:cubicBezTo>
                    <a:pt x="34" y="11"/>
                    <a:pt x="37" y="16"/>
                    <a:pt x="31" y="22"/>
                  </a:cubicBezTo>
                  <a:cubicBezTo>
                    <a:pt x="17" y="36"/>
                    <a:pt x="15" y="54"/>
                    <a:pt x="13" y="72"/>
                  </a:cubicBezTo>
                  <a:cubicBezTo>
                    <a:pt x="10" y="101"/>
                    <a:pt x="11" y="129"/>
                    <a:pt x="3" y="156"/>
                  </a:cubicBezTo>
                  <a:cubicBezTo>
                    <a:pt x="0" y="166"/>
                    <a:pt x="13" y="190"/>
                    <a:pt x="21" y="199"/>
                  </a:cubicBezTo>
                  <a:cubicBezTo>
                    <a:pt x="31" y="211"/>
                    <a:pt x="55" y="210"/>
                    <a:pt x="78" y="210"/>
                  </a:cubicBezTo>
                  <a:cubicBezTo>
                    <a:pt x="113" y="212"/>
                    <a:pt x="142" y="210"/>
                    <a:pt x="171" y="208"/>
                  </a:cubicBezTo>
                  <a:cubicBezTo>
                    <a:pt x="201" y="206"/>
                    <a:pt x="231" y="204"/>
                    <a:pt x="269" y="206"/>
                  </a:cubicBezTo>
                  <a:cubicBezTo>
                    <a:pt x="290" y="207"/>
                    <a:pt x="478" y="211"/>
                    <a:pt x="485" y="198"/>
                  </a:cubicBezTo>
                  <a:cubicBezTo>
                    <a:pt x="491" y="185"/>
                    <a:pt x="484" y="155"/>
                    <a:pt x="483" y="142"/>
                  </a:cubicBezTo>
                  <a:cubicBezTo>
                    <a:pt x="482" y="112"/>
                    <a:pt x="508" y="76"/>
                    <a:pt x="505" y="47"/>
                  </a:cubicBezTo>
                  <a:cubicBezTo>
                    <a:pt x="504" y="35"/>
                    <a:pt x="496" y="29"/>
                    <a:pt x="487" y="18"/>
                  </a:cubicBezTo>
                  <a:cubicBezTo>
                    <a:pt x="480" y="9"/>
                    <a:pt x="455" y="8"/>
                    <a:pt x="437" y="7"/>
                  </a:cubicBezTo>
                  <a:cubicBezTo>
                    <a:pt x="384" y="5"/>
                    <a:pt x="263" y="0"/>
                    <a:pt x="242" y="2"/>
                  </a:cubicBezTo>
                  <a:cubicBezTo>
                    <a:pt x="191" y="3"/>
                    <a:pt x="191" y="3"/>
                    <a:pt x="191" y="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auto">
            <a:xfrm>
              <a:off x="5995626" y="2372684"/>
              <a:ext cx="4057588" cy="1700643"/>
            </a:xfrm>
            <a:custGeom>
              <a:avLst/>
              <a:gdLst>
                <a:gd name="T0" fmla="*/ 192 w 513"/>
                <a:gd name="T1" fmla="*/ 3 h 215"/>
                <a:gd name="T2" fmla="*/ 147 w 513"/>
                <a:gd name="T3" fmla="*/ 2 h 215"/>
                <a:gd name="T4" fmla="*/ 55 w 513"/>
                <a:gd name="T5" fmla="*/ 5 h 215"/>
                <a:gd name="T6" fmla="*/ 9 w 513"/>
                <a:gd name="T7" fmla="*/ 102 h 215"/>
                <a:gd name="T8" fmla="*/ 5 w 513"/>
                <a:gd name="T9" fmla="*/ 144 h 215"/>
                <a:gd name="T10" fmla="*/ 2 w 513"/>
                <a:gd name="T11" fmla="*/ 169 h 215"/>
                <a:gd name="T12" fmla="*/ 27 w 513"/>
                <a:gd name="T13" fmla="*/ 208 h 215"/>
                <a:gd name="T14" fmla="*/ 68 w 513"/>
                <a:gd name="T15" fmla="*/ 214 h 215"/>
                <a:gd name="T16" fmla="*/ 79 w 513"/>
                <a:gd name="T17" fmla="*/ 214 h 215"/>
                <a:gd name="T18" fmla="*/ 168 w 513"/>
                <a:gd name="T19" fmla="*/ 212 h 215"/>
                <a:gd name="T20" fmla="*/ 308 w 513"/>
                <a:gd name="T21" fmla="*/ 211 h 215"/>
                <a:gd name="T22" fmla="*/ 381 w 513"/>
                <a:gd name="T23" fmla="*/ 211 h 215"/>
                <a:gd name="T24" fmla="*/ 471 w 513"/>
                <a:gd name="T25" fmla="*/ 207 h 215"/>
                <a:gd name="T26" fmla="*/ 487 w 513"/>
                <a:gd name="T27" fmla="*/ 203 h 215"/>
                <a:gd name="T28" fmla="*/ 489 w 513"/>
                <a:gd name="T29" fmla="*/ 161 h 215"/>
                <a:gd name="T30" fmla="*/ 501 w 513"/>
                <a:gd name="T31" fmla="*/ 88 h 215"/>
                <a:gd name="T32" fmla="*/ 499 w 513"/>
                <a:gd name="T33" fmla="*/ 29 h 215"/>
                <a:gd name="T34" fmla="*/ 412 w 513"/>
                <a:gd name="T35" fmla="*/ 5 h 215"/>
                <a:gd name="T36" fmla="*/ 390 w 513"/>
                <a:gd name="T37" fmla="*/ 5 h 215"/>
                <a:gd name="T38" fmla="*/ 192 w 513"/>
                <a:gd name="T39" fmla="*/ 3 h 215"/>
                <a:gd name="T40" fmla="*/ 192 w 513"/>
                <a:gd name="T41" fmla="*/ 7 h 215"/>
                <a:gd name="T42" fmla="*/ 371 w 513"/>
                <a:gd name="T43" fmla="*/ 8 h 215"/>
                <a:gd name="T44" fmla="*/ 427 w 513"/>
                <a:gd name="T45" fmla="*/ 10 h 215"/>
                <a:gd name="T46" fmla="*/ 504 w 513"/>
                <a:gd name="T47" fmla="*/ 49 h 215"/>
                <a:gd name="T48" fmla="*/ 485 w 513"/>
                <a:gd name="T49" fmla="*/ 121 h 215"/>
                <a:gd name="T50" fmla="*/ 486 w 513"/>
                <a:gd name="T51" fmla="*/ 187 h 215"/>
                <a:gd name="T52" fmla="*/ 463 w 513"/>
                <a:gd name="T53" fmla="*/ 204 h 215"/>
                <a:gd name="T54" fmla="*/ 418 w 513"/>
                <a:gd name="T55" fmla="*/ 207 h 215"/>
                <a:gd name="T56" fmla="*/ 316 w 513"/>
                <a:gd name="T57" fmla="*/ 207 h 215"/>
                <a:gd name="T58" fmla="*/ 226 w 513"/>
                <a:gd name="T59" fmla="*/ 205 h 215"/>
                <a:gd name="T60" fmla="*/ 60 w 513"/>
                <a:gd name="T61" fmla="*/ 210 h 215"/>
                <a:gd name="T62" fmla="*/ 15 w 513"/>
                <a:gd name="T63" fmla="*/ 186 h 215"/>
                <a:gd name="T64" fmla="*/ 11 w 513"/>
                <a:gd name="T65" fmla="*/ 138 h 215"/>
                <a:gd name="T66" fmla="*/ 27 w 513"/>
                <a:gd name="T67" fmla="*/ 35 h 215"/>
                <a:gd name="T68" fmla="*/ 57 w 513"/>
                <a:gd name="T69" fmla="*/ 9 h 215"/>
                <a:gd name="T70" fmla="*/ 106 w 513"/>
                <a:gd name="T71" fmla="*/ 6 h 215"/>
                <a:gd name="T72" fmla="*/ 148 w 513"/>
                <a:gd name="T73" fmla="*/ 6 h 215"/>
                <a:gd name="T74" fmla="*/ 192 w 513"/>
                <a:gd name="T75" fmla="*/ 7 h 215"/>
                <a:gd name="T76" fmla="*/ 192 w 513"/>
                <a:gd name="T77" fmla="*/ 3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13" h="215">
                  <a:moveTo>
                    <a:pt x="192" y="3"/>
                  </a:moveTo>
                  <a:cubicBezTo>
                    <a:pt x="177" y="3"/>
                    <a:pt x="162" y="3"/>
                    <a:pt x="147" y="2"/>
                  </a:cubicBezTo>
                  <a:cubicBezTo>
                    <a:pt x="116" y="1"/>
                    <a:pt x="86" y="0"/>
                    <a:pt x="55" y="5"/>
                  </a:cubicBezTo>
                  <a:cubicBezTo>
                    <a:pt x="14" y="12"/>
                    <a:pt x="11" y="69"/>
                    <a:pt x="9" y="102"/>
                  </a:cubicBezTo>
                  <a:cubicBezTo>
                    <a:pt x="8" y="116"/>
                    <a:pt x="7" y="130"/>
                    <a:pt x="5" y="144"/>
                  </a:cubicBezTo>
                  <a:cubicBezTo>
                    <a:pt x="3" y="153"/>
                    <a:pt x="0" y="159"/>
                    <a:pt x="2" y="169"/>
                  </a:cubicBezTo>
                  <a:cubicBezTo>
                    <a:pt x="5" y="183"/>
                    <a:pt x="15" y="200"/>
                    <a:pt x="27" y="208"/>
                  </a:cubicBezTo>
                  <a:cubicBezTo>
                    <a:pt x="38" y="215"/>
                    <a:pt x="54" y="215"/>
                    <a:pt x="68" y="214"/>
                  </a:cubicBezTo>
                  <a:cubicBezTo>
                    <a:pt x="72" y="214"/>
                    <a:pt x="76" y="214"/>
                    <a:pt x="79" y="214"/>
                  </a:cubicBezTo>
                  <a:cubicBezTo>
                    <a:pt x="109" y="215"/>
                    <a:pt x="138" y="214"/>
                    <a:pt x="168" y="212"/>
                  </a:cubicBezTo>
                  <a:cubicBezTo>
                    <a:pt x="215" y="209"/>
                    <a:pt x="261" y="210"/>
                    <a:pt x="308" y="211"/>
                  </a:cubicBezTo>
                  <a:cubicBezTo>
                    <a:pt x="332" y="211"/>
                    <a:pt x="357" y="211"/>
                    <a:pt x="381" y="211"/>
                  </a:cubicBezTo>
                  <a:cubicBezTo>
                    <a:pt x="411" y="211"/>
                    <a:pt x="442" y="211"/>
                    <a:pt x="471" y="207"/>
                  </a:cubicBezTo>
                  <a:cubicBezTo>
                    <a:pt x="476" y="206"/>
                    <a:pt x="483" y="206"/>
                    <a:pt x="487" y="203"/>
                  </a:cubicBezTo>
                  <a:cubicBezTo>
                    <a:pt x="496" y="195"/>
                    <a:pt x="490" y="171"/>
                    <a:pt x="489" y="161"/>
                  </a:cubicBezTo>
                  <a:cubicBezTo>
                    <a:pt x="485" y="134"/>
                    <a:pt x="492" y="113"/>
                    <a:pt x="501" y="88"/>
                  </a:cubicBezTo>
                  <a:cubicBezTo>
                    <a:pt x="509" y="67"/>
                    <a:pt x="513" y="47"/>
                    <a:pt x="499" y="29"/>
                  </a:cubicBezTo>
                  <a:cubicBezTo>
                    <a:pt x="479" y="4"/>
                    <a:pt x="443" y="5"/>
                    <a:pt x="412" y="5"/>
                  </a:cubicBezTo>
                  <a:cubicBezTo>
                    <a:pt x="404" y="5"/>
                    <a:pt x="397" y="5"/>
                    <a:pt x="390" y="5"/>
                  </a:cubicBezTo>
                  <a:cubicBezTo>
                    <a:pt x="324" y="2"/>
                    <a:pt x="258" y="2"/>
                    <a:pt x="192" y="3"/>
                  </a:cubicBezTo>
                  <a:cubicBezTo>
                    <a:pt x="188" y="3"/>
                    <a:pt x="190" y="7"/>
                    <a:pt x="192" y="7"/>
                  </a:cubicBezTo>
                  <a:cubicBezTo>
                    <a:pt x="252" y="6"/>
                    <a:pt x="311" y="6"/>
                    <a:pt x="371" y="8"/>
                  </a:cubicBezTo>
                  <a:cubicBezTo>
                    <a:pt x="389" y="9"/>
                    <a:pt x="408" y="9"/>
                    <a:pt x="427" y="10"/>
                  </a:cubicBezTo>
                  <a:cubicBezTo>
                    <a:pt x="457" y="12"/>
                    <a:pt x="496" y="12"/>
                    <a:pt x="504" y="49"/>
                  </a:cubicBezTo>
                  <a:cubicBezTo>
                    <a:pt x="508" y="72"/>
                    <a:pt x="491" y="100"/>
                    <a:pt x="485" y="121"/>
                  </a:cubicBezTo>
                  <a:cubicBezTo>
                    <a:pt x="479" y="144"/>
                    <a:pt x="486" y="165"/>
                    <a:pt x="486" y="187"/>
                  </a:cubicBezTo>
                  <a:cubicBezTo>
                    <a:pt x="486" y="203"/>
                    <a:pt x="476" y="203"/>
                    <a:pt x="463" y="204"/>
                  </a:cubicBezTo>
                  <a:cubicBezTo>
                    <a:pt x="448" y="206"/>
                    <a:pt x="433" y="206"/>
                    <a:pt x="418" y="207"/>
                  </a:cubicBezTo>
                  <a:cubicBezTo>
                    <a:pt x="384" y="208"/>
                    <a:pt x="350" y="207"/>
                    <a:pt x="316" y="207"/>
                  </a:cubicBezTo>
                  <a:cubicBezTo>
                    <a:pt x="286" y="207"/>
                    <a:pt x="256" y="205"/>
                    <a:pt x="226" y="205"/>
                  </a:cubicBezTo>
                  <a:cubicBezTo>
                    <a:pt x="170" y="206"/>
                    <a:pt x="115" y="211"/>
                    <a:pt x="60" y="210"/>
                  </a:cubicBezTo>
                  <a:cubicBezTo>
                    <a:pt x="39" y="209"/>
                    <a:pt x="25" y="205"/>
                    <a:pt x="15" y="186"/>
                  </a:cubicBezTo>
                  <a:cubicBezTo>
                    <a:pt x="4" y="168"/>
                    <a:pt x="8" y="157"/>
                    <a:pt x="11" y="138"/>
                  </a:cubicBezTo>
                  <a:cubicBezTo>
                    <a:pt x="17" y="104"/>
                    <a:pt x="11" y="66"/>
                    <a:pt x="27" y="35"/>
                  </a:cubicBezTo>
                  <a:cubicBezTo>
                    <a:pt x="33" y="23"/>
                    <a:pt x="44" y="12"/>
                    <a:pt x="57" y="9"/>
                  </a:cubicBezTo>
                  <a:cubicBezTo>
                    <a:pt x="73" y="6"/>
                    <a:pt x="90" y="6"/>
                    <a:pt x="106" y="6"/>
                  </a:cubicBezTo>
                  <a:cubicBezTo>
                    <a:pt x="120" y="5"/>
                    <a:pt x="134" y="6"/>
                    <a:pt x="148" y="6"/>
                  </a:cubicBezTo>
                  <a:cubicBezTo>
                    <a:pt x="163" y="7"/>
                    <a:pt x="178" y="7"/>
                    <a:pt x="192" y="7"/>
                  </a:cubicBezTo>
                  <a:cubicBezTo>
                    <a:pt x="196" y="7"/>
                    <a:pt x="195" y="3"/>
                    <a:pt x="192" y="3"/>
                  </a:cubicBezTo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auto">
            <a:xfrm>
              <a:off x="6120180" y="2497238"/>
              <a:ext cx="4483945" cy="1710224"/>
            </a:xfrm>
            <a:custGeom>
              <a:avLst/>
              <a:gdLst>
                <a:gd name="T0" fmla="*/ 191 w 567"/>
                <a:gd name="T1" fmla="*/ 3 h 216"/>
                <a:gd name="T2" fmla="*/ 147 w 567"/>
                <a:gd name="T3" fmla="*/ 2 h 216"/>
                <a:gd name="T4" fmla="*/ 55 w 567"/>
                <a:gd name="T5" fmla="*/ 5 h 216"/>
                <a:gd name="T6" fmla="*/ 9 w 567"/>
                <a:gd name="T7" fmla="*/ 102 h 216"/>
                <a:gd name="T8" fmla="*/ 4 w 567"/>
                <a:gd name="T9" fmla="*/ 143 h 216"/>
                <a:gd name="T10" fmla="*/ 2 w 567"/>
                <a:gd name="T11" fmla="*/ 168 h 216"/>
                <a:gd name="T12" fmla="*/ 27 w 567"/>
                <a:gd name="T13" fmla="*/ 207 h 216"/>
                <a:gd name="T14" fmla="*/ 68 w 567"/>
                <a:gd name="T15" fmla="*/ 214 h 216"/>
                <a:gd name="T16" fmla="*/ 78 w 567"/>
                <a:gd name="T17" fmla="*/ 214 h 216"/>
                <a:gd name="T18" fmla="*/ 162 w 567"/>
                <a:gd name="T19" fmla="*/ 212 h 216"/>
                <a:gd name="T20" fmla="*/ 307 w 567"/>
                <a:gd name="T21" fmla="*/ 210 h 216"/>
                <a:gd name="T22" fmla="*/ 381 w 567"/>
                <a:gd name="T23" fmla="*/ 210 h 216"/>
                <a:gd name="T24" fmla="*/ 469 w 567"/>
                <a:gd name="T25" fmla="*/ 206 h 216"/>
                <a:gd name="T26" fmla="*/ 510 w 567"/>
                <a:gd name="T27" fmla="*/ 178 h 216"/>
                <a:gd name="T28" fmla="*/ 558 w 567"/>
                <a:gd name="T29" fmla="*/ 117 h 216"/>
                <a:gd name="T30" fmla="*/ 549 w 567"/>
                <a:gd name="T31" fmla="*/ 77 h 216"/>
                <a:gd name="T32" fmla="*/ 499 w 567"/>
                <a:gd name="T33" fmla="*/ 28 h 216"/>
                <a:gd name="T34" fmla="*/ 455 w 567"/>
                <a:gd name="T35" fmla="*/ 8 h 216"/>
                <a:gd name="T36" fmla="*/ 289 w 567"/>
                <a:gd name="T37" fmla="*/ 2 h 216"/>
                <a:gd name="T38" fmla="*/ 191 w 567"/>
                <a:gd name="T39" fmla="*/ 3 h 216"/>
                <a:gd name="T40" fmla="*/ 192 w 567"/>
                <a:gd name="T41" fmla="*/ 6 h 216"/>
                <a:gd name="T42" fmla="*/ 370 w 567"/>
                <a:gd name="T43" fmla="*/ 7 h 216"/>
                <a:gd name="T44" fmla="*/ 427 w 567"/>
                <a:gd name="T45" fmla="*/ 10 h 216"/>
                <a:gd name="T46" fmla="*/ 491 w 567"/>
                <a:gd name="T47" fmla="*/ 26 h 216"/>
                <a:gd name="T48" fmla="*/ 558 w 567"/>
                <a:gd name="T49" fmla="*/ 95 h 216"/>
                <a:gd name="T50" fmla="*/ 530 w 567"/>
                <a:gd name="T51" fmla="*/ 152 h 216"/>
                <a:gd name="T52" fmla="*/ 490 w 567"/>
                <a:gd name="T53" fmla="*/ 191 h 216"/>
                <a:gd name="T54" fmla="*/ 472 w 567"/>
                <a:gd name="T55" fmla="*/ 203 h 216"/>
                <a:gd name="T56" fmla="*/ 429 w 567"/>
                <a:gd name="T57" fmla="*/ 206 h 216"/>
                <a:gd name="T58" fmla="*/ 246 w 567"/>
                <a:gd name="T59" fmla="*/ 205 h 216"/>
                <a:gd name="T60" fmla="*/ 100 w 567"/>
                <a:gd name="T61" fmla="*/ 211 h 216"/>
                <a:gd name="T62" fmla="*/ 19 w 567"/>
                <a:gd name="T63" fmla="*/ 194 h 216"/>
                <a:gd name="T64" fmla="*/ 7 w 567"/>
                <a:gd name="T65" fmla="*/ 168 h 216"/>
                <a:gd name="T66" fmla="*/ 11 w 567"/>
                <a:gd name="T67" fmla="*/ 131 h 216"/>
                <a:gd name="T68" fmla="*/ 62 w 567"/>
                <a:gd name="T69" fmla="*/ 8 h 216"/>
                <a:gd name="T70" fmla="*/ 148 w 567"/>
                <a:gd name="T71" fmla="*/ 5 h 216"/>
                <a:gd name="T72" fmla="*/ 192 w 567"/>
                <a:gd name="T73" fmla="*/ 6 h 216"/>
                <a:gd name="T74" fmla="*/ 191 w 567"/>
                <a:gd name="T75" fmla="*/ 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67" h="216">
                  <a:moveTo>
                    <a:pt x="191" y="3"/>
                  </a:moveTo>
                  <a:cubicBezTo>
                    <a:pt x="176" y="3"/>
                    <a:pt x="161" y="3"/>
                    <a:pt x="147" y="2"/>
                  </a:cubicBezTo>
                  <a:cubicBezTo>
                    <a:pt x="116" y="1"/>
                    <a:pt x="85" y="0"/>
                    <a:pt x="55" y="5"/>
                  </a:cubicBezTo>
                  <a:cubicBezTo>
                    <a:pt x="13" y="12"/>
                    <a:pt x="11" y="68"/>
                    <a:pt x="9" y="102"/>
                  </a:cubicBezTo>
                  <a:cubicBezTo>
                    <a:pt x="8" y="116"/>
                    <a:pt x="7" y="129"/>
                    <a:pt x="4" y="143"/>
                  </a:cubicBezTo>
                  <a:cubicBezTo>
                    <a:pt x="3" y="153"/>
                    <a:pt x="0" y="159"/>
                    <a:pt x="2" y="168"/>
                  </a:cubicBezTo>
                  <a:cubicBezTo>
                    <a:pt x="5" y="182"/>
                    <a:pt x="14" y="199"/>
                    <a:pt x="27" y="207"/>
                  </a:cubicBezTo>
                  <a:cubicBezTo>
                    <a:pt x="38" y="214"/>
                    <a:pt x="54" y="214"/>
                    <a:pt x="68" y="214"/>
                  </a:cubicBezTo>
                  <a:cubicBezTo>
                    <a:pt x="71" y="214"/>
                    <a:pt x="75" y="213"/>
                    <a:pt x="78" y="214"/>
                  </a:cubicBezTo>
                  <a:cubicBezTo>
                    <a:pt x="106" y="214"/>
                    <a:pt x="134" y="214"/>
                    <a:pt x="162" y="212"/>
                  </a:cubicBezTo>
                  <a:cubicBezTo>
                    <a:pt x="210" y="209"/>
                    <a:pt x="259" y="210"/>
                    <a:pt x="307" y="210"/>
                  </a:cubicBezTo>
                  <a:cubicBezTo>
                    <a:pt x="332" y="210"/>
                    <a:pt x="356" y="211"/>
                    <a:pt x="381" y="210"/>
                  </a:cubicBezTo>
                  <a:cubicBezTo>
                    <a:pt x="410" y="210"/>
                    <a:pt x="440" y="210"/>
                    <a:pt x="469" y="206"/>
                  </a:cubicBezTo>
                  <a:cubicBezTo>
                    <a:pt x="489" y="204"/>
                    <a:pt x="496" y="191"/>
                    <a:pt x="510" y="178"/>
                  </a:cubicBezTo>
                  <a:cubicBezTo>
                    <a:pt x="529" y="161"/>
                    <a:pt x="548" y="141"/>
                    <a:pt x="558" y="117"/>
                  </a:cubicBezTo>
                  <a:cubicBezTo>
                    <a:pt x="567" y="97"/>
                    <a:pt x="563" y="92"/>
                    <a:pt x="549" y="77"/>
                  </a:cubicBezTo>
                  <a:cubicBezTo>
                    <a:pt x="534" y="60"/>
                    <a:pt x="516" y="44"/>
                    <a:pt x="499" y="28"/>
                  </a:cubicBezTo>
                  <a:cubicBezTo>
                    <a:pt x="485" y="15"/>
                    <a:pt x="475" y="10"/>
                    <a:pt x="455" y="8"/>
                  </a:cubicBezTo>
                  <a:cubicBezTo>
                    <a:pt x="400" y="2"/>
                    <a:pt x="344" y="3"/>
                    <a:pt x="289" y="2"/>
                  </a:cubicBezTo>
                  <a:cubicBezTo>
                    <a:pt x="256" y="1"/>
                    <a:pt x="224" y="2"/>
                    <a:pt x="191" y="3"/>
                  </a:cubicBezTo>
                  <a:cubicBezTo>
                    <a:pt x="188" y="3"/>
                    <a:pt x="189" y="6"/>
                    <a:pt x="192" y="6"/>
                  </a:cubicBezTo>
                  <a:cubicBezTo>
                    <a:pt x="251" y="5"/>
                    <a:pt x="311" y="5"/>
                    <a:pt x="370" y="7"/>
                  </a:cubicBezTo>
                  <a:cubicBezTo>
                    <a:pt x="389" y="8"/>
                    <a:pt x="408" y="9"/>
                    <a:pt x="427" y="10"/>
                  </a:cubicBezTo>
                  <a:cubicBezTo>
                    <a:pt x="449" y="10"/>
                    <a:pt x="474" y="9"/>
                    <a:pt x="491" y="26"/>
                  </a:cubicBezTo>
                  <a:cubicBezTo>
                    <a:pt x="513" y="48"/>
                    <a:pt x="542" y="68"/>
                    <a:pt x="558" y="95"/>
                  </a:cubicBezTo>
                  <a:cubicBezTo>
                    <a:pt x="567" y="109"/>
                    <a:pt x="538" y="141"/>
                    <a:pt x="530" y="152"/>
                  </a:cubicBezTo>
                  <a:cubicBezTo>
                    <a:pt x="518" y="166"/>
                    <a:pt x="503" y="178"/>
                    <a:pt x="490" y="191"/>
                  </a:cubicBezTo>
                  <a:cubicBezTo>
                    <a:pt x="483" y="197"/>
                    <a:pt x="481" y="201"/>
                    <a:pt x="472" y="203"/>
                  </a:cubicBezTo>
                  <a:cubicBezTo>
                    <a:pt x="458" y="205"/>
                    <a:pt x="443" y="205"/>
                    <a:pt x="429" y="206"/>
                  </a:cubicBezTo>
                  <a:cubicBezTo>
                    <a:pt x="368" y="209"/>
                    <a:pt x="307" y="206"/>
                    <a:pt x="246" y="205"/>
                  </a:cubicBezTo>
                  <a:cubicBezTo>
                    <a:pt x="197" y="205"/>
                    <a:pt x="149" y="211"/>
                    <a:pt x="100" y="211"/>
                  </a:cubicBezTo>
                  <a:cubicBezTo>
                    <a:pt x="77" y="211"/>
                    <a:pt x="34" y="216"/>
                    <a:pt x="19" y="194"/>
                  </a:cubicBezTo>
                  <a:cubicBezTo>
                    <a:pt x="14" y="186"/>
                    <a:pt x="10" y="177"/>
                    <a:pt x="7" y="168"/>
                  </a:cubicBezTo>
                  <a:cubicBezTo>
                    <a:pt x="3" y="157"/>
                    <a:pt x="10" y="142"/>
                    <a:pt x="11" y="131"/>
                  </a:cubicBezTo>
                  <a:cubicBezTo>
                    <a:pt x="17" y="90"/>
                    <a:pt x="8" y="17"/>
                    <a:pt x="62" y="8"/>
                  </a:cubicBezTo>
                  <a:cubicBezTo>
                    <a:pt x="90" y="3"/>
                    <a:pt x="119" y="4"/>
                    <a:pt x="148" y="5"/>
                  </a:cubicBezTo>
                  <a:cubicBezTo>
                    <a:pt x="162" y="6"/>
                    <a:pt x="177" y="6"/>
                    <a:pt x="192" y="6"/>
                  </a:cubicBezTo>
                  <a:cubicBezTo>
                    <a:pt x="195" y="6"/>
                    <a:pt x="194" y="3"/>
                    <a:pt x="191" y="3"/>
                  </a:cubicBezTo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13"/>
            <p:cNvSpPr>
              <a:spLocks/>
            </p:cNvSpPr>
            <p:nvPr/>
          </p:nvSpPr>
          <p:spPr bwMode="auto">
            <a:xfrm>
              <a:off x="6168086" y="480420"/>
              <a:ext cx="3679134" cy="1758130"/>
            </a:xfrm>
            <a:custGeom>
              <a:avLst/>
              <a:gdLst>
                <a:gd name="T0" fmla="*/ 300 w 465"/>
                <a:gd name="T1" fmla="*/ 17 h 222"/>
                <a:gd name="T2" fmla="*/ 434 w 465"/>
                <a:gd name="T3" fmla="*/ 32 h 222"/>
                <a:gd name="T4" fmla="*/ 447 w 465"/>
                <a:gd name="T5" fmla="*/ 47 h 222"/>
                <a:gd name="T6" fmla="*/ 460 w 465"/>
                <a:gd name="T7" fmla="*/ 95 h 222"/>
                <a:gd name="T8" fmla="*/ 463 w 465"/>
                <a:gd name="T9" fmla="*/ 173 h 222"/>
                <a:gd name="T10" fmla="*/ 443 w 465"/>
                <a:gd name="T11" fmla="*/ 212 h 222"/>
                <a:gd name="T12" fmla="*/ 389 w 465"/>
                <a:gd name="T13" fmla="*/ 218 h 222"/>
                <a:gd name="T14" fmla="*/ 212 w 465"/>
                <a:gd name="T15" fmla="*/ 199 h 222"/>
                <a:gd name="T16" fmla="*/ 12 w 465"/>
                <a:gd name="T17" fmla="*/ 175 h 222"/>
                <a:gd name="T18" fmla="*/ 18 w 465"/>
                <a:gd name="T19" fmla="*/ 123 h 222"/>
                <a:gd name="T20" fmla="*/ 5 w 465"/>
                <a:gd name="T21" fmla="*/ 33 h 222"/>
                <a:gd name="T22" fmla="*/ 24 w 465"/>
                <a:gd name="T23" fmla="*/ 8 h 222"/>
                <a:gd name="T24" fmla="*/ 71 w 465"/>
                <a:gd name="T25" fmla="*/ 1 h 222"/>
                <a:gd name="T26" fmla="*/ 253 w 465"/>
                <a:gd name="T27" fmla="*/ 12 h 222"/>
                <a:gd name="T28" fmla="*/ 300 w 465"/>
                <a:gd name="T29" fmla="*/ 17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65" h="222">
                  <a:moveTo>
                    <a:pt x="300" y="17"/>
                  </a:moveTo>
                  <a:cubicBezTo>
                    <a:pt x="338" y="21"/>
                    <a:pt x="401" y="20"/>
                    <a:pt x="434" y="32"/>
                  </a:cubicBezTo>
                  <a:cubicBezTo>
                    <a:pt x="445" y="36"/>
                    <a:pt x="442" y="41"/>
                    <a:pt x="447" y="47"/>
                  </a:cubicBezTo>
                  <a:cubicBezTo>
                    <a:pt x="459" y="61"/>
                    <a:pt x="459" y="78"/>
                    <a:pt x="460" y="95"/>
                  </a:cubicBezTo>
                  <a:cubicBezTo>
                    <a:pt x="461" y="122"/>
                    <a:pt x="457" y="147"/>
                    <a:pt x="463" y="173"/>
                  </a:cubicBezTo>
                  <a:cubicBezTo>
                    <a:pt x="465" y="183"/>
                    <a:pt x="450" y="204"/>
                    <a:pt x="443" y="212"/>
                  </a:cubicBezTo>
                  <a:cubicBezTo>
                    <a:pt x="433" y="222"/>
                    <a:pt x="410" y="219"/>
                    <a:pt x="389" y="218"/>
                  </a:cubicBezTo>
                  <a:cubicBezTo>
                    <a:pt x="322" y="215"/>
                    <a:pt x="280" y="202"/>
                    <a:pt x="212" y="199"/>
                  </a:cubicBezTo>
                  <a:cubicBezTo>
                    <a:pt x="192" y="198"/>
                    <a:pt x="17" y="187"/>
                    <a:pt x="12" y="175"/>
                  </a:cubicBezTo>
                  <a:cubicBezTo>
                    <a:pt x="7" y="163"/>
                    <a:pt x="16" y="135"/>
                    <a:pt x="18" y="123"/>
                  </a:cubicBezTo>
                  <a:cubicBezTo>
                    <a:pt x="21" y="95"/>
                    <a:pt x="0" y="60"/>
                    <a:pt x="5" y="33"/>
                  </a:cubicBezTo>
                  <a:cubicBezTo>
                    <a:pt x="7" y="22"/>
                    <a:pt x="14" y="17"/>
                    <a:pt x="24" y="8"/>
                  </a:cubicBezTo>
                  <a:cubicBezTo>
                    <a:pt x="31" y="0"/>
                    <a:pt x="54" y="0"/>
                    <a:pt x="71" y="1"/>
                  </a:cubicBezTo>
                  <a:cubicBezTo>
                    <a:pt x="121" y="3"/>
                    <a:pt x="233" y="8"/>
                    <a:pt x="253" y="12"/>
                  </a:cubicBezTo>
                  <a:cubicBezTo>
                    <a:pt x="300" y="17"/>
                    <a:pt x="300" y="17"/>
                    <a:pt x="300" y="1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14"/>
            <p:cNvSpPr>
              <a:spLocks/>
            </p:cNvSpPr>
            <p:nvPr/>
          </p:nvSpPr>
          <p:spPr bwMode="auto">
            <a:xfrm>
              <a:off x="6005207" y="456468"/>
              <a:ext cx="3856386" cy="1829986"/>
            </a:xfrm>
            <a:custGeom>
              <a:avLst/>
              <a:gdLst>
                <a:gd name="T0" fmla="*/ 320 w 488"/>
                <a:gd name="T1" fmla="*/ 21 h 231"/>
                <a:gd name="T2" fmla="*/ 386 w 488"/>
                <a:gd name="T3" fmla="*/ 26 h 231"/>
                <a:gd name="T4" fmla="*/ 464 w 488"/>
                <a:gd name="T5" fmla="*/ 47 h 231"/>
                <a:gd name="T6" fmla="*/ 473 w 488"/>
                <a:gd name="T7" fmla="*/ 62 h 231"/>
                <a:gd name="T8" fmla="*/ 478 w 488"/>
                <a:gd name="T9" fmla="*/ 85 h 231"/>
                <a:gd name="T10" fmla="*/ 478 w 488"/>
                <a:gd name="T11" fmla="*/ 127 h 231"/>
                <a:gd name="T12" fmla="*/ 480 w 488"/>
                <a:gd name="T13" fmla="*/ 169 h 231"/>
                <a:gd name="T14" fmla="*/ 467 w 488"/>
                <a:gd name="T15" fmla="*/ 208 h 231"/>
                <a:gd name="T16" fmla="*/ 374 w 488"/>
                <a:gd name="T17" fmla="*/ 216 h 231"/>
                <a:gd name="T18" fmla="*/ 290 w 488"/>
                <a:gd name="T19" fmla="*/ 205 h 231"/>
                <a:gd name="T20" fmla="*/ 193 w 488"/>
                <a:gd name="T21" fmla="*/ 198 h 231"/>
                <a:gd name="T22" fmla="*/ 91 w 488"/>
                <a:gd name="T23" fmla="*/ 189 h 231"/>
                <a:gd name="T24" fmla="*/ 49 w 488"/>
                <a:gd name="T25" fmla="*/ 182 h 231"/>
                <a:gd name="T26" fmla="*/ 37 w 488"/>
                <a:gd name="T27" fmla="*/ 179 h 231"/>
                <a:gd name="T28" fmla="*/ 37 w 488"/>
                <a:gd name="T29" fmla="*/ 144 h 231"/>
                <a:gd name="T30" fmla="*/ 36 w 488"/>
                <a:gd name="T31" fmla="*/ 86 h 231"/>
                <a:gd name="T32" fmla="*/ 60 w 488"/>
                <a:gd name="T33" fmla="*/ 7 h 231"/>
                <a:gd name="T34" fmla="*/ 120 w 488"/>
                <a:gd name="T35" fmla="*/ 7 h 231"/>
                <a:gd name="T36" fmla="*/ 186 w 488"/>
                <a:gd name="T37" fmla="*/ 10 h 231"/>
                <a:gd name="T38" fmla="*/ 320 w 488"/>
                <a:gd name="T39" fmla="*/ 21 h 231"/>
                <a:gd name="T40" fmla="*/ 321 w 488"/>
                <a:gd name="T41" fmla="*/ 18 h 231"/>
                <a:gd name="T42" fmla="*/ 140 w 488"/>
                <a:gd name="T43" fmla="*/ 4 h 231"/>
                <a:gd name="T44" fmla="*/ 87 w 488"/>
                <a:gd name="T45" fmla="*/ 2 h 231"/>
                <a:gd name="T46" fmla="*/ 43 w 488"/>
                <a:gd name="T47" fmla="*/ 10 h 231"/>
                <a:gd name="T48" fmla="*/ 36 w 488"/>
                <a:gd name="T49" fmla="*/ 129 h 231"/>
                <a:gd name="T50" fmla="*/ 31 w 488"/>
                <a:gd name="T51" fmla="*/ 179 h 231"/>
                <a:gd name="T52" fmla="*/ 45 w 488"/>
                <a:gd name="T53" fmla="*/ 185 h 231"/>
                <a:gd name="T54" fmla="*/ 131 w 488"/>
                <a:gd name="T55" fmla="*/ 197 h 231"/>
                <a:gd name="T56" fmla="*/ 222 w 488"/>
                <a:gd name="T57" fmla="*/ 203 h 231"/>
                <a:gd name="T58" fmla="*/ 353 w 488"/>
                <a:gd name="T59" fmla="*/ 218 h 231"/>
                <a:gd name="T60" fmla="*/ 429 w 488"/>
                <a:gd name="T61" fmla="*/ 224 h 231"/>
                <a:gd name="T62" fmla="*/ 466 w 488"/>
                <a:gd name="T63" fmla="*/ 216 h 231"/>
                <a:gd name="T64" fmla="*/ 486 w 488"/>
                <a:gd name="T65" fmla="*/ 180 h 231"/>
                <a:gd name="T66" fmla="*/ 484 w 488"/>
                <a:gd name="T67" fmla="*/ 155 h 231"/>
                <a:gd name="T68" fmla="*/ 483 w 488"/>
                <a:gd name="T69" fmla="*/ 112 h 231"/>
                <a:gd name="T70" fmla="*/ 471 w 488"/>
                <a:gd name="T71" fmla="*/ 49 h 231"/>
                <a:gd name="T72" fmla="*/ 443 w 488"/>
                <a:gd name="T73" fmla="*/ 29 h 231"/>
                <a:gd name="T74" fmla="*/ 321 w 488"/>
                <a:gd name="T75" fmla="*/ 18 h 231"/>
                <a:gd name="T76" fmla="*/ 320 w 488"/>
                <a:gd name="T77" fmla="*/ 21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88" h="231">
                  <a:moveTo>
                    <a:pt x="320" y="21"/>
                  </a:moveTo>
                  <a:cubicBezTo>
                    <a:pt x="342" y="24"/>
                    <a:pt x="364" y="24"/>
                    <a:pt x="386" y="26"/>
                  </a:cubicBezTo>
                  <a:cubicBezTo>
                    <a:pt x="406" y="27"/>
                    <a:pt x="455" y="26"/>
                    <a:pt x="464" y="47"/>
                  </a:cubicBezTo>
                  <a:cubicBezTo>
                    <a:pt x="466" y="52"/>
                    <a:pt x="470" y="57"/>
                    <a:pt x="473" y="62"/>
                  </a:cubicBezTo>
                  <a:cubicBezTo>
                    <a:pt x="476" y="69"/>
                    <a:pt x="477" y="78"/>
                    <a:pt x="478" y="85"/>
                  </a:cubicBezTo>
                  <a:cubicBezTo>
                    <a:pt x="479" y="99"/>
                    <a:pt x="479" y="113"/>
                    <a:pt x="478" y="127"/>
                  </a:cubicBezTo>
                  <a:cubicBezTo>
                    <a:pt x="478" y="141"/>
                    <a:pt x="478" y="155"/>
                    <a:pt x="480" y="169"/>
                  </a:cubicBezTo>
                  <a:cubicBezTo>
                    <a:pt x="482" y="185"/>
                    <a:pt x="476" y="196"/>
                    <a:pt x="467" y="208"/>
                  </a:cubicBezTo>
                  <a:cubicBezTo>
                    <a:pt x="450" y="231"/>
                    <a:pt x="398" y="219"/>
                    <a:pt x="374" y="216"/>
                  </a:cubicBezTo>
                  <a:cubicBezTo>
                    <a:pt x="346" y="214"/>
                    <a:pt x="318" y="209"/>
                    <a:pt x="290" y="205"/>
                  </a:cubicBezTo>
                  <a:cubicBezTo>
                    <a:pt x="258" y="201"/>
                    <a:pt x="225" y="200"/>
                    <a:pt x="193" y="198"/>
                  </a:cubicBezTo>
                  <a:cubicBezTo>
                    <a:pt x="159" y="195"/>
                    <a:pt x="125" y="193"/>
                    <a:pt x="91" y="189"/>
                  </a:cubicBezTo>
                  <a:cubicBezTo>
                    <a:pt x="77" y="187"/>
                    <a:pt x="63" y="185"/>
                    <a:pt x="49" y="182"/>
                  </a:cubicBezTo>
                  <a:cubicBezTo>
                    <a:pt x="45" y="182"/>
                    <a:pt x="41" y="181"/>
                    <a:pt x="37" y="179"/>
                  </a:cubicBezTo>
                  <a:cubicBezTo>
                    <a:pt x="29" y="175"/>
                    <a:pt x="36" y="151"/>
                    <a:pt x="37" y="144"/>
                  </a:cubicBezTo>
                  <a:cubicBezTo>
                    <a:pt x="42" y="123"/>
                    <a:pt x="41" y="107"/>
                    <a:pt x="36" y="86"/>
                  </a:cubicBezTo>
                  <a:cubicBezTo>
                    <a:pt x="28" y="57"/>
                    <a:pt x="19" y="15"/>
                    <a:pt x="60" y="7"/>
                  </a:cubicBezTo>
                  <a:cubicBezTo>
                    <a:pt x="79" y="3"/>
                    <a:pt x="101" y="6"/>
                    <a:pt x="120" y="7"/>
                  </a:cubicBezTo>
                  <a:cubicBezTo>
                    <a:pt x="142" y="8"/>
                    <a:pt x="164" y="9"/>
                    <a:pt x="186" y="10"/>
                  </a:cubicBezTo>
                  <a:cubicBezTo>
                    <a:pt x="231" y="13"/>
                    <a:pt x="276" y="17"/>
                    <a:pt x="320" y="21"/>
                  </a:cubicBezTo>
                  <a:cubicBezTo>
                    <a:pt x="323" y="22"/>
                    <a:pt x="325" y="18"/>
                    <a:pt x="321" y="18"/>
                  </a:cubicBezTo>
                  <a:cubicBezTo>
                    <a:pt x="261" y="12"/>
                    <a:pt x="201" y="7"/>
                    <a:pt x="140" y="4"/>
                  </a:cubicBezTo>
                  <a:cubicBezTo>
                    <a:pt x="123" y="3"/>
                    <a:pt x="105" y="3"/>
                    <a:pt x="87" y="2"/>
                  </a:cubicBezTo>
                  <a:cubicBezTo>
                    <a:pt x="73" y="1"/>
                    <a:pt x="55" y="0"/>
                    <a:pt x="43" y="10"/>
                  </a:cubicBezTo>
                  <a:cubicBezTo>
                    <a:pt x="0" y="41"/>
                    <a:pt x="42" y="88"/>
                    <a:pt x="36" y="129"/>
                  </a:cubicBezTo>
                  <a:cubicBezTo>
                    <a:pt x="34" y="142"/>
                    <a:pt x="23" y="166"/>
                    <a:pt x="31" y="179"/>
                  </a:cubicBezTo>
                  <a:cubicBezTo>
                    <a:pt x="33" y="183"/>
                    <a:pt x="40" y="184"/>
                    <a:pt x="45" y="185"/>
                  </a:cubicBezTo>
                  <a:cubicBezTo>
                    <a:pt x="73" y="192"/>
                    <a:pt x="103" y="194"/>
                    <a:pt x="131" y="197"/>
                  </a:cubicBezTo>
                  <a:cubicBezTo>
                    <a:pt x="161" y="199"/>
                    <a:pt x="191" y="202"/>
                    <a:pt x="222" y="203"/>
                  </a:cubicBezTo>
                  <a:cubicBezTo>
                    <a:pt x="266" y="206"/>
                    <a:pt x="309" y="212"/>
                    <a:pt x="353" y="218"/>
                  </a:cubicBezTo>
                  <a:cubicBezTo>
                    <a:pt x="378" y="221"/>
                    <a:pt x="403" y="223"/>
                    <a:pt x="429" y="224"/>
                  </a:cubicBezTo>
                  <a:cubicBezTo>
                    <a:pt x="442" y="225"/>
                    <a:pt x="455" y="225"/>
                    <a:pt x="466" y="216"/>
                  </a:cubicBezTo>
                  <a:cubicBezTo>
                    <a:pt x="476" y="208"/>
                    <a:pt x="484" y="192"/>
                    <a:pt x="486" y="180"/>
                  </a:cubicBezTo>
                  <a:cubicBezTo>
                    <a:pt x="488" y="172"/>
                    <a:pt x="484" y="162"/>
                    <a:pt x="484" y="155"/>
                  </a:cubicBezTo>
                  <a:cubicBezTo>
                    <a:pt x="482" y="141"/>
                    <a:pt x="483" y="126"/>
                    <a:pt x="483" y="112"/>
                  </a:cubicBezTo>
                  <a:cubicBezTo>
                    <a:pt x="484" y="90"/>
                    <a:pt x="484" y="68"/>
                    <a:pt x="471" y="49"/>
                  </a:cubicBezTo>
                  <a:cubicBezTo>
                    <a:pt x="462" y="37"/>
                    <a:pt x="459" y="33"/>
                    <a:pt x="443" y="29"/>
                  </a:cubicBezTo>
                  <a:cubicBezTo>
                    <a:pt x="404" y="19"/>
                    <a:pt x="362" y="22"/>
                    <a:pt x="321" y="18"/>
                  </a:cubicBezTo>
                  <a:cubicBezTo>
                    <a:pt x="318" y="17"/>
                    <a:pt x="317" y="21"/>
                    <a:pt x="320" y="21"/>
                  </a:cubicBezTo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auto">
            <a:xfrm>
              <a:off x="5617175" y="585811"/>
              <a:ext cx="4100702" cy="1753337"/>
            </a:xfrm>
            <a:custGeom>
              <a:avLst/>
              <a:gdLst>
                <a:gd name="T0" fmla="*/ 354 w 519"/>
                <a:gd name="T1" fmla="*/ 17 h 222"/>
                <a:gd name="T2" fmla="*/ 488 w 519"/>
                <a:gd name="T3" fmla="*/ 32 h 222"/>
                <a:gd name="T4" fmla="*/ 502 w 519"/>
                <a:gd name="T5" fmla="*/ 47 h 222"/>
                <a:gd name="T6" fmla="*/ 514 w 519"/>
                <a:gd name="T7" fmla="*/ 95 h 222"/>
                <a:gd name="T8" fmla="*/ 517 w 519"/>
                <a:gd name="T9" fmla="*/ 174 h 222"/>
                <a:gd name="T10" fmla="*/ 497 w 519"/>
                <a:gd name="T11" fmla="*/ 212 h 222"/>
                <a:gd name="T12" fmla="*/ 444 w 519"/>
                <a:gd name="T13" fmla="*/ 218 h 222"/>
                <a:gd name="T14" fmla="*/ 267 w 519"/>
                <a:gd name="T15" fmla="*/ 199 h 222"/>
                <a:gd name="T16" fmla="*/ 66 w 519"/>
                <a:gd name="T17" fmla="*/ 175 h 222"/>
                <a:gd name="T18" fmla="*/ 3 w 519"/>
                <a:gd name="T19" fmla="*/ 77 h 222"/>
                <a:gd name="T20" fmla="*/ 78 w 519"/>
                <a:gd name="T21" fmla="*/ 8 h 222"/>
                <a:gd name="T22" fmla="*/ 125 w 519"/>
                <a:gd name="T23" fmla="*/ 1 h 222"/>
                <a:gd name="T24" fmla="*/ 307 w 519"/>
                <a:gd name="T25" fmla="*/ 12 h 222"/>
                <a:gd name="T26" fmla="*/ 354 w 519"/>
                <a:gd name="T27" fmla="*/ 17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9" h="222">
                  <a:moveTo>
                    <a:pt x="354" y="17"/>
                  </a:moveTo>
                  <a:cubicBezTo>
                    <a:pt x="392" y="21"/>
                    <a:pt x="455" y="20"/>
                    <a:pt x="488" y="32"/>
                  </a:cubicBezTo>
                  <a:cubicBezTo>
                    <a:pt x="500" y="36"/>
                    <a:pt x="497" y="41"/>
                    <a:pt x="502" y="47"/>
                  </a:cubicBezTo>
                  <a:cubicBezTo>
                    <a:pt x="513" y="61"/>
                    <a:pt x="513" y="78"/>
                    <a:pt x="514" y="95"/>
                  </a:cubicBezTo>
                  <a:cubicBezTo>
                    <a:pt x="515" y="122"/>
                    <a:pt x="512" y="147"/>
                    <a:pt x="517" y="174"/>
                  </a:cubicBezTo>
                  <a:cubicBezTo>
                    <a:pt x="519" y="183"/>
                    <a:pt x="505" y="205"/>
                    <a:pt x="497" y="212"/>
                  </a:cubicBezTo>
                  <a:cubicBezTo>
                    <a:pt x="487" y="222"/>
                    <a:pt x="464" y="219"/>
                    <a:pt x="444" y="218"/>
                  </a:cubicBezTo>
                  <a:cubicBezTo>
                    <a:pt x="376" y="215"/>
                    <a:pt x="334" y="202"/>
                    <a:pt x="267" y="199"/>
                  </a:cubicBezTo>
                  <a:cubicBezTo>
                    <a:pt x="246" y="198"/>
                    <a:pt x="72" y="188"/>
                    <a:pt x="66" y="175"/>
                  </a:cubicBezTo>
                  <a:cubicBezTo>
                    <a:pt x="62" y="164"/>
                    <a:pt x="14" y="128"/>
                    <a:pt x="3" y="77"/>
                  </a:cubicBezTo>
                  <a:cubicBezTo>
                    <a:pt x="0" y="66"/>
                    <a:pt x="69" y="17"/>
                    <a:pt x="78" y="8"/>
                  </a:cubicBezTo>
                  <a:cubicBezTo>
                    <a:pt x="86" y="0"/>
                    <a:pt x="109" y="1"/>
                    <a:pt x="125" y="1"/>
                  </a:cubicBezTo>
                  <a:cubicBezTo>
                    <a:pt x="175" y="3"/>
                    <a:pt x="288" y="8"/>
                    <a:pt x="307" y="12"/>
                  </a:cubicBezTo>
                  <a:cubicBezTo>
                    <a:pt x="354" y="17"/>
                    <a:pt x="354" y="17"/>
                    <a:pt x="354" y="17"/>
                  </a:cubicBezTo>
                </a:path>
              </a:pathLst>
            </a:custGeom>
            <a:solidFill>
              <a:srgbClr val="FFE3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16"/>
            <p:cNvSpPr>
              <a:spLocks/>
            </p:cNvSpPr>
            <p:nvPr/>
          </p:nvSpPr>
          <p:spPr bwMode="auto">
            <a:xfrm>
              <a:off x="5607594" y="528325"/>
              <a:ext cx="4143818" cy="1806035"/>
            </a:xfrm>
            <a:custGeom>
              <a:avLst/>
              <a:gdLst>
                <a:gd name="T0" fmla="*/ 356 w 524"/>
                <a:gd name="T1" fmla="*/ 24 h 228"/>
                <a:gd name="T2" fmla="*/ 416 w 524"/>
                <a:gd name="T3" fmla="*/ 28 h 228"/>
                <a:gd name="T4" fmla="*/ 474 w 524"/>
                <a:gd name="T5" fmla="*/ 35 h 228"/>
                <a:gd name="T6" fmla="*/ 507 w 524"/>
                <a:gd name="T7" fmla="*/ 65 h 228"/>
                <a:gd name="T8" fmla="*/ 513 w 524"/>
                <a:gd name="T9" fmla="*/ 145 h 228"/>
                <a:gd name="T10" fmla="*/ 516 w 524"/>
                <a:gd name="T11" fmla="*/ 183 h 228"/>
                <a:gd name="T12" fmla="*/ 501 w 524"/>
                <a:gd name="T13" fmla="*/ 213 h 228"/>
                <a:gd name="T14" fmla="*/ 456 w 524"/>
                <a:gd name="T15" fmla="*/ 226 h 228"/>
                <a:gd name="T16" fmla="*/ 401 w 524"/>
                <a:gd name="T17" fmla="*/ 221 h 228"/>
                <a:gd name="T18" fmla="*/ 318 w 524"/>
                <a:gd name="T19" fmla="*/ 210 h 228"/>
                <a:gd name="T20" fmla="*/ 229 w 524"/>
                <a:gd name="T21" fmla="*/ 204 h 228"/>
                <a:gd name="T22" fmla="*/ 121 w 524"/>
                <a:gd name="T23" fmla="*/ 194 h 228"/>
                <a:gd name="T24" fmla="*/ 77 w 524"/>
                <a:gd name="T25" fmla="*/ 186 h 228"/>
                <a:gd name="T26" fmla="*/ 59 w 524"/>
                <a:gd name="T27" fmla="*/ 169 h 228"/>
                <a:gd name="T28" fmla="*/ 21 w 524"/>
                <a:gd name="T29" fmla="*/ 121 h 228"/>
                <a:gd name="T30" fmla="*/ 11 w 524"/>
                <a:gd name="T31" fmla="*/ 74 h 228"/>
                <a:gd name="T32" fmla="*/ 81 w 524"/>
                <a:gd name="T33" fmla="*/ 16 h 228"/>
                <a:gd name="T34" fmla="*/ 166 w 524"/>
                <a:gd name="T35" fmla="*/ 10 h 228"/>
                <a:gd name="T36" fmla="*/ 252 w 524"/>
                <a:gd name="T37" fmla="*/ 15 h 228"/>
                <a:gd name="T38" fmla="*/ 356 w 524"/>
                <a:gd name="T39" fmla="*/ 24 h 228"/>
                <a:gd name="T40" fmla="*/ 355 w 524"/>
                <a:gd name="T41" fmla="*/ 23 h 228"/>
                <a:gd name="T42" fmla="*/ 188 w 524"/>
                <a:gd name="T43" fmla="*/ 11 h 228"/>
                <a:gd name="T44" fmla="*/ 83 w 524"/>
                <a:gd name="T45" fmla="*/ 11 h 228"/>
                <a:gd name="T46" fmla="*/ 58 w 524"/>
                <a:gd name="T47" fmla="*/ 30 h 228"/>
                <a:gd name="T48" fmla="*/ 16 w 524"/>
                <a:gd name="T49" fmla="*/ 64 h 228"/>
                <a:gd name="T50" fmla="*/ 4 w 524"/>
                <a:gd name="T51" fmla="*/ 95 h 228"/>
                <a:gd name="T52" fmla="*/ 40 w 524"/>
                <a:gd name="T53" fmla="*/ 153 h 228"/>
                <a:gd name="T54" fmla="*/ 79 w 524"/>
                <a:gd name="T55" fmla="*/ 188 h 228"/>
                <a:gd name="T56" fmla="*/ 247 w 524"/>
                <a:gd name="T57" fmla="*/ 206 h 228"/>
                <a:gd name="T58" fmla="*/ 401 w 524"/>
                <a:gd name="T59" fmla="*/ 222 h 228"/>
                <a:gd name="T60" fmla="*/ 477 w 524"/>
                <a:gd name="T61" fmla="*/ 227 h 228"/>
                <a:gd name="T62" fmla="*/ 519 w 524"/>
                <a:gd name="T63" fmla="*/ 192 h 228"/>
                <a:gd name="T64" fmla="*/ 518 w 524"/>
                <a:gd name="T65" fmla="*/ 152 h 228"/>
                <a:gd name="T66" fmla="*/ 518 w 524"/>
                <a:gd name="T67" fmla="*/ 102 h 228"/>
                <a:gd name="T68" fmla="*/ 509 w 524"/>
                <a:gd name="T69" fmla="*/ 60 h 228"/>
                <a:gd name="T70" fmla="*/ 491 w 524"/>
                <a:gd name="T71" fmla="*/ 39 h 228"/>
                <a:gd name="T72" fmla="*/ 355 w 524"/>
                <a:gd name="T73" fmla="*/ 23 h 228"/>
                <a:gd name="T74" fmla="*/ 356 w 524"/>
                <a:gd name="T75" fmla="*/ 24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24" h="228">
                  <a:moveTo>
                    <a:pt x="356" y="24"/>
                  </a:moveTo>
                  <a:cubicBezTo>
                    <a:pt x="376" y="26"/>
                    <a:pt x="396" y="27"/>
                    <a:pt x="416" y="28"/>
                  </a:cubicBezTo>
                  <a:cubicBezTo>
                    <a:pt x="436" y="29"/>
                    <a:pt x="455" y="31"/>
                    <a:pt x="474" y="35"/>
                  </a:cubicBezTo>
                  <a:cubicBezTo>
                    <a:pt x="493" y="39"/>
                    <a:pt x="499" y="49"/>
                    <a:pt x="507" y="65"/>
                  </a:cubicBezTo>
                  <a:cubicBezTo>
                    <a:pt x="518" y="87"/>
                    <a:pt x="513" y="121"/>
                    <a:pt x="513" y="145"/>
                  </a:cubicBezTo>
                  <a:cubicBezTo>
                    <a:pt x="512" y="158"/>
                    <a:pt x="515" y="170"/>
                    <a:pt x="516" y="183"/>
                  </a:cubicBezTo>
                  <a:cubicBezTo>
                    <a:pt x="516" y="193"/>
                    <a:pt x="506" y="205"/>
                    <a:pt x="501" y="213"/>
                  </a:cubicBezTo>
                  <a:cubicBezTo>
                    <a:pt x="490" y="228"/>
                    <a:pt x="473" y="227"/>
                    <a:pt x="456" y="226"/>
                  </a:cubicBezTo>
                  <a:cubicBezTo>
                    <a:pt x="438" y="225"/>
                    <a:pt x="419" y="223"/>
                    <a:pt x="401" y="221"/>
                  </a:cubicBezTo>
                  <a:cubicBezTo>
                    <a:pt x="373" y="218"/>
                    <a:pt x="346" y="213"/>
                    <a:pt x="318" y="210"/>
                  </a:cubicBezTo>
                  <a:cubicBezTo>
                    <a:pt x="288" y="206"/>
                    <a:pt x="259" y="206"/>
                    <a:pt x="229" y="204"/>
                  </a:cubicBezTo>
                  <a:cubicBezTo>
                    <a:pt x="193" y="201"/>
                    <a:pt x="157" y="198"/>
                    <a:pt x="121" y="194"/>
                  </a:cubicBezTo>
                  <a:cubicBezTo>
                    <a:pt x="106" y="192"/>
                    <a:pt x="91" y="191"/>
                    <a:pt x="77" y="186"/>
                  </a:cubicBezTo>
                  <a:cubicBezTo>
                    <a:pt x="69" y="184"/>
                    <a:pt x="64" y="175"/>
                    <a:pt x="59" y="169"/>
                  </a:cubicBezTo>
                  <a:cubicBezTo>
                    <a:pt x="45" y="154"/>
                    <a:pt x="31" y="138"/>
                    <a:pt x="21" y="121"/>
                  </a:cubicBezTo>
                  <a:cubicBezTo>
                    <a:pt x="13" y="108"/>
                    <a:pt x="0" y="88"/>
                    <a:pt x="11" y="74"/>
                  </a:cubicBezTo>
                  <a:cubicBezTo>
                    <a:pt x="31" y="51"/>
                    <a:pt x="58" y="36"/>
                    <a:pt x="81" y="16"/>
                  </a:cubicBezTo>
                  <a:cubicBezTo>
                    <a:pt x="99" y="0"/>
                    <a:pt x="142" y="9"/>
                    <a:pt x="166" y="10"/>
                  </a:cubicBezTo>
                  <a:cubicBezTo>
                    <a:pt x="195" y="12"/>
                    <a:pt x="223" y="13"/>
                    <a:pt x="252" y="15"/>
                  </a:cubicBezTo>
                  <a:cubicBezTo>
                    <a:pt x="287" y="17"/>
                    <a:pt x="321" y="21"/>
                    <a:pt x="356" y="24"/>
                  </a:cubicBezTo>
                  <a:cubicBezTo>
                    <a:pt x="359" y="24"/>
                    <a:pt x="356" y="24"/>
                    <a:pt x="355" y="23"/>
                  </a:cubicBezTo>
                  <a:cubicBezTo>
                    <a:pt x="299" y="18"/>
                    <a:pt x="244" y="13"/>
                    <a:pt x="188" y="11"/>
                  </a:cubicBezTo>
                  <a:cubicBezTo>
                    <a:pt x="155" y="9"/>
                    <a:pt x="115" y="1"/>
                    <a:pt x="83" y="11"/>
                  </a:cubicBezTo>
                  <a:cubicBezTo>
                    <a:pt x="74" y="14"/>
                    <a:pt x="65" y="24"/>
                    <a:pt x="58" y="30"/>
                  </a:cubicBezTo>
                  <a:cubicBezTo>
                    <a:pt x="43" y="41"/>
                    <a:pt x="29" y="52"/>
                    <a:pt x="16" y="64"/>
                  </a:cubicBezTo>
                  <a:cubicBezTo>
                    <a:pt x="4" y="75"/>
                    <a:pt x="0" y="79"/>
                    <a:pt x="4" y="95"/>
                  </a:cubicBezTo>
                  <a:cubicBezTo>
                    <a:pt x="11" y="117"/>
                    <a:pt x="25" y="136"/>
                    <a:pt x="40" y="153"/>
                  </a:cubicBezTo>
                  <a:cubicBezTo>
                    <a:pt x="52" y="167"/>
                    <a:pt x="61" y="184"/>
                    <a:pt x="79" y="188"/>
                  </a:cubicBezTo>
                  <a:cubicBezTo>
                    <a:pt x="133" y="201"/>
                    <a:pt x="192" y="202"/>
                    <a:pt x="247" y="206"/>
                  </a:cubicBezTo>
                  <a:cubicBezTo>
                    <a:pt x="299" y="209"/>
                    <a:pt x="350" y="216"/>
                    <a:pt x="401" y="222"/>
                  </a:cubicBezTo>
                  <a:cubicBezTo>
                    <a:pt x="426" y="225"/>
                    <a:pt x="452" y="227"/>
                    <a:pt x="477" y="227"/>
                  </a:cubicBezTo>
                  <a:cubicBezTo>
                    <a:pt x="499" y="227"/>
                    <a:pt x="510" y="211"/>
                    <a:pt x="519" y="192"/>
                  </a:cubicBezTo>
                  <a:cubicBezTo>
                    <a:pt x="524" y="180"/>
                    <a:pt x="518" y="165"/>
                    <a:pt x="518" y="152"/>
                  </a:cubicBezTo>
                  <a:cubicBezTo>
                    <a:pt x="517" y="136"/>
                    <a:pt x="518" y="119"/>
                    <a:pt x="518" y="102"/>
                  </a:cubicBezTo>
                  <a:cubicBezTo>
                    <a:pt x="517" y="87"/>
                    <a:pt x="516" y="73"/>
                    <a:pt x="509" y="60"/>
                  </a:cubicBezTo>
                  <a:cubicBezTo>
                    <a:pt x="505" y="52"/>
                    <a:pt x="500" y="42"/>
                    <a:pt x="491" y="39"/>
                  </a:cubicBezTo>
                  <a:cubicBezTo>
                    <a:pt x="448" y="24"/>
                    <a:pt x="400" y="28"/>
                    <a:pt x="355" y="23"/>
                  </a:cubicBezTo>
                  <a:cubicBezTo>
                    <a:pt x="351" y="23"/>
                    <a:pt x="354" y="24"/>
                    <a:pt x="356" y="24"/>
                  </a:cubicBezTo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8598B121-E3D6-45E5-A5BB-D30E2A522393}"/>
              </a:ext>
            </a:extLst>
          </p:cNvPr>
          <p:cNvSpPr txBox="1"/>
          <p:nvPr/>
        </p:nvSpPr>
        <p:spPr>
          <a:xfrm>
            <a:off x="5121432" y="1049330"/>
            <a:ext cx="56242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>
                <a:solidFill>
                  <a:schemeClr val="accent5">
                    <a:lumMod val="50000"/>
                  </a:schemeClr>
                </a:solidFill>
                <a:latin typeface="UVF Souci Sans" panose="02080506020201020203" pitchFamily="18" charset="0"/>
                <a:cs typeface="Times New Roman" panose="02020603050405020304" pitchFamily="18" charset="0"/>
              </a:rPr>
              <a:t>1. </a:t>
            </a:r>
            <a:r>
              <a:rPr lang="en-US" sz="3500" b="1" dirty="0" err="1">
                <a:solidFill>
                  <a:schemeClr val="accent5">
                    <a:lumMod val="50000"/>
                  </a:schemeClr>
                </a:solidFill>
                <a:latin typeface="UVF Souci Sans" panose="02080506020201020203" pitchFamily="18" charset="0"/>
                <a:cs typeface="Times New Roman" panose="02020603050405020304" pitchFamily="18" charset="0"/>
              </a:rPr>
              <a:t>Trao</a:t>
            </a:r>
            <a:r>
              <a:rPr lang="en-US" sz="3500" b="1" dirty="0">
                <a:solidFill>
                  <a:schemeClr val="accent5">
                    <a:lumMod val="50000"/>
                  </a:schemeClr>
                </a:solidFill>
                <a:latin typeface="UVF Souci Sans" panose="02080506020201020203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chemeClr val="accent5">
                    <a:lumMod val="50000"/>
                  </a:schemeClr>
                </a:solidFill>
                <a:latin typeface="UVF Souci Sans" panose="02080506020201020203" pitchFamily="18" charset="0"/>
                <a:cs typeface="Times New Roman" panose="02020603050405020304" pitchFamily="18" charset="0"/>
              </a:rPr>
              <a:t>đổi</a:t>
            </a:r>
            <a:r>
              <a:rPr lang="en-US" sz="3500" b="1" dirty="0">
                <a:solidFill>
                  <a:schemeClr val="accent5">
                    <a:lumMod val="50000"/>
                  </a:schemeClr>
                </a:solidFill>
                <a:latin typeface="UVF Souci Sans" panose="02080506020201020203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chemeClr val="accent5">
                    <a:lumMod val="50000"/>
                  </a:schemeClr>
                </a:solidFill>
                <a:latin typeface="UVF Souci Sans" panose="02080506020201020203" pitchFamily="18" charset="0"/>
                <a:cs typeface="Times New Roman" panose="02020603050405020304" pitchFamily="18" charset="0"/>
              </a:rPr>
              <a:t>về</a:t>
            </a:r>
            <a:r>
              <a:rPr lang="en-US" sz="3500" b="1" dirty="0">
                <a:solidFill>
                  <a:schemeClr val="accent5">
                    <a:lumMod val="50000"/>
                  </a:schemeClr>
                </a:solidFill>
                <a:latin typeface="UVF Souci Sans" panose="02080506020201020203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chemeClr val="accent5">
                    <a:lumMod val="50000"/>
                  </a:schemeClr>
                </a:solidFill>
                <a:latin typeface="UVF Souci Sans" panose="02080506020201020203" pitchFamily="18" charset="0"/>
                <a:cs typeface="Times New Roman" panose="02020603050405020304" pitchFamily="18" charset="0"/>
              </a:rPr>
              <a:t>nội</a:t>
            </a:r>
            <a:r>
              <a:rPr lang="en-US" sz="3500" b="1" dirty="0">
                <a:solidFill>
                  <a:schemeClr val="accent5">
                    <a:lumMod val="50000"/>
                  </a:schemeClr>
                </a:solidFill>
                <a:latin typeface="UVF Souci Sans" panose="02080506020201020203" pitchFamily="18" charset="0"/>
                <a:cs typeface="Times New Roman" panose="02020603050405020304" pitchFamily="18" charset="0"/>
              </a:rPr>
              <a:t> dung </a:t>
            </a:r>
            <a:r>
              <a:rPr lang="en-US" sz="3500" b="1" dirty="0" err="1">
                <a:solidFill>
                  <a:schemeClr val="accent5">
                    <a:lumMod val="50000"/>
                  </a:schemeClr>
                </a:solidFill>
                <a:latin typeface="UVF Souci Sans" panose="02080506020201020203" pitchFamily="18" charset="0"/>
                <a:cs typeface="Times New Roman" panose="02020603050405020304" pitchFamily="18" charset="0"/>
              </a:rPr>
              <a:t>gì</a:t>
            </a:r>
            <a:r>
              <a:rPr lang="en-US" sz="3500" b="1" dirty="0">
                <a:solidFill>
                  <a:schemeClr val="accent5">
                    <a:lumMod val="50000"/>
                  </a:schemeClr>
                </a:solidFill>
                <a:latin typeface="UVF Souci Sans" panose="02080506020201020203" pitchFamily="18" charset="0"/>
                <a:cs typeface="Times New Roman" panose="02020603050405020304" pitchFamily="18" charset="0"/>
              </a:rPr>
              <a:t>?</a:t>
            </a:r>
            <a:endParaRPr lang="vi-VN" sz="35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3" name="PA_库_文本框 212"/>
          <p:cNvSpPr txBox="1"/>
          <p:nvPr>
            <p:custDataLst>
              <p:tags r:id="rId2"/>
            </p:custDataLst>
          </p:nvPr>
        </p:nvSpPr>
        <p:spPr>
          <a:xfrm>
            <a:off x="5661629" y="2773830"/>
            <a:ext cx="572019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500" b="1" dirty="0">
                <a:solidFill>
                  <a:schemeClr val="accent5">
                    <a:lumMod val="50000"/>
                  </a:schemeClr>
                </a:solidFill>
                <a:latin typeface="UVF Souci Sans" panose="02080506020201020203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2. Khi </a:t>
            </a:r>
            <a:r>
              <a:rPr lang="en-US" altLang="zh-CN" sz="3500" b="1" dirty="0" err="1">
                <a:solidFill>
                  <a:schemeClr val="accent5">
                    <a:lumMod val="50000"/>
                  </a:schemeClr>
                </a:solidFill>
                <a:latin typeface="UVF Souci Sans" panose="02080506020201020203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trao</a:t>
            </a:r>
            <a:r>
              <a:rPr lang="en-US" altLang="zh-CN" sz="3500" b="1" dirty="0">
                <a:solidFill>
                  <a:schemeClr val="accent5">
                    <a:lumMod val="50000"/>
                  </a:schemeClr>
                </a:solidFill>
                <a:latin typeface="UVF Souci Sans" panose="02080506020201020203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500" b="1" dirty="0" err="1">
                <a:solidFill>
                  <a:schemeClr val="accent5">
                    <a:lumMod val="50000"/>
                  </a:schemeClr>
                </a:solidFill>
                <a:latin typeface="UVF Souci Sans" panose="02080506020201020203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đổi</a:t>
            </a:r>
            <a:r>
              <a:rPr lang="en-US" altLang="zh-CN" sz="3500" b="1" dirty="0">
                <a:solidFill>
                  <a:schemeClr val="accent5">
                    <a:lumMod val="50000"/>
                  </a:schemeClr>
                </a:solidFill>
                <a:latin typeface="UVF Souci Sans" panose="02080506020201020203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500" b="1" dirty="0" err="1">
                <a:solidFill>
                  <a:schemeClr val="accent5">
                    <a:lumMod val="50000"/>
                  </a:schemeClr>
                </a:solidFill>
                <a:latin typeface="UVF Souci Sans" panose="02080506020201020203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cần</a:t>
            </a:r>
            <a:r>
              <a:rPr lang="en-US" altLang="zh-CN" sz="3500" b="1" dirty="0">
                <a:solidFill>
                  <a:schemeClr val="accent5">
                    <a:lumMod val="50000"/>
                  </a:schemeClr>
                </a:solidFill>
                <a:latin typeface="UVF Souci Sans" panose="02080506020201020203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500" b="1" dirty="0" err="1">
                <a:solidFill>
                  <a:schemeClr val="accent5">
                    <a:lumMod val="50000"/>
                  </a:schemeClr>
                </a:solidFill>
                <a:latin typeface="UVF Souci Sans" panose="02080506020201020203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lưu</a:t>
            </a:r>
            <a:r>
              <a:rPr lang="en-US" altLang="zh-CN" sz="3500" b="1" dirty="0">
                <a:solidFill>
                  <a:schemeClr val="accent5">
                    <a:lumMod val="50000"/>
                  </a:schemeClr>
                </a:solidFill>
                <a:latin typeface="UVF Souci Sans" panose="02080506020201020203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ý </a:t>
            </a:r>
            <a:r>
              <a:rPr lang="en-US" altLang="zh-CN" sz="3500" b="1" dirty="0" err="1">
                <a:solidFill>
                  <a:schemeClr val="accent5">
                    <a:lumMod val="50000"/>
                  </a:schemeClr>
                </a:solidFill>
                <a:latin typeface="UVF Souci Sans" panose="02080506020201020203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điều</a:t>
            </a:r>
            <a:r>
              <a:rPr lang="en-US" altLang="zh-CN" sz="3500" b="1" dirty="0">
                <a:solidFill>
                  <a:schemeClr val="accent5">
                    <a:lumMod val="50000"/>
                  </a:schemeClr>
                </a:solidFill>
                <a:latin typeface="UVF Souci Sans" panose="02080506020201020203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500" b="1" dirty="0" err="1">
                <a:solidFill>
                  <a:schemeClr val="accent5">
                    <a:lumMod val="50000"/>
                  </a:schemeClr>
                </a:solidFill>
                <a:latin typeface="UVF Souci Sans" panose="02080506020201020203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gì</a:t>
            </a:r>
            <a:r>
              <a:rPr lang="en-US" altLang="zh-CN" sz="3500" b="1" dirty="0">
                <a:solidFill>
                  <a:schemeClr val="accent5">
                    <a:lumMod val="50000"/>
                  </a:schemeClr>
                </a:solidFill>
                <a:latin typeface="UVF Souci Sans" panose="02080506020201020203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?</a:t>
            </a:r>
            <a:endParaRPr lang="zh-CN" altLang="en-US" sz="3500" b="1" dirty="0">
              <a:solidFill>
                <a:schemeClr val="accent5">
                  <a:lumMod val="50000"/>
                </a:schemeClr>
              </a:solidFill>
              <a:latin typeface="UVF Souci Sans" panose="02080506020201020203" pitchFamily="18" charset="0"/>
              <a:ea typeface="方正静蕾简体" panose="02000000000000000000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895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4" name="组合 2123"/>
          <p:cNvGrpSpPr/>
          <p:nvPr/>
        </p:nvGrpSpPr>
        <p:grpSpPr>
          <a:xfrm>
            <a:off x="-406531" y="-205840"/>
            <a:ext cx="11843979" cy="6377829"/>
            <a:chOff x="-7938" y="-109538"/>
            <a:chExt cx="11843979" cy="6377829"/>
          </a:xfrm>
        </p:grpSpPr>
        <p:pic>
          <p:nvPicPr>
            <p:cNvPr id="2123" name="图片 2122"/>
            <p:cNvPicPr>
              <a:picLocks noChangeAspect="1"/>
            </p:cNvPicPr>
            <p:nvPr/>
          </p:nvPicPr>
          <p:blipFill rotWithShape="1">
            <a:blip r:embed="rId4"/>
            <a:srcRect b="68945"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148" name="图片 147"/>
            <p:cNvPicPr>
              <a:picLocks noChangeAspect="1"/>
            </p:cNvPicPr>
            <p:nvPr/>
          </p:nvPicPr>
          <p:blipFill rotWithShape="1">
            <a:blip r:embed="rId4"/>
            <a:srcRect b="64968"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2066" name="Oval 103"/>
            <p:cNvSpPr>
              <a:spLocks noChangeArrowheads="1"/>
            </p:cNvSpPr>
            <p:nvPr/>
          </p:nvSpPr>
          <p:spPr bwMode="auto">
            <a:xfrm>
              <a:off x="7938" y="796925"/>
              <a:ext cx="1317625" cy="13239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7" name="Oval 104"/>
            <p:cNvSpPr>
              <a:spLocks noChangeArrowheads="1"/>
            </p:cNvSpPr>
            <p:nvPr/>
          </p:nvSpPr>
          <p:spPr bwMode="auto">
            <a:xfrm>
              <a:off x="82550" y="871538"/>
              <a:ext cx="1319213" cy="1316038"/>
            </a:xfrm>
            <a:prstGeom prst="ellipse">
              <a:avLst/>
            </a:prstGeom>
            <a:solidFill>
              <a:srgbClr val="CBE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8" name="Freeform 105"/>
            <p:cNvSpPr>
              <a:spLocks/>
            </p:cNvSpPr>
            <p:nvPr/>
          </p:nvSpPr>
          <p:spPr bwMode="auto">
            <a:xfrm>
              <a:off x="-7938" y="738188"/>
              <a:ext cx="1343025" cy="1441450"/>
            </a:xfrm>
            <a:custGeom>
              <a:avLst/>
              <a:gdLst>
                <a:gd name="T0" fmla="*/ 159 w 161"/>
                <a:gd name="T1" fmla="*/ 86 h 172"/>
                <a:gd name="T2" fmla="*/ 66 w 161"/>
                <a:gd name="T3" fmla="*/ 163 h 172"/>
                <a:gd name="T4" fmla="*/ 3 w 161"/>
                <a:gd name="T5" fmla="*/ 86 h 172"/>
                <a:gd name="T6" fmla="*/ 96 w 161"/>
                <a:gd name="T7" fmla="*/ 9 h 172"/>
                <a:gd name="T8" fmla="*/ 159 w 161"/>
                <a:gd name="T9" fmla="*/ 86 h 172"/>
                <a:gd name="T10" fmla="*/ 160 w 161"/>
                <a:gd name="T11" fmla="*/ 86 h 172"/>
                <a:gd name="T12" fmla="*/ 66 w 161"/>
                <a:gd name="T13" fmla="*/ 8 h 172"/>
                <a:gd name="T14" fmla="*/ 2 w 161"/>
                <a:gd name="T15" fmla="*/ 86 h 172"/>
                <a:gd name="T16" fmla="*/ 97 w 161"/>
                <a:gd name="T17" fmla="*/ 163 h 172"/>
                <a:gd name="T18" fmla="*/ 160 w 161"/>
                <a:gd name="T19" fmla="*/ 86 h 172"/>
                <a:gd name="T20" fmla="*/ 159 w 161"/>
                <a:gd name="T21" fmla="*/ 86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1" h="172">
                  <a:moveTo>
                    <a:pt x="159" y="86"/>
                  </a:moveTo>
                  <a:cubicBezTo>
                    <a:pt x="158" y="135"/>
                    <a:pt x="117" y="172"/>
                    <a:pt x="66" y="163"/>
                  </a:cubicBezTo>
                  <a:cubicBezTo>
                    <a:pt x="29" y="157"/>
                    <a:pt x="4" y="122"/>
                    <a:pt x="3" y="86"/>
                  </a:cubicBezTo>
                  <a:cubicBezTo>
                    <a:pt x="1" y="37"/>
                    <a:pt x="49" y="1"/>
                    <a:pt x="96" y="9"/>
                  </a:cubicBezTo>
                  <a:cubicBezTo>
                    <a:pt x="134" y="15"/>
                    <a:pt x="158" y="50"/>
                    <a:pt x="159" y="86"/>
                  </a:cubicBezTo>
                  <a:cubicBezTo>
                    <a:pt x="159" y="86"/>
                    <a:pt x="161" y="86"/>
                    <a:pt x="160" y="86"/>
                  </a:cubicBezTo>
                  <a:cubicBezTo>
                    <a:pt x="159" y="35"/>
                    <a:pt x="115" y="0"/>
                    <a:pt x="66" y="8"/>
                  </a:cubicBezTo>
                  <a:cubicBezTo>
                    <a:pt x="28" y="15"/>
                    <a:pt x="3" y="49"/>
                    <a:pt x="2" y="86"/>
                  </a:cubicBezTo>
                  <a:cubicBezTo>
                    <a:pt x="0" y="137"/>
                    <a:pt x="50" y="171"/>
                    <a:pt x="97" y="163"/>
                  </a:cubicBezTo>
                  <a:cubicBezTo>
                    <a:pt x="134" y="157"/>
                    <a:pt x="159" y="122"/>
                    <a:pt x="160" y="86"/>
                  </a:cubicBezTo>
                  <a:cubicBezTo>
                    <a:pt x="160" y="86"/>
                    <a:pt x="159" y="86"/>
                    <a:pt x="159" y="86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9" name="Freeform 106"/>
            <p:cNvSpPr>
              <a:spLocks/>
            </p:cNvSpPr>
            <p:nvPr/>
          </p:nvSpPr>
          <p:spPr bwMode="auto">
            <a:xfrm>
              <a:off x="125413" y="981075"/>
              <a:ext cx="441325" cy="787400"/>
            </a:xfrm>
            <a:custGeom>
              <a:avLst/>
              <a:gdLst>
                <a:gd name="T0" fmla="*/ 2 w 53"/>
                <a:gd name="T1" fmla="*/ 74 h 94"/>
                <a:gd name="T2" fmla="*/ 1 w 53"/>
                <a:gd name="T3" fmla="*/ 55 h 94"/>
                <a:gd name="T4" fmla="*/ 14 w 53"/>
                <a:gd name="T5" fmla="*/ 20 h 94"/>
                <a:gd name="T6" fmla="*/ 33 w 53"/>
                <a:gd name="T7" fmla="*/ 5 h 94"/>
                <a:gd name="T8" fmla="*/ 51 w 53"/>
                <a:gd name="T9" fmla="*/ 5 h 94"/>
                <a:gd name="T10" fmla="*/ 44 w 53"/>
                <a:gd name="T11" fmla="*/ 18 h 94"/>
                <a:gd name="T12" fmla="*/ 34 w 53"/>
                <a:gd name="T13" fmla="*/ 25 h 94"/>
                <a:gd name="T14" fmla="*/ 19 w 53"/>
                <a:gd name="T15" fmla="*/ 49 h 94"/>
                <a:gd name="T16" fmla="*/ 20 w 53"/>
                <a:gd name="T17" fmla="*/ 74 h 94"/>
                <a:gd name="T18" fmla="*/ 20 w 53"/>
                <a:gd name="T19" fmla="*/ 92 h 94"/>
                <a:gd name="T20" fmla="*/ 6 w 53"/>
                <a:gd name="T21" fmla="*/ 84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1" y="67"/>
                    <a:pt x="0" y="60"/>
                    <a:pt x="1" y="55"/>
                  </a:cubicBezTo>
                  <a:cubicBezTo>
                    <a:pt x="2" y="43"/>
                    <a:pt x="6" y="28"/>
                    <a:pt x="14" y="20"/>
                  </a:cubicBezTo>
                  <a:cubicBezTo>
                    <a:pt x="20" y="14"/>
                    <a:pt x="26" y="9"/>
                    <a:pt x="33" y="5"/>
                  </a:cubicBezTo>
                  <a:cubicBezTo>
                    <a:pt x="38" y="3"/>
                    <a:pt x="47" y="0"/>
                    <a:pt x="51" y="5"/>
                  </a:cubicBezTo>
                  <a:cubicBezTo>
                    <a:pt x="53" y="9"/>
                    <a:pt x="46" y="16"/>
                    <a:pt x="44" y="18"/>
                  </a:cubicBezTo>
                  <a:cubicBezTo>
                    <a:pt x="41" y="21"/>
                    <a:pt x="37" y="23"/>
                    <a:pt x="34" y="25"/>
                  </a:cubicBezTo>
                  <a:cubicBezTo>
                    <a:pt x="26" y="31"/>
                    <a:pt x="21" y="39"/>
                    <a:pt x="19" y="49"/>
                  </a:cubicBezTo>
                  <a:cubicBezTo>
                    <a:pt x="17" y="57"/>
                    <a:pt x="18" y="66"/>
                    <a:pt x="20" y="74"/>
                  </a:cubicBezTo>
                  <a:cubicBezTo>
                    <a:pt x="21" y="77"/>
                    <a:pt x="25" y="90"/>
                    <a:pt x="20" y="92"/>
                  </a:cubicBezTo>
                  <a:cubicBezTo>
                    <a:pt x="15" y="94"/>
                    <a:pt x="8" y="87"/>
                    <a:pt x="6" y="84"/>
                  </a:cubicBezTo>
                  <a:cubicBezTo>
                    <a:pt x="5" y="81"/>
                    <a:pt x="3" y="77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0" name="Freeform 107"/>
            <p:cNvSpPr>
              <a:spLocks/>
            </p:cNvSpPr>
            <p:nvPr/>
          </p:nvSpPr>
          <p:spPr bwMode="auto">
            <a:xfrm>
              <a:off x="166688" y="1022350"/>
              <a:ext cx="441325" cy="788988"/>
            </a:xfrm>
            <a:custGeom>
              <a:avLst/>
              <a:gdLst>
                <a:gd name="T0" fmla="*/ 2 w 53"/>
                <a:gd name="T1" fmla="*/ 74 h 94"/>
                <a:gd name="T2" fmla="*/ 0 w 53"/>
                <a:gd name="T3" fmla="*/ 55 h 94"/>
                <a:gd name="T4" fmla="*/ 14 w 53"/>
                <a:gd name="T5" fmla="*/ 20 h 94"/>
                <a:gd name="T6" fmla="*/ 32 w 53"/>
                <a:gd name="T7" fmla="*/ 6 h 94"/>
                <a:gd name="T8" fmla="*/ 50 w 53"/>
                <a:gd name="T9" fmla="*/ 6 h 94"/>
                <a:gd name="T10" fmla="*/ 43 w 53"/>
                <a:gd name="T11" fmla="*/ 18 h 94"/>
                <a:gd name="T12" fmla="*/ 34 w 53"/>
                <a:gd name="T13" fmla="*/ 26 h 94"/>
                <a:gd name="T14" fmla="*/ 18 w 53"/>
                <a:gd name="T15" fmla="*/ 49 h 94"/>
                <a:gd name="T16" fmla="*/ 19 w 53"/>
                <a:gd name="T17" fmla="*/ 74 h 94"/>
                <a:gd name="T18" fmla="*/ 19 w 53"/>
                <a:gd name="T19" fmla="*/ 93 h 94"/>
                <a:gd name="T20" fmla="*/ 6 w 53"/>
                <a:gd name="T21" fmla="*/ 85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0" y="68"/>
                    <a:pt x="0" y="61"/>
                    <a:pt x="0" y="55"/>
                  </a:cubicBezTo>
                  <a:cubicBezTo>
                    <a:pt x="1" y="43"/>
                    <a:pt x="6" y="29"/>
                    <a:pt x="14" y="20"/>
                  </a:cubicBezTo>
                  <a:cubicBezTo>
                    <a:pt x="19" y="15"/>
                    <a:pt x="25" y="9"/>
                    <a:pt x="32" y="6"/>
                  </a:cubicBezTo>
                  <a:cubicBezTo>
                    <a:pt x="37" y="4"/>
                    <a:pt x="47" y="0"/>
                    <a:pt x="50" y="6"/>
                  </a:cubicBezTo>
                  <a:cubicBezTo>
                    <a:pt x="53" y="9"/>
                    <a:pt x="45" y="17"/>
                    <a:pt x="43" y="18"/>
                  </a:cubicBezTo>
                  <a:cubicBezTo>
                    <a:pt x="40" y="21"/>
                    <a:pt x="37" y="23"/>
                    <a:pt x="34" y="26"/>
                  </a:cubicBezTo>
                  <a:cubicBezTo>
                    <a:pt x="26" y="32"/>
                    <a:pt x="21" y="40"/>
                    <a:pt x="18" y="49"/>
                  </a:cubicBezTo>
                  <a:cubicBezTo>
                    <a:pt x="16" y="58"/>
                    <a:pt x="17" y="66"/>
                    <a:pt x="19" y="74"/>
                  </a:cubicBezTo>
                  <a:cubicBezTo>
                    <a:pt x="20" y="78"/>
                    <a:pt x="24" y="91"/>
                    <a:pt x="19" y="93"/>
                  </a:cubicBezTo>
                  <a:cubicBezTo>
                    <a:pt x="14" y="94"/>
                    <a:pt x="8" y="88"/>
                    <a:pt x="6" y="85"/>
                  </a:cubicBezTo>
                  <a:cubicBezTo>
                    <a:pt x="4" y="82"/>
                    <a:pt x="3" y="78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1" name="Freeform 108"/>
            <p:cNvSpPr>
              <a:spLocks/>
            </p:cNvSpPr>
            <p:nvPr/>
          </p:nvSpPr>
          <p:spPr bwMode="auto">
            <a:xfrm>
              <a:off x="92075" y="938213"/>
              <a:ext cx="508000" cy="863600"/>
            </a:xfrm>
            <a:custGeom>
              <a:avLst/>
              <a:gdLst>
                <a:gd name="T0" fmla="*/ 7 w 61"/>
                <a:gd name="T1" fmla="*/ 79 h 103"/>
                <a:gd name="T2" fmla="*/ 13 w 61"/>
                <a:gd name="T3" fmla="*/ 32 h 103"/>
                <a:gd name="T4" fmla="*/ 54 w 61"/>
                <a:gd name="T5" fmla="*/ 11 h 103"/>
                <a:gd name="T6" fmla="*/ 37 w 61"/>
                <a:gd name="T7" fmla="*/ 30 h 103"/>
                <a:gd name="T8" fmla="*/ 22 w 61"/>
                <a:gd name="T9" fmla="*/ 73 h 103"/>
                <a:gd name="T10" fmla="*/ 26 w 61"/>
                <a:gd name="T11" fmla="*/ 90 h 103"/>
                <a:gd name="T12" fmla="*/ 13 w 61"/>
                <a:gd name="T13" fmla="*/ 92 h 103"/>
                <a:gd name="T14" fmla="*/ 7 w 61"/>
                <a:gd name="T15" fmla="*/ 79 h 103"/>
                <a:gd name="T16" fmla="*/ 6 w 61"/>
                <a:gd name="T17" fmla="*/ 79 h 103"/>
                <a:gd name="T18" fmla="*/ 26 w 61"/>
                <a:gd name="T19" fmla="*/ 96 h 103"/>
                <a:gd name="T20" fmla="*/ 22 w 61"/>
                <a:gd name="T21" fmla="*/ 66 h 103"/>
                <a:gd name="T22" fmla="*/ 50 w 61"/>
                <a:gd name="T23" fmla="*/ 21 h 103"/>
                <a:gd name="T24" fmla="*/ 40 w 61"/>
                <a:gd name="T25" fmla="*/ 9 h 103"/>
                <a:gd name="T26" fmla="*/ 6 w 61"/>
                <a:gd name="T27" fmla="*/ 79 h 103"/>
                <a:gd name="T28" fmla="*/ 7 w 61"/>
                <a:gd name="T29" fmla="*/ 7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" h="103">
                  <a:moveTo>
                    <a:pt x="7" y="79"/>
                  </a:moveTo>
                  <a:cubicBezTo>
                    <a:pt x="4" y="62"/>
                    <a:pt x="6" y="47"/>
                    <a:pt x="13" y="32"/>
                  </a:cubicBezTo>
                  <a:cubicBezTo>
                    <a:pt x="18" y="23"/>
                    <a:pt x="42" y="0"/>
                    <a:pt x="54" y="11"/>
                  </a:cubicBezTo>
                  <a:cubicBezTo>
                    <a:pt x="60" y="15"/>
                    <a:pt x="40" y="29"/>
                    <a:pt x="37" y="30"/>
                  </a:cubicBezTo>
                  <a:cubicBezTo>
                    <a:pt x="24" y="41"/>
                    <a:pt x="20" y="57"/>
                    <a:pt x="22" y="73"/>
                  </a:cubicBezTo>
                  <a:cubicBezTo>
                    <a:pt x="23" y="79"/>
                    <a:pt x="25" y="84"/>
                    <a:pt x="26" y="90"/>
                  </a:cubicBezTo>
                  <a:cubicBezTo>
                    <a:pt x="26" y="98"/>
                    <a:pt x="17" y="95"/>
                    <a:pt x="13" y="92"/>
                  </a:cubicBezTo>
                  <a:cubicBezTo>
                    <a:pt x="10" y="89"/>
                    <a:pt x="8" y="83"/>
                    <a:pt x="7" y="79"/>
                  </a:cubicBezTo>
                  <a:cubicBezTo>
                    <a:pt x="7" y="78"/>
                    <a:pt x="6" y="79"/>
                    <a:pt x="6" y="79"/>
                  </a:cubicBezTo>
                  <a:cubicBezTo>
                    <a:pt x="8" y="86"/>
                    <a:pt x="16" y="103"/>
                    <a:pt x="26" y="96"/>
                  </a:cubicBezTo>
                  <a:cubicBezTo>
                    <a:pt x="30" y="92"/>
                    <a:pt x="23" y="70"/>
                    <a:pt x="22" y="66"/>
                  </a:cubicBezTo>
                  <a:cubicBezTo>
                    <a:pt x="19" y="44"/>
                    <a:pt x="37" y="34"/>
                    <a:pt x="50" y="21"/>
                  </a:cubicBezTo>
                  <a:cubicBezTo>
                    <a:pt x="61" y="10"/>
                    <a:pt x="50" y="4"/>
                    <a:pt x="40" y="9"/>
                  </a:cubicBezTo>
                  <a:cubicBezTo>
                    <a:pt x="12" y="21"/>
                    <a:pt x="0" y="50"/>
                    <a:pt x="6" y="79"/>
                  </a:cubicBezTo>
                  <a:cubicBezTo>
                    <a:pt x="6" y="79"/>
                    <a:pt x="7" y="79"/>
                    <a:pt x="7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2" name="Oval 109"/>
            <p:cNvSpPr>
              <a:spLocks noChangeArrowheads="1"/>
            </p:cNvSpPr>
            <p:nvPr/>
          </p:nvSpPr>
          <p:spPr bwMode="auto">
            <a:xfrm>
              <a:off x="684213" y="922338"/>
              <a:ext cx="149225" cy="1508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3" name="Oval 110"/>
            <p:cNvSpPr>
              <a:spLocks noChangeArrowheads="1"/>
            </p:cNvSpPr>
            <p:nvPr/>
          </p:nvSpPr>
          <p:spPr bwMode="auto">
            <a:xfrm>
              <a:off x="708025" y="963613"/>
              <a:ext cx="142875" cy="142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4" name="Freeform 111"/>
            <p:cNvSpPr>
              <a:spLocks/>
            </p:cNvSpPr>
            <p:nvPr/>
          </p:nvSpPr>
          <p:spPr bwMode="auto">
            <a:xfrm>
              <a:off x="674688" y="896938"/>
              <a:ext cx="168275" cy="201613"/>
            </a:xfrm>
            <a:custGeom>
              <a:avLst/>
              <a:gdLst>
                <a:gd name="T0" fmla="*/ 18 w 20"/>
                <a:gd name="T1" fmla="*/ 12 h 24"/>
                <a:gd name="T2" fmla="*/ 9 w 20"/>
                <a:gd name="T3" fmla="*/ 21 h 24"/>
                <a:gd name="T4" fmla="*/ 2 w 20"/>
                <a:gd name="T5" fmla="*/ 12 h 24"/>
                <a:gd name="T6" fmla="*/ 12 w 20"/>
                <a:gd name="T7" fmla="*/ 4 h 24"/>
                <a:gd name="T8" fmla="*/ 18 w 20"/>
                <a:gd name="T9" fmla="*/ 12 h 24"/>
                <a:gd name="T10" fmla="*/ 20 w 20"/>
                <a:gd name="T11" fmla="*/ 12 h 24"/>
                <a:gd name="T12" fmla="*/ 1 w 20"/>
                <a:gd name="T13" fmla="*/ 12 h 24"/>
                <a:gd name="T14" fmla="*/ 20 w 20"/>
                <a:gd name="T15" fmla="*/ 12 h 24"/>
                <a:gd name="T16" fmla="*/ 18 w 20"/>
                <a:gd name="T17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24">
                  <a:moveTo>
                    <a:pt x="18" y="12"/>
                  </a:moveTo>
                  <a:cubicBezTo>
                    <a:pt x="18" y="17"/>
                    <a:pt x="14" y="22"/>
                    <a:pt x="9" y="21"/>
                  </a:cubicBezTo>
                  <a:cubicBezTo>
                    <a:pt x="5" y="20"/>
                    <a:pt x="2" y="16"/>
                    <a:pt x="2" y="12"/>
                  </a:cubicBezTo>
                  <a:cubicBezTo>
                    <a:pt x="2" y="7"/>
                    <a:pt x="7" y="3"/>
                    <a:pt x="12" y="4"/>
                  </a:cubicBezTo>
                  <a:cubicBezTo>
                    <a:pt x="16" y="5"/>
                    <a:pt x="18" y="8"/>
                    <a:pt x="18" y="12"/>
                  </a:cubicBezTo>
                  <a:cubicBezTo>
                    <a:pt x="18" y="12"/>
                    <a:pt x="20" y="12"/>
                    <a:pt x="20" y="12"/>
                  </a:cubicBezTo>
                  <a:cubicBezTo>
                    <a:pt x="19" y="0"/>
                    <a:pt x="1" y="1"/>
                    <a:pt x="1" y="12"/>
                  </a:cubicBezTo>
                  <a:cubicBezTo>
                    <a:pt x="0" y="24"/>
                    <a:pt x="19" y="23"/>
                    <a:pt x="20" y="12"/>
                  </a:cubicBezTo>
                  <a:cubicBezTo>
                    <a:pt x="20" y="12"/>
                    <a:pt x="18" y="12"/>
                    <a:pt x="18" y="1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5" name="Oval 112"/>
            <p:cNvSpPr>
              <a:spLocks noChangeArrowheads="1"/>
            </p:cNvSpPr>
            <p:nvPr/>
          </p:nvSpPr>
          <p:spPr bwMode="auto">
            <a:xfrm>
              <a:off x="1201738" y="2430463"/>
              <a:ext cx="1008063" cy="10144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6" name="Oval 113"/>
            <p:cNvSpPr>
              <a:spLocks noChangeArrowheads="1"/>
            </p:cNvSpPr>
            <p:nvPr/>
          </p:nvSpPr>
          <p:spPr bwMode="auto">
            <a:xfrm>
              <a:off x="1258888" y="2489200"/>
              <a:ext cx="1001713" cy="1006475"/>
            </a:xfrm>
            <a:prstGeom prst="ellipse">
              <a:avLst/>
            </a:prstGeom>
            <a:solidFill>
              <a:srgbClr val="A8C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7" name="Freeform 114"/>
            <p:cNvSpPr>
              <a:spLocks/>
            </p:cNvSpPr>
            <p:nvPr/>
          </p:nvSpPr>
          <p:spPr bwMode="auto">
            <a:xfrm>
              <a:off x="1184275" y="2271713"/>
              <a:ext cx="1025525" cy="1223963"/>
            </a:xfrm>
            <a:custGeom>
              <a:avLst/>
              <a:gdLst>
                <a:gd name="T0" fmla="*/ 122 w 123"/>
                <a:gd name="T1" fmla="*/ 79 h 146"/>
                <a:gd name="T2" fmla="*/ 52 w 123"/>
                <a:gd name="T3" fmla="*/ 138 h 146"/>
                <a:gd name="T4" fmla="*/ 3 w 123"/>
                <a:gd name="T5" fmla="*/ 79 h 146"/>
                <a:gd name="T6" fmla="*/ 73 w 123"/>
                <a:gd name="T7" fmla="*/ 20 h 146"/>
                <a:gd name="T8" fmla="*/ 122 w 123"/>
                <a:gd name="T9" fmla="*/ 79 h 146"/>
                <a:gd name="T10" fmla="*/ 123 w 123"/>
                <a:gd name="T11" fmla="*/ 79 h 146"/>
                <a:gd name="T12" fmla="*/ 2 w 123"/>
                <a:gd name="T13" fmla="*/ 79 h 146"/>
                <a:gd name="T14" fmla="*/ 73 w 123"/>
                <a:gd name="T15" fmla="*/ 139 h 146"/>
                <a:gd name="T16" fmla="*/ 123 w 123"/>
                <a:gd name="T17" fmla="*/ 79 h 146"/>
                <a:gd name="T18" fmla="*/ 122 w 123"/>
                <a:gd name="T19" fmla="*/ 79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46">
                  <a:moveTo>
                    <a:pt x="122" y="79"/>
                  </a:moveTo>
                  <a:cubicBezTo>
                    <a:pt x="120" y="116"/>
                    <a:pt x="91" y="144"/>
                    <a:pt x="52" y="138"/>
                  </a:cubicBezTo>
                  <a:cubicBezTo>
                    <a:pt x="23" y="134"/>
                    <a:pt x="4" y="107"/>
                    <a:pt x="3" y="79"/>
                  </a:cubicBezTo>
                  <a:cubicBezTo>
                    <a:pt x="1" y="42"/>
                    <a:pt x="37" y="15"/>
                    <a:pt x="73" y="20"/>
                  </a:cubicBezTo>
                  <a:cubicBezTo>
                    <a:pt x="102" y="24"/>
                    <a:pt x="121" y="52"/>
                    <a:pt x="122" y="79"/>
                  </a:cubicBezTo>
                  <a:cubicBezTo>
                    <a:pt x="122" y="79"/>
                    <a:pt x="123" y="79"/>
                    <a:pt x="123" y="79"/>
                  </a:cubicBezTo>
                  <a:cubicBezTo>
                    <a:pt x="120" y="0"/>
                    <a:pt x="5" y="1"/>
                    <a:pt x="2" y="79"/>
                  </a:cubicBezTo>
                  <a:cubicBezTo>
                    <a:pt x="0" y="116"/>
                    <a:pt x="38" y="146"/>
                    <a:pt x="73" y="139"/>
                  </a:cubicBezTo>
                  <a:cubicBezTo>
                    <a:pt x="102" y="132"/>
                    <a:pt x="122" y="109"/>
                    <a:pt x="123" y="79"/>
                  </a:cubicBezTo>
                  <a:cubicBezTo>
                    <a:pt x="123" y="79"/>
                    <a:pt x="122" y="79"/>
                    <a:pt x="122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8" name="Freeform 115"/>
            <p:cNvSpPr>
              <a:spLocks/>
            </p:cNvSpPr>
            <p:nvPr/>
          </p:nvSpPr>
          <p:spPr bwMode="auto">
            <a:xfrm>
              <a:off x="1292225" y="2565400"/>
              <a:ext cx="334963" cy="603250"/>
            </a:xfrm>
            <a:custGeom>
              <a:avLst/>
              <a:gdLst>
                <a:gd name="T0" fmla="*/ 1 w 40"/>
                <a:gd name="T1" fmla="*/ 57 h 72"/>
                <a:gd name="T2" fmla="*/ 0 w 40"/>
                <a:gd name="T3" fmla="*/ 42 h 72"/>
                <a:gd name="T4" fmla="*/ 11 w 40"/>
                <a:gd name="T5" fmla="*/ 16 h 72"/>
                <a:gd name="T6" fmla="*/ 25 w 40"/>
                <a:gd name="T7" fmla="*/ 5 h 72"/>
                <a:gd name="T8" fmla="*/ 38 w 40"/>
                <a:gd name="T9" fmla="*/ 5 h 72"/>
                <a:gd name="T10" fmla="*/ 33 w 40"/>
                <a:gd name="T11" fmla="*/ 14 h 72"/>
                <a:gd name="T12" fmla="*/ 26 w 40"/>
                <a:gd name="T13" fmla="*/ 20 h 72"/>
                <a:gd name="T14" fmla="*/ 14 w 40"/>
                <a:gd name="T15" fmla="*/ 38 h 72"/>
                <a:gd name="T16" fmla="*/ 15 w 40"/>
                <a:gd name="T17" fmla="*/ 57 h 72"/>
                <a:gd name="T18" fmla="*/ 15 w 40"/>
                <a:gd name="T19" fmla="*/ 71 h 72"/>
                <a:gd name="T20" fmla="*/ 5 w 40"/>
                <a:gd name="T21" fmla="*/ 65 h 72"/>
                <a:gd name="T22" fmla="*/ 1 w 40"/>
                <a:gd name="T23" fmla="*/ 5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" h="72">
                  <a:moveTo>
                    <a:pt x="1" y="57"/>
                  </a:moveTo>
                  <a:cubicBezTo>
                    <a:pt x="0" y="52"/>
                    <a:pt x="0" y="47"/>
                    <a:pt x="0" y="42"/>
                  </a:cubicBezTo>
                  <a:cubicBezTo>
                    <a:pt x="1" y="34"/>
                    <a:pt x="4" y="23"/>
                    <a:pt x="11" y="16"/>
                  </a:cubicBezTo>
                  <a:cubicBezTo>
                    <a:pt x="15" y="12"/>
                    <a:pt x="19" y="8"/>
                    <a:pt x="25" y="5"/>
                  </a:cubicBezTo>
                  <a:cubicBezTo>
                    <a:pt x="28" y="3"/>
                    <a:pt x="35" y="0"/>
                    <a:pt x="38" y="5"/>
                  </a:cubicBezTo>
                  <a:cubicBezTo>
                    <a:pt x="40" y="8"/>
                    <a:pt x="35" y="13"/>
                    <a:pt x="33" y="14"/>
                  </a:cubicBezTo>
                  <a:cubicBezTo>
                    <a:pt x="31" y="16"/>
                    <a:pt x="28" y="18"/>
                    <a:pt x="26" y="20"/>
                  </a:cubicBezTo>
                  <a:cubicBezTo>
                    <a:pt x="20" y="25"/>
                    <a:pt x="16" y="31"/>
                    <a:pt x="14" y="38"/>
                  </a:cubicBezTo>
                  <a:cubicBezTo>
                    <a:pt x="12" y="44"/>
                    <a:pt x="13" y="51"/>
                    <a:pt x="15" y="57"/>
                  </a:cubicBezTo>
                  <a:cubicBezTo>
                    <a:pt x="16" y="60"/>
                    <a:pt x="18" y="70"/>
                    <a:pt x="15" y="71"/>
                  </a:cubicBezTo>
                  <a:cubicBezTo>
                    <a:pt x="11" y="72"/>
                    <a:pt x="6" y="68"/>
                    <a:pt x="5" y="65"/>
                  </a:cubicBezTo>
                  <a:cubicBezTo>
                    <a:pt x="3" y="63"/>
                    <a:pt x="2" y="60"/>
                    <a:pt x="1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9" name="Freeform 116"/>
            <p:cNvSpPr>
              <a:spLocks/>
            </p:cNvSpPr>
            <p:nvPr/>
          </p:nvSpPr>
          <p:spPr bwMode="auto">
            <a:xfrm>
              <a:off x="1317625" y="2606675"/>
              <a:ext cx="342900" cy="603250"/>
            </a:xfrm>
            <a:custGeom>
              <a:avLst/>
              <a:gdLst>
                <a:gd name="T0" fmla="*/ 2 w 41"/>
                <a:gd name="T1" fmla="*/ 56 h 72"/>
                <a:gd name="T2" fmla="*/ 1 w 41"/>
                <a:gd name="T3" fmla="*/ 42 h 72"/>
                <a:gd name="T4" fmla="*/ 11 w 41"/>
                <a:gd name="T5" fmla="*/ 15 h 72"/>
                <a:gd name="T6" fmla="*/ 25 w 41"/>
                <a:gd name="T7" fmla="*/ 4 h 72"/>
                <a:gd name="T8" fmla="*/ 39 w 41"/>
                <a:gd name="T9" fmla="*/ 4 h 72"/>
                <a:gd name="T10" fmla="*/ 34 w 41"/>
                <a:gd name="T11" fmla="*/ 14 h 72"/>
                <a:gd name="T12" fmla="*/ 26 w 41"/>
                <a:gd name="T13" fmla="*/ 19 h 72"/>
                <a:gd name="T14" fmla="*/ 14 w 41"/>
                <a:gd name="T15" fmla="*/ 37 h 72"/>
                <a:gd name="T16" fmla="*/ 15 w 41"/>
                <a:gd name="T17" fmla="*/ 57 h 72"/>
                <a:gd name="T18" fmla="*/ 15 w 41"/>
                <a:gd name="T19" fmla="*/ 70 h 72"/>
                <a:gd name="T20" fmla="*/ 5 w 41"/>
                <a:gd name="T21" fmla="*/ 64 h 72"/>
                <a:gd name="T22" fmla="*/ 2 w 41"/>
                <a:gd name="T23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72">
                  <a:moveTo>
                    <a:pt x="2" y="56"/>
                  </a:moveTo>
                  <a:cubicBezTo>
                    <a:pt x="1" y="51"/>
                    <a:pt x="0" y="46"/>
                    <a:pt x="1" y="42"/>
                  </a:cubicBezTo>
                  <a:cubicBezTo>
                    <a:pt x="1" y="33"/>
                    <a:pt x="5" y="22"/>
                    <a:pt x="11" y="15"/>
                  </a:cubicBezTo>
                  <a:cubicBezTo>
                    <a:pt x="15" y="11"/>
                    <a:pt x="20" y="7"/>
                    <a:pt x="25" y="4"/>
                  </a:cubicBezTo>
                  <a:cubicBezTo>
                    <a:pt x="29" y="2"/>
                    <a:pt x="36" y="0"/>
                    <a:pt x="39" y="4"/>
                  </a:cubicBezTo>
                  <a:cubicBezTo>
                    <a:pt x="41" y="7"/>
                    <a:pt x="35" y="12"/>
                    <a:pt x="34" y="14"/>
                  </a:cubicBezTo>
                  <a:cubicBezTo>
                    <a:pt x="31" y="16"/>
                    <a:pt x="29" y="17"/>
                    <a:pt x="26" y="19"/>
                  </a:cubicBezTo>
                  <a:cubicBezTo>
                    <a:pt x="20" y="24"/>
                    <a:pt x="16" y="30"/>
                    <a:pt x="14" y="37"/>
                  </a:cubicBezTo>
                  <a:cubicBezTo>
                    <a:pt x="13" y="44"/>
                    <a:pt x="13" y="50"/>
                    <a:pt x="15" y="57"/>
                  </a:cubicBezTo>
                  <a:cubicBezTo>
                    <a:pt x="16" y="59"/>
                    <a:pt x="19" y="69"/>
                    <a:pt x="15" y="70"/>
                  </a:cubicBezTo>
                  <a:cubicBezTo>
                    <a:pt x="11" y="72"/>
                    <a:pt x="7" y="67"/>
                    <a:pt x="5" y="64"/>
                  </a:cubicBezTo>
                  <a:cubicBezTo>
                    <a:pt x="4" y="62"/>
                    <a:pt x="3" y="59"/>
                    <a:pt x="2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0" name="Freeform 117"/>
            <p:cNvSpPr>
              <a:spLocks/>
            </p:cNvSpPr>
            <p:nvPr/>
          </p:nvSpPr>
          <p:spPr bwMode="auto">
            <a:xfrm>
              <a:off x="1258888" y="2540000"/>
              <a:ext cx="401638" cy="661988"/>
            </a:xfrm>
            <a:custGeom>
              <a:avLst/>
              <a:gdLst>
                <a:gd name="T0" fmla="*/ 6 w 48"/>
                <a:gd name="T1" fmla="*/ 60 h 79"/>
                <a:gd name="T2" fmla="*/ 11 w 48"/>
                <a:gd name="T3" fmla="*/ 25 h 79"/>
                <a:gd name="T4" fmla="*/ 42 w 48"/>
                <a:gd name="T5" fmla="*/ 8 h 79"/>
                <a:gd name="T6" fmla="*/ 29 w 48"/>
                <a:gd name="T7" fmla="*/ 23 h 79"/>
                <a:gd name="T8" fmla="*/ 17 w 48"/>
                <a:gd name="T9" fmla="*/ 56 h 79"/>
                <a:gd name="T10" fmla="*/ 20 w 48"/>
                <a:gd name="T11" fmla="*/ 69 h 79"/>
                <a:gd name="T12" fmla="*/ 11 w 48"/>
                <a:gd name="T13" fmla="*/ 70 h 79"/>
                <a:gd name="T14" fmla="*/ 6 w 48"/>
                <a:gd name="T15" fmla="*/ 60 h 79"/>
                <a:gd name="T16" fmla="*/ 5 w 48"/>
                <a:gd name="T17" fmla="*/ 60 h 79"/>
                <a:gd name="T18" fmla="*/ 20 w 48"/>
                <a:gd name="T19" fmla="*/ 73 h 79"/>
                <a:gd name="T20" fmla="*/ 18 w 48"/>
                <a:gd name="T21" fmla="*/ 51 h 79"/>
                <a:gd name="T22" fmla="*/ 39 w 48"/>
                <a:gd name="T23" fmla="*/ 16 h 79"/>
                <a:gd name="T24" fmla="*/ 31 w 48"/>
                <a:gd name="T25" fmla="*/ 7 h 79"/>
                <a:gd name="T26" fmla="*/ 5 w 48"/>
                <a:gd name="T27" fmla="*/ 60 h 79"/>
                <a:gd name="T28" fmla="*/ 6 w 48"/>
                <a:gd name="T29" fmla="*/ 6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" h="79">
                  <a:moveTo>
                    <a:pt x="6" y="60"/>
                  </a:moveTo>
                  <a:cubicBezTo>
                    <a:pt x="3" y="48"/>
                    <a:pt x="5" y="36"/>
                    <a:pt x="11" y="25"/>
                  </a:cubicBezTo>
                  <a:cubicBezTo>
                    <a:pt x="15" y="17"/>
                    <a:pt x="32" y="0"/>
                    <a:pt x="42" y="8"/>
                  </a:cubicBezTo>
                  <a:cubicBezTo>
                    <a:pt x="46" y="12"/>
                    <a:pt x="31" y="22"/>
                    <a:pt x="29" y="23"/>
                  </a:cubicBezTo>
                  <a:cubicBezTo>
                    <a:pt x="19" y="31"/>
                    <a:pt x="16" y="43"/>
                    <a:pt x="17" y="56"/>
                  </a:cubicBezTo>
                  <a:cubicBezTo>
                    <a:pt x="18" y="60"/>
                    <a:pt x="19" y="65"/>
                    <a:pt x="20" y="69"/>
                  </a:cubicBezTo>
                  <a:cubicBezTo>
                    <a:pt x="21" y="75"/>
                    <a:pt x="13" y="73"/>
                    <a:pt x="11" y="70"/>
                  </a:cubicBezTo>
                  <a:cubicBezTo>
                    <a:pt x="8" y="68"/>
                    <a:pt x="7" y="63"/>
                    <a:pt x="6" y="60"/>
                  </a:cubicBezTo>
                  <a:cubicBezTo>
                    <a:pt x="6" y="60"/>
                    <a:pt x="5" y="60"/>
                    <a:pt x="5" y="60"/>
                  </a:cubicBezTo>
                  <a:cubicBezTo>
                    <a:pt x="7" y="66"/>
                    <a:pt x="13" y="79"/>
                    <a:pt x="20" y="73"/>
                  </a:cubicBezTo>
                  <a:cubicBezTo>
                    <a:pt x="24" y="70"/>
                    <a:pt x="18" y="54"/>
                    <a:pt x="18" y="51"/>
                  </a:cubicBezTo>
                  <a:cubicBezTo>
                    <a:pt x="16" y="34"/>
                    <a:pt x="29" y="26"/>
                    <a:pt x="39" y="16"/>
                  </a:cubicBezTo>
                  <a:cubicBezTo>
                    <a:pt x="48" y="8"/>
                    <a:pt x="39" y="3"/>
                    <a:pt x="31" y="7"/>
                  </a:cubicBezTo>
                  <a:cubicBezTo>
                    <a:pt x="10" y="16"/>
                    <a:pt x="0" y="38"/>
                    <a:pt x="5" y="60"/>
                  </a:cubicBezTo>
                  <a:cubicBezTo>
                    <a:pt x="5" y="60"/>
                    <a:pt x="6" y="60"/>
                    <a:pt x="6" y="60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4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5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6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7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12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13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2118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54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5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6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7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8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9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0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1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2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3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8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9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0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1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2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3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4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5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6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7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8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9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0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1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2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3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4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4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5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6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pic>
          <p:nvPicPr>
            <p:cNvPr id="2122" name="图片 2121"/>
            <p:cNvPicPr>
              <a:picLocks noChangeAspect="1"/>
            </p:cNvPicPr>
            <p:nvPr/>
          </p:nvPicPr>
          <p:blipFill rotWithShape="1">
            <a:blip r:embed="rId4"/>
            <a:srcRect t="16435"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pic>
        <p:nvPicPr>
          <p:cNvPr id="2125" name="图片 21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0" y="4502094"/>
            <a:ext cx="3106737" cy="2071158"/>
          </a:xfrm>
          <a:prstGeom prst="rect">
            <a:avLst/>
          </a:prstGeom>
        </p:spPr>
      </p:pic>
      <p:sp>
        <p:nvSpPr>
          <p:cNvPr id="181" name="文本框 180"/>
          <p:cNvSpPr txBox="1"/>
          <p:nvPr/>
        </p:nvSpPr>
        <p:spPr>
          <a:xfrm>
            <a:off x="3376045" y="950736"/>
            <a:ext cx="287449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600" b="1" dirty="0" err="1">
                <a:solidFill>
                  <a:srgbClr val="697DA9"/>
                </a:solidFill>
                <a:latin typeface="Cormorant Infant" panose="00000500000000000000" pitchFamily="2" charset="-93"/>
                <a:ea typeface="方正静蕾简体" panose="02000000000000000000" pitchFamily="2" charset="-122"/>
              </a:rPr>
              <a:t>Câu</a:t>
            </a:r>
            <a:r>
              <a:rPr lang="en-US" altLang="zh-CN" sz="6600" b="1" dirty="0">
                <a:solidFill>
                  <a:srgbClr val="697DA9"/>
                </a:solidFill>
                <a:latin typeface="Cormorant Infant" panose="00000500000000000000" pitchFamily="2" charset="-93"/>
                <a:ea typeface="方正静蕾简体" panose="02000000000000000000" pitchFamily="2" charset="-122"/>
              </a:rPr>
              <a:t> 1</a:t>
            </a:r>
            <a:endParaRPr lang="zh-CN" altLang="en-US" sz="6600" b="1" dirty="0">
              <a:solidFill>
                <a:srgbClr val="697DA9"/>
              </a:solidFill>
              <a:latin typeface="Cormorant Infant" panose="00000500000000000000" pitchFamily="2" charset="-93"/>
              <a:ea typeface="方正静蕾简体" panose="02000000000000000000" pitchFamily="2" charset="-122"/>
            </a:endParaRPr>
          </a:p>
        </p:txBody>
      </p:sp>
      <p:sp>
        <p:nvSpPr>
          <p:cNvPr id="182" name="任意多边形 181"/>
          <p:cNvSpPr/>
          <p:nvPr/>
        </p:nvSpPr>
        <p:spPr>
          <a:xfrm>
            <a:off x="4315275" y="191549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97DA9"/>
              </a:solidFill>
            </a:endParaRPr>
          </a:p>
        </p:txBody>
      </p:sp>
      <p:sp>
        <p:nvSpPr>
          <p:cNvPr id="183" name="任意多边形 182"/>
          <p:cNvSpPr/>
          <p:nvPr/>
        </p:nvSpPr>
        <p:spPr>
          <a:xfrm flipH="1">
            <a:off x="7641889" y="191549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97DA9"/>
              </a:solidFill>
            </a:endParaRPr>
          </a:p>
        </p:txBody>
      </p:sp>
      <p:grpSp>
        <p:nvGrpSpPr>
          <p:cNvPr id="186" name="组合 185"/>
          <p:cNvGrpSpPr/>
          <p:nvPr/>
        </p:nvGrpSpPr>
        <p:grpSpPr>
          <a:xfrm>
            <a:off x="2316270" y="4781152"/>
            <a:ext cx="2916000" cy="155561"/>
            <a:chOff x="1232575" y="5597856"/>
            <a:chExt cx="2916000" cy="155561"/>
          </a:xfrm>
        </p:grpSpPr>
        <p:sp>
          <p:nvSpPr>
            <p:cNvPr id="187" name="任意多边形 186"/>
            <p:cNvSpPr/>
            <p:nvPr/>
          </p:nvSpPr>
          <p:spPr>
            <a:xfrm>
              <a:off x="1232575" y="5597856"/>
              <a:ext cx="2916000" cy="33630"/>
            </a:xfrm>
            <a:custGeom>
              <a:avLst/>
              <a:gdLst>
                <a:gd name="connsiteX0" fmla="*/ 0 w 6074229"/>
                <a:gd name="connsiteY0" fmla="*/ 0 h 39188"/>
                <a:gd name="connsiteX1" fmla="*/ 1685109 w 6074229"/>
                <a:gd name="connsiteY1" fmla="*/ 13063 h 39188"/>
                <a:gd name="connsiteX2" fmla="*/ 3775166 w 6074229"/>
                <a:gd name="connsiteY2" fmla="*/ 39188 h 39188"/>
                <a:gd name="connsiteX3" fmla="*/ 5133703 w 6074229"/>
                <a:gd name="connsiteY3" fmla="*/ 26125 h 39188"/>
                <a:gd name="connsiteX4" fmla="*/ 6074229 w 6074229"/>
                <a:gd name="connsiteY4" fmla="*/ 13063 h 39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4229" h="39188">
                  <a:moveTo>
                    <a:pt x="0" y="0"/>
                  </a:moveTo>
                  <a:lnTo>
                    <a:pt x="1685109" y="13063"/>
                  </a:lnTo>
                  <a:lnTo>
                    <a:pt x="3775166" y="39188"/>
                  </a:lnTo>
                  <a:lnTo>
                    <a:pt x="5133703" y="26125"/>
                  </a:lnTo>
                  <a:lnTo>
                    <a:pt x="6074229" y="13063"/>
                  </a:lnTo>
                </a:path>
              </a:pathLst>
            </a:custGeom>
            <a:noFill/>
            <a:ln w="25400" cap="rnd">
              <a:solidFill>
                <a:schemeClr val="accent1">
                  <a:lumMod val="50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8" name="任意多边形 187"/>
            <p:cNvSpPr/>
            <p:nvPr/>
          </p:nvSpPr>
          <p:spPr>
            <a:xfrm>
              <a:off x="1445773" y="5615641"/>
              <a:ext cx="210987" cy="129682"/>
            </a:xfrm>
            <a:custGeom>
              <a:avLst/>
              <a:gdLst>
                <a:gd name="connsiteX0" fmla="*/ 210987 w 210987"/>
                <a:gd name="connsiteY0" fmla="*/ 0 h 151115"/>
                <a:gd name="connsiteX1" fmla="*/ 15044 w 210987"/>
                <a:gd name="connsiteY1" fmla="*/ 143692 h 151115"/>
                <a:gd name="connsiteX2" fmla="*/ 28107 w 210987"/>
                <a:gd name="connsiteY2" fmla="*/ 117566 h 151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0987" h="151115">
                  <a:moveTo>
                    <a:pt x="210987" y="0"/>
                  </a:moveTo>
                  <a:cubicBezTo>
                    <a:pt x="128255" y="62049"/>
                    <a:pt x="45524" y="124098"/>
                    <a:pt x="15044" y="143692"/>
                  </a:cubicBezTo>
                  <a:cubicBezTo>
                    <a:pt x="-15436" y="163286"/>
                    <a:pt x="6335" y="140426"/>
                    <a:pt x="28107" y="117566"/>
                  </a:cubicBezTo>
                </a:path>
              </a:pathLst>
            </a:custGeom>
            <a:noFill/>
            <a:ln w="19050" cap="rnd">
              <a:solidFill>
                <a:schemeClr val="accent1">
                  <a:lumMod val="50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9" name="任意多边形 188"/>
            <p:cNvSpPr/>
            <p:nvPr/>
          </p:nvSpPr>
          <p:spPr>
            <a:xfrm>
              <a:off x="1739958" y="5620119"/>
              <a:ext cx="197130" cy="123884"/>
            </a:xfrm>
            <a:custGeom>
              <a:avLst/>
              <a:gdLst>
                <a:gd name="connsiteX0" fmla="*/ 210987 w 210987"/>
                <a:gd name="connsiteY0" fmla="*/ 0 h 151115"/>
                <a:gd name="connsiteX1" fmla="*/ 15044 w 210987"/>
                <a:gd name="connsiteY1" fmla="*/ 143692 h 151115"/>
                <a:gd name="connsiteX2" fmla="*/ 28107 w 210987"/>
                <a:gd name="connsiteY2" fmla="*/ 117566 h 151115"/>
                <a:gd name="connsiteX0" fmla="*/ 197130 w 197130"/>
                <a:gd name="connsiteY0" fmla="*/ 0 h 144359"/>
                <a:gd name="connsiteX1" fmla="*/ 1187 w 197130"/>
                <a:gd name="connsiteY1" fmla="*/ 143692 h 144359"/>
                <a:gd name="connsiteX2" fmla="*/ 115850 w 197130"/>
                <a:gd name="connsiteY2" fmla="*/ 51825 h 144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7130" h="144359">
                  <a:moveTo>
                    <a:pt x="197130" y="0"/>
                  </a:moveTo>
                  <a:cubicBezTo>
                    <a:pt x="114398" y="62049"/>
                    <a:pt x="14734" y="135055"/>
                    <a:pt x="1187" y="143692"/>
                  </a:cubicBezTo>
                  <a:cubicBezTo>
                    <a:pt x="-12360" y="152329"/>
                    <a:pt x="94078" y="74685"/>
                    <a:pt x="115850" y="51825"/>
                  </a:cubicBezTo>
                </a:path>
              </a:pathLst>
            </a:custGeom>
            <a:noFill/>
            <a:ln w="19050" cap="rnd">
              <a:solidFill>
                <a:schemeClr val="accent1">
                  <a:lumMod val="50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0" name="任意多边形 189"/>
            <p:cNvSpPr/>
            <p:nvPr/>
          </p:nvSpPr>
          <p:spPr>
            <a:xfrm>
              <a:off x="2025081" y="5604211"/>
              <a:ext cx="161365" cy="128221"/>
            </a:xfrm>
            <a:custGeom>
              <a:avLst/>
              <a:gdLst>
                <a:gd name="connsiteX0" fmla="*/ 161365 w 161365"/>
                <a:gd name="connsiteY0" fmla="*/ 0 h 149412"/>
                <a:gd name="connsiteX1" fmla="*/ 0 w 161365"/>
                <a:gd name="connsiteY1" fmla="*/ 149412 h 149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1365" h="149412">
                  <a:moveTo>
                    <a:pt x="161365" y="0"/>
                  </a:moveTo>
                  <a:lnTo>
                    <a:pt x="0" y="149412"/>
                  </a:lnTo>
                </a:path>
              </a:pathLst>
            </a:custGeom>
            <a:noFill/>
            <a:ln w="19050" cap="rnd">
              <a:solidFill>
                <a:schemeClr val="accent1">
                  <a:lumMod val="50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1" name="任意多边形 190"/>
            <p:cNvSpPr/>
            <p:nvPr/>
          </p:nvSpPr>
          <p:spPr>
            <a:xfrm>
              <a:off x="2258194" y="5616648"/>
              <a:ext cx="210987" cy="129682"/>
            </a:xfrm>
            <a:custGeom>
              <a:avLst/>
              <a:gdLst>
                <a:gd name="connsiteX0" fmla="*/ 210987 w 210987"/>
                <a:gd name="connsiteY0" fmla="*/ 0 h 151115"/>
                <a:gd name="connsiteX1" fmla="*/ 15044 w 210987"/>
                <a:gd name="connsiteY1" fmla="*/ 143692 h 151115"/>
                <a:gd name="connsiteX2" fmla="*/ 28107 w 210987"/>
                <a:gd name="connsiteY2" fmla="*/ 117566 h 151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0987" h="151115">
                  <a:moveTo>
                    <a:pt x="210987" y="0"/>
                  </a:moveTo>
                  <a:cubicBezTo>
                    <a:pt x="128255" y="62049"/>
                    <a:pt x="45524" y="124098"/>
                    <a:pt x="15044" y="143692"/>
                  </a:cubicBezTo>
                  <a:cubicBezTo>
                    <a:pt x="-15436" y="163286"/>
                    <a:pt x="6335" y="140426"/>
                    <a:pt x="28107" y="117566"/>
                  </a:cubicBezTo>
                </a:path>
              </a:pathLst>
            </a:custGeom>
            <a:noFill/>
            <a:ln w="19050" cap="rnd">
              <a:solidFill>
                <a:schemeClr val="accent1">
                  <a:lumMod val="50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2" name="任意多边形 191"/>
            <p:cNvSpPr/>
            <p:nvPr/>
          </p:nvSpPr>
          <p:spPr>
            <a:xfrm>
              <a:off x="2552379" y="5621127"/>
              <a:ext cx="197130" cy="123884"/>
            </a:xfrm>
            <a:custGeom>
              <a:avLst/>
              <a:gdLst>
                <a:gd name="connsiteX0" fmla="*/ 210987 w 210987"/>
                <a:gd name="connsiteY0" fmla="*/ 0 h 151115"/>
                <a:gd name="connsiteX1" fmla="*/ 15044 w 210987"/>
                <a:gd name="connsiteY1" fmla="*/ 143692 h 151115"/>
                <a:gd name="connsiteX2" fmla="*/ 28107 w 210987"/>
                <a:gd name="connsiteY2" fmla="*/ 117566 h 151115"/>
                <a:gd name="connsiteX0" fmla="*/ 197130 w 197130"/>
                <a:gd name="connsiteY0" fmla="*/ 0 h 144359"/>
                <a:gd name="connsiteX1" fmla="*/ 1187 w 197130"/>
                <a:gd name="connsiteY1" fmla="*/ 143692 h 144359"/>
                <a:gd name="connsiteX2" fmla="*/ 115850 w 197130"/>
                <a:gd name="connsiteY2" fmla="*/ 51825 h 144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7130" h="144359">
                  <a:moveTo>
                    <a:pt x="197130" y="0"/>
                  </a:moveTo>
                  <a:cubicBezTo>
                    <a:pt x="114398" y="62049"/>
                    <a:pt x="14734" y="135055"/>
                    <a:pt x="1187" y="143692"/>
                  </a:cubicBezTo>
                  <a:cubicBezTo>
                    <a:pt x="-12360" y="152329"/>
                    <a:pt x="94078" y="74685"/>
                    <a:pt x="115850" y="51825"/>
                  </a:cubicBezTo>
                </a:path>
              </a:pathLst>
            </a:custGeom>
            <a:noFill/>
            <a:ln w="19050" cap="rnd">
              <a:solidFill>
                <a:schemeClr val="accent1">
                  <a:lumMod val="50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3" name="任意多边形 192"/>
            <p:cNvSpPr/>
            <p:nvPr/>
          </p:nvSpPr>
          <p:spPr>
            <a:xfrm>
              <a:off x="2837502" y="5605218"/>
              <a:ext cx="161365" cy="128221"/>
            </a:xfrm>
            <a:custGeom>
              <a:avLst/>
              <a:gdLst>
                <a:gd name="connsiteX0" fmla="*/ 161365 w 161365"/>
                <a:gd name="connsiteY0" fmla="*/ 0 h 149412"/>
                <a:gd name="connsiteX1" fmla="*/ 0 w 161365"/>
                <a:gd name="connsiteY1" fmla="*/ 149412 h 149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1365" h="149412">
                  <a:moveTo>
                    <a:pt x="161365" y="0"/>
                  </a:moveTo>
                  <a:lnTo>
                    <a:pt x="0" y="149412"/>
                  </a:lnTo>
                </a:path>
              </a:pathLst>
            </a:custGeom>
            <a:noFill/>
            <a:ln w="19050" cap="rnd">
              <a:solidFill>
                <a:schemeClr val="accent1">
                  <a:lumMod val="50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4" name="任意多边形 193"/>
            <p:cNvSpPr/>
            <p:nvPr/>
          </p:nvSpPr>
          <p:spPr>
            <a:xfrm>
              <a:off x="3123414" y="5623735"/>
              <a:ext cx="210987" cy="129682"/>
            </a:xfrm>
            <a:custGeom>
              <a:avLst/>
              <a:gdLst>
                <a:gd name="connsiteX0" fmla="*/ 210987 w 210987"/>
                <a:gd name="connsiteY0" fmla="*/ 0 h 151115"/>
                <a:gd name="connsiteX1" fmla="*/ 15044 w 210987"/>
                <a:gd name="connsiteY1" fmla="*/ 143692 h 151115"/>
                <a:gd name="connsiteX2" fmla="*/ 28107 w 210987"/>
                <a:gd name="connsiteY2" fmla="*/ 117566 h 151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0987" h="151115">
                  <a:moveTo>
                    <a:pt x="210987" y="0"/>
                  </a:moveTo>
                  <a:cubicBezTo>
                    <a:pt x="128255" y="62049"/>
                    <a:pt x="45524" y="124098"/>
                    <a:pt x="15044" y="143692"/>
                  </a:cubicBezTo>
                  <a:cubicBezTo>
                    <a:pt x="-15436" y="163286"/>
                    <a:pt x="6335" y="140426"/>
                    <a:pt x="28107" y="117566"/>
                  </a:cubicBezTo>
                </a:path>
              </a:pathLst>
            </a:custGeom>
            <a:noFill/>
            <a:ln w="19050" cap="rnd">
              <a:solidFill>
                <a:schemeClr val="accent1">
                  <a:lumMod val="50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5" name="任意多边形 194"/>
            <p:cNvSpPr/>
            <p:nvPr/>
          </p:nvSpPr>
          <p:spPr>
            <a:xfrm>
              <a:off x="3417599" y="5628214"/>
              <a:ext cx="197130" cy="123884"/>
            </a:xfrm>
            <a:custGeom>
              <a:avLst/>
              <a:gdLst>
                <a:gd name="connsiteX0" fmla="*/ 210987 w 210987"/>
                <a:gd name="connsiteY0" fmla="*/ 0 h 151115"/>
                <a:gd name="connsiteX1" fmla="*/ 15044 w 210987"/>
                <a:gd name="connsiteY1" fmla="*/ 143692 h 151115"/>
                <a:gd name="connsiteX2" fmla="*/ 28107 w 210987"/>
                <a:gd name="connsiteY2" fmla="*/ 117566 h 151115"/>
                <a:gd name="connsiteX0" fmla="*/ 197130 w 197130"/>
                <a:gd name="connsiteY0" fmla="*/ 0 h 144359"/>
                <a:gd name="connsiteX1" fmla="*/ 1187 w 197130"/>
                <a:gd name="connsiteY1" fmla="*/ 143692 h 144359"/>
                <a:gd name="connsiteX2" fmla="*/ 115850 w 197130"/>
                <a:gd name="connsiteY2" fmla="*/ 51825 h 144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7130" h="144359">
                  <a:moveTo>
                    <a:pt x="197130" y="0"/>
                  </a:moveTo>
                  <a:cubicBezTo>
                    <a:pt x="114398" y="62049"/>
                    <a:pt x="14734" y="135055"/>
                    <a:pt x="1187" y="143692"/>
                  </a:cubicBezTo>
                  <a:cubicBezTo>
                    <a:pt x="-12360" y="152329"/>
                    <a:pt x="94078" y="74685"/>
                    <a:pt x="115850" y="51825"/>
                  </a:cubicBezTo>
                </a:path>
              </a:pathLst>
            </a:custGeom>
            <a:noFill/>
            <a:ln w="19050" cap="rnd">
              <a:solidFill>
                <a:schemeClr val="accent1">
                  <a:lumMod val="50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6" name="任意多边形 195"/>
            <p:cNvSpPr/>
            <p:nvPr/>
          </p:nvSpPr>
          <p:spPr>
            <a:xfrm>
              <a:off x="3702722" y="5612305"/>
              <a:ext cx="161365" cy="128221"/>
            </a:xfrm>
            <a:custGeom>
              <a:avLst/>
              <a:gdLst>
                <a:gd name="connsiteX0" fmla="*/ 161365 w 161365"/>
                <a:gd name="connsiteY0" fmla="*/ 0 h 149412"/>
                <a:gd name="connsiteX1" fmla="*/ 0 w 161365"/>
                <a:gd name="connsiteY1" fmla="*/ 149412 h 149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1365" h="149412">
                  <a:moveTo>
                    <a:pt x="161365" y="0"/>
                  </a:moveTo>
                  <a:lnTo>
                    <a:pt x="0" y="149412"/>
                  </a:lnTo>
                </a:path>
              </a:pathLst>
            </a:custGeom>
            <a:noFill/>
            <a:ln w="19050" cap="rnd">
              <a:solidFill>
                <a:schemeClr val="accent1">
                  <a:lumMod val="50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17" name="图片 216"/>
          <p:cNvPicPr>
            <a:picLocks noChangeAspect="1"/>
          </p:cNvPicPr>
          <p:nvPr/>
        </p:nvPicPr>
        <p:blipFill>
          <a:blip r:embed="rId6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265" y="1746698"/>
            <a:ext cx="3362325" cy="3362325"/>
          </a:xfrm>
          <a:prstGeom prst="rect">
            <a:avLst/>
          </a:prstGeom>
        </p:spPr>
      </p:pic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F1C56AE9-44D2-4B65-A38A-0266D15B7089}"/>
              </a:ext>
            </a:extLst>
          </p:cNvPr>
          <p:cNvSpPr txBox="1">
            <a:spLocks/>
          </p:cNvSpPr>
          <p:nvPr/>
        </p:nvSpPr>
        <p:spPr>
          <a:xfrm>
            <a:off x="5174873" y="2180663"/>
            <a:ext cx="5733033" cy="229585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40000"/>
                <a:lumOff val="60000"/>
              </a:schemeClr>
            </a:solidFill>
            <a:prstDash val="dash"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Trao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đổi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nghị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lực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 ý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chí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vươn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lên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.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UVN Ai Cap Nang" panose="020408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73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uiExpand="1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4" name="组合 2123"/>
          <p:cNvGrpSpPr/>
          <p:nvPr/>
        </p:nvGrpSpPr>
        <p:grpSpPr>
          <a:xfrm>
            <a:off x="-115694" y="224505"/>
            <a:ext cx="11843979" cy="6377829"/>
            <a:chOff x="-7938" y="-109538"/>
            <a:chExt cx="11843979" cy="6377829"/>
          </a:xfrm>
        </p:grpSpPr>
        <p:pic>
          <p:nvPicPr>
            <p:cNvPr id="2123" name="图片 2122"/>
            <p:cNvPicPr>
              <a:picLocks noChangeAspect="1"/>
            </p:cNvPicPr>
            <p:nvPr/>
          </p:nvPicPr>
          <p:blipFill rotWithShape="1">
            <a:blip r:embed="rId9"/>
            <a:srcRect b="68945"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148" name="图片 147"/>
            <p:cNvPicPr>
              <a:picLocks noChangeAspect="1"/>
            </p:cNvPicPr>
            <p:nvPr/>
          </p:nvPicPr>
          <p:blipFill rotWithShape="1">
            <a:blip r:embed="rId9"/>
            <a:srcRect b="64968"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2066" name="Oval 103"/>
            <p:cNvSpPr>
              <a:spLocks noChangeArrowheads="1"/>
            </p:cNvSpPr>
            <p:nvPr/>
          </p:nvSpPr>
          <p:spPr bwMode="auto">
            <a:xfrm>
              <a:off x="7938" y="796925"/>
              <a:ext cx="1317625" cy="13239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7" name="Oval 104"/>
            <p:cNvSpPr>
              <a:spLocks noChangeArrowheads="1"/>
            </p:cNvSpPr>
            <p:nvPr/>
          </p:nvSpPr>
          <p:spPr bwMode="auto">
            <a:xfrm>
              <a:off x="82550" y="871538"/>
              <a:ext cx="1319213" cy="1316038"/>
            </a:xfrm>
            <a:prstGeom prst="ellipse">
              <a:avLst/>
            </a:prstGeom>
            <a:solidFill>
              <a:srgbClr val="CBE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8" name="Freeform 105"/>
            <p:cNvSpPr>
              <a:spLocks/>
            </p:cNvSpPr>
            <p:nvPr/>
          </p:nvSpPr>
          <p:spPr bwMode="auto">
            <a:xfrm>
              <a:off x="-7938" y="738188"/>
              <a:ext cx="1343025" cy="1441450"/>
            </a:xfrm>
            <a:custGeom>
              <a:avLst/>
              <a:gdLst>
                <a:gd name="T0" fmla="*/ 159 w 161"/>
                <a:gd name="T1" fmla="*/ 86 h 172"/>
                <a:gd name="T2" fmla="*/ 66 w 161"/>
                <a:gd name="T3" fmla="*/ 163 h 172"/>
                <a:gd name="T4" fmla="*/ 3 w 161"/>
                <a:gd name="T5" fmla="*/ 86 h 172"/>
                <a:gd name="T6" fmla="*/ 96 w 161"/>
                <a:gd name="T7" fmla="*/ 9 h 172"/>
                <a:gd name="T8" fmla="*/ 159 w 161"/>
                <a:gd name="T9" fmla="*/ 86 h 172"/>
                <a:gd name="T10" fmla="*/ 160 w 161"/>
                <a:gd name="T11" fmla="*/ 86 h 172"/>
                <a:gd name="T12" fmla="*/ 66 w 161"/>
                <a:gd name="T13" fmla="*/ 8 h 172"/>
                <a:gd name="T14" fmla="*/ 2 w 161"/>
                <a:gd name="T15" fmla="*/ 86 h 172"/>
                <a:gd name="T16" fmla="*/ 97 w 161"/>
                <a:gd name="T17" fmla="*/ 163 h 172"/>
                <a:gd name="T18" fmla="*/ 160 w 161"/>
                <a:gd name="T19" fmla="*/ 86 h 172"/>
                <a:gd name="T20" fmla="*/ 159 w 161"/>
                <a:gd name="T21" fmla="*/ 86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1" h="172">
                  <a:moveTo>
                    <a:pt x="159" y="86"/>
                  </a:moveTo>
                  <a:cubicBezTo>
                    <a:pt x="158" y="135"/>
                    <a:pt x="117" y="172"/>
                    <a:pt x="66" y="163"/>
                  </a:cubicBezTo>
                  <a:cubicBezTo>
                    <a:pt x="29" y="157"/>
                    <a:pt x="4" y="122"/>
                    <a:pt x="3" y="86"/>
                  </a:cubicBezTo>
                  <a:cubicBezTo>
                    <a:pt x="1" y="37"/>
                    <a:pt x="49" y="1"/>
                    <a:pt x="96" y="9"/>
                  </a:cubicBezTo>
                  <a:cubicBezTo>
                    <a:pt x="134" y="15"/>
                    <a:pt x="158" y="50"/>
                    <a:pt x="159" y="86"/>
                  </a:cubicBezTo>
                  <a:cubicBezTo>
                    <a:pt x="159" y="86"/>
                    <a:pt x="161" y="86"/>
                    <a:pt x="160" y="86"/>
                  </a:cubicBezTo>
                  <a:cubicBezTo>
                    <a:pt x="159" y="35"/>
                    <a:pt x="115" y="0"/>
                    <a:pt x="66" y="8"/>
                  </a:cubicBezTo>
                  <a:cubicBezTo>
                    <a:pt x="28" y="15"/>
                    <a:pt x="3" y="49"/>
                    <a:pt x="2" y="86"/>
                  </a:cubicBezTo>
                  <a:cubicBezTo>
                    <a:pt x="0" y="137"/>
                    <a:pt x="50" y="171"/>
                    <a:pt x="97" y="163"/>
                  </a:cubicBezTo>
                  <a:cubicBezTo>
                    <a:pt x="134" y="157"/>
                    <a:pt x="159" y="122"/>
                    <a:pt x="160" y="86"/>
                  </a:cubicBezTo>
                  <a:cubicBezTo>
                    <a:pt x="160" y="86"/>
                    <a:pt x="159" y="86"/>
                    <a:pt x="159" y="86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9" name="Freeform 106"/>
            <p:cNvSpPr>
              <a:spLocks/>
            </p:cNvSpPr>
            <p:nvPr/>
          </p:nvSpPr>
          <p:spPr bwMode="auto">
            <a:xfrm>
              <a:off x="125413" y="981075"/>
              <a:ext cx="441325" cy="787400"/>
            </a:xfrm>
            <a:custGeom>
              <a:avLst/>
              <a:gdLst>
                <a:gd name="T0" fmla="*/ 2 w 53"/>
                <a:gd name="T1" fmla="*/ 74 h 94"/>
                <a:gd name="T2" fmla="*/ 1 w 53"/>
                <a:gd name="T3" fmla="*/ 55 h 94"/>
                <a:gd name="T4" fmla="*/ 14 w 53"/>
                <a:gd name="T5" fmla="*/ 20 h 94"/>
                <a:gd name="T6" fmla="*/ 33 w 53"/>
                <a:gd name="T7" fmla="*/ 5 h 94"/>
                <a:gd name="T8" fmla="*/ 51 w 53"/>
                <a:gd name="T9" fmla="*/ 5 h 94"/>
                <a:gd name="T10" fmla="*/ 44 w 53"/>
                <a:gd name="T11" fmla="*/ 18 h 94"/>
                <a:gd name="T12" fmla="*/ 34 w 53"/>
                <a:gd name="T13" fmla="*/ 25 h 94"/>
                <a:gd name="T14" fmla="*/ 19 w 53"/>
                <a:gd name="T15" fmla="*/ 49 h 94"/>
                <a:gd name="T16" fmla="*/ 20 w 53"/>
                <a:gd name="T17" fmla="*/ 74 h 94"/>
                <a:gd name="T18" fmla="*/ 20 w 53"/>
                <a:gd name="T19" fmla="*/ 92 h 94"/>
                <a:gd name="T20" fmla="*/ 6 w 53"/>
                <a:gd name="T21" fmla="*/ 84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1" y="67"/>
                    <a:pt x="0" y="60"/>
                    <a:pt x="1" y="55"/>
                  </a:cubicBezTo>
                  <a:cubicBezTo>
                    <a:pt x="2" y="43"/>
                    <a:pt x="6" y="28"/>
                    <a:pt x="14" y="20"/>
                  </a:cubicBezTo>
                  <a:cubicBezTo>
                    <a:pt x="20" y="14"/>
                    <a:pt x="26" y="9"/>
                    <a:pt x="33" y="5"/>
                  </a:cubicBezTo>
                  <a:cubicBezTo>
                    <a:pt x="38" y="3"/>
                    <a:pt x="47" y="0"/>
                    <a:pt x="51" y="5"/>
                  </a:cubicBezTo>
                  <a:cubicBezTo>
                    <a:pt x="53" y="9"/>
                    <a:pt x="46" y="16"/>
                    <a:pt x="44" y="18"/>
                  </a:cubicBezTo>
                  <a:cubicBezTo>
                    <a:pt x="41" y="21"/>
                    <a:pt x="37" y="23"/>
                    <a:pt x="34" y="25"/>
                  </a:cubicBezTo>
                  <a:cubicBezTo>
                    <a:pt x="26" y="31"/>
                    <a:pt x="21" y="39"/>
                    <a:pt x="19" y="49"/>
                  </a:cubicBezTo>
                  <a:cubicBezTo>
                    <a:pt x="17" y="57"/>
                    <a:pt x="18" y="66"/>
                    <a:pt x="20" y="74"/>
                  </a:cubicBezTo>
                  <a:cubicBezTo>
                    <a:pt x="21" y="77"/>
                    <a:pt x="25" y="90"/>
                    <a:pt x="20" y="92"/>
                  </a:cubicBezTo>
                  <a:cubicBezTo>
                    <a:pt x="15" y="94"/>
                    <a:pt x="8" y="87"/>
                    <a:pt x="6" y="84"/>
                  </a:cubicBezTo>
                  <a:cubicBezTo>
                    <a:pt x="5" y="81"/>
                    <a:pt x="3" y="77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0" name="Freeform 107"/>
            <p:cNvSpPr>
              <a:spLocks/>
            </p:cNvSpPr>
            <p:nvPr/>
          </p:nvSpPr>
          <p:spPr bwMode="auto">
            <a:xfrm>
              <a:off x="166688" y="1022350"/>
              <a:ext cx="441325" cy="788988"/>
            </a:xfrm>
            <a:custGeom>
              <a:avLst/>
              <a:gdLst>
                <a:gd name="T0" fmla="*/ 2 w 53"/>
                <a:gd name="T1" fmla="*/ 74 h 94"/>
                <a:gd name="T2" fmla="*/ 0 w 53"/>
                <a:gd name="T3" fmla="*/ 55 h 94"/>
                <a:gd name="T4" fmla="*/ 14 w 53"/>
                <a:gd name="T5" fmla="*/ 20 h 94"/>
                <a:gd name="T6" fmla="*/ 32 w 53"/>
                <a:gd name="T7" fmla="*/ 6 h 94"/>
                <a:gd name="T8" fmla="*/ 50 w 53"/>
                <a:gd name="T9" fmla="*/ 6 h 94"/>
                <a:gd name="T10" fmla="*/ 43 w 53"/>
                <a:gd name="T11" fmla="*/ 18 h 94"/>
                <a:gd name="T12" fmla="*/ 34 w 53"/>
                <a:gd name="T13" fmla="*/ 26 h 94"/>
                <a:gd name="T14" fmla="*/ 18 w 53"/>
                <a:gd name="T15" fmla="*/ 49 h 94"/>
                <a:gd name="T16" fmla="*/ 19 w 53"/>
                <a:gd name="T17" fmla="*/ 74 h 94"/>
                <a:gd name="T18" fmla="*/ 19 w 53"/>
                <a:gd name="T19" fmla="*/ 93 h 94"/>
                <a:gd name="T20" fmla="*/ 6 w 53"/>
                <a:gd name="T21" fmla="*/ 85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0" y="68"/>
                    <a:pt x="0" y="61"/>
                    <a:pt x="0" y="55"/>
                  </a:cubicBezTo>
                  <a:cubicBezTo>
                    <a:pt x="1" y="43"/>
                    <a:pt x="6" y="29"/>
                    <a:pt x="14" y="20"/>
                  </a:cubicBezTo>
                  <a:cubicBezTo>
                    <a:pt x="19" y="15"/>
                    <a:pt x="25" y="9"/>
                    <a:pt x="32" y="6"/>
                  </a:cubicBezTo>
                  <a:cubicBezTo>
                    <a:pt x="37" y="4"/>
                    <a:pt x="47" y="0"/>
                    <a:pt x="50" y="6"/>
                  </a:cubicBezTo>
                  <a:cubicBezTo>
                    <a:pt x="53" y="9"/>
                    <a:pt x="45" y="17"/>
                    <a:pt x="43" y="18"/>
                  </a:cubicBezTo>
                  <a:cubicBezTo>
                    <a:pt x="40" y="21"/>
                    <a:pt x="37" y="23"/>
                    <a:pt x="34" y="26"/>
                  </a:cubicBezTo>
                  <a:cubicBezTo>
                    <a:pt x="26" y="32"/>
                    <a:pt x="21" y="40"/>
                    <a:pt x="18" y="49"/>
                  </a:cubicBezTo>
                  <a:cubicBezTo>
                    <a:pt x="16" y="58"/>
                    <a:pt x="17" y="66"/>
                    <a:pt x="19" y="74"/>
                  </a:cubicBezTo>
                  <a:cubicBezTo>
                    <a:pt x="20" y="78"/>
                    <a:pt x="24" y="91"/>
                    <a:pt x="19" y="93"/>
                  </a:cubicBezTo>
                  <a:cubicBezTo>
                    <a:pt x="14" y="94"/>
                    <a:pt x="8" y="88"/>
                    <a:pt x="6" y="85"/>
                  </a:cubicBezTo>
                  <a:cubicBezTo>
                    <a:pt x="4" y="82"/>
                    <a:pt x="3" y="78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1" name="Freeform 108"/>
            <p:cNvSpPr>
              <a:spLocks/>
            </p:cNvSpPr>
            <p:nvPr/>
          </p:nvSpPr>
          <p:spPr bwMode="auto">
            <a:xfrm>
              <a:off x="92075" y="938213"/>
              <a:ext cx="508000" cy="863600"/>
            </a:xfrm>
            <a:custGeom>
              <a:avLst/>
              <a:gdLst>
                <a:gd name="T0" fmla="*/ 7 w 61"/>
                <a:gd name="T1" fmla="*/ 79 h 103"/>
                <a:gd name="T2" fmla="*/ 13 w 61"/>
                <a:gd name="T3" fmla="*/ 32 h 103"/>
                <a:gd name="T4" fmla="*/ 54 w 61"/>
                <a:gd name="T5" fmla="*/ 11 h 103"/>
                <a:gd name="T6" fmla="*/ 37 w 61"/>
                <a:gd name="T7" fmla="*/ 30 h 103"/>
                <a:gd name="T8" fmla="*/ 22 w 61"/>
                <a:gd name="T9" fmla="*/ 73 h 103"/>
                <a:gd name="T10" fmla="*/ 26 w 61"/>
                <a:gd name="T11" fmla="*/ 90 h 103"/>
                <a:gd name="T12" fmla="*/ 13 w 61"/>
                <a:gd name="T13" fmla="*/ 92 h 103"/>
                <a:gd name="T14" fmla="*/ 7 w 61"/>
                <a:gd name="T15" fmla="*/ 79 h 103"/>
                <a:gd name="T16" fmla="*/ 6 w 61"/>
                <a:gd name="T17" fmla="*/ 79 h 103"/>
                <a:gd name="T18" fmla="*/ 26 w 61"/>
                <a:gd name="T19" fmla="*/ 96 h 103"/>
                <a:gd name="T20" fmla="*/ 22 w 61"/>
                <a:gd name="T21" fmla="*/ 66 h 103"/>
                <a:gd name="T22" fmla="*/ 50 w 61"/>
                <a:gd name="T23" fmla="*/ 21 h 103"/>
                <a:gd name="T24" fmla="*/ 40 w 61"/>
                <a:gd name="T25" fmla="*/ 9 h 103"/>
                <a:gd name="T26" fmla="*/ 6 w 61"/>
                <a:gd name="T27" fmla="*/ 79 h 103"/>
                <a:gd name="T28" fmla="*/ 7 w 61"/>
                <a:gd name="T29" fmla="*/ 7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" h="103">
                  <a:moveTo>
                    <a:pt x="7" y="79"/>
                  </a:moveTo>
                  <a:cubicBezTo>
                    <a:pt x="4" y="62"/>
                    <a:pt x="6" y="47"/>
                    <a:pt x="13" y="32"/>
                  </a:cubicBezTo>
                  <a:cubicBezTo>
                    <a:pt x="18" y="23"/>
                    <a:pt x="42" y="0"/>
                    <a:pt x="54" y="11"/>
                  </a:cubicBezTo>
                  <a:cubicBezTo>
                    <a:pt x="60" y="15"/>
                    <a:pt x="40" y="29"/>
                    <a:pt x="37" y="30"/>
                  </a:cubicBezTo>
                  <a:cubicBezTo>
                    <a:pt x="24" y="41"/>
                    <a:pt x="20" y="57"/>
                    <a:pt x="22" y="73"/>
                  </a:cubicBezTo>
                  <a:cubicBezTo>
                    <a:pt x="23" y="79"/>
                    <a:pt x="25" y="84"/>
                    <a:pt x="26" y="90"/>
                  </a:cubicBezTo>
                  <a:cubicBezTo>
                    <a:pt x="26" y="98"/>
                    <a:pt x="17" y="95"/>
                    <a:pt x="13" y="92"/>
                  </a:cubicBezTo>
                  <a:cubicBezTo>
                    <a:pt x="10" y="89"/>
                    <a:pt x="8" y="83"/>
                    <a:pt x="7" y="79"/>
                  </a:cubicBezTo>
                  <a:cubicBezTo>
                    <a:pt x="7" y="78"/>
                    <a:pt x="6" y="79"/>
                    <a:pt x="6" y="79"/>
                  </a:cubicBezTo>
                  <a:cubicBezTo>
                    <a:pt x="8" y="86"/>
                    <a:pt x="16" y="103"/>
                    <a:pt x="26" y="96"/>
                  </a:cubicBezTo>
                  <a:cubicBezTo>
                    <a:pt x="30" y="92"/>
                    <a:pt x="23" y="70"/>
                    <a:pt x="22" y="66"/>
                  </a:cubicBezTo>
                  <a:cubicBezTo>
                    <a:pt x="19" y="44"/>
                    <a:pt x="37" y="34"/>
                    <a:pt x="50" y="21"/>
                  </a:cubicBezTo>
                  <a:cubicBezTo>
                    <a:pt x="61" y="10"/>
                    <a:pt x="50" y="4"/>
                    <a:pt x="40" y="9"/>
                  </a:cubicBezTo>
                  <a:cubicBezTo>
                    <a:pt x="12" y="21"/>
                    <a:pt x="0" y="50"/>
                    <a:pt x="6" y="79"/>
                  </a:cubicBezTo>
                  <a:cubicBezTo>
                    <a:pt x="6" y="79"/>
                    <a:pt x="7" y="79"/>
                    <a:pt x="7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2" name="Oval 109"/>
            <p:cNvSpPr>
              <a:spLocks noChangeArrowheads="1"/>
            </p:cNvSpPr>
            <p:nvPr/>
          </p:nvSpPr>
          <p:spPr bwMode="auto">
            <a:xfrm>
              <a:off x="684213" y="922338"/>
              <a:ext cx="149225" cy="1508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3" name="Oval 110"/>
            <p:cNvSpPr>
              <a:spLocks noChangeArrowheads="1"/>
            </p:cNvSpPr>
            <p:nvPr/>
          </p:nvSpPr>
          <p:spPr bwMode="auto">
            <a:xfrm>
              <a:off x="708025" y="963613"/>
              <a:ext cx="142875" cy="142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4" name="Freeform 111"/>
            <p:cNvSpPr>
              <a:spLocks/>
            </p:cNvSpPr>
            <p:nvPr/>
          </p:nvSpPr>
          <p:spPr bwMode="auto">
            <a:xfrm>
              <a:off x="674688" y="896938"/>
              <a:ext cx="168275" cy="201613"/>
            </a:xfrm>
            <a:custGeom>
              <a:avLst/>
              <a:gdLst>
                <a:gd name="T0" fmla="*/ 18 w 20"/>
                <a:gd name="T1" fmla="*/ 12 h 24"/>
                <a:gd name="T2" fmla="*/ 9 w 20"/>
                <a:gd name="T3" fmla="*/ 21 h 24"/>
                <a:gd name="T4" fmla="*/ 2 w 20"/>
                <a:gd name="T5" fmla="*/ 12 h 24"/>
                <a:gd name="T6" fmla="*/ 12 w 20"/>
                <a:gd name="T7" fmla="*/ 4 h 24"/>
                <a:gd name="T8" fmla="*/ 18 w 20"/>
                <a:gd name="T9" fmla="*/ 12 h 24"/>
                <a:gd name="T10" fmla="*/ 20 w 20"/>
                <a:gd name="T11" fmla="*/ 12 h 24"/>
                <a:gd name="T12" fmla="*/ 1 w 20"/>
                <a:gd name="T13" fmla="*/ 12 h 24"/>
                <a:gd name="T14" fmla="*/ 20 w 20"/>
                <a:gd name="T15" fmla="*/ 12 h 24"/>
                <a:gd name="T16" fmla="*/ 18 w 20"/>
                <a:gd name="T17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24">
                  <a:moveTo>
                    <a:pt x="18" y="12"/>
                  </a:moveTo>
                  <a:cubicBezTo>
                    <a:pt x="18" y="17"/>
                    <a:pt x="14" y="22"/>
                    <a:pt x="9" y="21"/>
                  </a:cubicBezTo>
                  <a:cubicBezTo>
                    <a:pt x="5" y="20"/>
                    <a:pt x="2" y="16"/>
                    <a:pt x="2" y="12"/>
                  </a:cubicBezTo>
                  <a:cubicBezTo>
                    <a:pt x="2" y="7"/>
                    <a:pt x="7" y="3"/>
                    <a:pt x="12" y="4"/>
                  </a:cubicBezTo>
                  <a:cubicBezTo>
                    <a:pt x="16" y="5"/>
                    <a:pt x="18" y="8"/>
                    <a:pt x="18" y="12"/>
                  </a:cubicBezTo>
                  <a:cubicBezTo>
                    <a:pt x="18" y="12"/>
                    <a:pt x="20" y="12"/>
                    <a:pt x="20" y="12"/>
                  </a:cubicBezTo>
                  <a:cubicBezTo>
                    <a:pt x="19" y="0"/>
                    <a:pt x="1" y="1"/>
                    <a:pt x="1" y="12"/>
                  </a:cubicBezTo>
                  <a:cubicBezTo>
                    <a:pt x="0" y="24"/>
                    <a:pt x="19" y="23"/>
                    <a:pt x="20" y="12"/>
                  </a:cubicBezTo>
                  <a:cubicBezTo>
                    <a:pt x="20" y="12"/>
                    <a:pt x="18" y="12"/>
                    <a:pt x="18" y="1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5" name="Oval 112"/>
            <p:cNvSpPr>
              <a:spLocks noChangeArrowheads="1"/>
            </p:cNvSpPr>
            <p:nvPr/>
          </p:nvSpPr>
          <p:spPr bwMode="auto">
            <a:xfrm>
              <a:off x="1201738" y="2430463"/>
              <a:ext cx="1008063" cy="10144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6" name="Oval 113"/>
            <p:cNvSpPr>
              <a:spLocks noChangeArrowheads="1"/>
            </p:cNvSpPr>
            <p:nvPr/>
          </p:nvSpPr>
          <p:spPr bwMode="auto">
            <a:xfrm>
              <a:off x="1258888" y="2489200"/>
              <a:ext cx="1001713" cy="1006475"/>
            </a:xfrm>
            <a:prstGeom prst="ellipse">
              <a:avLst/>
            </a:prstGeom>
            <a:solidFill>
              <a:srgbClr val="A8C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7" name="Freeform 114"/>
            <p:cNvSpPr>
              <a:spLocks/>
            </p:cNvSpPr>
            <p:nvPr/>
          </p:nvSpPr>
          <p:spPr bwMode="auto">
            <a:xfrm>
              <a:off x="1184275" y="2271713"/>
              <a:ext cx="1025525" cy="1223963"/>
            </a:xfrm>
            <a:custGeom>
              <a:avLst/>
              <a:gdLst>
                <a:gd name="T0" fmla="*/ 122 w 123"/>
                <a:gd name="T1" fmla="*/ 79 h 146"/>
                <a:gd name="T2" fmla="*/ 52 w 123"/>
                <a:gd name="T3" fmla="*/ 138 h 146"/>
                <a:gd name="T4" fmla="*/ 3 w 123"/>
                <a:gd name="T5" fmla="*/ 79 h 146"/>
                <a:gd name="T6" fmla="*/ 73 w 123"/>
                <a:gd name="T7" fmla="*/ 20 h 146"/>
                <a:gd name="T8" fmla="*/ 122 w 123"/>
                <a:gd name="T9" fmla="*/ 79 h 146"/>
                <a:gd name="T10" fmla="*/ 123 w 123"/>
                <a:gd name="T11" fmla="*/ 79 h 146"/>
                <a:gd name="T12" fmla="*/ 2 w 123"/>
                <a:gd name="T13" fmla="*/ 79 h 146"/>
                <a:gd name="T14" fmla="*/ 73 w 123"/>
                <a:gd name="T15" fmla="*/ 139 h 146"/>
                <a:gd name="T16" fmla="*/ 123 w 123"/>
                <a:gd name="T17" fmla="*/ 79 h 146"/>
                <a:gd name="T18" fmla="*/ 122 w 123"/>
                <a:gd name="T19" fmla="*/ 79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46">
                  <a:moveTo>
                    <a:pt x="122" y="79"/>
                  </a:moveTo>
                  <a:cubicBezTo>
                    <a:pt x="120" y="116"/>
                    <a:pt x="91" y="144"/>
                    <a:pt x="52" y="138"/>
                  </a:cubicBezTo>
                  <a:cubicBezTo>
                    <a:pt x="23" y="134"/>
                    <a:pt x="4" y="107"/>
                    <a:pt x="3" y="79"/>
                  </a:cubicBezTo>
                  <a:cubicBezTo>
                    <a:pt x="1" y="42"/>
                    <a:pt x="37" y="15"/>
                    <a:pt x="73" y="20"/>
                  </a:cubicBezTo>
                  <a:cubicBezTo>
                    <a:pt x="102" y="24"/>
                    <a:pt x="121" y="52"/>
                    <a:pt x="122" y="79"/>
                  </a:cubicBezTo>
                  <a:cubicBezTo>
                    <a:pt x="122" y="79"/>
                    <a:pt x="123" y="79"/>
                    <a:pt x="123" y="79"/>
                  </a:cubicBezTo>
                  <a:cubicBezTo>
                    <a:pt x="120" y="0"/>
                    <a:pt x="5" y="1"/>
                    <a:pt x="2" y="79"/>
                  </a:cubicBezTo>
                  <a:cubicBezTo>
                    <a:pt x="0" y="116"/>
                    <a:pt x="38" y="146"/>
                    <a:pt x="73" y="139"/>
                  </a:cubicBezTo>
                  <a:cubicBezTo>
                    <a:pt x="102" y="132"/>
                    <a:pt x="122" y="109"/>
                    <a:pt x="123" y="79"/>
                  </a:cubicBezTo>
                  <a:cubicBezTo>
                    <a:pt x="123" y="79"/>
                    <a:pt x="122" y="79"/>
                    <a:pt x="122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8" name="Freeform 115"/>
            <p:cNvSpPr>
              <a:spLocks/>
            </p:cNvSpPr>
            <p:nvPr/>
          </p:nvSpPr>
          <p:spPr bwMode="auto">
            <a:xfrm>
              <a:off x="1292225" y="2565400"/>
              <a:ext cx="334963" cy="603250"/>
            </a:xfrm>
            <a:custGeom>
              <a:avLst/>
              <a:gdLst>
                <a:gd name="T0" fmla="*/ 1 w 40"/>
                <a:gd name="T1" fmla="*/ 57 h 72"/>
                <a:gd name="T2" fmla="*/ 0 w 40"/>
                <a:gd name="T3" fmla="*/ 42 h 72"/>
                <a:gd name="T4" fmla="*/ 11 w 40"/>
                <a:gd name="T5" fmla="*/ 16 h 72"/>
                <a:gd name="T6" fmla="*/ 25 w 40"/>
                <a:gd name="T7" fmla="*/ 5 h 72"/>
                <a:gd name="T8" fmla="*/ 38 w 40"/>
                <a:gd name="T9" fmla="*/ 5 h 72"/>
                <a:gd name="T10" fmla="*/ 33 w 40"/>
                <a:gd name="T11" fmla="*/ 14 h 72"/>
                <a:gd name="T12" fmla="*/ 26 w 40"/>
                <a:gd name="T13" fmla="*/ 20 h 72"/>
                <a:gd name="T14" fmla="*/ 14 w 40"/>
                <a:gd name="T15" fmla="*/ 38 h 72"/>
                <a:gd name="T16" fmla="*/ 15 w 40"/>
                <a:gd name="T17" fmla="*/ 57 h 72"/>
                <a:gd name="T18" fmla="*/ 15 w 40"/>
                <a:gd name="T19" fmla="*/ 71 h 72"/>
                <a:gd name="T20" fmla="*/ 5 w 40"/>
                <a:gd name="T21" fmla="*/ 65 h 72"/>
                <a:gd name="T22" fmla="*/ 1 w 40"/>
                <a:gd name="T23" fmla="*/ 5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" h="72">
                  <a:moveTo>
                    <a:pt x="1" y="57"/>
                  </a:moveTo>
                  <a:cubicBezTo>
                    <a:pt x="0" y="52"/>
                    <a:pt x="0" y="47"/>
                    <a:pt x="0" y="42"/>
                  </a:cubicBezTo>
                  <a:cubicBezTo>
                    <a:pt x="1" y="34"/>
                    <a:pt x="4" y="23"/>
                    <a:pt x="11" y="16"/>
                  </a:cubicBezTo>
                  <a:cubicBezTo>
                    <a:pt x="15" y="12"/>
                    <a:pt x="19" y="8"/>
                    <a:pt x="25" y="5"/>
                  </a:cubicBezTo>
                  <a:cubicBezTo>
                    <a:pt x="28" y="3"/>
                    <a:pt x="35" y="0"/>
                    <a:pt x="38" y="5"/>
                  </a:cubicBezTo>
                  <a:cubicBezTo>
                    <a:pt x="40" y="8"/>
                    <a:pt x="35" y="13"/>
                    <a:pt x="33" y="14"/>
                  </a:cubicBezTo>
                  <a:cubicBezTo>
                    <a:pt x="31" y="16"/>
                    <a:pt x="28" y="18"/>
                    <a:pt x="26" y="20"/>
                  </a:cubicBezTo>
                  <a:cubicBezTo>
                    <a:pt x="20" y="25"/>
                    <a:pt x="16" y="31"/>
                    <a:pt x="14" y="38"/>
                  </a:cubicBezTo>
                  <a:cubicBezTo>
                    <a:pt x="12" y="44"/>
                    <a:pt x="13" y="51"/>
                    <a:pt x="15" y="57"/>
                  </a:cubicBezTo>
                  <a:cubicBezTo>
                    <a:pt x="16" y="60"/>
                    <a:pt x="18" y="70"/>
                    <a:pt x="15" y="71"/>
                  </a:cubicBezTo>
                  <a:cubicBezTo>
                    <a:pt x="11" y="72"/>
                    <a:pt x="6" y="68"/>
                    <a:pt x="5" y="65"/>
                  </a:cubicBezTo>
                  <a:cubicBezTo>
                    <a:pt x="3" y="63"/>
                    <a:pt x="2" y="60"/>
                    <a:pt x="1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9" name="Freeform 116"/>
            <p:cNvSpPr>
              <a:spLocks/>
            </p:cNvSpPr>
            <p:nvPr/>
          </p:nvSpPr>
          <p:spPr bwMode="auto">
            <a:xfrm>
              <a:off x="1317625" y="2606675"/>
              <a:ext cx="342900" cy="603250"/>
            </a:xfrm>
            <a:custGeom>
              <a:avLst/>
              <a:gdLst>
                <a:gd name="T0" fmla="*/ 2 w 41"/>
                <a:gd name="T1" fmla="*/ 56 h 72"/>
                <a:gd name="T2" fmla="*/ 1 w 41"/>
                <a:gd name="T3" fmla="*/ 42 h 72"/>
                <a:gd name="T4" fmla="*/ 11 w 41"/>
                <a:gd name="T5" fmla="*/ 15 h 72"/>
                <a:gd name="T6" fmla="*/ 25 w 41"/>
                <a:gd name="T7" fmla="*/ 4 h 72"/>
                <a:gd name="T8" fmla="*/ 39 w 41"/>
                <a:gd name="T9" fmla="*/ 4 h 72"/>
                <a:gd name="T10" fmla="*/ 34 w 41"/>
                <a:gd name="T11" fmla="*/ 14 h 72"/>
                <a:gd name="T12" fmla="*/ 26 w 41"/>
                <a:gd name="T13" fmla="*/ 19 h 72"/>
                <a:gd name="T14" fmla="*/ 14 w 41"/>
                <a:gd name="T15" fmla="*/ 37 h 72"/>
                <a:gd name="T16" fmla="*/ 15 w 41"/>
                <a:gd name="T17" fmla="*/ 57 h 72"/>
                <a:gd name="T18" fmla="*/ 15 w 41"/>
                <a:gd name="T19" fmla="*/ 70 h 72"/>
                <a:gd name="T20" fmla="*/ 5 w 41"/>
                <a:gd name="T21" fmla="*/ 64 h 72"/>
                <a:gd name="T22" fmla="*/ 2 w 41"/>
                <a:gd name="T23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72">
                  <a:moveTo>
                    <a:pt x="2" y="56"/>
                  </a:moveTo>
                  <a:cubicBezTo>
                    <a:pt x="1" y="51"/>
                    <a:pt x="0" y="46"/>
                    <a:pt x="1" y="42"/>
                  </a:cubicBezTo>
                  <a:cubicBezTo>
                    <a:pt x="1" y="33"/>
                    <a:pt x="5" y="22"/>
                    <a:pt x="11" y="15"/>
                  </a:cubicBezTo>
                  <a:cubicBezTo>
                    <a:pt x="15" y="11"/>
                    <a:pt x="20" y="7"/>
                    <a:pt x="25" y="4"/>
                  </a:cubicBezTo>
                  <a:cubicBezTo>
                    <a:pt x="29" y="2"/>
                    <a:pt x="36" y="0"/>
                    <a:pt x="39" y="4"/>
                  </a:cubicBezTo>
                  <a:cubicBezTo>
                    <a:pt x="41" y="7"/>
                    <a:pt x="35" y="12"/>
                    <a:pt x="34" y="14"/>
                  </a:cubicBezTo>
                  <a:cubicBezTo>
                    <a:pt x="31" y="16"/>
                    <a:pt x="29" y="17"/>
                    <a:pt x="26" y="19"/>
                  </a:cubicBezTo>
                  <a:cubicBezTo>
                    <a:pt x="20" y="24"/>
                    <a:pt x="16" y="30"/>
                    <a:pt x="14" y="37"/>
                  </a:cubicBezTo>
                  <a:cubicBezTo>
                    <a:pt x="13" y="44"/>
                    <a:pt x="13" y="50"/>
                    <a:pt x="15" y="57"/>
                  </a:cubicBezTo>
                  <a:cubicBezTo>
                    <a:pt x="16" y="59"/>
                    <a:pt x="19" y="69"/>
                    <a:pt x="15" y="70"/>
                  </a:cubicBezTo>
                  <a:cubicBezTo>
                    <a:pt x="11" y="72"/>
                    <a:pt x="7" y="67"/>
                    <a:pt x="5" y="64"/>
                  </a:cubicBezTo>
                  <a:cubicBezTo>
                    <a:pt x="4" y="62"/>
                    <a:pt x="3" y="59"/>
                    <a:pt x="2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0" name="Freeform 117"/>
            <p:cNvSpPr>
              <a:spLocks/>
            </p:cNvSpPr>
            <p:nvPr/>
          </p:nvSpPr>
          <p:spPr bwMode="auto">
            <a:xfrm>
              <a:off x="1258888" y="2540000"/>
              <a:ext cx="401638" cy="661988"/>
            </a:xfrm>
            <a:custGeom>
              <a:avLst/>
              <a:gdLst>
                <a:gd name="T0" fmla="*/ 6 w 48"/>
                <a:gd name="T1" fmla="*/ 60 h 79"/>
                <a:gd name="T2" fmla="*/ 11 w 48"/>
                <a:gd name="T3" fmla="*/ 25 h 79"/>
                <a:gd name="T4" fmla="*/ 42 w 48"/>
                <a:gd name="T5" fmla="*/ 8 h 79"/>
                <a:gd name="T6" fmla="*/ 29 w 48"/>
                <a:gd name="T7" fmla="*/ 23 h 79"/>
                <a:gd name="T8" fmla="*/ 17 w 48"/>
                <a:gd name="T9" fmla="*/ 56 h 79"/>
                <a:gd name="T10" fmla="*/ 20 w 48"/>
                <a:gd name="T11" fmla="*/ 69 h 79"/>
                <a:gd name="T12" fmla="*/ 11 w 48"/>
                <a:gd name="T13" fmla="*/ 70 h 79"/>
                <a:gd name="T14" fmla="*/ 6 w 48"/>
                <a:gd name="T15" fmla="*/ 60 h 79"/>
                <a:gd name="T16" fmla="*/ 5 w 48"/>
                <a:gd name="T17" fmla="*/ 60 h 79"/>
                <a:gd name="T18" fmla="*/ 20 w 48"/>
                <a:gd name="T19" fmla="*/ 73 h 79"/>
                <a:gd name="T20" fmla="*/ 18 w 48"/>
                <a:gd name="T21" fmla="*/ 51 h 79"/>
                <a:gd name="T22" fmla="*/ 39 w 48"/>
                <a:gd name="T23" fmla="*/ 16 h 79"/>
                <a:gd name="T24" fmla="*/ 31 w 48"/>
                <a:gd name="T25" fmla="*/ 7 h 79"/>
                <a:gd name="T26" fmla="*/ 5 w 48"/>
                <a:gd name="T27" fmla="*/ 60 h 79"/>
                <a:gd name="T28" fmla="*/ 6 w 48"/>
                <a:gd name="T29" fmla="*/ 6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" h="79">
                  <a:moveTo>
                    <a:pt x="6" y="60"/>
                  </a:moveTo>
                  <a:cubicBezTo>
                    <a:pt x="3" y="48"/>
                    <a:pt x="5" y="36"/>
                    <a:pt x="11" y="25"/>
                  </a:cubicBezTo>
                  <a:cubicBezTo>
                    <a:pt x="15" y="17"/>
                    <a:pt x="32" y="0"/>
                    <a:pt x="42" y="8"/>
                  </a:cubicBezTo>
                  <a:cubicBezTo>
                    <a:pt x="46" y="12"/>
                    <a:pt x="31" y="22"/>
                    <a:pt x="29" y="23"/>
                  </a:cubicBezTo>
                  <a:cubicBezTo>
                    <a:pt x="19" y="31"/>
                    <a:pt x="16" y="43"/>
                    <a:pt x="17" y="56"/>
                  </a:cubicBezTo>
                  <a:cubicBezTo>
                    <a:pt x="18" y="60"/>
                    <a:pt x="19" y="65"/>
                    <a:pt x="20" y="69"/>
                  </a:cubicBezTo>
                  <a:cubicBezTo>
                    <a:pt x="21" y="75"/>
                    <a:pt x="13" y="73"/>
                    <a:pt x="11" y="70"/>
                  </a:cubicBezTo>
                  <a:cubicBezTo>
                    <a:pt x="8" y="68"/>
                    <a:pt x="7" y="63"/>
                    <a:pt x="6" y="60"/>
                  </a:cubicBezTo>
                  <a:cubicBezTo>
                    <a:pt x="6" y="60"/>
                    <a:pt x="5" y="60"/>
                    <a:pt x="5" y="60"/>
                  </a:cubicBezTo>
                  <a:cubicBezTo>
                    <a:pt x="7" y="66"/>
                    <a:pt x="13" y="79"/>
                    <a:pt x="20" y="73"/>
                  </a:cubicBezTo>
                  <a:cubicBezTo>
                    <a:pt x="24" y="70"/>
                    <a:pt x="18" y="54"/>
                    <a:pt x="18" y="51"/>
                  </a:cubicBezTo>
                  <a:cubicBezTo>
                    <a:pt x="16" y="34"/>
                    <a:pt x="29" y="26"/>
                    <a:pt x="39" y="16"/>
                  </a:cubicBezTo>
                  <a:cubicBezTo>
                    <a:pt x="48" y="8"/>
                    <a:pt x="39" y="3"/>
                    <a:pt x="31" y="7"/>
                  </a:cubicBezTo>
                  <a:cubicBezTo>
                    <a:pt x="10" y="16"/>
                    <a:pt x="0" y="38"/>
                    <a:pt x="5" y="60"/>
                  </a:cubicBezTo>
                  <a:cubicBezTo>
                    <a:pt x="5" y="60"/>
                    <a:pt x="6" y="60"/>
                    <a:pt x="6" y="60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4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5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6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7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12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13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2118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54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5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6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7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8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9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0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1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2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3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8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9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0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1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2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3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4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5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6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7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8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9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0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1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2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3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4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4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5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6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pic>
          <p:nvPicPr>
            <p:cNvPr id="2122" name="图片 2121"/>
            <p:cNvPicPr>
              <a:picLocks noChangeAspect="1"/>
            </p:cNvPicPr>
            <p:nvPr/>
          </p:nvPicPr>
          <p:blipFill rotWithShape="1">
            <a:blip r:embed="rId9"/>
            <a:srcRect t="16435"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pic>
        <p:nvPicPr>
          <p:cNvPr id="2125" name="图片 21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2821" y="4770178"/>
            <a:ext cx="3106737" cy="2071158"/>
          </a:xfrm>
          <a:prstGeom prst="rect">
            <a:avLst/>
          </a:prstGeom>
        </p:spPr>
      </p:pic>
      <p:sp>
        <p:nvSpPr>
          <p:cNvPr id="67" name="文本框 66"/>
          <p:cNvSpPr txBox="1"/>
          <p:nvPr/>
        </p:nvSpPr>
        <p:spPr>
          <a:xfrm>
            <a:off x="4701103" y="224505"/>
            <a:ext cx="287449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500" b="1" dirty="0">
                <a:solidFill>
                  <a:srgbClr val="697DA9"/>
                </a:solidFill>
                <a:latin typeface="UVN Ai Cap Nang" panose="02040803050506020204" pitchFamily="18" charset="0"/>
                <a:ea typeface="方正静蕾简体" panose="02000000000000000000" pitchFamily="2" charset="-122"/>
              </a:rPr>
              <a:t>CÂU 2</a:t>
            </a:r>
            <a:endParaRPr lang="zh-CN" altLang="en-US" sz="4500" b="1" dirty="0">
              <a:solidFill>
                <a:srgbClr val="697DA9"/>
              </a:solidFill>
              <a:latin typeface="UVN Ai Cap Nang" panose="02040803050506020204" pitchFamily="18" charset="0"/>
              <a:ea typeface="方正静蕾简体" panose="02000000000000000000" pitchFamily="2" charset="-122"/>
            </a:endParaRPr>
          </a:p>
        </p:txBody>
      </p:sp>
      <p:sp>
        <p:nvSpPr>
          <p:cNvPr id="68" name="任意多边形 67"/>
          <p:cNvSpPr/>
          <p:nvPr/>
        </p:nvSpPr>
        <p:spPr>
          <a:xfrm>
            <a:off x="4315275" y="191549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97DA9"/>
              </a:solidFill>
            </a:endParaRPr>
          </a:p>
        </p:txBody>
      </p:sp>
      <p:sp>
        <p:nvSpPr>
          <p:cNvPr id="69" name="任意多边形 68"/>
          <p:cNvSpPr/>
          <p:nvPr/>
        </p:nvSpPr>
        <p:spPr>
          <a:xfrm flipH="1">
            <a:off x="7641889" y="191549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97DA9"/>
              </a:solidFill>
            </a:endParaRPr>
          </a:p>
        </p:txBody>
      </p:sp>
      <p:sp>
        <p:nvSpPr>
          <p:cNvPr id="93" name="PA_库_任意多边形 92"/>
          <p:cNvSpPr/>
          <p:nvPr>
            <p:custDataLst>
              <p:tags r:id="rId1"/>
            </p:custDataLst>
          </p:nvPr>
        </p:nvSpPr>
        <p:spPr>
          <a:xfrm>
            <a:off x="8654723" y="4641956"/>
            <a:ext cx="1914852" cy="628621"/>
          </a:xfrm>
          <a:custGeom>
            <a:avLst/>
            <a:gdLst>
              <a:gd name="connsiteX0" fmla="*/ 45978 w 1081699"/>
              <a:gd name="connsiteY0" fmla="*/ 443693 h 443693"/>
              <a:gd name="connsiteX1" fmla="*/ 34894 w 1081699"/>
              <a:gd name="connsiteY1" fmla="*/ 44682 h 443693"/>
              <a:gd name="connsiteX2" fmla="*/ 84770 w 1081699"/>
              <a:gd name="connsiteY2" fmla="*/ 5889 h 443693"/>
              <a:gd name="connsiteX3" fmla="*/ 993628 w 1081699"/>
              <a:gd name="connsiteY3" fmla="*/ 11431 h 443693"/>
              <a:gd name="connsiteX4" fmla="*/ 1054588 w 1081699"/>
              <a:gd name="connsiteY4" fmla="*/ 61307 h 443693"/>
              <a:gd name="connsiteX5" fmla="*/ 1065672 w 1081699"/>
              <a:gd name="connsiteY5" fmla="*/ 427067 h 443693"/>
              <a:gd name="connsiteX0" fmla="*/ 34261 w 1064075"/>
              <a:gd name="connsiteY0" fmla="*/ 447655 h 447655"/>
              <a:gd name="connsiteX1" fmla="*/ 23177 w 1064075"/>
              <a:gd name="connsiteY1" fmla="*/ 48644 h 447655"/>
              <a:gd name="connsiteX2" fmla="*/ 73053 w 1064075"/>
              <a:gd name="connsiteY2" fmla="*/ 9851 h 447655"/>
              <a:gd name="connsiteX3" fmla="*/ 815656 w 1064075"/>
              <a:gd name="connsiteY3" fmla="*/ 4310 h 447655"/>
              <a:gd name="connsiteX4" fmla="*/ 1042871 w 1064075"/>
              <a:gd name="connsiteY4" fmla="*/ 65269 h 447655"/>
              <a:gd name="connsiteX5" fmla="*/ 1053955 w 1064075"/>
              <a:gd name="connsiteY5" fmla="*/ 431029 h 447655"/>
              <a:gd name="connsiteX0" fmla="*/ 18907 w 1048721"/>
              <a:gd name="connsiteY0" fmla="*/ 446164 h 446164"/>
              <a:gd name="connsiteX1" fmla="*/ 7823 w 1048721"/>
              <a:gd name="connsiteY1" fmla="*/ 47153 h 446164"/>
              <a:gd name="connsiteX2" fmla="*/ 135284 w 1048721"/>
              <a:gd name="connsiteY2" fmla="*/ 13902 h 446164"/>
              <a:gd name="connsiteX3" fmla="*/ 800302 w 1048721"/>
              <a:gd name="connsiteY3" fmla="*/ 2819 h 446164"/>
              <a:gd name="connsiteX4" fmla="*/ 1027517 w 1048721"/>
              <a:gd name="connsiteY4" fmla="*/ 63778 h 446164"/>
              <a:gd name="connsiteX5" fmla="*/ 1038601 w 1048721"/>
              <a:gd name="connsiteY5" fmla="*/ 429538 h 446164"/>
              <a:gd name="connsiteX0" fmla="*/ 19312 w 1049126"/>
              <a:gd name="connsiteY0" fmla="*/ 453320 h 453320"/>
              <a:gd name="connsiteX1" fmla="*/ 8228 w 1049126"/>
              <a:gd name="connsiteY1" fmla="*/ 54309 h 453320"/>
              <a:gd name="connsiteX2" fmla="*/ 141231 w 1049126"/>
              <a:gd name="connsiteY2" fmla="*/ 4433 h 453320"/>
              <a:gd name="connsiteX3" fmla="*/ 800707 w 1049126"/>
              <a:gd name="connsiteY3" fmla="*/ 9975 h 453320"/>
              <a:gd name="connsiteX4" fmla="*/ 1027922 w 1049126"/>
              <a:gd name="connsiteY4" fmla="*/ 70934 h 453320"/>
              <a:gd name="connsiteX5" fmla="*/ 1039006 w 1049126"/>
              <a:gd name="connsiteY5" fmla="*/ 436694 h 453320"/>
              <a:gd name="connsiteX0" fmla="*/ 28577 w 1058391"/>
              <a:gd name="connsiteY0" fmla="*/ 454524 h 454524"/>
              <a:gd name="connsiteX1" fmla="*/ 6409 w 1058391"/>
              <a:gd name="connsiteY1" fmla="*/ 72138 h 454524"/>
              <a:gd name="connsiteX2" fmla="*/ 150496 w 1058391"/>
              <a:gd name="connsiteY2" fmla="*/ 5637 h 454524"/>
              <a:gd name="connsiteX3" fmla="*/ 809972 w 1058391"/>
              <a:gd name="connsiteY3" fmla="*/ 11179 h 454524"/>
              <a:gd name="connsiteX4" fmla="*/ 1037187 w 1058391"/>
              <a:gd name="connsiteY4" fmla="*/ 72138 h 454524"/>
              <a:gd name="connsiteX5" fmla="*/ 1048271 w 1058391"/>
              <a:gd name="connsiteY5" fmla="*/ 437898 h 454524"/>
              <a:gd name="connsiteX0" fmla="*/ 35509 w 1065323"/>
              <a:gd name="connsiteY0" fmla="*/ 454524 h 454524"/>
              <a:gd name="connsiteX1" fmla="*/ 13341 w 1065323"/>
              <a:gd name="connsiteY1" fmla="*/ 72138 h 454524"/>
              <a:gd name="connsiteX2" fmla="*/ 157428 w 1065323"/>
              <a:gd name="connsiteY2" fmla="*/ 5637 h 454524"/>
              <a:gd name="connsiteX3" fmla="*/ 816904 w 1065323"/>
              <a:gd name="connsiteY3" fmla="*/ 11179 h 454524"/>
              <a:gd name="connsiteX4" fmla="*/ 1044119 w 1065323"/>
              <a:gd name="connsiteY4" fmla="*/ 72138 h 454524"/>
              <a:gd name="connsiteX5" fmla="*/ 1055203 w 1065323"/>
              <a:gd name="connsiteY5" fmla="*/ 437898 h 454524"/>
              <a:gd name="connsiteX0" fmla="*/ 21930 w 1085872"/>
              <a:gd name="connsiteY0" fmla="*/ 454524 h 454524"/>
              <a:gd name="connsiteX1" fmla="*/ 33890 w 1085872"/>
              <a:gd name="connsiteY1" fmla="*/ 72138 h 454524"/>
              <a:gd name="connsiteX2" fmla="*/ 177977 w 1085872"/>
              <a:gd name="connsiteY2" fmla="*/ 5637 h 454524"/>
              <a:gd name="connsiteX3" fmla="*/ 837453 w 1085872"/>
              <a:gd name="connsiteY3" fmla="*/ 11179 h 454524"/>
              <a:gd name="connsiteX4" fmla="*/ 1064668 w 1085872"/>
              <a:gd name="connsiteY4" fmla="*/ 72138 h 454524"/>
              <a:gd name="connsiteX5" fmla="*/ 1075752 w 1085872"/>
              <a:gd name="connsiteY5" fmla="*/ 437898 h 454524"/>
              <a:gd name="connsiteX0" fmla="*/ 9556 w 1073498"/>
              <a:gd name="connsiteY0" fmla="*/ 454524 h 454524"/>
              <a:gd name="connsiteX1" fmla="*/ 21516 w 1073498"/>
              <a:gd name="connsiteY1" fmla="*/ 72138 h 454524"/>
              <a:gd name="connsiteX2" fmla="*/ 165603 w 1073498"/>
              <a:gd name="connsiteY2" fmla="*/ 5637 h 454524"/>
              <a:gd name="connsiteX3" fmla="*/ 825079 w 1073498"/>
              <a:gd name="connsiteY3" fmla="*/ 11179 h 454524"/>
              <a:gd name="connsiteX4" fmla="*/ 1052294 w 1073498"/>
              <a:gd name="connsiteY4" fmla="*/ 72138 h 454524"/>
              <a:gd name="connsiteX5" fmla="*/ 1063378 w 1073498"/>
              <a:gd name="connsiteY5" fmla="*/ 437898 h 454524"/>
              <a:gd name="connsiteX0" fmla="*/ 4816 w 1068758"/>
              <a:gd name="connsiteY0" fmla="*/ 454524 h 454524"/>
              <a:gd name="connsiteX1" fmla="*/ 16776 w 1068758"/>
              <a:gd name="connsiteY1" fmla="*/ 72138 h 454524"/>
              <a:gd name="connsiteX2" fmla="*/ 160863 w 1068758"/>
              <a:gd name="connsiteY2" fmla="*/ 5637 h 454524"/>
              <a:gd name="connsiteX3" fmla="*/ 820339 w 1068758"/>
              <a:gd name="connsiteY3" fmla="*/ 11179 h 454524"/>
              <a:gd name="connsiteX4" fmla="*/ 1047554 w 1068758"/>
              <a:gd name="connsiteY4" fmla="*/ 72138 h 454524"/>
              <a:gd name="connsiteX5" fmla="*/ 1058638 w 1068758"/>
              <a:gd name="connsiteY5" fmla="*/ 437898 h 454524"/>
              <a:gd name="connsiteX0" fmla="*/ 4816 w 1063871"/>
              <a:gd name="connsiteY0" fmla="*/ 454524 h 454524"/>
              <a:gd name="connsiteX1" fmla="*/ 16776 w 1063871"/>
              <a:gd name="connsiteY1" fmla="*/ 72138 h 454524"/>
              <a:gd name="connsiteX2" fmla="*/ 160863 w 1063871"/>
              <a:gd name="connsiteY2" fmla="*/ 5637 h 454524"/>
              <a:gd name="connsiteX3" fmla="*/ 820339 w 1063871"/>
              <a:gd name="connsiteY3" fmla="*/ 11179 h 454524"/>
              <a:gd name="connsiteX4" fmla="*/ 1047554 w 1063871"/>
              <a:gd name="connsiteY4" fmla="*/ 72138 h 454524"/>
              <a:gd name="connsiteX5" fmla="*/ 1058638 w 1063871"/>
              <a:gd name="connsiteY5" fmla="*/ 437898 h 454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3871" h="454524">
                <a:moveTo>
                  <a:pt x="4816" y="454524"/>
                </a:moveTo>
                <a:cubicBezTo>
                  <a:pt x="2039" y="250835"/>
                  <a:pt x="-9232" y="146953"/>
                  <a:pt x="16776" y="72138"/>
                </a:cubicBezTo>
                <a:cubicBezTo>
                  <a:pt x="42784" y="-2677"/>
                  <a:pt x="26936" y="15797"/>
                  <a:pt x="160863" y="5637"/>
                </a:cubicBezTo>
                <a:cubicBezTo>
                  <a:pt x="294790" y="-4523"/>
                  <a:pt x="672557" y="95"/>
                  <a:pt x="820339" y="11179"/>
                </a:cubicBezTo>
                <a:cubicBezTo>
                  <a:pt x="968121" y="22263"/>
                  <a:pt x="1007838" y="1018"/>
                  <a:pt x="1047554" y="72138"/>
                </a:cubicBezTo>
                <a:cubicBezTo>
                  <a:pt x="1075586" y="143258"/>
                  <a:pt x="1059099" y="289654"/>
                  <a:pt x="1058638" y="437898"/>
                </a:cubicBezTo>
              </a:path>
            </a:pathLst>
          </a:custGeom>
          <a:pattFill prst="dkUpDiag">
            <a:fgClr>
              <a:schemeClr val="accent1">
                <a:lumMod val="50000"/>
              </a:schemeClr>
            </a:fgClr>
            <a:bgClr>
              <a:schemeClr val="bg1"/>
            </a:bgClr>
          </a:pattFill>
          <a:ln w="25400" cap="rnd">
            <a:solidFill>
              <a:schemeClr val="accent1">
                <a:lumMod val="5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4" name="PA_库_矩形 93"/>
          <p:cNvSpPr/>
          <p:nvPr>
            <p:custDataLst>
              <p:tags r:id="rId2"/>
            </p:custDataLst>
          </p:nvPr>
        </p:nvSpPr>
        <p:spPr>
          <a:xfrm>
            <a:off x="7764188" y="3057544"/>
            <a:ext cx="2171620" cy="1288620"/>
          </a:xfrm>
          <a:prstGeom prst="rect">
            <a:avLst/>
          </a:prstGeom>
          <a:blipFill>
            <a:blip r:embed="rId11">
              <a:alphaModFix amt="99000"/>
            </a:blip>
            <a:stretch>
              <a:fillRect/>
            </a:stretch>
          </a:blipFill>
          <a:ln w="25400" cap="rnd">
            <a:solidFill>
              <a:schemeClr val="accent1">
                <a:lumMod val="5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5" name="PA_库_组合 94"/>
          <p:cNvGrpSpPr/>
          <p:nvPr>
            <p:custDataLst>
              <p:tags r:id="rId3"/>
            </p:custDataLst>
          </p:nvPr>
        </p:nvGrpSpPr>
        <p:grpSpPr>
          <a:xfrm>
            <a:off x="7264268" y="2698237"/>
            <a:ext cx="3031003" cy="2415629"/>
            <a:chOff x="3352257" y="8272093"/>
            <a:chExt cx="2816087" cy="2217556"/>
          </a:xfrm>
        </p:grpSpPr>
        <p:sp>
          <p:nvSpPr>
            <p:cNvPr id="96" name="任意多边形 95"/>
            <p:cNvSpPr/>
            <p:nvPr/>
          </p:nvSpPr>
          <p:spPr>
            <a:xfrm>
              <a:off x="4082698" y="10129729"/>
              <a:ext cx="1541208" cy="359920"/>
            </a:xfrm>
            <a:custGeom>
              <a:avLst/>
              <a:gdLst>
                <a:gd name="connsiteX0" fmla="*/ 432707 w 1484704"/>
                <a:gd name="connsiteY0" fmla="*/ 30822 h 360364"/>
                <a:gd name="connsiteX1" fmla="*/ 432707 w 1484704"/>
                <a:gd name="connsiteY1" fmla="*/ 174661 h 360364"/>
                <a:gd name="connsiteX2" fmla="*/ 145031 w 1484704"/>
                <a:gd name="connsiteY2" fmla="*/ 195209 h 360364"/>
                <a:gd name="connsiteX3" fmla="*/ 93660 w 1484704"/>
                <a:gd name="connsiteY3" fmla="*/ 349321 h 360364"/>
                <a:gd name="connsiteX4" fmla="*/ 1419027 w 1484704"/>
                <a:gd name="connsiteY4" fmla="*/ 328773 h 360364"/>
                <a:gd name="connsiteX5" fmla="*/ 1244366 w 1484704"/>
                <a:gd name="connsiteY5" fmla="*/ 174661 h 360364"/>
                <a:gd name="connsiteX6" fmla="*/ 905319 w 1484704"/>
                <a:gd name="connsiteY6" fmla="*/ 174661 h 360364"/>
                <a:gd name="connsiteX7" fmla="*/ 853948 w 1484704"/>
                <a:gd name="connsiteY7" fmla="*/ 41097 h 360364"/>
                <a:gd name="connsiteX8" fmla="*/ 473804 w 1484704"/>
                <a:gd name="connsiteY8" fmla="*/ 0 h 360364"/>
                <a:gd name="connsiteX0" fmla="*/ 432707 w 1488230"/>
                <a:gd name="connsiteY0" fmla="*/ 30822 h 360364"/>
                <a:gd name="connsiteX1" fmla="*/ 432707 w 1488230"/>
                <a:gd name="connsiteY1" fmla="*/ 174661 h 360364"/>
                <a:gd name="connsiteX2" fmla="*/ 145031 w 1488230"/>
                <a:gd name="connsiteY2" fmla="*/ 195209 h 360364"/>
                <a:gd name="connsiteX3" fmla="*/ 93660 w 1488230"/>
                <a:gd name="connsiteY3" fmla="*/ 349321 h 360364"/>
                <a:gd name="connsiteX4" fmla="*/ 1419027 w 1488230"/>
                <a:gd name="connsiteY4" fmla="*/ 328773 h 360364"/>
                <a:gd name="connsiteX5" fmla="*/ 1244366 w 1488230"/>
                <a:gd name="connsiteY5" fmla="*/ 174661 h 360364"/>
                <a:gd name="connsiteX6" fmla="*/ 905319 w 1488230"/>
                <a:gd name="connsiteY6" fmla="*/ 174661 h 360364"/>
                <a:gd name="connsiteX7" fmla="*/ 853948 w 1488230"/>
                <a:gd name="connsiteY7" fmla="*/ 41097 h 360364"/>
                <a:gd name="connsiteX8" fmla="*/ 473804 w 1488230"/>
                <a:gd name="connsiteY8" fmla="*/ 0 h 360364"/>
                <a:gd name="connsiteX0" fmla="*/ 448705 w 1504228"/>
                <a:gd name="connsiteY0" fmla="*/ 30822 h 360364"/>
                <a:gd name="connsiteX1" fmla="*/ 448705 w 1504228"/>
                <a:gd name="connsiteY1" fmla="*/ 174661 h 360364"/>
                <a:gd name="connsiteX2" fmla="*/ 115616 w 1504228"/>
                <a:gd name="connsiteY2" fmla="*/ 195209 h 360364"/>
                <a:gd name="connsiteX3" fmla="*/ 109658 w 1504228"/>
                <a:gd name="connsiteY3" fmla="*/ 349321 h 360364"/>
                <a:gd name="connsiteX4" fmla="*/ 1435025 w 1504228"/>
                <a:gd name="connsiteY4" fmla="*/ 328773 h 360364"/>
                <a:gd name="connsiteX5" fmla="*/ 1260364 w 1504228"/>
                <a:gd name="connsiteY5" fmla="*/ 174661 h 360364"/>
                <a:gd name="connsiteX6" fmla="*/ 921317 w 1504228"/>
                <a:gd name="connsiteY6" fmla="*/ 174661 h 360364"/>
                <a:gd name="connsiteX7" fmla="*/ 869946 w 1504228"/>
                <a:gd name="connsiteY7" fmla="*/ 41097 h 360364"/>
                <a:gd name="connsiteX8" fmla="*/ 489802 w 1504228"/>
                <a:gd name="connsiteY8" fmla="*/ 0 h 360364"/>
                <a:gd name="connsiteX0" fmla="*/ 456558 w 1512081"/>
                <a:gd name="connsiteY0" fmla="*/ 30822 h 360364"/>
                <a:gd name="connsiteX1" fmla="*/ 456558 w 1512081"/>
                <a:gd name="connsiteY1" fmla="*/ 174661 h 360364"/>
                <a:gd name="connsiteX2" fmla="*/ 123469 w 1512081"/>
                <a:gd name="connsiteY2" fmla="*/ 195209 h 360364"/>
                <a:gd name="connsiteX3" fmla="*/ 117511 w 1512081"/>
                <a:gd name="connsiteY3" fmla="*/ 349321 h 360364"/>
                <a:gd name="connsiteX4" fmla="*/ 1442878 w 1512081"/>
                <a:gd name="connsiteY4" fmla="*/ 328773 h 360364"/>
                <a:gd name="connsiteX5" fmla="*/ 1268217 w 1512081"/>
                <a:gd name="connsiteY5" fmla="*/ 174661 h 360364"/>
                <a:gd name="connsiteX6" fmla="*/ 929170 w 1512081"/>
                <a:gd name="connsiteY6" fmla="*/ 174661 h 360364"/>
                <a:gd name="connsiteX7" fmla="*/ 877799 w 1512081"/>
                <a:gd name="connsiteY7" fmla="*/ 41097 h 360364"/>
                <a:gd name="connsiteX8" fmla="*/ 497655 w 1512081"/>
                <a:gd name="connsiteY8" fmla="*/ 0 h 360364"/>
                <a:gd name="connsiteX0" fmla="*/ 460127 w 1515650"/>
                <a:gd name="connsiteY0" fmla="*/ 30822 h 360364"/>
                <a:gd name="connsiteX1" fmla="*/ 460127 w 1515650"/>
                <a:gd name="connsiteY1" fmla="*/ 174661 h 360364"/>
                <a:gd name="connsiteX2" fmla="*/ 127038 w 1515650"/>
                <a:gd name="connsiteY2" fmla="*/ 195209 h 360364"/>
                <a:gd name="connsiteX3" fmla="*/ 121080 w 1515650"/>
                <a:gd name="connsiteY3" fmla="*/ 349321 h 360364"/>
                <a:gd name="connsiteX4" fmla="*/ 1446447 w 1515650"/>
                <a:gd name="connsiteY4" fmla="*/ 328773 h 360364"/>
                <a:gd name="connsiteX5" fmla="*/ 1271786 w 1515650"/>
                <a:gd name="connsiteY5" fmla="*/ 174661 h 360364"/>
                <a:gd name="connsiteX6" fmla="*/ 932739 w 1515650"/>
                <a:gd name="connsiteY6" fmla="*/ 174661 h 360364"/>
                <a:gd name="connsiteX7" fmla="*/ 881368 w 1515650"/>
                <a:gd name="connsiteY7" fmla="*/ 41097 h 360364"/>
                <a:gd name="connsiteX8" fmla="*/ 501224 w 1515650"/>
                <a:gd name="connsiteY8" fmla="*/ 0 h 360364"/>
                <a:gd name="connsiteX0" fmla="*/ 460127 w 1541207"/>
                <a:gd name="connsiteY0" fmla="*/ 30822 h 359920"/>
                <a:gd name="connsiteX1" fmla="*/ 460127 w 1541207"/>
                <a:gd name="connsiteY1" fmla="*/ 174661 h 359920"/>
                <a:gd name="connsiteX2" fmla="*/ 127038 w 1541207"/>
                <a:gd name="connsiteY2" fmla="*/ 195209 h 359920"/>
                <a:gd name="connsiteX3" fmla="*/ 121080 w 1541207"/>
                <a:gd name="connsiteY3" fmla="*/ 349321 h 359920"/>
                <a:gd name="connsiteX4" fmla="*/ 1446447 w 1541207"/>
                <a:gd name="connsiteY4" fmla="*/ 328773 h 359920"/>
                <a:gd name="connsiteX5" fmla="*/ 1362610 w 1541207"/>
                <a:gd name="connsiteY5" fmla="*/ 186428 h 359920"/>
                <a:gd name="connsiteX6" fmla="*/ 932739 w 1541207"/>
                <a:gd name="connsiteY6" fmla="*/ 174661 h 359920"/>
                <a:gd name="connsiteX7" fmla="*/ 881368 w 1541207"/>
                <a:gd name="connsiteY7" fmla="*/ 41097 h 359920"/>
                <a:gd name="connsiteX8" fmla="*/ 501224 w 1541207"/>
                <a:gd name="connsiteY8" fmla="*/ 0 h 359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41207" h="359920">
                  <a:moveTo>
                    <a:pt x="460127" y="30822"/>
                  </a:moveTo>
                  <a:cubicBezTo>
                    <a:pt x="484100" y="89042"/>
                    <a:pt x="515642" y="147263"/>
                    <a:pt x="460127" y="174661"/>
                  </a:cubicBezTo>
                  <a:cubicBezTo>
                    <a:pt x="404612" y="202059"/>
                    <a:pt x="224829" y="181787"/>
                    <a:pt x="127038" y="195209"/>
                  </a:cubicBezTo>
                  <a:cubicBezTo>
                    <a:pt x="29247" y="208631"/>
                    <a:pt x="-98822" y="327060"/>
                    <a:pt x="121080" y="349321"/>
                  </a:cubicBezTo>
                  <a:cubicBezTo>
                    <a:pt x="340982" y="371582"/>
                    <a:pt x="1239525" y="355922"/>
                    <a:pt x="1446447" y="328773"/>
                  </a:cubicBezTo>
                  <a:cubicBezTo>
                    <a:pt x="1653369" y="301624"/>
                    <a:pt x="1472997" y="204269"/>
                    <a:pt x="1362610" y="186428"/>
                  </a:cubicBezTo>
                  <a:cubicBezTo>
                    <a:pt x="1252223" y="168587"/>
                    <a:pt x="1012946" y="198883"/>
                    <a:pt x="932739" y="174661"/>
                  </a:cubicBezTo>
                  <a:cubicBezTo>
                    <a:pt x="852532" y="150439"/>
                    <a:pt x="953287" y="70207"/>
                    <a:pt x="881368" y="41097"/>
                  </a:cubicBezTo>
                  <a:cubicBezTo>
                    <a:pt x="809449" y="11987"/>
                    <a:pt x="655336" y="5993"/>
                    <a:pt x="501224" y="0"/>
                  </a:cubicBezTo>
                </a:path>
              </a:pathLst>
            </a:custGeom>
            <a:noFill/>
            <a:ln w="25400" cap="rnd">
              <a:solidFill>
                <a:schemeClr val="accent1">
                  <a:lumMod val="50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7" name="任意多边形 96"/>
            <p:cNvSpPr/>
            <p:nvPr/>
          </p:nvSpPr>
          <p:spPr>
            <a:xfrm>
              <a:off x="3352257" y="8272093"/>
              <a:ext cx="2816087" cy="1897406"/>
            </a:xfrm>
            <a:custGeom>
              <a:avLst/>
              <a:gdLst>
                <a:gd name="connsiteX0" fmla="*/ 1707880 w 2861827"/>
                <a:gd name="connsiteY0" fmla="*/ 281295 h 1930288"/>
                <a:gd name="connsiteX1" fmla="*/ 215615 w 2861827"/>
                <a:gd name="connsiteY1" fmla="*/ 339692 h 1930288"/>
                <a:gd name="connsiteX2" fmla="*/ 232000 w 2861827"/>
                <a:gd name="connsiteY2" fmla="*/ 394107 h 1930288"/>
                <a:gd name="connsiteX3" fmla="*/ 215615 w 2861827"/>
                <a:gd name="connsiteY3" fmla="*/ 1373568 h 1930288"/>
                <a:gd name="connsiteX4" fmla="*/ 649803 w 2861827"/>
                <a:gd name="connsiteY4" fmla="*/ 1618433 h 1930288"/>
                <a:gd name="connsiteX5" fmla="*/ 1976943 w 2861827"/>
                <a:gd name="connsiteY5" fmla="*/ 1632037 h 1930288"/>
                <a:gd name="connsiteX6" fmla="*/ 2632321 w 2861827"/>
                <a:gd name="connsiteY6" fmla="*/ 1489914 h 1930288"/>
                <a:gd name="connsiteX7" fmla="*/ 2571218 w 2861827"/>
                <a:gd name="connsiteY7" fmla="*/ 336220 h 1930288"/>
                <a:gd name="connsiteX8" fmla="*/ 1707880 w 2861827"/>
                <a:gd name="connsiteY8" fmla="*/ 281295 h 1930288"/>
                <a:gd name="connsiteX9" fmla="*/ 1615991 w 2861827"/>
                <a:gd name="connsiteY9" fmla="*/ 30 h 1930288"/>
                <a:gd name="connsiteX10" fmla="*/ 2608370 w 2861827"/>
                <a:gd name="connsiteY10" fmla="*/ 112138 h 1930288"/>
                <a:gd name="connsiteX11" fmla="*/ 2795281 w 2861827"/>
                <a:gd name="connsiteY11" fmla="*/ 1556567 h 1930288"/>
                <a:gd name="connsiteX12" fmla="*/ 2047637 w 2861827"/>
                <a:gd name="connsiteY12" fmla="*/ 1896433 h 1930288"/>
                <a:gd name="connsiteX13" fmla="*/ 533661 w 2861827"/>
                <a:gd name="connsiteY13" fmla="*/ 1877551 h 1930288"/>
                <a:gd name="connsiteX14" fmla="*/ 38348 w 2861827"/>
                <a:gd name="connsiteY14" fmla="*/ 1537686 h 1930288"/>
                <a:gd name="connsiteX15" fmla="*/ 57038 w 2861827"/>
                <a:gd name="connsiteY15" fmla="*/ 178223 h 1930288"/>
                <a:gd name="connsiteX16" fmla="*/ 38347 w 2861827"/>
                <a:gd name="connsiteY16" fmla="*/ 102697 h 1930288"/>
                <a:gd name="connsiteX17" fmla="*/ 1615991 w 2861827"/>
                <a:gd name="connsiteY17" fmla="*/ 30 h 1930288"/>
                <a:gd name="connsiteX0" fmla="*/ 1718242 w 2872189"/>
                <a:gd name="connsiteY0" fmla="*/ 281295 h 1930288"/>
                <a:gd name="connsiteX1" fmla="*/ 225977 w 2872189"/>
                <a:gd name="connsiteY1" fmla="*/ 339692 h 1930288"/>
                <a:gd name="connsiteX2" fmla="*/ 242362 w 2872189"/>
                <a:gd name="connsiteY2" fmla="*/ 394107 h 1930288"/>
                <a:gd name="connsiteX3" fmla="*/ 225977 w 2872189"/>
                <a:gd name="connsiteY3" fmla="*/ 1373568 h 1930288"/>
                <a:gd name="connsiteX4" fmla="*/ 660165 w 2872189"/>
                <a:gd name="connsiteY4" fmla="*/ 1618433 h 1930288"/>
                <a:gd name="connsiteX5" fmla="*/ 1987305 w 2872189"/>
                <a:gd name="connsiteY5" fmla="*/ 1632037 h 1930288"/>
                <a:gd name="connsiteX6" fmla="*/ 2642683 w 2872189"/>
                <a:gd name="connsiteY6" fmla="*/ 1489914 h 1930288"/>
                <a:gd name="connsiteX7" fmla="*/ 2581580 w 2872189"/>
                <a:gd name="connsiteY7" fmla="*/ 336220 h 1930288"/>
                <a:gd name="connsiteX8" fmla="*/ 1718242 w 2872189"/>
                <a:gd name="connsiteY8" fmla="*/ 281295 h 1930288"/>
                <a:gd name="connsiteX9" fmla="*/ 1626353 w 2872189"/>
                <a:gd name="connsiteY9" fmla="*/ 30 h 1930288"/>
                <a:gd name="connsiteX10" fmla="*/ 2618732 w 2872189"/>
                <a:gd name="connsiteY10" fmla="*/ 112138 h 1930288"/>
                <a:gd name="connsiteX11" fmla="*/ 2805643 w 2872189"/>
                <a:gd name="connsiteY11" fmla="*/ 1556567 h 1930288"/>
                <a:gd name="connsiteX12" fmla="*/ 2057999 w 2872189"/>
                <a:gd name="connsiteY12" fmla="*/ 1896433 h 1930288"/>
                <a:gd name="connsiteX13" fmla="*/ 544023 w 2872189"/>
                <a:gd name="connsiteY13" fmla="*/ 1877551 h 1930288"/>
                <a:gd name="connsiteX14" fmla="*/ 48710 w 2872189"/>
                <a:gd name="connsiteY14" fmla="*/ 1537686 h 1930288"/>
                <a:gd name="connsiteX15" fmla="*/ 42200 w 2872189"/>
                <a:gd name="connsiteY15" fmla="*/ 182213 h 1930288"/>
                <a:gd name="connsiteX16" fmla="*/ 48709 w 2872189"/>
                <a:gd name="connsiteY16" fmla="*/ 102697 h 1930288"/>
                <a:gd name="connsiteX17" fmla="*/ 1626353 w 2872189"/>
                <a:gd name="connsiteY17" fmla="*/ 30 h 1930288"/>
                <a:gd name="connsiteX0" fmla="*/ 1718242 w 2872189"/>
                <a:gd name="connsiteY0" fmla="*/ 281295 h 1930288"/>
                <a:gd name="connsiteX1" fmla="*/ 225977 w 2872189"/>
                <a:gd name="connsiteY1" fmla="*/ 339692 h 1930288"/>
                <a:gd name="connsiteX2" fmla="*/ 242362 w 2872189"/>
                <a:gd name="connsiteY2" fmla="*/ 394107 h 1930288"/>
                <a:gd name="connsiteX3" fmla="*/ 225977 w 2872189"/>
                <a:gd name="connsiteY3" fmla="*/ 1373568 h 1930288"/>
                <a:gd name="connsiteX4" fmla="*/ 660165 w 2872189"/>
                <a:gd name="connsiteY4" fmla="*/ 1618433 h 1930288"/>
                <a:gd name="connsiteX5" fmla="*/ 1987305 w 2872189"/>
                <a:gd name="connsiteY5" fmla="*/ 1632037 h 1930288"/>
                <a:gd name="connsiteX6" fmla="*/ 2642683 w 2872189"/>
                <a:gd name="connsiteY6" fmla="*/ 1489914 h 1930288"/>
                <a:gd name="connsiteX7" fmla="*/ 2581580 w 2872189"/>
                <a:gd name="connsiteY7" fmla="*/ 336220 h 1930288"/>
                <a:gd name="connsiteX8" fmla="*/ 1718242 w 2872189"/>
                <a:gd name="connsiteY8" fmla="*/ 281295 h 1930288"/>
                <a:gd name="connsiteX9" fmla="*/ 1626353 w 2872189"/>
                <a:gd name="connsiteY9" fmla="*/ 30 h 1930288"/>
                <a:gd name="connsiteX10" fmla="*/ 2618732 w 2872189"/>
                <a:gd name="connsiteY10" fmla="*/ 112138 h 1930288"/>
                <a:gd name="connsiteX11" fmla="*/ 2805643 w 2872189"/>
                <a:gd name="connsiteY11" fmla="*/ 1556567 h 1930288"/>
                <a:gd name="connsiteX12" fmla="*/ 2057999 w 2872189"/>
                <a:gd name="connsiteY12" fmla="*/ 1896433 h 1930288"/>
                <a:gd name="connsiteX13" fmla="*/ 544023 w 2872189"/>
                <a:gd name="connsiteY13" fmla="*/ 1877551 h 1930288"/>
                <a:gd name="connsiteX14" fmla="*/ 48710 w 2872189"/>
                <a:gd name="connsiteY14" fmla="*/ 1537686 h 1930288"/>
                <a:gd name="connsiteX15" fmla="*/ 42200 w 2872189"/>
                <a:gd name="connsiteY15" fmla="*/ 182213 h 1930288"/>
                <a:gd name="connsiteX16" fmla="*/ 48709 w 2872189"/>
                <a:gd name="connsiteY16" fmla="*/ 102697 h 1930288"/>
                <a:gd name="connsiteX17" fmla="*/ 1626353 w 2872189"/>
                <a:gd name="connsiteY17" fmla="*/ 30 h 1930288"/>
                <a:gd name="connsiteX0" fmla="*/ 1716326 w 2870273"/>
                <a:gd name="connsiteY0" fmla="*/ 281295 h 1930288"/>
                <a:gd name="connsiteX1" fmla="*/ 224061 w 2870273"/>
                <a:gd name="connsiteY1" fmla="*/ 339692 h 1930288"/>
                <a:gd name="connsiteX2" fmla="*/ 240446 w 2870273"/>
                <a:gd name="connsiteY2" fmla="*/ 394107 h 1930288"/>
                <a:gd name="connsiteX3" fmla="*/ 224061 w 2870273"/>
                <a:gd name="connsiteY3" fmla="*/ 1373568 h 1930288"/>
                <a:gd name="connsiteX4" fmla="*/ 658249 w 2870273"/>
                <a:gd name="connsiteY4" fmla="*/ 1618433 h 1930288"/>
                <a:gd name="connsiteX5" fmla="*/ 1985389 w 2870273"/>
                <a:gd name="connsiteY5" fmla="*/ 1632037 h 1930288"/>
                <a:gd name="connsiteX6" fmla="*/ 2640767 w 2870273"/>
                <a:gd name="connsiteY6" fmla="*/ 1489914 h 1930288"/>
                <a:gd name="connsiteX7" fmla="*/ 2579664 w 2870273"/>
                <a:gd name="connsiteY7" fmla="*/ 336220 h 1930288"/>
                <a:gd name="connsiteX8" fmla="*/ 1716326 w 2870273"/>
                <a:gd name="connsiteY8" fmla="*/ 281295 h 1930288"/>
                <a:gd name="connsiteX9" fmla="*/ 1624437 w 2870273"/>
                <a:gd name="connsiteY9" fmla="*/ 30 h 1930288"/>
                <a:gd name="connsiteX10" fmla="*/ 2616816 w 2870273"/>
                <a:gd name="connsiteY10" fmla="*/ 112138 h 1930288"/>
                <a:gd name="connsiteX11" fmla="*/ 2803727 w 2870273"/>
                <a:gd name="connsiteY11" fmla="*/ 1556567 h 1930288"/>
                <a:gd name="connsiteX12" fmla="*/ 2056083 w 2870273"/>
                <a:gd name="connsiteY12" fmla="*/ 1896433 h 1930288"/>
                <a:gd name="connsiteX13" fmla="*/ 542107 w 2870273"/>
                <a:gd name="connsiteY13" fmla="*/ 1877551 h 1930288"/>
                <a:gd name="connsiteX14" fmla="*/ 46794 w 2870273"/>
                <a:gd name="connsiteY14" fmla="*/ 1537686 h 1930288"/>
                <a:gd name="connsiteX15" fmla="*/ 44484 w 2870273"/>
                <a:gd name="connsiteY15" fmla="*/ 226103 h 1930288"/>
                <a:gd name="connsiteX16" fmla="*/ 46793 w 2870273"/>
                <a:gd name="connsiteY16" fmla="*/ 102697 h 1930288"/>
                <a:gd name="connsiteX17" fmla="*/ 1624437 w 2870273"/>
                <a:gd name="connsiteY17" fmla="*/ 30 h 1930288"/>
                <a:gd name="connsiteX0" fmla="*/ 1716326 w 2870273"/>
                <a:gd name="connsiteY0" fmla="*/ 281295 h 1930288"/>
                <a:gd name="connsiteX1" fmla="*/ 224061 w 2870273"/>
                <a:gd name="connsiteY1" fmla="*/ 339692 h 1930288"/>
                <a:gd name="connsiteX2" fmla="*/ 240446 w 2870273"/>
                <a:gd name="connsiteY2" fmla="*/ 394107 h 1930288"/>
                <a:gd name="connsiteX3" fmla="*/ 224061 w 2870273"/>
                <a:gd name="connsiteY3" fmla="*/ 1373568 h 1930288"/>
                <a:gd name="connsiteX4" fmla="*/ 658249 w 2870273"/>
                <a:gd name="connsiteY4" fmla="*/ 1618433 h 1930288"/>
                <a:gd name="connsiteX5" fmla="*/ 1985389 w 2870273"/>
                <a:gd name="connsiteY5" fmla="*/ 1632037 h 1930288"/>
                <a:gd name="connsiteX6" fmla="*/ 2640767 w 2870273"/>
                <a:gd name="connsiteY6" fmla="*/ 1489914 h 1930288"/>
                <a:gd name="connsiteX7" fmla="*/ 2579664 w 2870273"/>
                <a:gd name="connsiteY7" fmla="*/ 336220 h 1930288"/>
                <a:gd name="connsiteX8" fmla="*/ 1716326 w 2870273"/>
                <a:gd name="connsiteY8" fmla="*/ 281295 h 1930288"/>
                <a:gd name="connsiteX9" fmla="*/ 1624437 w 2870273"/>
                <a:gd name="connsiteY9" fmla="*/ 30 h 1930288"/>
                <a:gd name="connsiteX10" fmla="*/ 2616816 w 2870273"/>
                <a:gd name="connsiteY10" fmla="*/ 112138 h 1930288"/>
                <a:gd name="connsiteX11" fmla="*/ 2803727 w 2870273"/>
                <a:gd name="connsiteY11" fmla="*/ 1556567 h 1930288"/>
                <a:gd name="connsiteX12" fmla="*/ 2056083 w 2870273"/>
                <a:gd name="connsiteY12" fmla="*/ 1896433 h 1930288"/>
                <a:gd name="connsiteX13" fmla="*/ 542107 w 2870273"/>
                <a:gd name="connsiteY13" fmla="*/ 1877551 h 1930288"/>
                <a:gd name="connsiteX14" fmla="*/ 46794 w 2870273"/>
                <a:gd name="connsiteY14" fmla="*/ 1537686 h 1930288"/>
                <a:gd name="connsiteX15" fmla="*/ 44484 w 2870273"/>
                <a:gd name="connsiteY15" fmla="*/ 226103 h 1930288"/>
                <a:gd name="connsiteX16" fmla="*/ 46793 w 2870273"/>
                <a:gd name="connsiteY16" fmla="*/ 102697 h 1930288"/>
                <a:gd name="connsiteX17" fmla="*/ 1624437 w 2870273"/>
                <a:gd name="connsiteY17" fmla="*/ 30 h 1930288"/>
                <a:gd name="connsiteX0" fmla="*/ 1716326 w 2870273"/>
                <a:gd name="connsiteY0" fmla="*/ 281295 h 1930288"/>
                <a:gd name="connsiteX1" fmla="*/ 224061 w 2870273"/>
                <a:gd name="connsiteY1" fmla="*/ 339692 h 1930288"/>
                <a:gd name="connsiteX2" fmla="*/ 240446 w 2870273"/>
                <a:gd name="connsiteY2" fmla="*/ 394107 h 1930288"/>
                <a:gd name="connsiteX3" fmla="*/ 224061 w 2870273"/>
                <a:gd name="connsiteY3" fmla="*/ 1373568 h 1930288"/>
                <a:gd name="connsiteX4" fmla="*/ 658249 w 2870273"/>
                <a:gd name="connsiteY4" fmla="*/ 1618433 h 1930288"/>
                <a:gd name="connsiteX5" fmla="*/ 1985389 w 2870273"/>
                <a:gd name="connsiteY5" fmla="*/ 1632037 h 1930288"/>
                <a:gd name="connsiteX6" fmla="*/ 2640767 w 2870273"/>
                <a:gd name="connsiteY6" fmla="*/ 1489914 h 1930288"/>
                <a:gd name="connsiteX7" fmla="*/ 2579664 w 2870273"/>
                <a:gd name="connsiteY7" fmla="*/ 336220 h 1930288"/>
                <a:gd name="connsiteX8" fmla="*/ 1716326 w 2870273"/>
                <a:gd name="connsiteY8" fmla="*/ 281295 h 1930288"/>
                <a:gd name="connsiteX9" fmla="*/ 1624437 w 2870273"/>
                <a:gd name="connsiteY9" fmla="*/ 30 h 1930288"/>
                <a:gd name="connsiteX10" fmla="*/ 2616816 w 2870273"/>
                <a:gd name="connsiteY10" fmla="*/ 112138 h 1930288"/>
                <a:gd name="connsiteX11" fmla="*/ 2803727 w 2870273"/>
                <a:gd name="connsiteY11" fmla="*/ 1556567 h 1930288"/>
                <a:gd name="connsiteX12" fmla="*/ 2056083 w 2870273"/>
                <a:gd name="connsiteY12" fmla="*/ 1896433 h 1930288"/>
                <a:gd name="connsiteX13" fmla="*/ 542107 w 2870273"/>
                <a:gd name="connsiteY13" fmla="*/ 1877551 h 1930288"/>
                <a:gd name="connsiteX14" fmla="*/ 46794 w 2870273"/>
                <a:gd name="connsiteY14" fmla="*/ 1537686 h 1930288"/>
                <a:gd name="connsiteX15" fmla="*/ 44484 w 2870273"/>
                <a:gd name="connsiteY15" fmla="*/ 226103 h 1930288"/>
                <a:gd name="connsiteX16" fmla="*/ 46793 w 2870273"/>
                <a:gd name="connsiteY16" fmla="*/ 102697 h 1930288"/>
                <a:gd name="connsiteX17" fmla="*/ 1624437 w 2870273"/>
                <a:gd name="connsiteY17" fmla="*/ 30 h 1930288"/>
                <a:gd name="connsiteX0" fmla="*/ 1718242 w 2872189"/>
                <a:gd name="connsiteY0" fmla="*/ 281295 h 1930288"/>
                <a:gd name="connsiteX1" fmla="*/ 225977 w 2872189"/>
                <a:gd name="connsiteY1" fmla="*/ 339692 h 1930288"/>
                <a:gd name="connsiteX2" fmla="*/ 242362 w 2872189"/>
                <a:gd name="connsiteY2" fmla="*/ 394107 h 1930288"/>
                <a:gd name="connsiteX3" fmla="*/ 225977 w 2872189"/>
                <a:gd name="connsiteY3" fmla="*/ 1373568 h 1930288"/>
                <a:gd name="connsiteX4" fmla="*/ 660165 w 2872189"/>
                <a:gd name="connsiteY4" fmla="*/ 1618433 h 1930288"/>
                <a:gd name="connsiteX5" fmla="*/ 1987305 w 2872189"/>
                <a:gd name="connsiteY5" fmla="*/ 1632037 h 1930288"/>
                <a:gd name="connsiteX6" fmla="*/ 2642683 w 2872189"/>
                <a:gd name="connsiteY6" fmla="*/ 1489914 h 1930288"/>
                <a:gd name="connsiteX7" fmla="*/ 2581580 w 2872189"/>
                <a:gd name="connsiteY7" fmla="*/ 336220 h 1930288"/>
                <a:gd name="connsiteX8" fmla="*/ 1718242 w 2872189"/>
                <a:gd name="connsiteY8" fmla="*/ 281295 h 1930288"/>
                <a:gd name="connsiteX9" fmla="*/ 1626353 w 2872189"/>
                <a:gd name="connsiteY9" fmla="*/ 30 h 1930288"/>
                <a:gd name="connsiteX10" fmla="*/ 2618732 w 2872189"/>
                <a:gd name="connsiteY10" fmla="*/ 112138 h 1930288"/>
                <a:gd name="connsiteX11" fmla="*/ 2805643 w 2872189"/>
                <a:gd name="connsiteY11" fmla="*/ 1556567 h 1930288"/>
                <a:gd name="connsiteX12" fmla="*/ 2057999 w 2872189"/>
                <a:gd name="connsiteY12" fmla="*/ 1896433 h 1930288"/>
                <a:gd name="connsiteX13" fmla="*/ 544023 w 2872189"/>
                <a:gd name="connsiteY13" fmla="*/ 1877551 h 1930288"/>
                <a:gd name="connsiteX14" fmla="*/ 48710 w 2872189"/>
                <a:gd name="connsiteY14" fmla="*/ 1537686 h 1930288"/>
                <a:gd name="connsiteX15" fmla="*/ 42200 w 2872189"/>
                <a:gd name="connsiteY15" fmla="*/ 277972 h 1930288"/>
                <a:gd name="connsiteX16" fmla="*/ 48709 w 2872189"/>
                <a:gd name="connsiteY16" fmla="*/ 102697 h 1930288"/>
                <a:gd name="connsiteX17" fmla="*/ 1626353 w 2872189"/>
                <a:gd name="connsiteY17" fmla="*/ 30 h 1930288"/>
                <a:gd name="connsiteX0" fmla="*/ 1710944 w 2864891"/>
                <a:gd name="connsiteY0" fmla="*/ 281295 h 1930288"/>
                <a:gd name="connsiteX1" fmla="*/ 218679 w 2864891"/>
                <a:gd name="connsiteY1" fmla="*/ 339692 h 1930288"/>
                <a:gd name="connsiteX2" fmla="*/ 235064 w 2864891"/>
                <a:gd name="connsiteY2" fmla="*/ 394107 h 1930288"/>
                <a:gd name="connsiteX3" fmla="*/ 218679 w 2864891"/>
                <a:gd name="connsiteY3" fmla="*/ 1373568 h 1930288"/>
                <a:gd name="connsiteX4" fmla="*/ 652867 w 2864891"/>
                <a:gd name="connsiteY4" fmla="*/ 1618433 h 1930288"/>
                <a:gd name="connsiteX5" fmla="*/ 1980007 w 2864891"/>
                <a:gd name="connsiteY5" fmla="*/ 1632037 h 1930288"/>
                <a:gd name="connsiteX6" fmla="*/ 2635385 w 2864891"/>
                <a:gd name="connsiteY6" fmla="*/ 1489914 h 1930288"/>
                <a:gd name="connsiteX7" fmla="*/ 2574282 w 2864891"/>
                <a:gd name="connsiteY7" fmla="*/ 336220 h 1930288"/>
                <a:gd name="connsiteX8" fmla="*/ 1710944 w 2864891"/>
                <a:gd name="connsiteY8" fmla="*/ 281295 h 1930288"/>
                <a:gd name="connsiteX9" fmla="*/ 1619055 w 2864891"/>
                <a:gd name="connsiteY9" fmla="*/ 30 h 1930288"/>
                <a:gd name="connsiteX10" fmla="*/ 2611434 w 2864891"/>
                <a:gd name="connsiteY10" fmla="*/ 112138 h 1930288"/>
                <a:gd name="connsiteX11" fmla="*/ 2798345 w 2864891"/>
                <a:gd name="connsiteY11" fmla="*/ 1556567 h 1930288"/>
                <a:gd name="connsiteX12" fmla="*/ 2050701 w 2864891"/>
                <a:gd name="connsiteY12" fmla="*/ 1896433 h 1930288"/>
                <a:gd name="connsiteX13" fmla="*/ 536725 w 2864891"/>
                <a:gd name="connsiteY13" fmla="*/ 1877551 h 1930288"/>
                <a:gd name="connsiteX14" fmla="*/ 41412 w 2864891"/>
                <a:gd name="connsiteY14" fmla="*/ 1537686 h 1930288"/>
                <a:gd name="connsiteX15" fmla="*/ 34902 w 2864891"/>
                <a:gd name="connsiteY15" fmla="*/ 277972 h 1930288"/>
                <a:gd name="connsiteX16" fmla="*/ 41411 w 2864891"/>
                <a:gd name="connsiteY16" fmla="*/ 102697 h 1930288"/>
                <a:gd name="connsiteX17" fmla="*/ 1619055 w 2864891"/>
                <a:gd name="connsiteY17" fmla="*/ 30 h 1930288"/>
                <a:gd name="connsiteX0" fmla="*/ 1710944 w 2864891"/>
                <a:gd name="connsiteY0" fmla="*/ 281295 h 1930288"/>
                <a:gd name="connsiteX1" fmla="*/ 218679 w 2864891"/>
                <a:gd name="connsiteY1" fmla="*/ 339692 h 1930288"/>
                <a:gd name="connsiteX2" fmla="*/ 235064 w 2864891"/>
                <a:gd name="connsiteY2" fmla="*/ 394107 h 1930288"/>
                <a:gd name="connsiteX3" fmla="*/ 218679 w 2864891"/>
                <a:gd name="connsiteY3" fmla="*/ 1373568 h 1930288"/>
                <a:gd name="connsiteX4" fmla="*/ 652867 w 2864891"/>
                <a:gd name="connsiteY4" fmla="*/ 1618433 h 1930288"/>
                <a:gd name="connsiteX5" fmla="*/ 1980007 w 2864891"/>
                <a:gd name="connsiteY5" fmla="*/ 1632037 h 1930288"/>
                <a:gd name="connsiteX6" fmla="*/ 2635385 w 2864891"/>
                <a:gd name="connsiteY6" fmla="*/ 1489914 h 1930288"/>
                <a:gd name="connsiteX7" fmla="*/ 2574282 w 2864891"/>
                <a:gd name="connsiteY7" fmla="*/ 336220 h 1930288"/>
                <a:gd name="connsiteX8" fmla="*/ 1710944 w 2864891"/>
                <a:gd name="connsiteY8" fmla="*/ 281295 h 1930288"/>
                <a:gd name="connsiteX9" fmla="*/ 1619055 w 2864891"/>
                <a:gd name="connsiteY9" fmla="*/ 30 h 1930288"/>
                <a:gd name="connsiteX10" fmla="*/ 2611434 w 2864891"/>
                <a:gd name="connsiteY10" fmla="*/ 112138 h 1930288"/>
                <a:gd name="connsiteX11" fmla="*/ 2798345 w 2864891"/>
                <a:gd name="connsiteY11" fmla="*/ 1556567 h 1930288"/>
                <a:gd name="connsiteX12" fmla="*/ 2050701 w 2864891"/>
                <a:gd name="connsiteY12" fmla="*/ 1896433 h 1930288"/>
                <a:gd name="connsiteX13" fmla="*/ 536725 w 2864891"/>
                <a:gd name="connsiteY13" fmla="*/ 1877551 h 1930288"/>
                <a:gd name="connsiteX14" fmla="*/ 41412 w 2864891"/>
                <a:gd name="connsiteY14" fmla="*/ 1537686 h 1930288"/>
                <a:gd name="connsiteX15" fmla="*/ 34902 w 2864891"/>
                <a:gd name="connsiteY15" fmla="*/ 277972 h 1930288"/>
                <a:gd name="connsiteX16" fmla="*/ 41411 w 2864891"/>
                <a:gd name="connsiteY16" fmla="*/ 102697 h 1930288"/>
                <a:gd name="connsiteX17" fmla="*/ 1619055 w 2864891"/>
                <a:gd name="connsiteY17" fmla="*/ 30 h 1930288"/>
                <a:gd name="connsiteX0" fmla="*/ 1710944 w 2864891"/>
                <a:gd name="connsiteY0" fmla="*/ 281295 h 1930288"/>
                <a:gd name="connsiteX1" fmla="*/ 218679 w 2864891"/>
                <a:gd name="connsiteY1" fmla="*/ 339692 h 1930288"/>
                <a:gd name="connsiteX2" fmla="*/ 209865 w 2864891"/>
                <a:gd name="connsiteY2" fmla="*/ 485877 h 1930288"/>
                <a:gd name="connsiteX3" fmla="*/ 218679 w 2864891"/>
                <a:gd name="connsiteY3" fmla="*/ 1373568 h 1930288"/>
                <a:gd name="connsiteX4" fmla="*/ 652867 w 2864891"/>
                <a:gd name="connsiteY4" fmla="*/ 1618433 h 1930288"/>
                <a:gd name="connsiteX5" fmla="*/ 1980007 w 2864891"/>
                <a:gd name="connsiteY5" fmla="*/ 1632037 h 1930288"/>
                <a:gd name="connsiteX6" fmla="*/ 2635385 w 2864891"/>
                <a:gd name="connsiteY6" fmla="*/ 1489914 h 1930288"/>
                <a:gd name="connsiteX7" fmla="*/ 2574282 w 2864891"/>
                <a:gd name="connsiteY7" fmla="*/ 336220 h 1930288"/>
                <a:gd name="connsiteX8" fmla="*/ 1710944 w 2864891"/>
                <a:gd name="connsiteY8" fmla="*/ 281295 h 1930288"/>
                <a:gd name="connsiteX9" fmla="*/ 1619055 w 2864891"/>
                <a:gd name="connsiteY9" fmla="*/ 30 h 1930288"/>
                <a:gd name="connsiteX10" fmla="*/ 2611434 w 2864891"/>
                <a:gd name="connsiteY10" fmla="*/ 112138 h 1930288"/>
                <a:gd name="connsiteX11" fmla="*/ 2798345 w 2864891"/>
                <a:gd name="connsiteY11" fmla="*/ 1556567 h 1930288"/>
                <a:gd name="connsiteX12" fmla="*/ 2050701 w 2864891"/>
                <a:gd name="connsiteY12" fmla="*/ 1896433 h 1930288"/>
                <a:gd name="connsiteX13" fmla="*/ 536725 w 2864891"/>
                <a:gd name="connsiteY13" fmla="*/ 1877551 h 1930288"/>
                <a:gd name="connsiteX14" fmla="*/ 41412 w 2864891"/>
                <a:gd name="connsiteY14" fmla="*/ 1537686 h 1930288"/>
                <a:gd name="connsiteX15" fmla="*/ 34902 w 2864891"/>
                <a:gd name="connsiteY15" fmla="*/ 277972 h 1930288"/>
                <a:gd name="connsiteX16" fmla="*/ 41411 w 2864891"/>
                <a:gd name="connsiteY16" fmla="*/ 102697 h 1930288"/>
                <a:gd name="connsiteX17" fmla="*/ 1619055 w 2864891"/>
                <a:gd name="connsiteY17" fmla="*/ 30 h 193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864891" h="1930288">
                  <a:moveTo>
                    <a:pt x="1710944" y="281295"/>
                  </a:moveTo>
                  <a:cubicBezTo>
                    <a:pt x="1258210" y="277810"/>
                    <a:pt x="700654" y="293213"/>
                    <a:pt x="218679" y="339692"/>
                  </a:cubicBezTo>
                  <a:lnTo>
                    <a:pt x="209865" y="485877"/>
                  </a:lnTo>
                  <a:cubicBezTo>
                    <a:pt x="179144" y="904188"/>
                    <a:pt x="144845" y="1184809"/>
                    <a:pt x="218679" y="1373568"/>
                  </a:cubicBezTo>
                  <a:cubicBezTo>
                    <a:pt x="292513" y="1562327"/>
                    <a:pt x="359312" y="1575355"/>
                    <a:pt x="652867" y="1618433"/>
                  </a:cubicBezTo>
                  <a:cubicBezTo>
                    <a:pt x="946421" y="1661511"/>
                    <a:pt x="1649587" y="1653457"/>
                    <a:pt x="1980007" y="1632037"/>
                  </a:cubicBezTo>
                  <a:cubicBezTo>
                    <a:pt x="2310427" y="1610617"/>
                    <a:pt x="2577437" y="1572319"/>
                    <a:pt x="2635385" y="1489914"/>
                  </a:cubicBezTo>
                  <a:cubicBezTo>
                    <a:pt x="2693333" y="1407509"/>
                    <a:pt x="2699664" y="394360"/>
                    <a:pt x="2574282" y="336220"/>
                  </a:cubicBezTo>
                  <a:cubicBezTo>
                    <a:pt x="2511591" y="307151"/>
                    <a:pt x="2163678" y="284779"/>
                    <a:pt x="1710944" y="281295"/>
                  </a:cubicBezTo>
                  <a:close/>
                  <a:moveTo>
                    <a:pt x="1619055" y="30"/>
                  </a:moveTo>
                  <a:cubicBezTo>
                    <a:pt x="2084190" y="-1151"/>
                    <a:pt x="2451781" y="33466"/>
                    <a:pt x="2611434" y="112138"/>
                  </a:cubicBezTo>
                  <a:cubicBezTo>
                    <a:pt x="2930740" y="269483"/>
                    <a:pt x="2891800" y="1259184"/>
                    <a:pt x="2798345" y="1556567"/>
                  </a:cubicBezTo>
                  <a:cubicBezTo>
                    <a:pt x="2704889" y="1853949"/>
                    <a:pt x="2427638" y="1842936"/>
                    <a:pt x="2050701" y="1896433"/>
                  </a:cubicBezTo>
                  <a:cubicBezTo>
                    <a:pt x="1673765" y="1949930"/>
                    <a:pt x="871606" y="1937342"/>
                    <a:pt x="536725" y="1877551"/>
                  </a:cubicBezTo>
                  <a:cubicBezTo>
                    <a:pt x="201843" y="1817759"/>
                    <a:pt x="125049" y="1804283"/>
                    <a:pt x="41412" y="1537686"/>
                  </a:cubicBezTo>
                  <a:cubicBezTo>
                    <a:pt x="-42225" y="1271090"/>
                    <a:pt x="25056" y="595235"/>
                    <a:pt x="34902" y="277972"/>
                  </a:cubicBezTo>
                  <a:cubicBezTo>
                    <a:pt x="37071" y="236836"/>
                    <a:pt x="35040" y="171762"/>
                    <a:pt x="41411" y="102697"/>
                  </a:cubicBezTo>
                  <a:cubicBezTo>
                    <a:pt x="591240" y="38186"/>
                    <a:pt x="1153919" y="1210"/>
                    <a:pt x="1619055" y="30"/>
                  </a:cubicBezTo>
                  <a:close/>
                </a:path>
              </a:pathLst>
            </a:custGeom>
            <a:solidFill>
              <a:schemeClr val="bg1"/>
            </a:solidFill>
            <a:ln w="25400" cap="rnd">
              <a:solidFill>
                <a:schemeClr val="accent1">
                  <a:lumMod val="50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8" name="PA_库_组合 97"/>
          <p:cNvGrpSpPr/>
          <p:nvPr>
            <p:custDataLst>
              <p:tags r:id="rId4"/>
            </p:custDataLst>
          </p:nvPr>
        </p:nvGrpSpPr>
        <p:grpSpPr>
          <a:xfrm>
            <a:off x="6955141" y="5364815"/>
            <a:ext cx="4773130" cy="249369"/>
            <a:chOff x="1717000" y="5597856"/>
            <a:chExt cx="4320000" cy="156725"/>
          </a:xfrm>
        </p:grpSpPr>
        <p:sp>
          <p:nvSpPr>
            <p:cNvPr id="99" name="任意多边形 98"/>
            <p:cNvSpPr/>
            <p:nvPr/>
          </p:nvSpPr>
          <p:spPr>
            <a:xfrm>
              <a:off x="1717000" y="5597856"/>
              <a:ext cx="4320000" cy="33630"/>
            </a:xfrm>
            <a:custGeom>
              <a:avLst/>
              <a:gdLst>
                <a:gd name="connsiteX0" fmla="*/ 0 w 6074229"/>
                <a:gd name="connsiteY0" fmla="*/ 0 h 39188"/>
                <a:gd name="connsiteX1" fmla="*/ 1685109 w 6074229"/>
                <a:gd name="connsiteY1" fmla="*/ 13063 h 39188"/>
                <a:gd name="connsiteX2" fmla="*/ 3775166 w 6074229"/>
                <a:gd name="connsiteY2" fmla="*/ 39188 h 39188"/>
                <a:gd name="connsiteX3" fmla="*/ 5133703 w 6074229"/>
                <a:gd name="connsiteY3" fmla="*/ 26125 h 39188"/>
                <a:gd name="connsiteX4" fmla="*/ 6074229 w 6074229"/>
                <a:gd name="connsiteY4" fmla="*/ 13063 h 39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4229" h="39188">
                  <a:moveTo>
                    <a:pt x="0" y="0"/>
                  </a:moveTo>
                  <a:lnTo>
                    <a:pt x="1685109" y="13063"/>
                  </a:lnTo>
                  <a:lnTo>
                    <a:pt x="3775166" y="39188"/>
                  </a:lnTo>
                  <a:lnTo>
                    <a:pt x="5133703" y="26125"/>
                  </a:lnTo>
                  <a:lnTo>
                    <a:pt x="6074229" y="13063"/>
                  </a:lnTo>
                </a:path>
              </a:pathLst>
            </a:custGeom>
            <a:noFill/>
            <a:ln w="25400" cap="rnd">
              <a:solidFill>
                <a:schemeClr val="accent1">
                  <a:lumMod val="50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0" name="任意多边形 99"/>
            <p:cNvSpPr/>
            <p:nvPr/>
          </p:nvSpPr>
          <p:spPr>
            <a:xfrm>
              <a:off x="1930198" y="5615641"/>
              <a:ext cx="210987" cy="129682"/>
            </a:xfrm>
            <a:custGeom>
              <a:avLst/>
              <a:gdLst>
                <a:gd name="connsiteX0" fmla="*/ 210987 w 210987"/>
                <a:gd name="connsiteY0" fmla="*/ 0 h 151115"/>
                <a:gd name="connsiteX1" fmla="*/ 15044 w 210987"/>
                <a:gd name="connsiteY1" fmla="*/ 143692 h 151115"/>
                <a:gd name="connsiteX2" fmla="*/ 28107 w 210987"/>
                <a:gd name="connsiteY2" fmla="*/ 117566 h 151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0987" h="151115">
                  <a:moveTo>
                    <a:pt x="210987" y="0"/>
                  </a:moveTo>
                  <a:cubicBezTo>
                    <a:pt x="128255" y="62049"/>
                    <a:pt x="45524" y="124098"/>
                    <a:pt x="15044" y="143692"/>
                  </a:cubicBezTo>
                  <a:cubicBezTo>
                    <a:pt x="-15436" y="163286"/>
                    <a:pt x="6335" y="140426"/>
                    <a:pt x="28107" y="117566"/>
                  </a:cubicBezTo>
                </a:path>
              </a:pathLst>
            </a:custGeom>
            <a:noFill/>
            <a:ln w="19050" cap="rnd">
              <a:solidFill>
                <a:schemeClr val="accent1">
                  <a:lumMod val="50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1" name="任意多边形 100"/>
            <p:cNvSpPr/>
            <p:nvPr/>
          </p:nvSpPr>
          <p:spPr>
            <a:xfrm>
              <a:off x="2224383" y="5620119"/>
              <a:ext cx="197130" cy="123884"/>
            </a:xfrm>
            <a:custGeom>
              <a:avLst/>
              <a:gdLst>
                <a:gd name="connsiteX0" fmla="*/ 210987 w 210987"/>
                <a:gd name="connsiteY0" fmla="*/ 0 h 151115"/>
                <a:gd name="connsiteX1" fmla="*/ 15044 w 210987"/>
                <a:gd name="connsiteY1" fmla="*/ 143692 h 151115"/>
                <a:gd name="connsiteX2" fmla="*/ 28107 w 210987"/>
                <a:gd name="connsiteY2" fmla="*/ 117566 h 151115"/>
                <a:gd name="connsiteX0" fmla="*/ 197130 w 197130"/>
                <a:gd name="connsiteY0" fmla="*/ 0 h 144359"/>
                <a:gd name="connsiteX1" fmla="*/ 1187 w 197130"/>
                <a:gd name="connsiteY1" fmla="*/ 143692 h 144359"/>
                <a:gd name="connsiteX2" fmla="*/ 115850 w 197130"/>
                <a:gd name="connsiteY2" fmla="*/ 51825 h 144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7130" h="144359">
                  <a:moveTo>
                    <a:pt x="197130" y="0"/>
                  </a:moveTo>
                  <a:cubicBezTo>
                    <a:pt x="114398" y="62049"/>
                    <a:pt x="14734" y="135055"/>
                    <a:pt x="1187" y="143692"/>
                  </a:cubicBezTo>
                  <a:cubicBezTo>
                    <a:pt x="-12360" y="152329"/>
                    <a:pt x="94078" y="74685"/>
                    <a:pt x="115850" y="51825"/>
                  </a:cubicBezTo>
                </a:path>
              </a:pathLst>
            </a:custGeom>
            <a:noFill/>
            <a:ln w="19050" cap="rnd">
              <a:solidFill>
                <a:schemeClr val="accent1">
                  <a:lumMod val="50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2" name="任意多边形 101"/>
            <p:cNvSpPr/>
            <p:nvPr/>
          </p:nvSpPr>
          <p:spPr>
            <a:xfrm>
              <a:off x="2509506" y="5604211"/>
              <a:ext cx="161365" cy="128221"/>
            </a:xfrm>
            <a:custGeom>
              <a:avLst/>
              <a:gdLst>
                <a:gd name="connsiteX0" fmla="*/ 161365 w 161365"/>
                <a:gd name="connsiteY0" fmla="*/ 0 h 149412"/>
                <a:gd name="connsiteX1" fmla="*/ 0 w 161365"/>
                <a:gd name="connsiteY1" fmla="*/ 149412 h 149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1365" h="149412">
                  <a:moveTo>
                    <a:pt x="161365" y="0"/>
                  </a:moveTo>
                  <a:lnTo>
                    <a:pt x="0" y="149412"/>
                  </a:lnTo>
                </a:path>
              </a:pathLst>
            </a:custGeom>
            <a:noFill/>
            <a:ln w="19050" cap="rnd">
              <a:solidFill>
                <a:schemeClr val="accent1">
                  <a:lumMod val="50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3" name="任意多边形 102"/>
            <p:cNvSpPr/>
            <p:nvPr/>
          </p:nvSpPr>
          <p:spPr>
            <a:xfrm>
              <a:off x="2742619" y="5616648"/>
              <a:ext cx="210987" cy="129682"/>
            </a:xfrm>
            <a:custGeom>
              <a:avLst/>
              <a:gdLst>
                <a:gd name="connsiteX0" fmla="*/ 210987 w 210987"/>
                <a:gd name="connsiteY0" fmla="*/ 0 h 151115"/>
                <a:gd name="connsiteX1" fmla="*/ 15044 w 210987"/>
                <a:gd name="connsiteY1" fmla="*/ 143692 h 151115"/>
                <a:gd name="connsiteX2" fmla="*/ 28107 w 210987"/>
                <a:gd name="connsiteY2" fmla="*/ 117566 h 151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0987" h="151115">
                  <a:moveTo>
                    <a:pt x="210987" y="0"/>
                  </a:moveTo>
                  <a:cubicBezTo>
                    <a:pt x="128255" y="62049"/>
                    <a:pt x="45524" y="124098"/>
                    <a:pt x="15044" y="143692"/>
                  </a:cubicBezTo>
                  <a:cubicBezTo>
                    <a:pt x="-15436" y="163286"/>
                    <a:pt x="6335" y="140426"/>
                    <a:pt x="28107" y="117566"/>
                  </a:cubicBezTo>
                </a:path>
              </a:pathLst>
            </a:custGeom>
            <a:noFill/>
            <a:ln w="19050" cap="rnd">
              <a:solidFill>
                <a:schemeClr val="accent1">
                  <a:lumMod val="50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04" name="组合 103"/>
            <p:cNvGrpSpPr/>
            <p:nvPr/>
          </p:nvGrpSpPr>
          <p:grpSpPr>
            <a:xfrm>
              <a:off x="3036804" y="5605218"/>
              <a:ext cx="1311708" cy="148199"/>
              <a:chOff x="3036804" y="5605218"/>
              <a:chExt cx="1311708" cy="148199"/>
            </a:xfrm>
          </p:grpSpPr>
          <p:sp>
            <p:nvSpPr>
              <p:cNvPr id="111" name="任意多边形 110"/>
              <p:cNvSpPr/>
              <p:nvPr/>
            </p:nvSpPr>
            <p:spPr>
              <a:xfrm>
                <a:off x="3036804" y="5621127"/>
                <a:ext cx="197130" cy="123884"/>
              </a:xfrm>
              <a:custGeom>
                <a:avLst/>
                <a:gdLst>
                  <a:gd name="connsiteX0" fmla="*/ 210987 w 210987"/>
                  <a:gd name="connsiteY0" fmla="*/ 0 h 151115"/>
                  <a:gd name="connsiteX1" fmla="*/ 15044 w 210987"/>
                  <a:gd name="connsiteY1" fmla="*/ 143692 h 151115"/>
                  <a:gd name="connsiteX2" fmla="*/ 28107 w 210987"/>
                  <a:gd name="connsiteY2" fmla="*/ 117566 h 151115"/>
                  <a:gd name="connsiteX0" fmla="*/ 197130 w 197130"/>
                  <a:gd name="connsiteY0" fmla="*/ 0 h 144359"/>
                  <a:gd name="connsiteX1" fmla="*/ 1187 w 197130"/>
                  <a:gd name="connsiteY1" fmla="*/ 143692 h 144359"/>
                  <a:gd name="connsiteX2" fmla="*/ 115850 w 197130"/>
                  <a:gd name="connsiteY2" fmla="*/ 51825 h 144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7130" h="144359">
                    <a:moveTo>
                      <a:pt x="197130" y="0"/>
                    </a:moveTo>
                    <a:cubicBezTo>
                      <a:pt x="114398" y="62049"/>
                      <a:pt x="14734" y="135055"/>
                      <a:pt x="1187" y="143692"/>
                    </a:cubicBezTo>
                    <a:cubicBezTo>
                      <a:pt x="-12360" y="152329"/>
                      <a:pt x="94078" y="74685"/>
                      <a:pt x="115850" y="51825"/>
                    </a:cubicBezTo>
                  </a:path>
                </a:pathLst>
              </a:custGeom>
              <a:noFill/>
              <a:ln w="19050" cap="rnd">
                <a:solidFill>
                  <a:schemeClr val="accent1">
                    <a:lumMod val="50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任意多边形 111"/>
              <p:cNvSpPr/>
              <p:nvPr/>
            </p:nvSpPr>
            <p:spPr>
              <a:xfrm>
                <a:off x="3321927" y="5605218"/>
                <a:ext cx="161365" cy="128221"/>
              </a:xfrm>
              <a:custGeom>
                <a:avLst/>
                <a:gdLst>
                  <a:gd name="connsiteX0" fmla="*/ 161365 w 161365"/>
                  <a:gd name="connsiteY0" fmla="*/ 0 h 149412"/>
                  <a:gd name="connsiteX1" fmla="*/ 0 w 161365"/>
                  <a:gd name="connsiteY1" fmla="*/ 149412 h 149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1365" h="149412">
                    <a:moveTo>
                      <a:pt x="161365" y="0"/>
                    </a:moveTo>
                    <a:lnTo>
                      <a:pt x="0" y="149412"/>
                    </a:lnTo>
                  </a:path>
                </a:pathLst>
              </a:custGeom>
              <a:noFill/>
              <a:ln w="19050" cap="rnd">
                <a:solidFill>
                  <a:schemeClr val="accent1">
                    <a:lumMod val="50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任意多边形 112"/>
              <p:cNvSpPr/>
              <p:nvPr/>
            </p:nvSpPr>
            <p:spPr>
              <a:xfrm>
                <a:off x="3607839" y="5623735"/>
                <a:ext cx="210987" cy="129682"/>
              </a:xfrm>
              <a:custGeom>
                <a:avLst/>
                <a:gdLst>
                  <a:gd name="connsiteX0" fmla="*/ 210987 w 210987"/>
                  <a:gd name="connsiteY0" fmla="*/ 0 h 151115"/>
                  <a:gd name="connsiteX1" fmla="*/ 15044 w 210987"/>
                  <a:gd name="connsiteY1" fmla="*/ 143692 h 151115"/>
                  <a:gd name="connsiteX2" fmla="*/ 28107 w 210987"/>
                  <a:gd name="connsiteY2" fmla="*/ 117566 h 151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0987" h="151115">
                    <a:moveTo>
                      <a:pt x="210987" y="0"/>
                    </a:moveTo>
                    <a:cubicBezTo>
                      <a:pt x="128255" y="62049"/>
                      <a:pt x="45524" y="124098"/>
                      <a:pt x="15044" y="143692"/>
                    </a:cubicBezTo>
                    <a:cubicBezTo>
                      <a:pt x="-15436" y="163286"/>
                      <a:pt x="6335" y="140426"/>
                      <a:pt x="28107" y="117566"/>
                    </a:cubicBezTo>
                  </a:path>
                </a:pathLst>
              </a:custGeom>
              <a:noFill/>
              <a:ln w="19050" cap="rnd">
                <a:solidFill>
                  <a:schemeClr val="accent1">
                    <a:lumMod val="50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任意多边形 113"/>
              <p:cNvSpPr/>
              <p:nvPr/>
            </p:nvSpPr>
            <p:spPr>
              <a:xfrm>
                <a:off x="3902024" y="5628214"/>
                <a:ext cx="197130" cy="123884"/>
              </a:xfrm>
              <a:custGeom>
                <a:avLst/>
                <a:gdLst>
                  <a:gd name="connsiteX0" fmla="*/ 210987 w 210987"/>
                  <a:gd name="connsiteY0" fmla="*/ 0 h 151115"/>
                  <a:gd name="connsiteX1" fmla="*/ 15044 w 210987"/>
                  <a:gd name="connsiteY1" fmla="*/ 143692 h 151115"/>
                  <a:gd name="connsiteX2" fmla="*/ 28107 w 210987"/>
                  <a:gd name="connsiteY2" fmla="*/ 117566 h 151115"/>
                  <a:gd name="connsiteX0" fmla="*/ 197130 w 197130"/>
                  <a:gd name="connsiteY0" fmla="*/ 0 h 144359"/>
                  <a:gd name="connsiteX1" fmla="*/ 1187 w 197130"/>
                  <a:gd name="connsiteY1" fmla="*/ 143692 h 144359"/>
                  <a:gd name="connsiteX2" fmla="*/ 115850 w 197130"/>
                  <a:gd name="connsiteY2" fmla="*/ 51825 h 144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7130" h="144359">
                    <a:moveTo>
                      <a:pt x="197130" y="0"/>
                    </a:moveTo>
                    <a:cubicBezTo>
                      <a:pt x="114398" y="62049"/>
                      <a:pt x="14734" y="135055"/>
                      <a:pt x="1187" y="143692"/>
                    </a:cubicBezTo>
                    <a:cubicBezTo>
                      <a:pt x="-12360" y="152329"/>
                      <a:pt x="94078" y="74685"/>
                      <a:pt x="115850" y="51825"/>
                    </a:cubicBezTo>
                  </a:path>
                </a:pathLst>
              </a:custGeom>
              <a:noFill/>
              <a:ln w="19050" cap="rnd">
                <a:solidFill>
                  <a:schemeClr val="accent1">
                    <a:lumMod val="50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5" name="任意多边形 114"/>
              <p:cNvSpPr/>
              <p:nvPr/>
            </p:nvSpPr>
            <p:spPr>
              <a:xfrm>
                <a:off x="4187147" y="5612305"/>
                <a:ext cx="161365" cy="128221"/>
              </a:xfrm>
              <a:custGeom>
                <a:avLst/>
                <a:gdLst>
                  <a:gd name="connsiteX0" fmla="*/ 161365 w 161365"/>
                  <a:gd name="connsiteY0" fmla="*/ 0 h 149412"/>
                  <a:gd name="connsiteX1" fmla="*/ 0 w 161365"/>
                  <a:gd name="connsiteY1" fmla="*/ 149412 h 149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1365" h="149412">
                    <a:moveTo>
                      <a:pt x="161365" y="0"/>
                    </a:moveTo>
                    <a:lnTo>
                      <a:pt x="0" y="149412"/>
                    </a:lnTo>
                  </a:path>
                </a:pathLst>
              </a:custGeom>
              <a:noFill/>
              <a:ln w="19050" cap="rnd">
                <a:solidFill>
                  <a:schemeClr val="accent1">
                    <a:lumMod val="50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5" name="组合 104"/>
            <p:cNvGrpSpPr/>
            <p:nvPr/>
          </p:nvGrpSpPr>
          <p:grpSpPr>
            <a:xfrm>
              <a:off x="4461628" y="5606382"/>
              <a:ext cx="1311708" cy="148199"/>
              <a:chOff x="3036804" y="5605218"/>
              <a:chExt cx="1311708" cy="148199"/>
            </a:xfrm>
          </p:grpSpPr>
          <p:sp>
            <p:nvSpPr>
              <p:cNvPr id="106" name="任意多边形 105"/>
              <p:cNvSpPr/>
              <p:nvPr/>
            </p:nvSpPr>
            <p:spPr>
              <a:xfrm>
                <a:off x="3036804" y="5621127"/>
                <a:ext cx="197130" cy="123884"/>
              </a:xfrm>
              <a:custGeom>
                <a:avLst/>
                <a:gdLst>
                  <a:gd name="connsiteX0" fmla="*/ 210987 w 210987"/>
                  <a:gd name="connsiteY0" fmla="*/ 0 h 151115"/>
                  <a:gd name="connsiteX1" fmla="*/ 15044 w 210987"/>
                  <a:gd name="connsiteY1" fmla="*/ 143692 h 151115"/>
                  <a:gd name="connsiteX2" fmla="*/ 28107 w 210987"/>
                  <a:gd name="connsiteY2" fmla="*/ 117566 h 151115"/>
                  <a:gd name="connsiteX0" fmla="*/ 197130 w 197130"/>
                  <a:gd name="connsiteY0" fmla="*/ 0 h 144359"/>
                  <a:gd name="connsiteX1" fmla="*/ 1187 w 197130"/>
                  <a:gd name="connsiteY1" fmla="*/ 143692 h 144359"/>
                  <a:gd name="connsiteX2" fmla="*/ 115850 w 197130"/>
                  <a:gd name="connsiteY2" fmla="*/ 51825 h 144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7130" h="144359">
                    <a:moveTo>
                      <a:pt x="197130" y="0"/>
                    </a:moveTo>
                    <a:cubicBezTo>
                      <a:pt x="114398" y="62049"/>
                      <a:pt x="14734" y="135055"/>
                      <a:pt x="1187" y="143692"/>
                    </a:cubicBezTo>
                    <a:cubicBezTo>
                      <a:pt x="-12360" y="152329"/>
                      <a:pt x="94078" y="74685"/>
                      <a:pt x="115850" y="51825"/>
                    </a:cubicBezTo>
                  </a:path>
                </a:pathLst>
              </a:custGeom>
              <a:noFill/>
              <a:ln w="19050" cap="rnd">
                <a:solidFill>
                  <a:schemeClr val="accent1">
                    <a:lumMod val="50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7" name="任意多边形 106"/>
              <p:cNvSpPr/>
              <p:nvPr/>
            </p:nvSpPr>
            <p:spPr>
              <a:xfrm>
                <a:off x="3321927" y="5605218"/>
                <a:ext cx="161365" cy="128221"/>
              </a:xfrm>
              <a:custGeom>
                <a:avLst/>
                <a:gdLst>
                  <a:gd name="connsiteX0" fmla="*/ 161365 w 161365"/>
                  <a:gd name="connsiteY0" fmla="*/ 0 h 149412"/>
                  <a:gd name="connsiteX1" fmla="*/ 0 w 161365"/>
                  <a:gd name="connsiteY1" fmla="*/ 149412 h 149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1365" h="149412">
                    <a:moveTo>
                      <a:pt x="161365" y="0"/>
                    </a:moveTo>
                    <a:lnTo>
                      <a:pt x="0" y="149412"/>
                    </a:lnTo>
                  </a:path>
                </a:pathLst>
              </a:custGeom>
              <a:noFill/>
              <a:ln w="19050" cap="rnd">
                <a:solidFill>
                  <a:schemeClr val="accent1">
                    <a:lumMod val="50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任意多边形 107"/>
              <p:cNvSpPr/>
              <p:nvPr/>
            </p:nvSpPr>
            <p:spPr>
              <a:xfrm>
                <a:off x="3607839" y="5623735"/>
                <a:ext cx="210987" cy="129682"/>
              </a:xfrm>
              <a:custGeom>
                <a:avLst/>
                <a:gdLst>
                  <a:gd name="connsiteX0" fmla="*/ 210987 w 210987"/>
                  <a:gd name="connsiteY0" fmla="*/ 0 h 151115"/>
                  <a:gd name="connsiteX1" fmla="*/ 15044 w 210987"/>
                  <a:gd name="connsiteY1" fmla="*/ 143692 h 151115"/>
                  <a:gd name="connsiteX2" fmla="*/ 28107 w 210987"/>
                  <a:gd name="connsiteY2" fmla="*/ 117566 h 151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0987" h="151115">
                    <a:moveTo>
                      <a:pt x="210987" y="0"/>
                    </a:moveTo>
                    <a:cubicBezTo>
                      <a:pt x="128255" y="62049"/>
                      <a:pt x="45524" y="124098"/>
                      <a:pt x="15044" y="143692"/>
                    </a:cubicBezTo>
                    <a:cubicBezTo>
                      <a:pt x="-15436" y="163286"/>
                      <a:pt x="6335" y="140426"/>
                      <a:pt x="28107" y="117566"/>
                    </a:cubicBezTo>
                  </a:path>
                </a:pathLst>
              </a:custGeom>
              <a:noFill/>
              <a:ln w="19050" cap="rnd">
                <a:solidFill>
                  <a:schemeClr val="accent1">
                    <a:lumMod val="50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任意多边形 108"/>
              <p:cNvSpPr/>
              <p:nvPr/>
            </p:nvSpPr>
            <p:spPr>
              <a:xfrm>
                <a:off x="3902024" y="5628214"/>
                <a:ext cx="197130" cy="123884"/>
              </a:xfrm>
              <a:custGeom>
                <a:avLst/>
                <a:gdLst>
                  <a:gd name="connsiteX0" fmla="*/ 210987 w 210987"/>
                  <a:gd name="connsiteY0" fmla="*/ 0 h 151115"/>
                  <a:gd name="connsiteX1" fmla="*/ 15044 w 210987"/>
                  <a:gd name="connsiteY1" fmla="*/ 143692 h 151115"/>
                  <a:gd name="connsiteX2" fmla="*/ 28107 w 210987"/>
                  <a:gd name="connsiteY2" fmla="*/ 117566 h 151115"/>
                  <a:gd name="connsiteX0" fmla="*/ 197130 w 197130"/>
                  <a:gd name="connsiteY0" fmla="*/ 0 h 144359"/>
                  <a:gd name="connsiteX1" fmla="*/ 1187 w 197130"/>
                  <a:gd name="connsiteY1" fmla="*/ 143692 h 144359"/>
                  <a:gd name="connsiteX2" fmla="*/ 115850 w 197130"/>
                  <a:gd name="connsiteY2" fmla="*/ 51825 h 144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7130" h="144359">
                    <a:moveTo>
                      <a:pt x="197130" y="0"/>
                    </a:moveTo>
                    <a:cubicBezTo>
                      <a:pt x="114398" y="62049"/>
                      <a:pt x="14734" y="135055"/>
                      <a:pt x="1187" y="143692"/>
                    </a:cubicBezTo>
                    <a:cubicBezTo>
                      <a:pt x="-12360" y="152329"/>
                      <a:pt x="94078" y="74685"/>
                      <a:pt x="115850" y="51825"/>
                    </a:cubicBezTo>
                  </a:path>
                </a:pathLst>
              </a:custGeom>
              <a:noFill/>
              <a:ln w="19050" cap="rnd">
                <a:solidFill>
                  <a:schemeClr val="accent1">
                    <a:lumMod val="50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任意多边形 109"/>
              <p:cNvSpPr/>
              <p:nvPr/>
            </p:nvSpPr>
            <p:spPr>
              <a:xfrm>
                <a:off x="4187147" y="5612305"/>
                <a:ext cx="161365" cy="128221"/>
              </a:xfrm>
              <a:custGeom>
                <a:avLst/>
                <a:gdLst>
                  <a:gd name="connsiteX0" fmla="*/ 161365 w 161365"/>
                  <a:gd name="connsiteY0" fmla="*/ 0 h 149412"/>
                  <a:gd name="connsiteX1" fmla="*/ 0 w 161365"/>
                  <a:gd name="connsiteY1" fmla="*/ 149412 h 149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1365" h="149412">
                    <a:moveTo>
                      <a:pt x="161365" y="0"/>
                    </a:moveTo>
                    <a:lnTo>
                      <a:pt x="0" y="149412"/>
                    </a:lnTo>
                  </a:path>
                </a:pathLst>
              </a:custGeom>
              <a:noFill/>
              <a:ln w="19050" cap="rnd">
                <a:solidFill>
                  <a:schemeClr val="accent1">
                    <a:lumMod val="50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pic>
        <p:nvPicPr>
          <p:cNvPr id="2" name="PA_库_图片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630" y="2571658"/>
            <a:ext cx="2026171" cy="2026171"/>
          </a:xfrm>
          <a:prstGeom prst="rect">
            <a:avLst/>
          </a:prstGeom>
        </p:spPr>
      </p:pic>
      <p:sp>
        <p:nvSpPr>
          <p:cNvPr id="116" name="Content Placeholder 2">
            <a:extLst>
              <a:ext uri="{FF2B5EF4-FFF2-40B4-BE49-F238E27FC236}">
                <a16:creationId xmlns:a16="http://schemas.microsoft.com/office/drawing/2014/main" id="{4F347D4B-8A24-4F05-9D2E-FD1C9A36CA56}"/>
              </a:ext>
            </a:extLst>
          </p:cNvPr>
          <p:cNvSpPr txBox="1">
            <a:spLocks/>
          </p:cNvSpPr>
          <p:nvPr/>
        </p:nvSpPr>
        <p:spPr>
          <a:xfrm>
            <a:off x="1850512" y="1407424"/>
            <a:ext cx="5292483" cy="4276889"/>
          </a:xfrm>
          <a:prstGeom prst="rect">
            <a:avLst/>
          </a:prstGeom>
          <a:ln w="25400">
            <a:solidFill>
              <a:sysClr val="windowText" lastClr="000000"/>
            </a:solidFill>
            <a:prstDash val="dash"/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Khi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trao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đổi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cần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chú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 ý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nội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 dung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truyện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Truyện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đó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phải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cả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 2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cùng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biết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khi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trao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đổi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phải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thể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hiện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đúng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thái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độ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khâm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phục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nhân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truyện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UVN Ai Cap Nang" panose="020408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60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1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 autoUpdateAnimBg="0"/>
      <p:bldP spid="94" grpId="0" animBg="1"/>
      <p:bldP spid="116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id="{2CDAD634-CDCD-499D-B0CF-9CFA8F7B5CD4}"/>
              </a:ext>
            </a:extLst>
          </p:cNvPr>
          <p:cNvGrpSpPr/>
          <p:nvPr/>
        </p:nvGrpSpPr>
        <p:grpSpPr>
          <a:xfrm>
            <a:off x="1846175" y="218364"/>
            <a:ext cx="4909468" cy="887105"/>
            <a:chOff x="0" y="-4261"/>
            <a:chExt cx="3443102" cy="970701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C80C0634-5859-4A15-978B-D7B3C9B40E86}"/>
                </a:ext>
              </a:extLst>
            </p:cNvPr>
            <p:cNvSpPr/>
            <p:nvPr/>
          </p:nvSpPr>
          <p:spPr>
            <a:xfrm>
              <a:off x="0" y="-4261"/>
              <a:ext cx="3443102" cy="970701"/>
            </a:xfrm>
            <a:custGeom>
              <a:avLst/>
              <a:gdLst/>
              <a:ahLst/>
              <a:cxnLst/>
              <a:rect l="l" t="t" r="r" b="b"/>
              <a:pathLst>
                <a:path w="3443102" h="1144961">
                  <a:moveTo>
                    <a:pt x="2504203" y="1133773"/>
                  </a:moveTo>
                  <a:cubicBezTo>
                    <a:pt x="2504203" y="1133773"/>
                    <a:pt x="2084450" y="1144961"/>
                    <a:pt x="1621865" y="1142339"/>
                  </a:cubicBezTo>
                  <a:cubicBezTo>
                    <a:pt x="1584822" y="1140177"/>
                    <a:pt x="1057073" y="1132352"/>
                    <a:pt x="1057073" y="1132352"/>
                  </a:cubicBezTo>
                  <a:cubicBezTo>
                    <a:pt x="812931" y="1123518"/>
                    <a:pt x="565145" y="1106537"/>
                    <a:pt x="398404" y="1048359"/>
                  </a:cubicBezTo>
                  <a:cubicBezTo>
                    <a:pt x="120505" y="951398"/>
                    <a:pt x="0" y="773869"/>
                    <a:pt x="0" y="577261"/>
                  </a:cubicBezTo>
                  <a:lnTo>
                    <a:pt x="0" y="577259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1584822" y="7673"/>
                  </a:cubicBezTo>
                  <a:cubicBezTo>
                    <a:pt x="1865523" y="0"/>
                    <a:pt x="2329451" y="7673"/>
                    <a:pt x="2329451" y="7673"/>
                  </a:cubicBezTo>
                  <a:cubicBezTo>
                    <a:pt x="2697758" y="15152"/>
                    <a:pt x="3061071" y="84484"/>
                    <a:pt x="3258811" y="207066"/>
                  </a:cubicBezTo>
                  <a:cubicBezTo>
                    <a:pt x="3409828" y="300683"/>
                    <a:pt x="3443102" y="425358"/>
                    <a:pt x="3433962" y="577261"/>
                  </a:cubicBezTo>
                  <a:lnTo>
                    <a:pt x="3433962" y="577262"/>
                  </a:lnTo>
                  <a:cubicBezTo>
                    <a:pt x="3433962" y="891835"/>
                    <a:pt x="3150965" y="1105932"/>
                    <a:pt x="2504203" y="1133773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  <a:alpha val="80000"/>
              </a:schemeClr>
            </a:solidFill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15" name="Picture 14" descr="A picture containing text, metalware&#10;&#10;Description automatically generated">
            <a:extLst>
              <a:ext uri="{FF2B5EF4-FFF2-40B4-BE49-F238E27FC236}">
                <a16:creationId xmlns:a16="http://schemas.microsoft.com/office/drawing/2014/main" id="{C8806B01-C16E-4119-B541-A9D23CC23D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72424" y="-650693"/>
            <a:ext cx="2119576" cy="2179241"/>
          </a:xfrm>
          <a:prstGeom prst="rect">
            <a:avLst/>
          </a:prstGeom>
        </p:spPr>
      </p:pic>
      <p:pic>
        <p:nvPicPr>
          <p:cNvPr id="17" name="Picture 16" descr="A close-up of a toy&#10;&#10;Description automatically generated with medium confidence">
            <a:extLst>
              <a:ext uri="{FF2B5EF4-FFF2-40B4-BE49-F238E27FC236}">
                <a16:creationId xmlns:a16="http://schemas.microsoft.com/office/drawing/2014/main" id="{62C1B427-4393-4081-B031-423E3D21BE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49416">
            <a:off x="4631905" y="-43193"/>
            <a:ext cx="2033688" cy="203368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8836F7D-E553-4B14-BDA1-92B731AFD5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270" y="0"/>
            <a:ext cx="1865069" cy="1323833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6878472" y="627797"/>
            <a:ext cx="5054221" cy="3496342"/>
          </a:xfrm>
          <a:prstGeom prst="rect">
            <a:avLst/>
          </a:prstGeom>
          <a:solidFill>
            <a:srgbClr val="8FC4E4">
              <a:alpha val="43000"/>
            </a:srgbClr>
          </a:solidFill>
          <a:ln w="28575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1" u="none" strike="noStrike" kern="1200" cap="none" spc="0" normalizeH="0" baseline="0" noProof="0" dirty="0">
                <a:ln>
                  <a:noFill/>
                </a:ln>
                <a:solidFill>
                  <a:srgbClr val="EA75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Gợi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ý: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1.Tìm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đề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ở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?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truyện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sách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giáo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khoa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- 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truyện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sách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EA7500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3" name="Cloud Callout 12"/>
          <p:cNvSpPr/>
          <p:nvPr/>
        </p:nvSpPr>
        <p:spPr>
          <a:xfrm>
            <a:off x="191069" y="1963478"/>
            <a:ext cx="5377218" cy="1990332"/>
          </a:xfrm>
          <a:prstGeom prst="cloudCallout">
            <a:avLst>
              <a:gd name="adj1" fmla="val -280"/>
              <a:gd name="adj2" fmla="val 86513"/>
            </a:avLst>
          </a:prstGeom>
          <a:solidFill>
            <a:srgbClr val="E3E4E9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457200" marR="0" lvl="0" indent="-457200" algn="ctr" defTabSz="914400" rtl="0" eaLnBrk="1" fontAlgn="auto" latinLnBrk="0" hangingPunct="1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Nêu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truyện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sách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giáo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khoa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</a:p>
        </p:txBody>
      </p:sp>
      <p:sp>
        <p:nvSpPr>
          <p:cNvPr id="19" name="Text Box 133"/>
          <p:cNvSpPr txBox="1">
            <a:spLocks noChangeArrowheads="1"/>
          </p:cNvSpPr>
          <p:nvPr/>
        </p:nvSpPr>
        <p:spPr bwMode="auto">
          <a:xfrm>
            <a:off x="2784143" y="248100"/>
            <a:ext cx="429891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Đọc</a:t>
            </a:r>
            <a:r>
              <a:rPr kumimoji="0" lang="en-GB" sz="32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GB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gợi</a:t>
            </a:r>
            <a:r>
              <a:rPr kumimoji="0" lang="en-GB" sz="32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ý 1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0" name="Text Box 137"/>
          <p:cNvSpPr txBox="1">
            <a:spLocks noChangeArrowheads="1"/>
          </p:cNvSpPr>
          <p:nvPr/>
        </p:nvSpPr>
        <p:spPr bwMode="auto">
          <a:xfrm>
            <a:off x="5796648" y="4959825"/>
            <a:ext cx="6136045" cy="156966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cmpd="thickThin">
            <a:solidFill>
              <a:schemeClr val="accent1">
                <a:lumMod val="75000"/>
              </a:schemeClr>
            </a:solidFill>
            <a:prstDash val="lg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Các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truyện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khác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trong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sách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báo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: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*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Nickvujic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*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Trần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Nguyên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Thái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grpSp>
        <p:nvGrpSpPr>
          <p:cNvPr id="14" name="Group 4">
            <a:extLst>
              <a:ext uri="{FF2B5EF4-FFF2-40B4-BE49-F238E27FC236}">
                <a16:creationId xmlns:a16="http://schemas.microsoft.com/office/drawing/2014/main" id="{2CDAD634-CDCD-499D-B0CF-9CFA8F7B5CD4}"/>
              </a:ext>
            </a:extLst>
          </p:cNvPr>
          <p:cNvGrpSpPr/>
          <p:nvPr/>
        </p:nvGrpSpPr>
        <p:grpSpPr>
          <a:xfrm>
            <a:off x="0" y="4107976"/>
            <a:ext cx="5439537" cy="1366406"/>
            <a:chOff x="0" y="-4261"/>
            <a:chExt cx="3443102" cy="970701"/>
          </a:xfrm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C80C0634-5859-4A15-978B-D7B3C9B40E86}"/>
                </a:ext>
              </a:extLst>
            </p:cNvPr>
            <p:cNvSpPr/>
            <p:nvPr/>
          </p:nvSpPr>
          <p:spPr>
            <a:xfrm>
              <a:off x="0" y="-4261"/>
              <a:ext cx="3443102" cy="970701"/>
            </a:xfrm>
            <a:custGeom>
              <a:avLst/>
              <a:gdLst/>
              <a:ahLst/>
              <a:cxnLst/>
              <a:rect l="l" t="t" r="r" b="b"/>
              <a:pathLst>
                <a:path w="3443102" h="1144961">
                  <a:moveTo>
                    <a:pt x="2504203" y="1133773"/>
                  </a:moveTo>
                  <a:cubicBezTo>
                    <a:pt x="2504203" y="1133773"/>
                    <a:pt x="2084450" y="1144961"/>
                    <a:pt x="1621865" y="1142339"/>
                  </a:cubicBezTo>
                  <a:cubicBezTo>
                    <a:pt x="1584822" y="1140177"/>
                    <a:pt x="1057073" y="1132352"/>
                    <a:pt x="1057073" y="1132352"/>
                  </a:cubicBezTo>
                  <a:cubicBezTo>
                    <a:pt x="812931" y="1123518"/>
                    <a:pt x="565145" y="1106537"/>
                    <a:pt x="398404" y="1048359"/>
                  </a:cubicBezTo>
                  <a:cubicBezTo>
                    <a:pt x="120505" y="951398"/>
                    <a:pt x="0" y="773869"/>
                    <a:pt x="0" y="577261"/>
                  </a:cubicBezTo>
                  <a:lnTo>
                    <a:pt x="0" y="577259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1584822" y="7673"/>
                  </a:cubicBezTo>
                  <a:cubicBezTo>
                    <a:pt x="1865523" y="0"/>
                    <a:pt x="2329451" y="7673"/>
                    <a:pt x="2329451" y="7673"/>
                  </a:cubicBezTo>
                  <a:cubicBezTo>
                    <a:pt x="2697758" y="15152"/>
                    <a:pt x="3061071" y="84484"/>
                    <a:pt x="3258811" y="207066"/>
                  </a:cubicBezTo>
                  <a:cubicBezTo>
                    <a:pt x="3409828" y="300683"/>
                    <a:pt x="3443102" y="425358"/>
                    <a:pt x="3433962" y="577261"/>
                  </a:cubicBezTo>
                  <a:lnTo>
                    <a:pt x="3433962" y="577262"/>
                  </a:lnTo>
                  <a:cubicBezTo>
                    <a:pt x="3433962" y="891835"/>
                    <a:pt x="3150965" y="1105932"/>
                    <a:pt x="2504203" y="1133773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  <a:alpha val="80000"/>
              </a:schemeClr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0" name="Text Box 133"/>
          <p:cNvSpPr txBox="1">
            <a:spLocks noChangeArrowheads="1"/>
          </p:cNvSpPr>
          <p:nvPr/>
        </p:nvSpPr>
        <p:spPr bwMode="auto">
          <a:xfrm>
            <a:off x="357111" y="4331056"/>
            <a:ext cx="476306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Nêu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các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truyện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khác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trong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sách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báo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635085" y="507244"/>
            <a:ext cx="5054221" cy="4185761"/>
          </a:xfrm>
          <a:prstGeom prst="rect">
            <a:avLst/>
          </a:prstGeom>
          <a:solidFill>
            <a:srgbClr val="8FC4E4">
              <a:alpha val="43000"/>
            </a:srgbClr>
          </a:solidFill>
          <a:ln w="28575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txBody>
          <a:bodyPr wrap="square">
            <a:spAutoFit/>
          </a:bodyPr>
          <a:lstStyle/>
          <a:p>
            <a:pPr marL="87313" marR="0" lvl="0" indent="0" algn="l" defTabSz="914400" rtl="0" eaLnBrk="1" fontAlgn="auto" latinLnBrk="0" hangingPunct="1">
              <a:lnSpc>
                <a:spcPct val="13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1" u="none" strike="noStrike" kern="1200" cap="none" spc="0" normalizeH="0" baseline="0" noProof="0" dirty="0">
                <a:ln>
                  <a:noFill/>
                </a:ln>
                <a:solidFill>
                  <a:srgbClr val="EA75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truyện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SGK:</a:t>
            </a:r>
          </a:p>
          <a:p>
            <a:pPr marL="87313" marR="0" lvl="0" indent="0" algn="l" defTabSz="914400" rtl="0" eaLnBrk="1" fontAlgn="auto" latinLnBrk="0" hangingPunct="1">
              <a:lnSpc>
                <a:spcPct val="13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*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Vua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tàu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thủy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Bạch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Thái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Bưởi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 marL="87313" marR="0" lvl="0" indent="0" algn="l" defTabSz="914400" rtl="0" eaLnBrk="1" fontAlgn="auto" latinLnBrk="0" hangingPunct="1">
              <a:lnSpc>
                <a:spcPct val="13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*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Bàn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chân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kì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diệu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 marL="87313" marR="0" lvl="0" indent="0" algn="l" defTabSz="914400" rtl="0" eaLnBrk="1" fontAlgn="auto" latinLnBrk="0" hangingPunct="1">
              <a:lnSpc>
                <a:spcPct val="13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*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Ông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diều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 marL="87313" marR="0" lvl="0" indent="0" algn="l" defTabSz="914400" rtl="0" eaLnBrk="1" fontAlgn="auto" latinLnBrk="0" hangingPunct="1">
              <a:lnSpc>
                <a:spcPct val="13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*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Vẽ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trứng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EA7500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7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warp dir="in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3" grpId="0" animBg="1"/>
      <p:bldP spid="19" grpId="0"/>
      <p:bldP spid="10" grpId="0" animBg="1"/>
      <p:bldP spid="20" grpId="0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4" name="组合 2123"/>
          <p:cNvGrpSpPr/>
          <p:nvPr/>
        </p:nvGrpSpPr>
        <p:grpSpPr>
          <a:xfrm>
            <a:off x="-7938" y="-109538"/>
            <a:ext cx="11843979" cy="6377829"/>
            <a:chOff x="-7938" y="-109538"/>
            <a:chExt cx="11843979" cy="6377829"/>
          </a:xfrm>
        </p:grpSpPr>
        <p:pic>
          <p:nvPicPr>
            <p:cNvPr id="2123" name="图片 2122"/>
            <p:cNvPicPr>
              <a:picLocks noChangeAspect="1"/>
            </p:cNvPicPr>
            <p:nvPr/>
          </p:nvPicPr>
          <p:blipFill rotWithShape="1">
            <a:blip r:embed="rId4"/>
            <a:srcRect b="68945"/>
            <a:stretch/>
          </p:blipFill>
          <p:spPr>
            <a:xfrm>
              <a:off x="1705769" y="864432"/>
              <a:ext cx="10101948" cy="952336"/>
            </a:xfrm>
            <a:prstGeom prst="rect">
              <a:avLst/>
            </a:prstGeom>
          </p:spPr>
        </p:pic>
        <p:pic>
          <p:nvPicPr>
            <p:cNvPr id="148" name="图片 147"/>
            <p:cNvPicPr>
              <a:picLocks noChangeAspect="1"/>
            </p:cNvPicPr>
            <p:nvPr/>
          </p:nvPicPr>
          <p:blipFill rotWithShape="1">
            <a:blip r:embed="rId4"/>
            <a:srcRect b="64968"/>
            <a:stretch/>
          </p:blipFill>
          <p:spPr>
            <a:xfrm>
              <a:off x="1727309" y="838200"/>
              <a:ext cx="10101948" cy="2867526"/>
            </a:xfrm>
            <a:prstGeom prst="rect">
              <a:avLst/>
            </a:prstGeom>
          </p:spPr>
        </p:pic>
        <p:sp>
          <p:nvSpPr>
            <p:cNvPr id="2066" name="Oval 103"/>
            <p:cNvSpPr>
              <a:spLocks noChangeArrowheads="1"/>
            </p:cNvSpPr>
            <p:nvPr/>
          </p:nvSpPr>
          <p:spPr bwMode="auto">
            <a:xfrm>
              <a:off x="7938" y="796925"/>
              <a:ext cx="1317625" cy="13239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7" name="Oval 104"/>
            <p:cNvSpPr>
              <a:spLocks noChangeArrowheads="1"/>
            </p:cNvSpPr>
            <p:nvPr/>
          </p:nvSpPr>
          <p:spPr bwMode="auto">
            <a:xfrm>
              <a:off x="82550" y="871538"/>
              <a:ext cx="1319213" cy="1316038"/>
            </a:xfrm>
            <a:prstGeom prst="ellipse">
              <a:avLst/>
            </a:prstGeom>
            <a:solidFill>
              <a:srgbClr val="CBE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8" name="Freeform 105"/>
            <p:cNvSpPr>
              <a:spLocks/>
            </p:cNvSpPr>
            <p:nvPr/>
          </p:nvSpPr>
          <p:spPr bwMode="auto">
            <a:xfrm>
              <a:off x="-7938" y="738188"/>
              <a:ext cx="1343025" cy="1441450"/>
            </a:xfrm>
            <a:custGeom>
              <a:avLst/>
              <a:gdLst>
                <a:gd name="T0" fmla="*/ 159 w 161"/>
                <a:gd name="T1" fmla="*/ 86 h 172"/>
                <a:gd name="T2" fmla="*/ 66 w 161"/>
                <a:gd name="T3" fmla="*/ 163 h 172"/>
                <a:gd name="T4" fmla="*/ 3 w 161"/>
                <a:gd name="T5" fmla="*/ 86 h 172"/>
                <a:gd name="T6" fmla="*/ 96 w 161"/>
                <a:gd name="T7" fmla="*/ 9 h 172"/>
                <a:gd name="T8" fmla="*/ 159 w 161"/>
                <a:gd name="T9" fmla="*/ 86 h 172"/>
                <a:gd name="T10" fmla="*/ 160 w 161"/>
                <a:gd name="T11" fmla="*/ 86 h 172"/>
                <a:gd name="T12" fmla="*/ 66 w 161"/>
                <a:gd name="T13" fmla="*/ 8 h 172"/>
                <a:gd name="T14" fmla="*/ 2 w 161"/>
                <a:gd name="T15" fmla="*/ 86 h 172"/>
                <a:gd name="T16" fmla="*/ 97 w 161"/>
                <a:gd name="T17" fmla="*/ 163 h 172"/>
                <a:gd name="T18" fmla="*/ 160 w 161"/>
                <a:gd name="T19" fmla="*/ 86 h 172"/>
                <a:gd name="T20" fmla="*/ 159 w 161"/>
                <a:gd name="T21" fmla="*/ 86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1" h="172">
                  <a:moveTo>
                    <a:pt x="159" y="86"/>
                  </a:moveTo>
                  <a:cubicBezTo>
                    <a:pt x="158" y="135"/>
                    <a:pt x="117" y="172"/>
                    <a:pt x="66" y="163"/>
                  </a:cubicBezTo>
                  <a:cubicBezTo>
                    <a:pt x="29" y="157"/>
                    <a:pt x="4" y="122"/>
                    <a:pt x="3" y="86"/>
                  </a:cubicBezTo>
                  <a:cubicBezTo>
                    <a:pt x="1" y="37"/>
                    <a:pt x="49" y="1"/>
                    <a:pt x="96" y="9"/>
                  </a:cubicBezTo>
                  <a:cubicBezTo>
                    <a:pt x="134" y="15"/>
                    <a:pt x="158" y="50"/>
                    <a:pt x="159" y="86"/>
                  </a:cubicBezTo>
                  <a:cubicBezTo>
                    <a:pt x="159" y="86"/>
                    <a:pt x="161" y="86"/>
                    <a:pt x="160" y="86"/>
                  </a:cubicBezTo>
                  <a:cubicBezTo>
                    <a:pt x="159" y="35"/>
                    <a:pt x="115" y="0"/>
                    <a:pt x="66" y="8"/>
                  </a:cubicBezTo>
                  <a:cubicBezTo>
                    <a:pt x="28" y="15"/>
                    <a:pt x="3" y="49"/>
                    <a:pt x="2" y="86"/>
                  </a:cubicBezTo>
                  <a:cubicBezTo>
                    <a:pt x="0" y="137"/>
                    <a:pt x="50" y="171"/>
                    <a:pt x="97" y="163"/>
                  </a:cubicBezTo>
                  <a:cubicBezTo>
                    <a:pt x="134" y="157"/>
                    <a:pt x="159" y="122"/>
                    <a:pt x="160" y="86"/>
                  </a:cubicBezTo>
                  <a:cubicBezTo>
                    <a:pt x="160" y="86"/>
                    <a:pt x="159" y="86"/>
                    <a:pt x="159" y="86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9" name="Freeform 106"/>
            <p:cNvSpPr>
              <a:spLocks/>
            </p:cNvSpPr>
            <p:nvPr/>
          </p:nvSpPr>
          <p:spPr bwMode="auto">
            <a:xfrm>
              <a:off x="125413" y="981075"/>
              <a:ext cx="441325" cy="787400"/>
            </a:xfrm>
            <a:custGeom>
              <a:avLst/>
              <a:gdLst>
                <a:gd name="T0" fmla="*/ 2 w 53"/>
                <a:gd name="T1" fmla="*/ 74 h 94"/>
                <a:gd name="T2" fmla="*/ 1 w 53"/>
                <a:gd name="T3" fmla="*/ 55 h 94"/>
                <a:gd name="T4" fmla="*/ 14 w 53"/>
                <a:gd name="T5" fmla="*/ 20 h 94"/>
                <a:gd name="T6" fmla="*/ 33 w 53"/>
                <a:gd name="T7" fmla="*/ 5 h 94"/>
                <a:gd name="T8" fmla="*/ 51 w 53"/>
                <a:gd name="T9" fmla="*/ 5 h 94"/>
                <a:gd name="T10" fmla="*/ 44 w 53"/>
                <a:gd name="T11" fmla="*/ 18 h 94"/>
                <a:gd name="T12" fmla="*/ 34 w 53"/>
                <a:gd name="T13" fmla="*/ 25 h 94"/>
                <a:gd name="T14" fmla="*/ 19 w 53"/>
                <a:gd name="T15" fmla="*/ 49 h 94"/>
                <a:gd name="T16" fmla="*/ 20 w 53"/>
                <a:gd name="T17" fmla="*/ 74 h 94"/>
                <a:gd name="T18" fmla="*/ 20 w 53"/>
                <a:gd name="T19" fmla="*/ 92 h 94"/>
                <a:gd name="T20" fmla="*/ 6 w 53"/>
                <a:gd name="T21" fmla="*/ 84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1" y="67"/>
                    <a:pt x="0" y="60"/>
                    <a:pt x="1" y="55"/>
                  </a:cubicBezTo>
                  <a:cubicBezTo>
                    <a:pt x="2" y="43"/>
                    <a:pt x="6" y="28"/>
                    <a:pt x="14" y="20"/>
                  </a:cubicBezTo>
                  <a:cubicBezTo>
                    <a:pt x="20" y="14"/>
                    <a:pt x="26" y="9"/>
                    <a:pt x="33" y="5"/>
                  </a:cubicBezTo>
                  <a:cubicBezTo>
                    <a:pt x="38" y="3"/>
                    <a:pt x="47" y="0"/>
                    <a:pt x="51" y="5"/>
                  </a:cubicBezTo>
                  <a:cubicBezTo>
                    <a:pt x="53" y="9"/>
                    <a:pt x="46" y="16"/>
                    <a:pt x="44" y="18"/>
                  </a:cubicBezTo>
                  <a:cubicBezTo>
                    <a:pt x="41" y="21"/>
                    <a:pt x="37" y="23"/>
                    <a:pt x="34" y="25"/>
                  </a:cubicBezTo>
                  <a:cubicBezTo>
                    <a:pt x="26" y="31"/>
                    <a:pt x="21" y="39"/>
                    <a:pt x="19" y="49"/>
                  </a:cubicBezTo>
                  <a:cubicBezTo>
                    <a:pt x="17" y="57"/>
                    <a:pt x="18" y="66"/>
                    <a:pt x="20" y="74"/>
                  </a:cubicBezTo>
                  <a:cubicBezTo>
                    <a:pt x="21" y="77"/>
                    <a:pt x="25" y="90"/>
                    <a:pt x="20" y="92"/>
                  </a:cubicBezTo>
                  <a:cubicBezTo>
                    <a:pt x="15" y="94"/>
                    <a:pt x="8" y="87"/>
                    <a:pt x="6" y="84"/>
                  </a:cubicBezTo>
                  <a:cubicBezTo>
                    <a:pt x="5" y="81"/>
                    <a:pt x="3" y="77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0" name="Freeform 107"/>
            <p:cNvSpPr>
              <a:spLocks/>
            </p:cNvSpPr>
            <p:nvPr/>
          </p:nvSpPr>
          <p:spPr bwMode="auto">
            <a:xfrm>
              <a:off x="166688" y="1022350"/>
              <a:ext cx="441325" cy="788988"/>
            </a:xfrm>
            <a:custGeom>
              <a:avLst/>
              <a:gdLst>
                <a:gd name="T0" fmla="*/ 2 w 53"/>
                <a:gd name="T1" fmla="*/ 74 h 94"/>
                <a:gd name="T2" fmla="*/ 0 w 53"/>
                <a:gd name="T3" fmla="*/ 55 h 94"/>
                <a:gd name="T4" fmla="*/ 14 w 53"/>
                <a:gd name="T5" fmla="*/ 20 h 94"/>
                <a:gd name="T6" fmla="*/ 32 w 53"/>
                <a:gd name="T7" fmla="*/ 6 h 94"/>
                <a:gd name="T8" fmla="*/ 50 w 53"/>
                <a:gd name="T9" fmla="*/ 6 h 94"/>
                <a:gd name="T10" fmla="*/ 43 w 53"/>
                <a:gd name="T11" fmla="*/ 18 h 94"/>
                <a:gd name="T12" fmla="*/ 34 w 53"/>
                <a:gd name="T13" fmla="*/ 26 h 94"/>
                <a:gd name="T14" fmla="*/ 18 w 53"/>
                <a:gd name="T15" fmla="*/ 49 h 94"/>
                <a:gd name="T16" fmla="*/ 19 w 53"/>
                <a:gd name="T17" fmla="*/ 74 h 94"/>
                <a:gd name="T18" fmla="*/ 19 w 53"/>
                <a:gd name="T19" fmla="*/ 93 h 94"/>
                <a:gd name="T20" fmla="*/ 6 w 53"/>
                <a:gd name="T21" fmla="*/ 85 h 94"/>
                <a:gd name="T22" fmla="*/ 2 w 53"/>
                <a:gd name="T23" fmla="*/ 7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94">
                  <a:moveTo>
                    <a:pt x="2" y="74"/>
                  </a:moveTo>
                  <a:cubicBezTo>
                    <a:pt x="0" y="68"/>
                    <a:pt x="0" y="61"/>
                    <a:pt x="0" y="55"/>
                  </a:cubicBezTo>
                  <a:cubicBezTo>
                    <a:pt x="1" y="43"/>
                    <a:pt x="6" y="29"/>
                    <a:pt x="14" y="20"/>
                  </a:cubicBezTo>
                  <a:cubicBezTo>
                    <a:pt x="19" y="15"/>
                    <a:pt x="25" y="9"/>
                    <a:pt x="32" y="6"/>
                  </a:cubicBezTo>
                  <a:cubicBezTo>
                    <a:pt x="37" y="4"/>
                    <a:pt x="47" y="0"/>
                    <a:pt x="50" y="6"/>
                  </a:cubicBezTo>
                  <a:cubicBezTo>
                    <a:pt x="53" y="9"/>
                    <a:pt x="45" y="17"/>
                    <a:pt x="43" y="18"/>
                  </a:cubicBezTo>
                  <a:cubicBezTo>
                    <a:pt x="40" y="21"/>
                    <a:pt x="37" y="23"/>
                    <a:pt x="34" y="26"/>
                  </a:cubicBezTo>
                  <a:cubicBezTo>
                    <a:pt x="26" y="32"/>
                    <a:pt x="21" y="40"/>
                    <a:pt x="18" y="49"/>
                  </a:cubicBezTo>
                  <a:cubicBezTo>
                    <a:pt x="16" y="58"/>
                    <a:pt x="17" y="66"/>
                    <a:pt x="19" y="74"/>
                  </a:cubicBezTo>
                  <a:cubicBezTo>
                    <a:pt x="20" y="78"/>
                    <a:pt x="24" y="91"/>
                    <a:pt x="19" y="93"/>
                  </a:cubicBezTo>
                  <a:cubicBezTo>
                    <a:pt x="14" y="94"/>
                    <a:pt x="8" y="88"/>
                    <a:pt x="6" y="85"/>
                  </a:cubicBezTo>
                  <a:cubicBezTo>
                    <a:pt x="4" y="82"/>
                    <a:pt x="3" y="78"/>
                    <a:pt x="2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1" name="Freeform 108"/>
            <p:cNvSpPr>
              <a:spLocks/>
            </p:cNvSpPr>
            <p:nvPr/>
          </p:nvSpPr>
          <p:spPr bwMode="auto">
            <a:xfrm>
              <a:off x="92075" y="938213"/>
              <a:ext cx="508000" cy="863600"/>
            </a:xfrm>
            <a:custGeom>
              <a:avLst/>
              <a:gdLst>
                <a:gd name="T0" fmla="*/ 7 w 61"/>
                <a:gd name="T1" fmla="*/ 79 h 103"/>
                <a:gd name="T2" fmla="*/ 13 w 61"/>
                <a:gd name="T3" fmla="*/ 32 h 103"/>
                <a:gd name="T4" fmla="*/ 54 w 61"/>
                <a:gd name="T5" fmla="*/ 11 h 103"/>
                <a:gd name="T6" fmla="*/ 37 w 61"/>
                <a:gd name="T7" fmla="*/ 30 h 103"/>
                <a:gd name="T8" fmla="*/ 22 w 61"/>
                <a:gd name="T9" fmla="*/ 73 h 103"/>
                <a:gd name="T10" fmla="*/ 26 w 61"/>
                <a:gd name="T11" fmla="*/ 90 h 103"/>
                <a:gd name="T12" fmla="*/ 13 w 61"/>
                <a:gd name="T13" fmla="*/ 92 h 103"/>
                <a:gd name="T14" fmla="*/ 7 w 61"/>
                <a:gd name="T15" fmla="*/ 79 h 103"/>
                <a:gd name="T16" fmla="*/ 6 w 61"/>
                <a:gd name="T17" fmla="*/ 79 h 103"/>
                <a:gd name="T18" fmla="*/ 26 w 61"/>
                <a:gd name="T19" fmla="*/ 96 h 103"/>
                <a:gd name="T20" fmla="*/ 22 w 61"/>
                <a:gd name="T21" fmla="*/ 66 h 103"/>
                <a:gd name="T22" fmla="*/ 50 w 61"/>
                <a:gd name="T23" fmla="*/ 21 h 103"/>
                <a:gd name="T24" fmla="*/ 40 w 61"/>
                <a:gd name="T25" fmla="*/ 9 h 103"/>
                <a:gd name="T26" fmla="*/ 6 w 61"/>
                <a:gd name="T27" fmla="*/ 79 h 103"/>
                <a:gd name="T28" fmla="*/ 7 w 61"/>
                <a:gd name="T29" fmla="*/ 7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" h="103">
                  <a:moveTo>
                    <a:pt x="7" y="79"/>
                  </a:moveTo>
                  <a:cubicBezTo>
                    <a:pt x="4" y="62"/>
                    <a:pt x="6" y="47"/>
                    <a:pt x="13" y="32"/>
                  </a:cubicBezTo>
                  <a:cubicBezTo>
                    <a:pt x="18" y="23"/>
                    <a:pt x="42" y="0"/>
                    <a:pt x="54" y="11"/>
                  </a:cubicBezTo>
                  <a:cubicBezTo>
                    <a:pt x="60" y="15"/>
                    <a:pt x="40" y="29"/>
                    <a:pt x="37" y="30"/>
                  </a:cubicBezTo>
                  <a:cubicBezTo>
                    <a:pt x="24" y="41"/>
                    <a:pt x="20" y="57"/>
                    <a:pt x="22" y="73"/>
                  </a:cubicBezTo>
                  <a:cubicBezTo>
                    <a:pt x="23" y="79"/>
                    <a:pt x="25" y="84"/>
                    <a:pt x="26" y="90"/>
                  </a:cubicBezTo>
                  <a:cubicBezTo>
                    <a:pt x="26" y="98"/>
                    <a:pt x="17" y="95"/>
                    <a:pt x="13" y="92"/>
                  </a:cubicBezTo>
                  <a:cubicBezTo>
                    <a:pt x="10" y="89"/>
                    <a:pt x="8" y="83"/>
                    <a:pt x="7" y="79"/>
                  </a:cubicBezTo>
                  <a:cubicBezTo>
                    <a:pt x="7" y="78"/>
                    <a:pt x="6" y="79"/>
                    <a:pt x="6" y="79"/>
                  </a:cubicBezTo>
                  <a:cubicBezTo>
                    <a:pt x="8" y="86"/>
                    <a:pt x="16" y="103"/>
                    <a:pt x="26" y="96"/>
                  </a:cubicBezTo>
                  <a:cubicBezTo>
                    <a:pt x="30" y="92"/>
                    <a:pt x="23" y="70"/>
                    <a:pt x="22" y="66"/>
                  </a:cubicBezTo>
                  <a:cubicBezTo>
                    <a:pt x="19" y="44"/>
                    <a:pt x="37" y="34"/>
                    <a:pt x="50" y="21"/>
                  </a:cubicBezTo>
                  <a:cubicBezTo>
                    <a:pt x="61" y="10"/>
                    <a:pt x="50" y="4"/>
                    <a:pt x="40" y="9"/>
                  </a:cubicBezTo>
                  <a:cubicBezTo>
                    <a:pt x="12" y="21"/>
                    <a:pt x="0" y="50"/>
                    <a:pt x="6" y="79"/>
                  </a:cubicBezTo>
                  <a:cubicBezTo>
                    <a:pt x="6" y="79"/>
                    <a:pt x="7" y="79"/>
                    <a:pt x="7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2" name="Oval 109"/>
            <p:cNvSpPr>
              <a:spLocks noChangeArrowheads="1"/>
            </p:cNvSpPr>
            <p:nvPr/>
          </p:nvSpPr>
          <p:spPr bwMode="auto">
            <a:xfrm>
              <a:off x="684213" y="922338"/>
              <a:ext cx="149225" cy="1508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3" name="Oval 110"/>
            <p:cNvSpPr>
              <a:spLocks noChangeArrowheads="1"/>
            </p:cNvSpPr>
            <p:nvPr/>
          </p:nvSpPr>
          <p:spPr bwMode="auto">
            <a:xfrm>
              <a:off x="708025" y="963613"/>
              <a:ext cx="142875" cy="142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4" name="Freeform 111"/>
            <p:cNvSpPr>
              <a:spLocks/>
            </p:cNvSpPr>
            <p:nvPr/>
          </p:nvSpPr>
          <p:spPr bwMode="auto">
            <a:xfrm>
              <a:off x="674688" y="896938"/>
              <a:ext cx="168275" cy="201613"/>
            </a:xfrm>
            <a:custGeom>
              <a:avLst/>
              <a:gdLst>
                <a:gd name="T0" fmla="*/ 18 w 20"/>
                <a:gd name="T1" fmla="*/ 12 h 24"/>
                <a:gd name="T2" fmla="*/ 9 w 20"/>
                <a:gd name="T3" fmla="*/ 21 h 24"/>
                <a:gd name="T4" fmla="*/ 2 w 20"/>
                <a:gd name="T5" fmla="*/ 12 h 24"/>
                <a:gd name="T6" fmla="*/ 12 w 20"/>
                <a:gd name="T7" fmla="*/ 4 h 24"/>
                <a:gd name="T8" fmla="*/ 18 w 20"/>
                <a:gd name="T9" fmla="*/ 12 h 24"/>
                <a:gd name="T10" fmla="*/ 20 w 20"/>
                <a:gd name="T11" fmla="*/ 12 h 24"/>
                <a:gd name="T12" fmla="*/ 1 w 20"/>
                <a:gd name="T13" fmla="*/ 12 h 24"/>
                <a:gd name="T14" fmla="*/ 20 w 20"/>
                <a:gd name="T15" fmla="*/ 12 h 24"/>
                <a:gd name="T16" fmla="*/ 18 w 20"/>
                <a:gd name="T17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24">
                  <a:moveTo>
                    <a:pt x="18" y="12"/>
                  </a:moveTo>
                  <a:cubicBezTo>
                    <a:pt x="18" y="17"/>
                    <a:pt x="14" y="22"/>
                    <a:pt x="9" y="21"/>
                  </a:cubicBezTo>
                  <a:cubicBezTo>
                    <a:pt x="5" y="20"/>
                    <a:pt x="2" y="16"/>
                    <a:pt x="2" y="12"/>
                  </a:cubicBezTo>
                  <a:cubicBezTo>
                    <a:pt x="2" y="7"/>
                    <a:pt x="7" y="3"/>
                    <a:pt x="12" y="4"/>
                  </a:cubicBezTo>
                  <a:cubicBezTo>
                    <a:pt x="16" y="5"/>
                    <a:pt x="18" y="8"/>
                    <a:pt x="18" y="12"/>
                  </a:cubicBezTo>
                  <a:cubicBezTo>
                    <a:pt x="18" y="12"/>
                    <a:pt x="20" y="12"/>
                    <a:pt x="20" y="12"/>
                  </a:cubicBezTo>
                  <a:cubicBezTo>
                    <a:pt x="19" y="0"/>
                    <a:pt x="1" y="1"/>
                    <a:pt x="1" y="12"/>
                  </a:cubicBezTo>
                  <a:cubicBezTo>
                    <a:pt x="0" y="24"/>
                    <a:pt x="19" y="23"/>
                    <a:pt x="20" y="12"/>
                  </a:cubicBezTo>
                  <a:cubicBezTo>
                    <a:pt x="20" y="12"/>
                    <a:pt x="18" y="12"/>
                    <a:pt x="18" y="1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5" name="Oval 112"/>
            <p:cNvSpPr>
              <a:spLocks noChangeArrowheads="1"/>
            </p:cNvSpPr>
            <p:nvPr/>
          </p:nvSpPr>
          <p:spPr bwMode="auto">
            <a:xfrm>
              <a:off x="1201738" y="2430463"/>
              <a:ext cx="1008063" cy="10144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6" name="Oval 113"/>
            <p:cNvSpPr>
              <a:spLocks noChangeArrowheads="1"/>
            </p:cNvSpPr>
            <p:nvPr/>
          </p:nvSpPr>
          <p:spPr bwMode="auto">
            <a:xfrm>
              <a:off x="1258888" y="2489200"/>
              <a:ext cx="1001713" cy="1006475"/>
            </a:xfrm>
            <a:prstGeom prst="ellipse">
              <a:avLst/>
            </a:prstGeom>
            <a:solidFill>
              <a:srgbClr val="A8C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7" name="Freeform 114"/>
            <p:cNvSpPr>
              <a:spLocks/>
            </p:cNvSpPr>
            <p:nvPr/>
          </p:nvSpPr>
          <p:spPr bwMode="auto">
            <a:xfrm>
              <a:off x="1184275" y="2271713"/>
              <a:ext cx="1025525" cy="1223963"/>
            </a:xfrm>
            <a:custGeom>
              <a:avLst/>
              <a:gdLst>
                <a:gd name="T0" fmla="*/ 122 w 123"/>
                <a:gd name="T1" fmla="*/ 79 h 146"/>
                <a:gd name="T2" fmla="*/ 52 w 123"/>
                <a:gd name="T3" fmla="*/ 138 h 146"/>
                <a:gd name="T4" fmla="*/ 3 w 123"/>
                <a:gd name="T5" fmla="*/ 79 h 146"/>
                <a:gd name="T6" fmla="*/ 73 w 123"/>
                <a:gd name="T7" fmla="*/ 20 h 146"/>
                <a:gd name="T8" fmla="*/ 122 w 123"/>
                <a:gd name="T9" fmla="*/ 79 h 146"/>
                <a:gd name="T10" fmla="*/ 123 w 123"/>
                <a:gd name="T11" fmla="*/ 79 h 146"/>
                <a:gd name="T12" fmla="*/ 2 w 123"/>
                <a:gd name="T13" fmla="*/ 79 h 146"/>
                <a:gd name="T14" fmla="*/ 73 w 123"/>
                <a:gd name="T15" fmla="*/ 139 h 146"/>
                <a:gd name="T16" fmla="*/ 123 w 123"/>
                <a:gd name="T17" fmla="*/ 79 h 146"/>
                <a:gd name="T18" fmla="*/ 122 w 123"/>
                <a:gd name="T19" fmla="*/ 79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46">
                  <a:moveTo>
                    <a:pt x="122" y="79"/>
                  </a:moveTo>
                  <a:cubicBezTo>
                    <a:pt x="120" y="116"/>
                    <a:pt x="91" y="144"/>
                    <a:pt x="52" y="138"/>
                  </a:cubicBezTo>
                  <a:cubicBezTo>
                    <a:pt x="23" y="134"/>
                    <a:pt x="4" y="107"/>
                    <a:pt x="3" y="79"/>
                  </a:cubicBezTo>
                  <a:cubicBezTo>
                    <a:pt x="1" y="42"/>
                    <a:pt x="37" y="15"/>
                    <a:pt x="73" y="20"/>
                  </a:cubicBezTo>
                  <a:cubicBezTo>
                    <a:pt x="102" y="24"/>
                    <a:pt x="121" y="52"/>
                    <a:pt x="122" y="79"/>
                  </a:cubicBezTo>
                  <a:cubicBezTo>
                    <a:pt x="122" y="79"/>
                    <a:pt x="123" y="79"/>
                    <a:pt x="123" y="79"/>
                  </a:cubicBezTo>
                  <a:cubicBezTo>
                    <a:pt x="120" y="0"/>
                    <a:pt x="5" y="1"/>
                    <a:pt x="2" y="79"/>
                  </a:cubicBezTo>
                  <a:cubicBezTo>
                    <a:pt x="0" y="116"/>
                    <a:pt x="38" y="146"/>
                    <a:pt x="73" y="139"/>
                  </a:cubicBezTo>
                  <a:cubicBezTo>
                    <a:pt x="102" y="132"/>
                    <a:pt x="122" y="109"/>
                    <a:pt x="123" y="79"/>
                  </a:cubicBezTo>
                  <a:cubicBezTo>
                    <a:pt x="123" y="79"/>
                    <a:pt x="122" y="79"/>
                    <a:pt x="122" y="79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8" name="Freeform 115"/>
            <p:cNvSpPr>
              <a:spLocks/>
            </p:cNvSpPr>
            <p:nvPr/>
          </p:nvSpPr>
          <p:spPr bwMode="auto">
            <a:xfrm>
              <a:off x="1292225" y="2565400"/>
              <a:ext cx="334963" cy="603250"/>
            </a:xfrm>
            <a:custGeom>
              <a:avLst/>
              <a:gdLst>
                <a:gd name="T0" fmla="*/ 1 w 40"/>
                <a:gd name="T1" fmla="*/ 57 h 72"/>
                <a:gd name="T2" fmla="*/ 0 w 40"/>
                <a:gd name="T3" fmla="*/ 42 h 72"/>
                <a:gd name="T4" fmla="*/ 11 w 40"/>
                <a:gd name="T5" fmla="*/ 16 h 72"/>
                <a:gd name="T6" fmla="*/ 25 w 40"/>
                <a:gd name="T7" fmla="*/ 5 h 72"/>
                <a:gd name="T8" fmla="*/ 38 w 40"/>
                <a:gd name="T9" fmla="*/ 5 h 72"/>
                <a:gd name="T10" fmla="*/ 33 w 40"/>
                <a:gd name="T11" fmla="*/ 14 h 72"/>
                <a:gd name="T12" fmla="*/ 26 w 40"/>
                <a:gd name="T13" fmla="*/ 20 h 72"/>
                <a:gd name="T14" fmla="*/ 14 w 40"/>
                <a:gd name="T15" fmla="*/ 38 h 72"/>
                <a:gd name="T16" fmla="*/ 15 w 40"/>
                <a:gd name="T17" fmla="*/ 57 h 72"/>
                <a:gd name="T18" fmla="*/ 15 w 40"/>
                <a:gd name="T19" fmla="*/ 71 h 72"/>
                <a:gd name="T20" fmla="*/ 5 w 40"/>
                <a:gd name="T21" fmla="*/ 65 h 72"/>
                <a:gd name="T22" fmla="*/ 1 w 40"/>
                <a:gd name="T23" fmla="*/ 5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" h="72">
                  <a:moveTo>
                    <a:pt x="1" y="57"/>
                  </a:moveTo>
                  <a:cubicBezTo>
                    <a:pt x="0" y="52"/>
                    <a:pt x="0" y="47"/>
                    <a:pt x="0" y="42"/>
                  </a:cubicBezTo>
                  <a:cubicBezTo>
                    <a:pt x="1" y="34"/>
                    <a:pt x="4" y="23"/>
                    <a:pt x="11" y="16"/>
                  </a:cubicBezTo>
                  <a:cubicBezTo>
                    <a:pt x="15" y="12"/>
                    <a:pt x="19" y="8"/>
                    <a:pt x="25" y="5"/>
                  </a:cubicBezTo>
                  <a:cubicBezTo>
                    <a:pt x="28" y="3"/>
                    <a:pt x="35" y="0"/>
                    <a:pt x="38" y="5"/>
                  </a:cubicBezTo>
                  <a:cubicBezTo>
                    <a:pt x="40" y="8"/>
                    <a:pt x="35" y="13"/>
                    <a:pt x="33" y="14"/>
                  </a:cubicBezTo>
                  <a:cubicBezTo>
                    <a:pt x="31" y="16"/>
                    <a:pt x="28" y="18"/>
                    <a:pt x="26" y="20"/>
                  </a:cubicBezTo>
                  <a:cubicBezTo>
                    <a:pt x="20" y="25"/>
                    <a:pt x="16" y="31"/>
                    <a:pt x="14" y="38"/>
                  </a:cubicBezTo>
                  <a:cubicBezTo>
                    <a:pt x="12" y="44"/>
                    <a:pt x="13" y="51"/>
                    <a:pt x="15" y="57"/>
                  </a:cubicBezTo>
                  <a:cubicBezTo>
                    <a:pt x="16" y="60"/>
                    <a:pt x="18" y="70"/>
                    <a:pt x="15" y="71"/>
                  </a:cubicBezTo>
                  <a:cubicBezTo>
                    <a:pt x="11" y="72"/>
                    <a:pt x="6" y="68"/>
                    <a:pt x="5" y="65"/>
                  </a:cubicBezTo>
                  <a:cubicBezTo>
                    <a:pt x="3" y="63"/>
                    <a:pt x="2" y="60"/>
                    <a:pt x="1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9" name="Freeform 116"/>
            <p:cNvSpPr>
              <a:spLocks/>
            </p:cNvSpPr>
            <p:nvPr/>
          </p:nvSpPr>
          <p:spPr bwMode="auto">
            <a:xfrm>
              <a:off x="1317625" y="2606675"/>
              <a:ext cx="342900" cy="603250"/>
            </a:xfrm>
            <a:custGeom>
              <a:avLst/>
              <a:gdLst>
                <a:gd name="T0" fmla="*/ 2 w 41"/>
                <a:gd name="T1" fmla="*/ 56 h 72"/>
                <a:gd name="T2" fmla="*/ 1 w 41"/>
                <a:gd name="T3" fmla="*/ 42 h 72"/>
                <a:gd name="T4" fmla="*/ 11 w 41"/>
                <a:gd name="T5" fmla="*/ 15 h 72"/>
                <a:gd name="T6" fmla="*/ 25 w 41"/>
                <a:gd name="T7" fmla="*/ 4 h 72"/>
                <a:gd name="T8" fmla="*/ 39 w 41"/>
                <a:gd name="T9" fmla="*/ 4 h 72"/>
                <a:gd name="T10" fmla="*/ 34 w 41"/>
                <a:gd name="T11" fmla="*/ 14 h 72"/>
                <a:gd name="T12" fmla="*/ 26 w 41"/>
                <a:gd name="T13" fmla="*/ 19 h 72"/>
                <a:gd name="T14" fmla="*/ 14 w 41"/>
                <a:gd name="T15" fmla="*/ 37 h 72"/>
                <a:gd name="T16" fmla="*/ 15 w 41"/>
                <a:gd name="T17" fmla="*/ 57 h 72"/>
                <a:gd name="T18" fmla="*/ 15 w 41"/>
                <a:gd name="T19" fmla="*/ 70 h 72"/>
                <a:gd name="T20" fmla="*/ 5 w 41"/>
                <a:gd name="T21" fmla="*/ 64 h 72"/>
                <a:gd name="T22" fmla="*/ 2 w 41"/>
                <a:gd name="T23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72">
                  <a:moveTo>
                    <a:pt x="2" y="56"/>
                  </a:moveTo>
                  <a:cubicBezTo>
                    <a:pt x="1" y="51"/>
                    <a:pt x="0" y="46"/>
                    <a:pt x="1" y="42"/>
                  </a:cubicBezTo>
                  <a:cubicBezTo>
                    <a:pt x="1" y="33"/>
                    <a:pt x="5" y="22"/>
                    <a:pt x="11" y="15"/>
                  </a:cubicBezTo>
                  <a:cubicBezTo>
                    <a:pt x="15" y="11"/>
                    <a:pt x="20" y="7"/>
                    <a:pt x="25" y="4"/>
                  </a:cubicBezTo>
                  <a:cubicBezTo>
                    <a:pt x="29" y="2"/>
                    <a:pt x="36" y="0"/>
                    <a:pt x="39" y="4"/>
                  </a:cubicBezTo>
                  <a:cubicBezTo>
                    <a:pt x="41" y="7"/>
                    <a:pt x="35" y="12"/>
                    <a:pt x="34" y="14"/>
                  </a:cubicBezTo>
                  <a:cubicBezTo>
                    <a:pt x="31" y="16"/>
                    <a:pt x="29" y="17"/>
                    <a:pt x="26" y="19"/>
                  </a:cubicBezTo>
                  <a:cubicBezTo>
                    <a:pt x="20" y="24"/>
                    <a:pt x="16" y="30"/>
                    <a:pt x="14" y="37"/>
                  </a:cubicBezTo>
                  <a:cubicBezTo>
                    <a:pt x="13" y="44"/>
                    <a:pt x="13" y="50"/>
                    <a:pt x="15" y="57"/>
                  </a:cubicBezTo>
                  <a:cubicBezTo>
                    <a:pt x="16" y="59"/>
                    <a:pt x="19" y="69"/>
                    <a:pt x="15" y="70"/>
                  </a:cubicBezTo>
                  <a:cubicBezTo>
                    <a:pt x="11" y="72"/>
                    <a:pt x="7" y="67"/>
                    <a:pt x="5" y="64"/>
                  </a:cubicBezTo>
                  <a:cubicBezTo>
                    <a:pt x="4" y="62"/>
                    <a:pt x="3" y="59"/>
                    <a:pt x="2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0" name="Freeform 117"/>
            <p:cNvSpPr>
              <a:spLocks/>
            </p:cNvSpPr>
            <p:nvPr/>
          </p:nvSpPr>
          <p:spPr bwMode="auto">
            <a:xfrm>
              <a:off x="1258888" y="2540000"/>
              <a:ext cx="401638" cy="661988"/>
            </a:xfrm>
            <a:custGeom>
              <a:avLst/>
              <a:gdLst>
                <a:gd name="T0" fmla="*/ 6 w 48"/>
                <a:gd name="T1" fmla="*/ 60 h 79"/>
                <a:gd name="T2" fmla="*/ 11 w 48"/>
                <a:gd name="T3" fmla="*/ 25 h 79"/>
                <a:gd name="T4" fmla="*/ 42 w 48"/>
                <a:gd name="T5" fmla="*/ 8 h 79"/>
                <a:gd name="T6" fmla="*/ 29 w 48"/>
                <a:gd name="T7" fmla="*/ 23 h 79"/>
                <a:gd name="T8" fmla="*/ 17 w 48"/>
                <a:gd name="T9" fmla="*/ 56 h 79"/>
                <a:gd name="T10" fmla="*/ 20 w 48"/>
                <a:gd name="T11" fmla="*/ 69 h 79"/>
                <a:gd name="T12" fmla="*/ 11 w 48"/>
                <a:gd name="T13" fmla="*/ 70 h 79"/>
                <a:gd name="T14" fmla="*/ 6 w 48"/>
                <a:gd name="T15" fmla="*/ 60 h 79"/>
                <a:gd name="T16" fmla="*/ 5 w 48"/>
                <a:gd name="T17" fmla="*/ 60 h 79"/>
                <a:gd name="T18" fmla="*/ 20 w 48"/>
                <a:gd name="T19" fmla="*/ 73 h 79"/>
                <a:gd name="T20" fmla="*/ 18 w 48"/>
                <a:gd name="T21" fmla="*/ 51 h 79"/>
                <a:gd name="T22" fmla="*/ 39 w 48"/>
                <a:gd name="T23" fmla="*/ 16 h 79"/>
                <a:gd name="T24" fmla="*/ 31 w 48"/>
                <a:gd name="T25" fmla="*/ 7 h 79"/>
                <a:gd name="T26" fmla="*/ 5 w 48"/>
                <a:gd name="T27" fmla="*/ 60 h 79"/>
                <a:gd name="T28" fmla="*/ 6 w 48"/>
                <a:gd name="T29" fmla="*/ 6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" h="79">
                  <a:moveTo>
                    <a:pt x="6" y="60"/>
                  </a:moveTo>
                  <a:cubicBezTo>
                    <a:pt x="3" y="48"/>
                    <a:pt x="5" y="36"/>
                    <a:pt x="11" y="25"/>
                  </a:cubicBezTo>
                  <a:cubicBezTo>
                    <a:pt x="15" y="17"/>
                    <a:pt x="32" y="0"/>
                    <a:pt x="42" y="8"/>
                  </a:cubicBezTo>
                  <a:cubicBezTo>
                    <a:pt x="46" y="12"/>
                    <a:pt x="31" y="22"/>
                    <a:pt x="29" y="23"/>
                  </a:cubicBezTo>
                  <a:cubicBezTo>
                    <a:pt x="19" y="31"/>
                    <a:pt x="16" y="43"/>
                    <a:pt x="17" y="56"/>
                  </a:cubicBezTo>
                  <a:cubicBezTo>
                    <a:pt x="18" y="60"/>
                    <a:pt x="19" y="65"/>
                    <a:pt x="20" y="69"/>
                  </a:cubicBezTo>
                  <a:cubicBezTo>
                    <a:pt x="21" y="75"/>
                    <a:pt x="13" y="73"/>
                    <a:pt x="11" y="70"/>
                  </a:cubicBezTo>
                  <a:cubicBezTo>
                    <a:pt x="8" y="68"/>
                    <a:pt x="7" y="63"/>
                    <a:pt x="6" y="60"/>
                  </a:cubicBezTo>
                  <a:cubicBezTo>
                    <a:pt x="6" y="60"/>
                    <a:pt x="5" y="60"/>
                    <a:pt x="5" y="60"/>
                  </a:cubicBezTo>
                  <a:cubicBezTo>
                    <a:pt x="7" y="66"/>
                    <a:pt x="13" y="79"/>
                    <a:pt x="20" y="73"/>
                  </a:cubicBezTo>
                  <a:cubicBezTo>
                    <a:pt x="24" y="70"/>
                    <a:pt x="18" y="54"/>
                    <a:pt x="18" y="51"/>
                  </a:cubicBezTo>
                  <a:cubicBezTo>
                    <a:pt x="16" y="34"/>
                    <a:pt x="29" y="26"/>
                    <a:pt x="39" y="16"/>
                  </a:cubicBezTo>
                  <a:cubicBezTo>
                    <a:pt x="48" y="8"/>
                    <a:pt x="39" y="3"/>
                    <a:pt x="31" y="7"/>
                  </a:cubicBezTo>
                  <a:cubicBezTo>
                    <a:pt x="10" y="16"/>
                    <a:pt x="0" y="38"/>
                    <a:pt x="5" y="60"/>
                  </a:cubicBezTo>
                  <a:cubicBezTo>
                    <a:pt x="5" y="60"/>
                    <a:pt x="6" y="60"/>
                    <a:pt x="6" y="60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4" name="Oval 121"/>
            <p:cNvSpPr>
              <a:spLocks noChangeArrowheads="1"/>
            </p:cNvSpPr>
            <p:nvPr/>
          </p:nvSpPr>
          <p:spPr bwMode="auto">
            <a:xfrm>
              <a:off x="1535113" y="0"/>
              <a:ext cx="700088" cy="703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5" name="Oval 122"/>
            <p:cNvSpPr>
              <a:spLocks noChangeArrowheads="1"/>
            </p:cNvSpPr>
            <p:nvPr/>
          </p:nvSpPr>
          <p:spPr bwMode="auto">
            <a:xfrm>
              <a:off x="1576388" y="41275"/>
              <a:ext cx="700088" cy="7048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6" name="Freeform 123"/>
            <p:cNvSpPr>
              <a:spLocks/>
            </p:cNvSpPr>
            <p:nvPr/>
          </p:nvSpPr>
          <p:spPr bwMode="auto">
            <a:xfrm>
              <a:off x="1509713" y="-109538"/>
              <a:ext cx="733425" cy="922338"/>
            </a:xfrm>
            <a:custGeom>
              <a:avLst/>
              <a:gdLst>
                <a:gd name="T0" fmla="*/ 86 w 88"/>
                <a:gd name="T1" fmla="*/ 55 h 110"/>
                <a:gd name="T2" fmla="*/ 37 w 88"/>
                <a:gd name="T3" fmla="*/ 96 h 110"/>
                <a:gd name="T4" fmla="*/ 4 w 88"/>
                <a:gd name="T5" fmla="*/ 55 h 110"/>
                <a:gd name="T6" fmla="*/ 54 w 88"/>
                <a:gd name="T7" fmla="*/ 14 h 110"/>
                <a:gd name="T8" fmla="*/ 86 w 88"/>
                <a:gd name="T9" fmla="*/ 55 h 110"/>
                <a:gd name="T10" fmla="*/ 88 w 88"/>
                <a:gd name="T11" fmla="*/ 55 h 110"/>
                <a:gd name="T12" fmla="*/ 3 w 88"/>
                <a:gd name="T13" fmla="*/ 55 h 110"/>
                <a:gd name="T14" fmla="*/ 88 w 88"/>
                <a:gd name="T15" fmla="*/ 55 h 110"/>
                <a:gd name="T16" fmla="*/ 86 w 88"/>
                <a:gd name="T17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10">
                  <a:moveTo>
                    <a:pt x="86" y="55"/>
                  </a:moveTo>
                  <a:cubicBezTo>
                    <a:pt x="85" y="81"/>
                    <a:pt x="65" y="100"/>
                    <a:pt x="37" y="96"/>
                  </a:cubicBezTo>
                  <a:cubicBezTo>
                    <a:pt x="17" y="93"/>
                    <a:pt x="5" y="73"/>
                    <a:pt x="4" y="55"/>
                  </a:cubicBezTo>
                  <a:cubicBezTo>
                    <a:pt x="2" y="28"/>
                    <a:pt x="29" y="10"/>
                    <a:pt x="54" y="14"/>
                  </a:cubicBezTo>
                  <a:cubicBezTo>
                    <a:pt x="73" y="17"/>
                    <a:pt x="85" y="36"/>
                    <a:pt x="86" y="55"/>
                  </a:cubicBezTo>
                  <a:cubicBezTo>
                    <a:pt x="86" y="55"/>
                    <a:pt x="88" y="55"/>
                    <a:pt x="88" y="55"/>
                  </a:cubicBezTo>
                  <a:cubicBezTo>
                    <a:pt x="85" y="0"/>
                    <a:pt x="5" y="1"/>
                    <a:pt x="3" y="55"/>
                  </a:cubicBezTo>
                  <a:cubicBezTo>
                    <a:pt x="0" y="110"/>
                    <a:pt x="85" y="109"/>
                    <a:pt x="88" y="55"/>
                  </a:cubicBezTo>
                  <a:cubicBezTo>
                    <a:pt x="88" y="55"/>
                    <a:pt x="86" y="55"/>
                    <a:pt x="86" y="55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7" name="Freeform 124"/>
            <p:cNvSpPr>
              <a:spLocks/>
            </p:cNvSpPr>
            <p:nvPr/>
          </p:nvSpPr>
          <p:spPr bwMode="auto">
            <a:xfrm>
              <a:off x="1601788" y="920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6 w 28"/>
                <a:gd name="T9" fmla="*/ 4 h 51"/>
                <a:gd name="T10" fmla="*/ 23 w 28"/>
                <a:gd name="T11" fmla="*/ 10 h 51"/>
                <a:gd name="T12" fmla="*/ 17 w 28"/>
                <a:gd name="T13" fmla="*/ 14 h 51"/>
                <a:gd name="T14" fmla="*/ 9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0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19" y="2"/>
                    <a:pt x="24" y="0"/>
                    <a:pt x="26" y="4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1" y="12"/>
                    <a:pt x="19" y="13"/>
                    <a:pt x="17" y="14"/>
                  </a:cubicBezTo>
                  <a:cubicBezTo>
                    <a:pt x="13" y="17"/>
                    <a:pt x="11" y="22"/>
                    <a:pt x="9" y="27"/>
                  </a:cubicBezTo>
                  <a:cubicBezTo>
                    <a:pt x="8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7" y="51"/>
                    <a:pt x="4" y="47"/>
                    <a:pt x="3" y="45"/>
                  </a:cubicBezTo>
                  <a:cubicBezTo>
                    <a:pt x="2" y="44"/>
                    <a:pt x="1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12" name="Freeform 125"/>
            <p:cNvSpPr>
              <a:spLocks/>
            </p:cNvSpPr>
            <p:nvPr/>
          </p:nvSpPr>
          <p:spPr bwMode="auto">
            <a:xfrm>
              <a:off x="1617663" y="117475"/>
              <a:ext cx="233363" cy="427038"/>
            </a:xfrm>
            <a:custGeom>
              <a:avLst/>
              <a:gdLst>
                <a:gd name="T0" fmla="*/ 1 w 28"/>
                <a:gd name="T1" fmla="*/ 40 h 51"/>
                <a:gd name="T2" fmla="*/ 0 w 28"/>
                <a:gd name="T3" fmla="*/ 30 h 51"/>
                <a:gd name="T4" fmla="*/ 7 w 28"/>
                <a:gd name="T5" fmla="*/ 11 h 51"/>
                <a:gd name="T6" fmla="*/ 17 w 28"/>
                <a:gd name="T7" fmla="*/ 4 h 51"/>
                <a:gd name="T8" fmla="*/ 27 w 28"/>
                <a:gd name="T9" fmla="*/ 3 h 51"/>
                <a:gd name="T10" fmla="*/ 23 w 28"/>
                <a:gd name="T11" fmla="*/ 10 h 51"/>
                <a:gd name="T12" fmla="*/ 18 w 28"/>
                <a:gd name="T13" fmla="*/ 14 h 51"/>
                <a:gd name="T14" fmla="*/ 10 w 28"/>
                <a:gd name="T15" fmla="*/ 27 h 51"/>
                <a:gd name="T16" fmla="*/ 10 w 28"/>
                <a:gd name="T17" fmla="*/ 40 h 51"/>
                <a:gd name="T18" fmla="*/ 10 w 28"/>
                <a:gd name="T19" fmla="*/ 50 h 51"/>
                <a:gd name="T20" fmla="*/ 3 w 28"/>
                <a:gd name="T21" fmla="*/ 45 h 51"/>
                <a:gd name="T22" fmla="*/ 1 w 28"/>
                <a:gd name="T23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1">
                  <a:moveTo>
                    <a:pt x="1" y="40"/>
                  </a:moveTo>
                  <a:cubicBezTo>
                    <a:pt x="0" y="36"/>
                    <a:pt x="0" y="33"/>
                    <a:pt x="0" y="30"/>
                  </a:cubicBezTo>
                  <a:cubicBezTo>
                    <a:pt x="1" y="23"/>
                    <a:pt x="3" y="16"/>
                    <a:pt x="7" y="11"/>
                  </a:cubicBezTo>
                  <a:cubicBezTo>
                    <a:pt x="10" y="8"/>
                    <a:pt x="13" y="5"/>
                    <a:pt x="17" y="4"/>
                  </a:cubicBezTo>
                  <a:cubicBezTo>
                    <a:pt x="20" y="2"/>
                    <a:pt x="25" y="0"/>
                    <a:pt x="27" y="3"/>
                  </a:cubicBezTo>
                  <a:cubicBezTo>
                    <a:pt x="28" y="5"/>
                    <a:pt x="24" y="9"/>
                    <a:pt x="23" y="10"/>
                  </a:cubicBezTo>
                  <a:cubicBezTo>
                    <a:pt x="22" y="12"/>
                    <a:pt x="20" y="13"/>
                    <a:pt x="18" y="14"/>
                  </a:cubicBezTo>
                  <a:cubicBezTo>
                    <a:pt x="14" y="17"/>
                    <a:pt x="11" y="22"/>
                    <a:pt x="10" y="27"/>
                  </a:cubicBezTo>
                  <a:cubicBezTo>
                    <a:pt x="9" y="31"/>
                    <a:pt x="9" y="36"/>
                    <a:pt x="10" y="40"/>
                  </a:cubicBezTo>
                  <a:cubicBezTo>
                    <a:pt x="11" y="42"/>
                    <a:pt x="13" y="49"/>
                    <a:pt x="10" y="50"/>
                  </a:cubicBezTo>
                  <a:cubicBezTo>
                    <a:pt x="8" y="51"/>
                    <a:pt x="4" y="47"/>
                    <a:pt x="3" y="45"/>
                  </a:cubicBezTo>
                  <a:cubicBezTo>
                    <a:pt x="2" y="44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13" name="Freeform 126"/>
            <p:cNvSpPr>
              <a:spLocks/>
            </p:cNvSpPr>
            <p:nvPr/>
          </p:nvSpPr>
          <p:spPr bwMode="auto">
            <a:xfrm>
              <a:off x="1576388" y="74613"/>
              <a:ext cx="284163" cy="461963"/>
            </a:xfrm>
            <a:custGeom>
              <a:avLst/>
              <a:gdLst>
                <a:gd name="T0" fmla="*/ 4 w 34"/>
                <a:gd name="T1" fmla="*/ 42 h 55"/>
                <a:gd name="T2" fmla="*/ 8 w 34"/>
                <a:gd name="T3" fmla="*/ 17 h 55"/>
                <a:gd name="T4" fmla="*/ 29 w 34"/>
                <a:gd name="T5" fmla="*/ 6 h 55"/>
                <a:gd name="T6" fmla="*/ 20 w 34"/>
                <a:gd name="T7" fmla="*/ 16 h 55"/>
                <a:gd name="T8" fmla="*/ 12 w 34"/>
                <a:gd name="T9" fmla="*/ 39 h 55"/>
                <a:gd name="T10" fmla="*/ 14 w 34"/>
                <a:gd name="T11" fmla="*/ 48 h 55"/>
                <a:gd name="T12" fmla="*/ 8 w 34"/>
                <a:gd name="T13" fmla="*/ 49 h 55"/>
                <a:gd name="T14" fmla="*/ 4 w 34"/>
                <a:gd name="T15" fmla="*/ 42 h 55"/>
                <a:gd name="T16" fmla="*/ 3 w 34"/>
                <a:gd name="T17" fmla="*/ 42 h 55"/>
                <a:gd name="T18" fmla="*/ 14 w 34"/>
                <a:gd name="T19" fmla="*/ 51 h 55"/>
                <a:gd name="T20" fmla="*/ 12 w 34"/>
                <a:gd name="T21" fmla="*/ 35 h 55"/>
                <a:gd name="T22" fmla="*/ 27 w 34"/>
                <a:gd name="T23" fmla="*/ 11 h 55"/>
                <a:gd name="T24" fmla="*/ 21 w 34"/>
                <a:gd name="T25" fmla="*/ 5 h 55"/>
                <a:gd name="T26" fmla="*/ 3 w 34"/>
                <a:gd name="T27" fmla="*/ 42 h 55"/>
                <a:gd name="T28" fmla="*/ 4 w 34"/>
                <a:gd name="T29" fmla="*/ 4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5">
                  <a:moveTo>
                    <a:pt x="4" y="42"/>
                  </a:moveTo>
                  <a:cubicBezTo>
                    <a:pt x="3" y="33"/>
                    <a:pt x="4" y="25"/>
                    <a:pt x="8" y="17"/>
                  </a:cubicBezTo>
                  <a:cubicBezTo>
                    <a:pt x="10" y="12"/>
                    <a:pt x="22" y="0"/>
                    <a:pt x="29" y="6"/>
                  </a:cubicBezTo>
                  <a:cubicBezTo>
                    <a:pt x="32" y="8"/>
                    <a:pt x="21" y="15"/>
                    <a:pt x="20" y="16"/>
                  </a:cubicBezTo>
                  <a:cubicBezTo>
                    <a:pt x="13" y="22"/>
                    <a:pt x="11" y="30"/>
                    <a:pt x="12" y="39"/>
                  </a:cubicBezTo>
                  <a:cubicBezTo>
                    <a:pt x="12" y="42"/>
                    <a:pt x="13" y="45"/>
                    <a:pt x="14" y="48"/>
                  </a:cubicBezTo>
                  <a:cubicBezTo>
                    <a:pt x="14" y="52"/>
                    <a:pt x="9" y="50"/>
                    <a:pt x="8" y="49"/>
                  </a:cubicBezTo>
                  <a:cubicBezTo>
                    <a:pt x="6" y="47"/>
                    <a:pt x="5" y="44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4" y="46"/>
                    <a:pt x="9" y="55"/>
                    <a:pt x="14" y="51"/>
                  </a:cubicBezTo>
                  <a:cubicBezTo>
                    <a:pt x="17" y="49"/>
                    <a:pt x="13" y="37"/>
                    <a:pt x="12" y="35"/>
                  </a:cubicBezTo>
                  <a:cubicBezTo>
                    <a:pt x="11" y="24"/>
                    <a:pt x="20" y="18"/>
                    <a:pt x="27" y="11"/>
                  </a:cubicBezTo>
                  <a:cubicBezTo>
                    <a:pt x="34" y="5"/>
                    <a:pt x="27" y="2"/>
                    <a:pt x="21" y="5"/>
                  </a:cubicBezTo>
                  <a:cubicBezTo>
                    <a:pt x="6" y="11"/>
                    <a:pt x="0" y="27"/>
                    <a:pt x="3" y="42"/>
                  </a:cubicBezTo>
                  <a:cubicBezTo>
                    <a:pt x="3" y="42"/>
                    <a:pt x="4" y="42"/>
                    <a:pt x="4" y="42"/>
                  </a:cubicBezTo>
                  <a:close/>
                </a:path>
              </a:pathLst>
            </a:custGeom>
            <a:solidFill>
              <a:srgbClr val="49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2118" name="组合 2117"/>
            <p:cNvGrpSpPr/>
            <p:nvPr/>
          </p:nvGrpSpPr>
          <p:grpSpPr>
            <a:xfrm>
              <a:off x="1884363" y="50800"/>
              <a:ext cx="9677400" cy="1189038"/>
              <a:chOff x="1884363" y="50800"/>
              <a:chExt cx="9677400" cy="1189038"/>
            </a:xfrm>
          </p:grpSpPr>
          <p:sp>
            <p:nvSpPr>
              <p:cNvPr id="54" name="Freeform 75"/>
              <p:cNvSpPr>
                <a:spLocks/>
              </p:cNvSpPr>
              <p:nvPr/>
            </p:nvSpPr>
            <p:spPr bwMode="auto">
              <a:xfrm>
                <a:off x="22018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5" name="Freeform 76"/>
              <p:cNvSpPr>
                <a:spLocks/>
              </p:cNvSpPr>
              <p:nvPr/>
            </p:nvSpPr>
            <p:spPr bwMode="auto">
              <a:xfrm>
                <a:off x="254476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1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1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6" name="Freeform 77"/>
              <p:cNvSpPr>
                <a:spLocks/>
              </p:cNvSpPr>
              <p:nvPr/>
            </p:nvSpPr>
            <p:spPr bwMode="auto">
              <a:xfrm>
                <a:off x="28940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7" name="Freeform 78"/>
              <p:cNvSpPr>
                <a:spLocks/>
              </p:cNvSpPr>
              <p:nvPr/>
            </p:nvSpPr>
            <p:spPr bwMode="auto">
              <a:xfrm>
                <a:off x="3244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8" name="Freeform 79"/>
              <p:cNvSpPr>
                <a:spLocks/>
              </p:cNvSpPr>
              <p:nvPr/>
            </p:nvSpPr>
            <p:spPr bwMode="auto">
              <a:xfrm>
                <a:off x="35956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9" name="Freeform 80"/>
              <p:cNvSpPr>
                <a:spLocks/>
              </p:cNvSpPr>
              <p:nvPr/>
            </p:nvSpPr>
            <p:spPr bwMode="auto">
              <a:xfrm>
                <a:off x="394493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0" name="Freeform 81"/>
              <p:cNvSpPr>
                <a:spLocks/>
              </p:cNvSpPr>
              <p:nvPr/>
            </p:nvSpPr>
            <p:spPr bwMode="auto">
              <a:xfrm>
                <a:off x="42957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1" name="Freeform 82"/>
              <p:cNvSpPr>
                <a:spLocks/>
              </p:cNvSpPr>
              <p:nvPr/>
            </p:nvSpPr>
            <p:spPr bwMode="auto">
              <a:xfrm>
                <a:off x="46386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2" name="Freeform 83"/>
              <p:cNvSpPr>
                <a:spLocks/>
              </p:cNvSpPr>
              <p:nvPr/>
            </p:nvSpPr>
            <p:spPr bwMode="auto">
              <a:xfrm>
                <a:off x="498792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3" name="Freeform 84"/>
              <p:cNvSpPr>
                <a:spLocks/>
              </p:cNvSpPr>
              <p:nvPr/>
            </p:nvSpPr>
            <p:spPr bwMode="auto">
              <a:xfrm>
                <a:off x="5338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8" name="Freeform 85"/>
              <p:cNvSpPr>
                <a:spLocks/>
              </p:cNvSpPr>
              <p:nvPr/>
            </p:nvSpPr>
            <p:spPr bwMode="auto">
              <a:xfrm>
                <a:off x="568960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9" name="Freeform 86"/>
              <p:cNvSpPr>
                <a:spLocks/>
              </p:cNvSpPr>
              <p:nvPr/>
            </p:nvSpPr>
            <p:spPr bwMode="auto">
              <a:xfrm>
                <a:off x="60388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0" name="Freeform 87"/>
              <p:cNvSpPr>
                <a:spLocks/>
              </p:cNvSpPr>
              <p:nvPr/>
            </p:nvSpPr>
            <p:spPr bwMode="auto">
              <a:xfrm>
                <a:off x="6389688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1" name="Freeform 88"/>
              <p:cNvSpPr>
                <a:spLocks/>
              </p:cNvSpPr>
              <p:nvPr/>
            </p:nvSpPr>
            <p:spPr bwMode="auto">
              <a:xfrm>
                <a:off x="673258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2" name="Freeform 89"/>
              <p:cNvSpPr>
                <a:spLocks/>
              </p:cNvSpPr>
              <p:nvPr/>
            </p:nvSpPr>
            <p:spPr bwMode="auto">
              <a:xfrm>
                <a:off x="7081838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0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3" name="Freeform 90"/>
              <p:cNvSpPr>
                <a:spLocks/>
              </p:cNvSpPr>
              <p:nvPr/>
            </p:nvSpPr>
            <p:spPr bwMode="auto">
              <a:xfrm>
                <a:off x="7432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4" name="Freeform 91"/>
              <p:cNvSpPr>
                <a:spLocks/>
              </p:cNvSpPr>
              <p:nvPr/>
            </p:nvSpPr>
            <p:spPr bwMode="auto">
              <a:xfrm>
                <a:off x="778351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9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5" name="Freeform 92"/>
              <p:cNvSpPr>
                <a:spLocks/>
              </p:cNvSpPr>
              <p:nvPr/>
            </p:nvSpPr>
            <p:spPr bwMode="auto">
              <a:xfrm>
                <a:off x="81327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7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6" name="Freeform 93"/>
              <p:cNvSpPr>
                <a:spLocks/>
              </p:cNvSpPr>
              <p:nvPr/>
            </p:nvSpPr>
            <p:spPr bwMode="auto">
              <a:xfrm>
                <a:off x="8483600" y="971550"/>
                <a:ext cx="292100" cy="268288"/>
              </a:xfrm>
              <a:custGeom>
                <a:avLst/>
                <a:gdLst>
                  <a:gd name="T0" fmla="*/ 18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8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6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8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7" name="Freeform 94"/>
              <p:cNvSpPr>
                <a:spLocks/>
              </p:cNvSpPr>
              <p:nvPr/>
            </p:nvSpPr>
            <p:spPr bwMode="auto">
              <a:xfrm>
                <a:off x="8826500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8" name="Freeform 95"/>
              <p:cNvSpPr>
                <a:spLocks/>
              </p:cNvSpPr>
              <p:nvPr/>
            </p:nvSpPr>
            <p:spPr bwMode="auto">
              <a:xfrm>
                <a:off x="9175750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9" name="Freeform 96"/>
              <p:cNvSpPr>
                <a:spLocks/>
              </p:cNvSpPr>
              <p:nvPr/>
            </p:nvSpPr>
            <p:spPr bwMode="auto">
              <a:xfrm>
                <a:off x="9526588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0" name="Freeform 97"/>
              <p:cNvSpPr>
                <a:spLocks/>
              </p:cNvSpPr>
              <p:nvPr/>
            </p:nvSpPr>
            <p:spPr bwMode="auto">
              <a:xfrm>
                <a:off x="987742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8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1" name="Freeform 98"/>
              <p:cNvSpPr>
                <a:spLocks/>
              </p:cNvSpPr>
              <p:nvPr/>
            </p:nvSpPr>
            <p:spPr bwMode="auto">
              <a:xfrm>
                <a:off x="10226675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8 w 35"/>
                  <a:gd name="T7" fmla="*/ 32 h 32"/>
                  <a:gd name="T8" fmla="*/ 17 w 35"/>
                  <a:gd name="T9" fmla="*/ 32 h 32"/>
                  <a:gd name="T10" fmla="*/ 30 w 35"/>
                  <a:gd name="T11" fmla="*/ 25 h 32"/>
                  <a:gd name="T12" fmla="*/ 18 w 35"/>
                  <a:gd name="T13" fmla="*/ 4 h 32"/>
                  <a:gd name="T14" fmla="*/ 17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1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8" y="5"/>
                      <a:pt x="18" y="4"/>
                    </a:cubicBezTo>
                    <a:cubicBezTo>
                      <a:pt x="1" y="3"/>
                      <a:pt x="0" y="32"/>
                      <a:pt x="17" y="32"/>
                    </a:cubicBezTo>
                    <a:cubicBezTo>
                      <a:pt x="18" y="32"/>
                      <a:pt x="18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2" name="Freeform 99"/>
              <p:cNvSpPr>
                <a:spLocks/>
              </p:cNvSpPr>
              <p:nvPr/>
            </p:nvSpPr>
            <p:spPr bwMode="auto">
              <a:xfrm>
                <a:off x="10569575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3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6" y="31"/>
                      <a:pt x="2" y="14"/>
                      <a:pt x="13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4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9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3" name="Freeform 100"/>
              <p:cNvSpPr>
                <a:spLocks/>
              </p:cNvSpPr>
              <p:nvPr/>
            </p:nvSpPr>
            <p:spPr bwMode="auto">
              <a:xfrm>
                <a:off x="10920413" y="971550"/>
                <a:ext cx="300038" cy="268288"/>
              </a:xfrm>
              <a:custGeom>
                <a:avLst/>
                <a:gdLst>
                  <a:gd name="T0" fmla="*/ 19 w 36"/>
                  <a:gd name="T1" fmla="*/ 32 h 32"/>
                  <a:gd name="T2" fmla="*/ 12 w 36"/>
                  <a:gd name="T3" fmla="*/ 6 h 32"/>
                  <a:gd name="T4" fmla="*/ 31 w 36"/>
                  <a:gd name="T5" fmla="*/ 15 h 32"/>
                  <a:gd name="T6" fmla="*/ 19 w 36"/>
                  <a:gd name="T7" fmla="*/ 32 h 32"/>
                  <a:gd name="T8" fmla="*/ 18 w 36"/>
                  <a:gd name="T9" fmla="*/ 32 h 32"/>
                  <a:gd name="T10" fmla="*/ 30 w 36"/>
                  <a:gd name="T11" fmla="*/ 25 h 32"/>
                  <a:gd name="T12" fmla="*/ 19 w 36"/>
                  <a:gd name="T13" fmla="*/ 4 h 32"/>
                  <a:gd name="T14" fmla="*/ 18 w 36"/>
                  <a:gd name="T15" fmla="*/ 32 h 32"/>
                  <a:gd name="T16" fmla="*/ 19 w 36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9" y="8"/>
                      <a:pt x="31" y="15"/>
                    </a:cubicBezTo>
                    <a:cubicBezTo>
                      <a:pt x="33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8" y="30"/>
                      <a:pt x="30" y="25"/>
                    </a:cubicBezTo>
                    <a:cubicBezTo>
                      <a:pt x="36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4" name="Freeform 101"/>
              <p:cNvSpPr>
                <a:spLocks/>
              </p:cNvSpPr>
              <p:nvPr/>
            </p:nvSpPr>
            <p:spPr bwMode="auto">
              <a:xfrm>
                <a:off x="11269663" y="971550"/>
                <a:ext cx="292100" cy="268288"/>
              </a:xfrm>
              <a:custGeom>
                <a:avLst/>
                <a:gdLst>
                  <a:gd name="T0" fmla="*/ 19 w 35"/>
                  <a:gd name="T1" fmla="*/ 32 h 32"/>
                  <a:gd name="T2" fmla="*/ 12 w 35"/>
                  <a:gd name="T3" fmla="*/ 6 h 32"/>
                  <a:gd name="T4" fmla="*/ 30 w 35"/>
                  <a:gd name="T5" fmla="*/ 15 h 32"/>
                  <a:gd name="T6" fmla="*/ 19 w 35"/>
                  <a:gd name="T7" fmla="*/ 32 h 32"/>
                  <a:gd name="T8" fmla="*/ 18 w 35"/>
                  <a:gd name="T9" fmla="*/ 32 h 32"/>
                  <a:gd name="T10" fmla="*/ 30 w 35"/>
                  <a:gd name="T11" fmla="*/ 25 h 32"/>
                  <a:gd name="T12" fmla="*/ 19 w 35"/>
                  <a:gd name="T13" fmla="*/ 4 h 32"/>
                  <a:gd name="T14" fmla="*/ 18 w 35"/>
                  <a:gd name="T15" fmla="*/ 32 h 32"/>
                  <a:gd name="T16" fmla="*/ 19 w 35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9" y="32"/>
                    </a:moveTo>
                    <a:cubicBezTo>
                      <a:pt x="5" y="31"/>
                      <a:pt x="2" y="14"/>
                      <a:pt x="12" y="6"/>
                    </a:cubicBezTo>
                    <a:cubicBezTo>
                      <a:pt x="20" y="0"/>
                      <a:pt x="28" y="8"/>
                      <a:pt x="30" y="15"/>
                    </a:cubicBezTo>
                    <a:cubicBezTo>
                      <a:pt x="32" y="23"/>
                      <a:pt x="27" y="32"/>
                      <a:pt x="19" y="32"/>
                    </a:cubicBezTo>
                    <a:cubicBezTo>
                      <a:pt x="19" y="32"/>
                      <a:pt x="18" y="32"/>
                      <a:pt x="18" y="32"/>
                    </a:cubicBezTo>
                    <a:cubicBezTo>
                      <a:pt x="23" y="32"/>
                      <a:pt x="27" y="30"/>
                      <a:pt x="30" y="25"/>
                    </a:cubicBezTo>
                    <a:cubicBezTo>
                      <a:pt x="35" y="16"/>
                      <a:pt x="29" y="5"/>
                      <a:pt x="19" y="4"/>
                    </a:cubicBezTo>
                    <a:cubicBezTo>
                      <a:pt x="2" y="3"/>
                      <a:pt x="0" y="32"/>
                      <a:pt x="18" y="32"/>
                    </a:cubicBezTo>
                    <a:cubicBezTo>
                      <a:pt x="18" y="32"/>
                      <a:pt x="19" y="32"/>
                      <a:pt x="19" y="32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4" name="Oval 127"/>
              <p:cNvSpPr>
                <a:spLocks noChangeArrowheads="1"/>
              </p:cNvSpPr>
              <p:nvPr/>
            </p:nvSpPr>
            <p:spPr bwMode="auto">
              <a:xfrm>
                <a:off x="1893888" y="66675"/>
                <a:ext cx="82550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5" name="Oval 128"/>
              <p:cNvSpPr>
                <a:spLocks noChangeArrowheads="1"/>
              </p:cNvSpPr>
              <p:nvPr/>
            </p:nvSpPr>
            <p:spPr bwMode="auto">
              <a:xfrm>
                <a:off x="1909763" y="84138"/>
                <a:ext cx="74613" cy="841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6" name="Freeform 129"/>
              <p:cNvSpPr>
                <a:spLocks/>
              </p:cNvSpPr>
              <p:nvPr/>
            </p:nvSpPr>
            <p:spPr bwMode="auto">
              <a:xfrm>
                <a:off x="1884363" y="50800"/>
                <a:ext cx="92075" cy="117475"/>
              </a:xfrm>
              <a:custGeom>
                <a:avLst/>
                <a:gdLst>
                  <a:gd name="T0" fmla="*/ 10 w 11"/>
                  <a:gd name="T1" fmla="*/ 7 h 14"/>
                  <a:gd name="T2" fmla="*/ 5 w 11"/>
                  <a:gd name="T3" fmla="*/ 11 h 14"/>
                  <a:gd name="T4" fmla="*/ 2 w 11"/>
                  <a:gd name="T5" fmla="*/ 7 h 14"/>
                  <a:gd name="T6" fmla="*/ 6 w 11"/>
                  <a:gd name="T7" fmla="*/ 2 h 14"/>
                  <a:gd name="T8" fmla="*/ 10 w 11"/>
                  <a:gd name="T9" fmla="*/ 7 h 14"/>
                  <a:gd name="T10" fmla="*/ 11 w 11"/>
                  <a:gd name="T11" fmla="*/ 7 h 14"/>
                  <a:gd name="T12" fmla="*/ 1 w 11"/>
                  <a:gd name="T13" fmla="*/ 7 h 14"/>
                  <a:gd name="T14" fmla="*/ 11 w 11"/>
                  <a:gd name="T15" fmla="*/ 7 h 14"/>
                  <a:gd name="T16" fmla="*/ 10 w 11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4">
                    <a:moveTo>
                      <a:pt x="10" y="7"/>
                    </a:moveTo>
                    <a:cubicBezTo>
                      <a:pt x="10" y="9"/>
                      <a:pt x="8" y="12"/>
                      <a:pt x="5" y="11"/>
                    </a:cubicBezTo>
                    <a:cubicBezTo>
                      <a:pt x="3" y="11"/>
                      <a:pt x="2" y="9"/>
                      <a:pt x="2" y="7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9" y="3"/>
                      <a:pt x="10" y="5"/>
                      <a:pt x="10" y="7"/>
                    </a:cubicBezTo>
                    <a:cubicBezTo>
                      <a:pt x="10" y="7"/>
                      <a:pt x="11" y="7"/>
                      <a:pt x="11" y="7"/>
                    </a:cubicBezTo>
                    <a:cubicBezTo>
                      <a:pt x="11" y="0"/>
                      <a:pt x="1" y="1"/>
                      <a:pt x="1" y="7"/>
                    </a:cubicBezTo>
                    <a:cubicBezTo>
                      <a:pt x="0" y="14"/>
                      <a:pt x="11" y="13"/>
                      <a:pt x="11" y="7"/>
                    </a:cubicBezTo>
                    <a:cubicBezTo>
                      <a:pt x="11" y="7"/>
                      <a:pt x="10" y="7"/>
                      <a:pt x="10" y="7"/>
                    </a:cubicBezTo>
                    <a:close/>
                  </a:path>
                </a:pathLst>
              </a:custGeom>
              <a:solidFill>
                <a:srgbClr val="49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pic>
          <p:nvPicPr>
            <p:cNvPr id="2122" name="图片 2121"/>
            <p:cNvPicPr>
              <a:picLocks noChangeAspect="1"/>
            </p:cNvPicPr>
            <p:nvPr/>
          </p:nvPicPr>
          <p:blipFill rotWithShape="1">
            <a:blip r:embed="rId4"/>
            <a:srcRect t="16435"/>
            <a:stretch/>
          </p:blipFill>
          <p:spPr>
            <a:xfrm>
              <a:off x="1734093" y="3705726"/>
              <a:ext cx="10101948" cy="2562565"/>
            </a:xfrm>
            <a:prstGeom prst="rect">
              <a:avLst/>
            </a:prstGeom>
          </p:spPr>
        </p:pic>
      </p:grpSp>
      <p:pic>
        <p:nvPicPr>
          <p:cNvPr id="2125" name="图片 21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0" y="4502094"/>
            <a:ext cx="3106737" cy="2071158"/>
          </a:xfrm>
          <a:prstGeom prst="rect">
            <a:avLst/>
          </a:prstGeom>
        </p:spPr>
      </p:pic>
      <p:sp>
        <p:nvSpPr>
          <p:cNvPr id="65" name="任意多边形 64"/>
          <p:cNvSpPr/>
          <p:nvPr/>
        </p:nvSpPr>
        <p:spPr>
          <a:xfrm>
            <a:off x="4315275" y="191549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97DA9"/>
              </a:solidFill>
            </a:endParaRPr>
          </a:p>
        </p:txBody>
      </p:sp>
      <p:sp>
        <p:nvSpPr>
          <p:cNvPr id="66" name="任意多边形 65"/>
          <p:cNvSpPr/>
          <p:nvPr/>
        </p:nvSpPr>
        <p:spPr>
          <a:xfrm flipH="1">
            <a:off x="7641889" y="191549"/>
            <a:ext cx="343476" cy="578494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noFill/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97DA9"/>
              </a:solidFill>
            </a:endParaRPr>
          </a:p>
        </p:txBody>
      </p:sp>
      <p:sp>
        <p:nvSpPr>
          <p:cNvPr id="87" name="任意多边形 86"/>
          <p:cNvSpPr/>
          <p:nvPr/>
        </p:nvSpPr>
        <p:spPr>
          <a:xfrm flipH="1">
            <a:off x="2737155" y="3063240"/>
            <a:ext cx="2099401" cy="2164051"/>
          </a:xfrm>
          <a:custGeom>
            <a:avLst/>
            <a:gdLst>
              <a:gd name="connsiteX0" fmla="*/ 63 w 140138"/>
              <a:gd name="connsiteY0" fmla="*/ 65738 h 154344"/>
              <a:gd name="connsiteX1" fmla="*/ 62928 w 140138"/>
              <a:gd name="connsiteY1" fmla="*/ 16 h 154344"/>
              <a:gd name="connsiteX2" fmla="*/ 140080 w 140138"/>
              <a:gd name="connsiteY2" fmla="*/ 71453 h 154344"/>
              <a:gd name="connsiteX3" fmla="*/ 74358 w 140138"/>
              <a:gd name="connsiteY3" fmla="*/ 154321 h 154344"/>
              <a:gd name="connsiteX4" fmla="*/ 63 w 140138"/>
              <a:gd name="connsiteY4" fmla="*/ 65738 h 154344"/>
              <a:gd name="connsiteX0" fmla="*/ 63 w 140227"/>
              <a:gd name="connsiteY0" fmla="*/ 65738 h 154534"/>
              <a:gd name="connsiteX1" fmla="*/ 62928 w 140227"/>
              <a:gd name="connsiteY1" fmla="*/ 16 h 154534"/>
              <a:gd name="connsiteX2" fmla="*/ 140080 w 140227"/>
              <a:gd name="connsiteY2" fmla="*/ 71453 h 154534"/>
              <a:gd name="connsiteX3" fmla="*/ 74358 w 140227"/>
              <a:gd name="connsiteY3" fmla="*/ 154321 h 154534"/>
              <a:gd name="connsiteX4" fmla="*/ 63 w 140227"/>
              <a:gd name="connsiteY4" fmla="*/ 65738 h 154534"/>
              <a:gd name="connsiteX0" fmla="*/ 63 w 140227"/>
              <a:gd name="connsiteY0" fmla="*/ 65738 h 154534"/>
              <a:gd name="connsiteX1" fmla="*/ 62928 w 140227"/>
              <a:gd name="connsiteY1" fmla="*/ 16 h 154534"/>
              <a:gd name="connsiteX2" fmla="*/ 140080 w 140227"/>
              <a:gd name="connsiteY2" fmla="*/ 71453 h 154534"/>
              <a:gd name="connsiteX3" fmla="*/ 74358 w 140227"/>
              <a:gd name="connsiteY3" fmla="*/ 154321 h 154534"/>
              <a:gd name="connsiteX4" fmla="*/ 63 w 140227"/>
              <a:gd name="connsiteY4" fmla="*/ 65738 h 154534"/>
              <a:gd name="connsiteX0" fmla="*/ 178 w 140342"/>
              <a:gd name="connsiteY0" fmla="*/ 65738 h 154534"/>
              <a:gd name="connsiteX1" fmla="*/ 63043 w 140342"/>
              <a:gd name="connsiteY1" fmla="*/ 16 h 154534"/>
              <a:gd name="connsiteX2" fmla="*/ 140195 w 140342"/>
              <a:gd name="connsiteY2" fmla="*/ 71453 h 154534"/>
              <a:gd name="connsiteX3" fmla="*/ 74473 w 140342"/>
              <a:gd name="connsiteY3" fmla="*/ 154321 h 154534"/>
              <a:gd name="connsiteX4" fmla="*/ 178 w 140342"/>
              <a:gd name="connsiteY4" fmla="*/ 65738 h 154534"/>
              <a:gd name="connsiteX0" fmla="*/ 178 w 140342"/>
              <a:gd name="connsiteY0" fmla="*/ 65740 h 154536"/>
              <a:gd name="connsiteX1" fmla="*/ 63043 w 140342"/>
              <a:gd name="connsiteY1" fmla="*/ 18 h 154536"/>
              <a:gd name="connsiteX2" fmla="*/ 140195 w 140342"/>
              <a:gd name="connsiteY2" fmla="*/ 71455 h 154536"/>
              <a:gd name="connsiteX3" fmla="*/ 74473 w 140342"/>
              <a:gd name="connsiteY3" fmla="*/ 154323 h 154536"/>
              <a:gd name="connsiteX4" fmla="*/ 178 w 140342"/>
              <a:gd name="connsiteY4" fmla="*/ 65740 h 154536"/>
              <a:gd name="connsiteX0" fmla="*/ 9 w 140173"/>
              <a:gd name="connsiteY0" fmla="*/ 71451 h 160247"/>
              <a:gd name="connsiteX1" fmla="*/ 71446 w 140173"/>
              <a:gd name="connsiteY1" fmla="*/ 14 h 160247"/>
              <a:gd name="connsiteX2" fmla="*/ 140026 w 140173"/>
              <a:gd name="connsiteY2" fmla="*/ 77166 h 160247"/>
              <a:gd name="connsiteX3" fmla="*/ 74304 w 140173"/>
              <a:gd name="connsiteY3" fmla="*/ 160034 h 160247"/>
              <a:gd name="connsiteX4" fmla="*/ 9 w 140173"/>
              <a:gd name="connsiteY4" fmla="*/ 71451 h 160247"/>
              <a:gd name="connsiteX0" fmla="*/ 9 w 140173"/>
              <a:gd name="connsiteY0" fmla="*/ 71451 h 148862"/>
              <a:gd name="connsiteX1" fmla="*/ 71446 w 140173"/>
              <a:gd name="connsiteY1" fmla="*/ 14 h 148862"/>
              <a:gd name="connsiteX2" fmla="*/ 140026 w 140173"/>
              <a:gd name="connsiteY2" fmla="*/ 77166 h 148862"/>
              <a:gd name="connsiteX3" fmla="*/ 74304 w 140173"/>
              <a:gd name="connsiteY3" fmla="*/ 148604 h 148862"/>
              <a:gd name="connsiteX4" fmla="*/ 9 w 140173"/>
              <a:gd name="connsiteY4" fmla="*/ 71451 h 148862"/>
              <a:gd name="connsiteX0" fmla="*/ 9 w 141024"/>
              <a:gd name="connsiteY0" fmla="*/ 71451 h 148862"/>
              <a:gd name="connsiteX1" fmla="*/ 71446 w 141024"/>
              <a:gd name="connsiteY1" fmla="*/ 14 h 148862"/>
              <a:gd name="connsiteX2" fmla="*/ 140026 w 141024"/>
              <a:gd name="connsiteY2" fmla="*/ 77166 h 148862"/>
              <a:gd name="connsiteX3" fmla="*/ 74304 w 141024"/>
              <a:gd name="connsiteY3" fmla="*/ 148604 h 148862"/>
              <a:gd name="connsiteX4" fmla="*/ 9 w 141024"/>
              <a:gd name="connsiteY4" fmla="*/ 71451 h 148862"/>
              <a:gd name="connsiteX0" fmla="*/ 9 w 140173"/>
              <a:gd name="connsiteY0" fmla="*/ 71451 h 148862"/>
              <a:gd name="connsiteX1" fmla="*/ 71446 w 140173"/>
              <a:gd name="connsiteY1" fmla="*/ 14 h 148862"/>
              <a:gd name="connsiteX2" fmla="*/ 140026 w 140173"/>
              <a:gd name="connsiteY2" fmla="*/ 77166 h 148862"/>
              <a:gd name="connsiteX3" fmla="*/ 74304 w 140173"/>
              <a:gd name="connsiteY3" fmla="*/ 148604 h 148862"/>
              <a:gd name="connsiteX4" fmla="*/ 9 w 140173"/>
              <a:gd name="connsiteY4" fmla="*/ 71451 h 148862"/>
              <a:gd name="connsiteX0" fmla="*/ 9 w 140257"/>
              <a:gd name="connsiteY0" fmla="*/ 71451 h 148862"/>
              <a:gd name="connsiteX1" fmla="*/ 71446 w 140257"/>
              <a:gd name="connsiteY1" fmla="*/ 14 h 148862"/>
              <a:gd name="connsiteX2" fmla="*/ 140026 w 140257"/>
              <a:gd name="connsiteY2" fmla="*/ 77166 h 148862"/>
              <a:gd name="connsiteX3" fmla="*/ 74304 w 140257"/>
              <a:gd name="connsiteY3" fmla="*/ 148604 h 148862"/>
              <a:gd name="connsiteX4" fmla="*/ 9 w 140257"/>
              <a:gd name="connsiteY4" fmla="*/ 71451 h 148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257" h="148862">
                <a:moveTo>
                  <a:pt x="9" y="71451"/>
                </a:moveTo>
                <a:cubicBezTo>
                  <a:pt x="-467" y="46686"/>
                  <a:pt x="19535" y="-938"/>
                  <a:pt x="71446" y="14"/>
                </a:cubicBezTo>
                <a:cubicBezTo>
                  <a:pt x="123357" y="966"/>
                  <a:pt x="142638" y="44242"/>
                  <a:pt x="140026" y="77166"/>
                </a:cubicBezTo>
                <a:cubicBezTo>
                  <a:pt x="141931" y="102883"/>
                  <a:pt x="125739" y="152890"/>
                  <a:pt x="74304" y="148604"/>
                </a:cubicBezTo>
                <a:cubicBezTo>
                  <a:pt x="22869" y="144318"/>
                  <a:pt x="485" y="96216"/>
                  <a:pt x="9" y="71451"/>
                </a:cubicBezTo>
                <a:close/>
              </a:path>
            </a:pathLst>
          </a:custGeom>
          <a:blipFill dpi="0" rotWithShape="0">
            <a:blip r:embed="rId6"/>
            <a:srcRect/>
            <a:stretch>
              <a:fillRect/>
            </a:stretch>
          </a:blipFill>
          <a:ln w="38100" cap="rnd">
            <a:solidFill>
              <a:schemeClr val="accent1">
                <a:lumMod val="5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0" name="任意多边形 89"/>
          <p:cNvSpPr/>
          <p:nvPr/>
        </p:nvSpPr>
        <p:spPr>
          <a:xfrm>
            <a:off x="6693428" y="2176472"/>
            <a:ext cx="237934" cy="300997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solidFill>
            <a:srgbClr val="697DA9"/>
          </a:solidFill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9E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98" name="任意多边形 97"/>
          <p:cNvSpPr/>
          <p:nvPr/>
        </p:nvSpPr>
        <p:spPr>
          <a:xfrm>
            <a:off x="6693428" y="4788774"/>
            <a:ext cx="237934" cy="300997"/>
          </a:xfrm>
          <a:custGeom>
            <a:avLst/>
            <a:gdLst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257175 w 647700"/>
              <a:gd name="connsiteY0" fmla="*/ 1181158 h 1209733"/>
              <a:gd name="connsiteX1" fmla="*/ 219075 w 647700"/>
              <a:gd name="connsiteY1" fmla="*/ 800158 h 1209733"/>
              <a:gd name="connsiteX2" fmla="*/ 0 w 647700"/>
              <a:gd name="connsiteY2" fmla="*/ 590608 h 1209733"/>
              <a:gd name="connsiteX3" fmla="*/ 266700 w 647700"/>
              <a:gd name="connsiteY3" fmla="*/ 504883 h 1209733"/>
              <a:gd name="connsiteX4" fmla="*/ 361950 w 647700"/>
              <a:gd name="connsiteY4" fmla="*/ 58 h 1209733"/>
              <a:gd name="connsiteX5" fmla="*/ 438150 w 647700"/>
              <a:gd name="connsiteY5" fmla="*/ 581083 h 1209733"/>
              <a:gd name="connsiteX6" fmla="*/ 647700 w 647700"/>
              <a:gd name="connsiteY6" fmla="*/ 657283 h 1209733"/>
              <a:gd name="connsiteX7" fmla="*/ 390525 w 647700"/>
              <a:gd name="connsiteY7" fmla="*/ 771583 h 1209733"/>
              <a:gd name="connsiteX8" fmla="*/ 314325 w 647700"/>
              <a:gd name="connsiteY8" fmla="*/ 1209733 h 1209733"/>
              <a:gd name="connsiteX0" fmla="*/ 161925 w 552450"/>
              <a:gd name="connsiteY0" fmla="*/ 1181173 h 1209748"/>
              <a:gd name="connsiteX1" fmla="*/ 123825 w 552450"/>
              <a:gd name="connsiteY1" fmla="*/ 800173 h 1209748"/>
              <a:gd name="connsiteX2" fmla="*/ 0 w 552450"/>
              <a:gd name="connsiteY2" fmla="*/ 638248 h 1209748"/>
              <a:gd name="connsiteX3" fmla="*/ 171450 w 552450"/>
              <a:gd name="connsiteY3" fmla="*/ 504898 h 1209748"/>
              <a:gd name="connsiteX4" fmla="*/ 266700 w 552450"/>
              <a:gd name="connsiteY4" fmla="*/ 73 h 1209748"/>
              <a:gd name="connsiteX5" fmla="*/ 342900 w 552450"/>
              <a:gd name="connsiteY5" fmla="*/ 581098 h 1209748"/>
              <a:gd name="connsiteX6" fmla="*/ 552450 w 552450"/>
              <a:gd name="connsiteY6" fmla="*/ 657298 h 1209748"/>
              <a:gd name="connsiteX7" fmla="*/ 295275 w 552450"/>
              <a:gd name="connsiteY7" fmla="*/ 771598 h 1209748"/>
              <a:gd name="connsiteX8" fmla="*/ 219075 w 552450"/>
              <a:gd name="connsiteY8" fmla="*/ 1209748 h 1209748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38125 w 628650"/>
              <a:gd name="connsiteY0" fmla="*/ 1181172 h 1209747"/>
              <a:gd name="connsiteX1" fmla="*/ 200025 w 628650"/>
              <a:gd name="connsiteY1" fmla="*/ 800172 h 1209747"/>
              <a:gd name="connsiteX2" fmla="*/ 0 w 628650"/>
              <a:gd name="connsiteY2" fmla="*/ 562047 h 1209747"/>
              <a:gd name="connsiteX3" fmla="*/ 247650 w 628650"/>
              <a:gd name="connsiteY3" fmla="*/ 504897 h 1209747"/>
              <a:gd name="connsiteX4" fmla="*/ 342900 w 628650"/>
              <a:gd name="connsiteY4" fmla="*/ 72 h 1209747"/>
              <a:gd name="connsiteX5" fmla="*/ 419100 w 628650"/>
              <a:gd name="connsiteY5" fmla="*/ 581097 h 1209747"/>
              <a:gd name="connsiteX6" fmla="*/ 628650 w 628650"/>
              <a:gd name="connsiteY6" fmla="*/ 657297 h 1209747"/>
              <a:gd name="connsiteX7" fmla="*/ 371475 w 628650"/>
              <a:gd name="connsiteY7" fmla="*/ 771597 h 1209747"/>
              <a:gd name="connsiteX8" fmla="*/ 295275 w 628650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28132 w 618657"/>
              <a:gd name="connsiteY0" fmla="*/ 1181172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9" fmla="*/ 228132 w 618657"/>
              <a:gd name="connsiteY9" fmla="*/ 1181172 h 1209747"/>
              <a:gd name="connsiteX0" fmla="*/ 285282 w 618657"/>
              <a:gd name="connsiteY0" fmla="*/ 1209747 h 1209747"/>
              <a:gd name="connsiteX1" fmla="*/ 190032 w 618657"/>
              <a:gd name="connsiteY1" fmla="*/ 800172 h 1209747"/>
              <a:gd name="connsiteX2" fmla="*/ 0 w 618657"/>
              <a:gd name="connsiteY2" fmla="*/ 589529 h 1209747"/>
              <a:gd name="connsiteX3" fmla="*/ 237657 w 618657"/>
              <a:gd name="connsiteY3" fmla="*/ 504897 h 1209747"/>
              <a:gd name="connsiteX4" fmla="*/ 332907 w 618657"/>
              <a:gd name="connsiteY4" fmla="*/ 72 h 1209747"/>
              <a:gd name="connsiteX5" fmla="*/ 409107 w 618657"/>
              <a:gd name="connsiteY5" fmla="*/ 581097 h 1209747"/>
              <a:gd name="connsiteX6" fmla="*/ 618657 w 618657"/>
              <a:gd name="connsiteY6" fmla="*/ 657297 h 1209747"/>
              <a:gd name="connsiteX7" fmla="*/ 361482 w 618657"/>
              <a:gd name="connsiteY7" fmla="*/ 771597 h 1209747"/>
              <a:gd name="connsiteX8" fmla="*/ 285282 w 618657"/>
              <a:gd name="connsiteY8" fmla="*/ 1209747 h 1209747"/>
              <a:gd name="connsiteX0" fmla="*/ 270292 w 618657"/>
              <a:gd name="connsiteY0" fmla="*/ 1249721 h 1249721"/>
              <a:gd name="connsiteX1" fmla="*/ 190032 w 618657"/>
              <a:gd name="connsiteY1" fmla="*/ 800172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70292 w 618657"/>
              <a:gd name="connsiteY0" fmla="*/ 1249721 h 1249721"/>
              <a:gd name="connsiteX1" fmla="*/ 190032 w 618657"/>
              <a:gd name="connsiteY1" fmla="*/ 775188 h 1249721"/>
              <a:gd name="connsiteX2" fmla="*/ 0 w 618657"/>
              <a:gd name="connsiteY2" fmla="*/ 589529 h 1249721"/>
              <a:gd name="connsiteX3" fmla="*/ 237657 w 618657"/>
              <a:gd name="connsiteY3" fmla="*/ 504897 h 1249721"/>
              <a:gd name="connsiteX4" fmla="*/ 332907 w 618657"/>
              <a:gd name="connsiteY4" fmla="*/ 72 h 1249721"/>
              <a:gd name="connsiteX5" fmla="*/ 409107 w 618657"/>
              <a:gd name="connsiteY5" fmla="*/ 581097 h 1249721"/>
              <a:gd name="connsiteX6" fmla="*/ 618657 w 618657"/>
              <a:gd name="connsiteY6" fmla="*/ 657297 h 1249721"/>
              <a:gd name="connsiteX7" fmla="*/ 361482 w 618657"/>
              <a:gd name="connsiteY7" fmla="*/ 771597 h 1249721"/>
              <a:gd name="connsiteX8" fmla="*/ 270292 w 618657"/>
              <a:gd name="connsiteY8" fmla="*/ 1249721 h 1249721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61482 w 618657"/>
              <a:gd name="connsiteY7" fmla="*/ 771597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297774 w 618657"/>
              <a:gd name="connsiteY0" fmla="*/ 1257216 h 1257216"/>
              <a:gd name="connsiteX1" fmla="*/ 190032 w 618657"/>
              <a:gd name="connsiteY1" fmla="*/ 775188 h 1257216"/>
              <a:gd name="connsiteX2" fmla="*/ 0 w 618657"/>
              <a:gd name="connsiteY2" fmla="*/ 589529 h 1257216"/>
              <a:gd name="connsiteX3" fmla="*/ 237657 w 618657"/>
              <a:gd name="connsiteY3" fmla="*/ 504897 h 1257216"/>
              <a:gd name="connsiteX4" fmla="*/ 332907 w 618657"/>
              <a:gd name="connsiteY4" fmla="*/ 72 h 1257216"/>
              <a:gd name="connsiteX5" fmla="*/ 409107 w 618657"/>
              <a:gd name="connsiteY5" fmla="*/ 581097 h 1257216"/>
              <a:gd name="connsiteX6" fmla="*/ 618657 w 618657"/>
              <a:gd name="connsiteY6" fmla="*/ 657297 h 1257216"/>
              <a:gd name="connsiteX7" fmla="*/ 388964 w 618657"/>
              <a:gd name="connsiteY7" fmla="*/ 776593 h 1257216"/>
              <a:gd name="connsiteX8" fmla="*/ 297774 w 618657"/>
              <a:gd name="connsiteY8" fmla="*/ 1257216 h 1257216"/>
              <a:gd name="connsiteX0" fmla="*/ 317761 w 638644"/>
              <a:gd name="connsiteY0" fmla="*/ 1257216 h 1257216"/>
              <a:gd name="connsiteX1" fmla="*/ 210019 w 638644"/>
              <a:gd name="connsiteY1" fmla="*/ 775188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17761 w 638644"/>
              <a:gd name="connsiteY0" fmla="*/ 1257216 h 1257216"/>
              <a:gd name="connsiteX1" fmla="*/ 227508 w 638644"/>
              <a:gd name="connsiteY1" fmla="*/ 772690 h 1257216"/>
              <a:gd name="connsiteX2" fmla="*/ 0 w 638644"/>
              <a:gd name="connsiteY2" fmla="*/ 597024 h 1257216"/>
              <a:gd name="connsiteX3" fmla="*/ 257644 w 638644"/>
              <a:gd name="connsiteY3" fmla="*/ 504897 h 1257216"/>
              <a:gd name="connsiteX4" fmla="*/ 352894 w 638644"/>
              <a:gd name="connsiteY4" fmla="*/ 72 h 1257216"/>
              <a:gd name="connsiteX5" fmla="*/ 429094 w 638644"/>
              <a:gd name="connsiteY5" fmla="*/ 581097 h 1257216"/>
              <a:gd name="connsiteX6" fmla="*/ 638644 w 638644"/>
              <a:gd name="connsiteY6" fmla="*/ 657297 h 1257216"/>
              <a:gd name="connsiteX7" fmla="*/ 408951 w 638644"/>
              <a:gd name="connsiteY7" fmla="*/ 776593 h 1257216"/>
              <a:gd name="connsiteX8" fmla="*/ 317761 w 638644"/>
              <a:gd name="connsiteY8" fmla="*/ 1257216 h 1257216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08951 w 638644"/>
              <a:gd name="connsiteY7" fmla="*/ 776593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29094 w 638644"/>
              <a:gd name="connsiteY5" fmla="*/ 581097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38644"/>
              <a:gd name="connsiteY0" fmla="*/ 1253055 h 1253055"/>
              <a:gd name="connsiteX1" fmla="*/ 227508 w 638644"/>
              <a:gd name="connsiteY1" fmla="*/ 772690 h 1253055"/>
              <a:gd name="connsiteX2" fmla="*/ 0 w 638644"/>
              <a:gd name="connsiteY2" fmla="*/ 597024 h 1253055"/>
              <a:gd name="connsiteX3" fmla="*/ 257644 w 638644"/>
              <a:gd name="connsiteY3" fmla="*/ 504897 h 1253055"/>
              <a:gd name="connsiteX4" fmla="*/ 352894 w 638644"/>
              <a:gd name="connsiteY4" fmla="*/ 72 h 1253055"/>
              <a:gd name="connsiteX5" fmla="*/ 443547 w 638644"/>
              <a:gd name="connsiteY5" fmla="*/ 539503 h 1253055"/>
              <a:gd name="connsiteX6" fmla="*/ 638644 w 638644"/>
              <a:gd name="connsiteY6" fmla="*/ 657297 h 1253055"/>
              <a:gd name="connsiteX7" fmla="*/ 427015 w 638644"/>
              <a:gd name="connsiteY7" fmla="*/ 776594 h 1253055"/>
              <a:gd name="connsiteX8" fmla="*/ 339441 w 638644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43547 w 642257"/>
              <a:gd name="connsiteY5" fmla="*/ 539503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27015 w 642257"/>
              <a:gd name="connsiteY7" fmla="*/ 776594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55920 w 642257"/>
              <a:gd name="connsiteY7" fmla="*/ 780753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  <a:gd name="connsiteX0" fmla="*/ 339441 w 642257"/>
              <a:gd name="connsiteY0" fmla="*/ 1253055 h 1253055"/>
              <a:gd name="connsiteX1" fmla="*/ 227508 w 642257"/>
              <a:gd name="connsiteY1" fmla="*/ 772690 h 1253055"/>
              <a:gd name="connsiteX2" fmla="*/ 0 w 642257"/>
              <a:gd name="connsiteY2" fmla="*/ 597024 h 1253055"/>
              <a:gd name="connsiteX3" fmla="*/ 257644 w 642257"/>
              <a:gd name="connsiteY3" fmla="*/ 504897 h 1253055"/>
              <a:gd name="connsiteX4" fmla="*/ 352894 w 642257"/>
              <a:gd name="connsiteY4" fmla="*/ 72 h 1253055"/>
              <a:gd name="connsiteX5" fmla="*/ 436320 w 642257"/>
              <a:gd name="connsiteY5" fmla="*/ 514546 h 1253055"/>
              <a:gd name="connsiteX6" fmla="*/ 642257 w 642257"/>
              <a:gd name="connsiteY6" fmla="*/ 628182 h 1253055"/>
              <a:gd name="connsiteX7" fmla="*/ 441468 w 642257"/>
              <a:gd name="connsiteY7" fmla="*/ 789072 h 1253055"/>
              <a:gd name="connsiteX8" fmla="*/ 339441 w 642257"/>
              <a:gd name="connsiteY8" fmla="*/ 1253055 h 1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257" h="1253055">
                <a:moveTo>
                  <a:pt x="339441" y="1253055"/>
                </a:moveTo>
                <a:cubicBezTo>
                  <a:pt x="300026" y="1037368"/>
                  <a:pt x="284082" y="882029"/>
                  <a:pt x="227508" y="772690"/>
                </a:cubicBezTo>
                <a:cubicBezTo>
                  <a:pt x="170935" y="663352"/>
                  <a:pt x="136499" y="666457"/>
                  <a:pt x="0" y="597024"/>
                </a:cubicBezTo>
                <a:cubicBezTo>
                  <a:pt x="134026" y="572509"/>
                  <a:pt x="198828" y="604389"/>
                  <a:pt x="257644" y="504897"/>
                </a:cubicBezTo>
                <a:cubicBezTo>
                  <a:pt x="316460" y="405405"/>
                  <a:pt x="325907" y="-6278"/>
                  <a:pt x="352894" y="72"/>
                </a:cubicBezTo>
                <a:cubicBezTo>
                  <a:pt x="378294" y="193747"/>
                  <a:pt x="388093" y="409861"/>
                  <a:pt x="436320" y="514546"/>
                </a:cubicBezTo>
                <a:cubicBezTo>
                  <a:pt x="484547" y="619231"/>
                  <a:pt x="572407" y="602782"/>
                  <a:pt x="642257" y="628182"/>
                </a:cubicBezTo>
                <a:cubicBezTo>
                  <a:pt x="556532" y="666282"/>
                  <a:pt x="491937" y="684927"/>
                  <a:pt x="441468" y="789072"/>
                </a:cubicBezTo>
                <a:cubicBezTo>
                  <a:pt x="390999" y="893217"/>
                  <a:pt x="349760" y="1080017"/>
                  <a:pt x="339441" y="1253055"/>
                </a:cubicBezTo>
                <a:close/>
              </a:path>
            </a:pathLst>
          </a:custGeom>
          <a:solidFill>
            <a:srgbClr val="697DA9"/>
          </a:solidFill>
          <a:ln w="25400" cap="rnd">
            <a:solidFill>
              <a:srgbClr val="697DA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9E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01" name="任意多边形 100"/>
          <p:cNvSpPr/>
          <p:nvPr/>
        </p:nvSpPr>
        <p:spPr>
          <a:xfrm flipH="1">
            <a:off x="4608741" y="2993991"/>
            <a:ext cx="1240073" cy="1278260"/>
          </a:xfrm>
          <a:custGeom>
            <a:avLst/>
            <a:gdLst>
              <a:gd name="connsiteX0" fmla="*/ 63 w 140138"/>
              <a:gd name="connsiteY0" fmla="*/ 65738 h 154344"/>
              <a:gd name="connsiteX1" fmla="*/ 62928 w 140138"/>
              <a:gd name="connsiteY1" fmla="*/ 16 h 154344"/>
              <a:gd name="connsiteX2" fmla="*/ 140080 w 140138"/>
              <a:gd name="connsiteY2" fmla="*/ 71453 h 154344"/>
              <a:gd name="connsiteX3" fmla="*/ 74358 w 140138"/>
              <a:gd name="connsiteY3" fmla="*/ 154321 h 154344"/>
              <a:gd name="connsiteX4" fmla="*/ 63 w 140138"/>
              <a:gd name="connsiteY4" fmla="*/ 65738 h 154344"/>
              <a:gd name="connsiteX0" fmla="*/ 63 w 140227"/>
              <a:gd name="connsiteY0" fmla="*/ 65738 h 154534"/>
              <a:gd name="connsiteX1" fmla="*/ 62928 w 140227"/>
              <a:gd name="connsiteY1" fmla="*/ 16 h 154534"/>
              <a:gd name="connsiteX2" fmla="*/ 140080 w 140227"/>
              <a:gd name="connsiteY2" fmla="*/ 71453 h 154534"/>
              <a:gd name="connsiteX3" fmla="*/ 74358 w 140227"/>
              <a:gd name="connsiteY3" fmla="*/ 154321 h 154534"/>
              <a:gd name="connsiteX4" fmla="*/ 63 w 140227"/>
              <a:gd name="connsiteY4" fmla="*/ 65738 h 154534"/>
              <a:gd name="connsiteX0" fmla="*/ 63 w 140227"/>
              <a:gd name="connsiteY0" fmla="*/ 65738 h 154534"/>
              <a:gd name="connsiteX1" fmla="*/ 62928 w 140227"/>
              <a:gd name="connsiteY1" fmla="*/ 16 h 154534"/>
              <a:gd name="connsiteX2" fmla="*/ 140080 w 140227"/>
              <a:gd name="connsiteY2" fmla="*/ 71453 h 154534"/>
              <a:gd name="connsiteX3" fmla="*/ 74358 w 140227"/>
              <a:gd name="connsiteY3" fmla="*/ 154321 h 154534"/>
              <a:gd name="connsiteX4" fmla="*/ 63 w 140227"/>
              <a:gd name="connsiteY4" fmla="*/ 65738 h 154534"/>
              <a:gd name="connsiteX0" fmla="*/ 178 w 140342"/>
              <a:gd name="connsiteY0" fmla="*/ 65738 h 154534"/>
              <a:gd name="connsiteX1" fmla="*/ 63043 w 140342"/>
              <a:gd name="connsiteY1" fmla="*/ 16 h 154534"/>
              <a:gd name="connsiteX2" fmla="*/ 140195 w 140342"/>
              <a:gd name="connsiteY2" fmla="*/ 71453 h 154534"/>
              <a:gd name="connsiteX3" fmla="*/ 74473 w 140342"/>
              <a:gd name="connsiteY3" fmla="*/ 154321 h 154534"/>
              <a:gd name="connsiteX4" fmla="*/ 178 w 140342"/>
              <a:gd name="connsiteY4" fmla="*/ 65738 h 154534"/>
              <a:gd name="connsiteX0" fmla="*/ 178 w 140342"/>
              <a:gd name="connsiteY0" fmla="*/ 65740 h 154536"/>
              <a:gd name="connsiteX1" fmla="*/ 63043 w 140342"/>
              <a:gd name="connsiteY1" fmla="*/ 18 h 154536"/>
              <a:gd name="connsiteX2" fmla="*/ 140195 w 140342"/>
              <a:gd name="connsiteY2" fmla="*/ 71455 h 154536"/>
              <a:gd name="connsiteX3" fmla="*/ 74473 w 140342"/>
              <a:gd name="connsiteY3" fmla="*/ 154323 h 154536"/>
              <a:gd name="connsiteX4" fmla="*/ 178 w 140342"/>
              <a:gd name="connsiteY4" fmla="*/ 65740 h 154536"/>
              <a:gd name="connsiteX0" fmla="*/ 9 w 140173"/>
              <a:gd name="connsiteY0" fmla="*/ 71451 h 160247"/>
              <a:gd name="connsiteX1" fmla="*/ 71446 w 140173"/>
              <a:gd name="connsiteY1" fmla="*/ 14 h 160247"/>
              <a:gd name="connsiteX2" fmla="*/ 140026 w 140173"/>
              <a:gd name="connsiteY2" fmla="*/ 77166 h 160247"/>
              <a:gd name="connsiteX3" fmla="*/ 74304 w 140173"/>
              <a:gd name="connsiteY3" fmla="*/ 160034 h 160247"/>
              <a:gd name="connsiteX4" fmla="*/ 9 w 140173"/>
              <a:gd name="connsiteY4" fmla="*/ 71451 h 160247"/>
              <a:gd name="connsiteX0" fmla="*/ 9 w 140173"/>
              <a:gd name="connsiteY0" fmla="*/ 71451 h 148862"/>
              <a:gd name="connsiteX1" fmla="*/ 71446 w 140173"/>
              <a:gd name="connsiteY1" fmla="*/ 14 h 148862"/>
              <a:gd name="connsiteX2" fmla="*/ 140026 w 140173"/>
              <a:gd name="connsiteY2" fmla="*/ 77166 h 148862"/>
              <a:gd name="connsiteX3" fmla="*/ 74304 w 140173"/>
              <a:gd name="connsiteY3" fmla="*/ 148604 h 148862"/>
              <a:gd name="connsiteX4" fmla="*/ 9 w 140173"/>
              <a:gd name="connsiteY4" fmla="*/ 71451 h 148862"/>
              <a:gd name="connsiteX0" fmla="*/ 9 w 141024"/>
              <a:gd name="connsiteY0" fmla="*/ 71451 h 148862"/>
              <a:gd name="connsiteX1" fmla="*/ 71446 w 141024"/>
              <a:gd name="connsiteY1" fmla="*/ 14 h 148862"/>
              <a:gd name="connsiteX2" fmla="*/ 140026 w 141024"/>
              <a:gd name="connsiteY2" fmla="*/ 77166 h 148862"/>
              <a:gd name="connsiteX3" fmla="*/ 74304 w 141024"/>
              <a:gd name="connsiteY3" fmla="*/ 148604 h 148862"/>
              <a:gd name="connsiteX4" fmla="*/ 9 w 141024"/>
              <a:gd name="connsiteY4" fmla="*/ 71451 h 148862"/>
              <a:gd name="connsiteX0" fmla="*/ 9 w 140173"/>
              <a:gd name="connsiteY0" fmla="*/ 71451 h 148862"/>
              <a:gd name="connsiteX1" fmla="*/ 71446 w 140173"/>
              <a:gd name="connsiteY1" fmla="*/ 14 h 148862"/>
              <a:gd name="connsiteX2" fmla="*/ 140026 w 140173"/>
              <a:gd name="connsiteY2" fmla="*/ 77166 h 148862"/>
              <a:gd name="connsiteX3" fmla="*/ 74304 w 140173"/>
              <a:gd name="connsiteY3" fmla="*/ 148604 h 148862"/>
              <a:gd name="connsiteX4" fmla="*/ 9 w 140173"/>
              <a:gd name="connsiteY4" fmla="*/ 71451 h 148862"/>
              <a:gd name="connsiteX0" fmla="*/ 9 w 140257"/>
              <a:gd name="connsiteY0" fmla="*/ 71451 h 148862"/>
              <a:gd name="connsiteX1" fmla="*/ 71446 w 140257"/>
              <a:gd name="connsiteY1" fmla="*/ 14 h 148862"/>
              <a:gd name="connsiteX2" fmla="*/ 140026 w 140257"/>
              <a:gd name="connsiteY2" fmla="*/ 77166 h 148862"/>
              <a:gd name="connsiteX3" fmla="*/ 74304 w 140257"/>
              <a:gd name="connsiteY3" fmla="*/ 148604 h 148862"/>
              <a:gd name="connsiteX4" fmla="*/ 9 w 140257"/>
              <a:gd name="connsiteY4" fmla="*/ 71451 h 148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257" h="148862">
                <a:moveTo>
                  <a:pt x="9" y="71451"/>
                </a:moveTo>
                <a:cubicBezTo>
                  <a:pt x="-467" y="46686"/>
                  <a:pt x="19535" y="-938"/>
                  <a:pt x="71446" y="14"/>
                </a:cubicBezTo>
                <a:cubicBezTo>
                  <a:pt x="123357" y="966"/>
                  <a:pt x="142638" y="44242"/>
                  <a:pt x="140026" y="77166"/>
                </a:cubicBezTo>
                <a:cubicBezTo>
                  <a:pt x="141931" y="102883"/>
                  <a:pt x="125739" y="152890"/>
                  <a:pt x="74304" y="148604"/>
                </a:cubicBezTo>
                <a:cubicBezTo>
                  <a:pt x="22869" y="144318"/>
                  <a:pt x="485" y="96216"/>
                  <a:pt x="9" y="71451"/>
                </a:cubicBezTo>
                <a:close/>
              </a:path>
            </a:pathLst>
          </a:custGeom>
          <a:blipFill dpi="0" rotWithShape="0">
            <a:blip r:embed="rId7"/>
            <a:srcRect/>
            <a:stretch>
              <a:fillRect/>
            </a:stretch>
          </a:blipFill>
          <a:ln w="38100" cap="rnd">
            <a:solidFill>
              <a:schemeClr val="accent1">
                <a:lumMod val="5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6" name="Group 17">
            <a:extLst>
              <a:ext uri="{FF2B5EF4-FFF2-40B4-BE49-F238E27FC236}">
                <a16:creationId xmlns:a16="http://schemas.microsoft.com/office/drawing/2014/main" id="{C22EAAB3-3EB9-4B6E-AAB0-7EC0F993FB56}"/>
              </a:ext>
            </a:extLst>
          </p:cNvPr>
          <p:cNvGrpSpPr/>
          <p:nvPr/>
        </p:nvGrpSpPr>
        <p:grpSpPr>
          <a:xfrm>
            <a:off x="5548239" y="1337445"/>
            <a:ext cx="5884151" cy="3795453"/>
            <a:chOff x="3371352" y="1592384"/>
            <a:chExt cx="3795454" cy="3795453"/>
          </a:xfrm>
        </p:grpSpPr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95C229D4-F836-473C-A8C5-EFB72EB8953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1352" y="1592384"/>
              <a:ext cx="3795454" cy="3795453"/>
            </a:xfrm>
            <a:prstGeom prst="rect">
              <a:avLst/>
            </a:prstGeom>
          </p:spPr>
        </p:pic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B1A41506-4030-4450-A9DA-E90F4B3F6E27}"/>
                </a:ext>
              </a:extLst>
            </p:cNvPr>
            <p:cNvSpPr/>
            <p:nvPr/>
          </p:nvSpPr>
          <p:spPr>
            <a:xfrm>
              <a:off x="3779140" y="2735389"/>
              <a:ext cx="3060861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5400" b="1" dirty="0" err="1">
                  <a:solidFill>
                    <a:schemeClr val="accent1">
                      <a:lumMod val="75000"/>
                    </a:schemeClr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Khi</a:t>
              </a:r>
              <a:r>
                <a:rPr lang="en-US" altLang="en-US" sz="5400" b="1" dirty="0">
                  <a:solidFill>
                    <a:schemeClr val="accent1">
                      <a:lumMod val="75000"/>
                    </a:schemeClr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5400" b="1" dirty="0" err="1">
                  <a:solidFill>
                    <a:schemeClr val="accent1">
                      <a:lumMod val="75000"/>
                    </a:schemeClr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kể</a:t>
              </a:r>
              <a:r>
                <a:rPr lang="en-US" altLang="en-US" sz="5400" b="1" dirty="0">
                  <a:solidFill>
                    <a:schemeClr val="accent1">
                      <a:lumMod val="75000"/>
                    </a:schemeClr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5400" b="1" dirty="0" err="1">
                  <a:solidFill>
                    <a:schemeClr val="accent1">
                      <a:lumMod val="75000"/>
                    </a:schemeClr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cần</a:t>
              </a:r>
              <a:r>
                <a:rPr lang="en-US" altLang="en-US" sz="5400" b="1" dirty="0">
                  <a:solidFill>
                    <a:schemeClr val="accent1">
                      <a:lumMod val="75000"/>
                    </a:schemeClr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5400" b="1" dirty="0" err="1">
                  <a:solidFill>
                    <a:schemeClr val="accent1">
                      <a:lumMod val="75000"/>
                    </a:schemeClr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lưu</a:t>
              </a:r>
              <a:r>
                <a:rPr lang="en-US" altLang="en-US" sz="5400" b="1" dirty="0">
                  <a:solidFill>
                    <a:schemeClr val="accent1">
                      <a:lumMod val="75000"/>
                    </a:schemeClr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ý </a:t>
              </a:r>
              <a:r>
                <a:rPr lang="en-US" altLang="en-US" sz="5400" b="1" dirty="0" err="1">
                  <a:solidFill>
                    <a:schemeClr val="accent1">
                      <a:lumMod val="75000"/>
                    </a:schemeClr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điều</a:t>
              </a:r>
              <a:r>
                <a:rPr lang="en-US" altLang="en-US" sz="5400" b="1" dirty="0">
                  <a:solidFill>
                    <a:schemeClr val="accent1">
                      <a:lumMod val="75000"/>
                    </a:schemeClr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5400" b="1" dirty="0" err="1">
                  <a:solidFill>
                    <a:schemeClr val="accent1">
                      <a:lumMod val="75000"/>
                    </a:schemeClr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gì</a:t>
              </a:r>
              <a:r>
                <a:rPr lang="en-US" altLang="en-US" sz="5400" b="1" dirty="0">
                  <a:solidFill>
                    <a:schemeClr val="accent1">
                      <a:lumMod val="75000"/>
                    </a:schemeClr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?</a:t>
              </a:r>
            </a:p>
            <a:p>
              <a:endParaRPr lang="en-US" sz="3600" b="1" dirty="0">
                <a:solidFill>
                  <a:srgbClr val="0B3D3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171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0" r="5415"/>
          <a:stretch/>
        </p:blipFill>
        <p:spPr>
          <a:xfrm flipH="1">
            <a:off x="12032" y="0"/>
            <a:ext cx="12200021" cy="6858000"/>
          </a:xfrm>
          <a:prstGeom prst="rect">
            <a:avLst/>
          </a:prstGeom>
        </p:spPr>
      </p:pic>
      <p:sp>
        <p:nvSpPr>
          <p:cNvPr id="4" name="PA_库_椭圆 3"/>
          <p:cNvSpPr/>
          <p:nvPr>
            <p:custDataLst>
              <p:tags r:id="rId1"/>
            </p:custDataLst>
          </p:nvPr>
        </p:nvSpPr>
        <p:spPr>
          <a:xfrm>
            <a:off x="826168" y="1176395"/>
            <a:ext cx="4158916" cy="41589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PA_库_文本框 5"/>
          <p:cNvSpPr txBox="1"/>
          <p:nvPr>
            <p:custDataLst>
              <p:tags r:id="rId2"/>
            </p:custDataLst>
          </p:nvPr>
        </p:nvSpPr>
        <p:spPr>
          <a:xfrm>
            <a:off x="5736757" y="2482443"/>
            <a:ext cx="45704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>
                <a:solidFill>
                  <a:schemeClr val="accent5">
                    <a:lumMod val="50000"/>
                  </a:schemeClr>
                </a:solidFill>
                <a:latin typeface="UTM Cooper Black" panose="02040603050506020204" pitchFamily="18" charset="0"/>
                <a:ea typeface="方正静蕾简体" panose="02000000000000000000" pitchFamily="2" charset="-122"/>
              </a:rPr>
              <a:t>2. </a:t>
            </a:r>
            <a:r>
              <a:rPr lang="en-US" altLang="zh-CN" sz="4000" b="1" dirty="0" err="1">
                <a:solidFill>
                  <a:schemeClr val="accent5">
                    <a:lumMod val="50000"/>
                  </a:schemeClr>
                </a:solidFill>
                <a:latin typeface="UTM Cooper Black" panose="02040603050506020204" pitchFamily="18" charset="0"/>
                <a:ea typeface="方正静蕾简体" panose="02000000000000000000" pitchFamily="2" charset="-122"/>
              </a:rPr>
              <a:t>Xác</a:t>
            </a:r>
            <a:r>
              <a:rPr lang="en-US" altLang="zh-CN" sz="4000" b="1" dirty="0">
                <a:solidFill>
                  <a:schemeClr val="accent5">
                    <a:lumMod val="50000"/>
                  </a:schemeClr>
                </a:solidFill>
                <a:latin typeface="UTM Cooper Black" panose="02040603050506020204" pitchFamily="18" charset="0"/>
                <a:ea typeface="方正静蕾简体" panose="02000000000000000000" pitchFamily="2" charset="-122"/>
              </a:rPr>
              <a:t> </a:t>
            </a:r>
            <a:r>
              <a:rPr lang="en-US" altLang="zh-CN" sz="4000" b="1" dirty="0" err="1">
                <a:solidFill>
                  <a:schemeClr val="accent5">
                    <a:lumMod val="50000"/>
                  </a:schemeClr>
                </a:solidFill>
                <a:latin typeface="UTM Cooper Black" panose="02040603050506020204" pitchFamily="18" charset="0"/>
                <a:ea typeface="方正静蕾简体" panose="02000000000000000000" pitchFamily="2" charset="-122"/>
              </a:rPr>
              <a:t>định</a:t>
            </a:r>
            <a:r>
              <a:rPr lang="en-US" altLang="zh-CN" sz="4000" b="1" dirty="0">
                <a:solidFill>
                  <a:schemeClr val="accent5">
                    <a:lumMod val="50000"/>
                  </a:schemeClr>
                </a:solidFill>
                <a:latin typeface="UTM Cooper Black" panose="02040603050506020204" pitchFamily="18" charset="0"/>
                <a:ea typeface="方正静蕾简体" panose="02000000000000000000" pitchFamily="2" charset="-122"/>
              </a:rPr>
              <a:t> </a:t>
            </a:r>
            <a:r>
              <a:rPr lang="en-US" altLang="zh-CN" sz="4000" b="1" dirty="0" err="1">
                <a:solidFill>
                  <a:schemeClr val="accent5">
                    <a:lumMod val="50000"/>
                  </a:schemeClr>
                </a:solidFill>
                <a:latin typeface="UTM Cooper Black" panose="02040603050506020204" pitchFamily="18" charset="0"/>
                <a:ea typeface="方正静蕾简体" panose="02000000000000000000" pitchFamily="2" charset="-122"/>
              </a:rPr>
              <a:t>nội</a:t>
            </a:r>
            <a:r>
              <a:rPr lang="en-US" altLang="zh-CN" sz="4000" b="1" dirty="0">
                <a:solidFill>
                  <a:schemeClr val="accent5">
                    <a:lumMod val="50000"/>
                  </a:schemeClr>
                </a:solidFill>
                <a:latin typeface="UTM Cooper Black" panose="02040603050506020204" pitchFamily="18" charset="0"/>
                <a:ea typeface="方正静蕾简体" panose="02000000000000000000" pitchFamily="2" charset="-122"/>
              </a:rPr>
              <a:t> dung </a:t>
            </a:r>
            <a:r>
              <a:rPr lang="en-US" altLang="zh-CN" sz="4000" b="1" dirty="0" err="1">
                <a:solidFill>
                  <a:schemeClr val="accent5">
                    <a:lumMod val="50000"/>
                  </a:schemeClr>
                </a:solidFill>
                <a:latin typeface="UTM Cooper Black" panose="02040603050506020204" pitchFamily="18" charset="0"/>
                <a:ea typeface="方正静蕾简体" panose="02000000000000000000" pitchFamily="2" charset="-122"/>
              </a:rPr>
              <a:t>trao</a:t>
            </a:r>
            <a:r>
              <a:rPr lang="en-US" altLang="zh-CN" sz="4000" b="1" dirty="0">
                <a:solidFill>
                  <a:schemeClr val="accent5">
                    <a:lumMod val="50000"/>
                  </a:schemeClr>
                </a:solidFill>
                <a:latin typeface="UTM Cooper Black" panose="02040603050506020204" pitchFamily="18" charset="0"/>
                <a:ea typeface="方正静蕾简体" panose="02000000000000000000" pitchFamily="2" charset="-122"/>
              </a:rPr>
              <a:t> </a:t>
            </a:r>
            <a:r>
              <a:rPr lang="en-US" altLang="zh-CN" sz="4000" b="1" dirty="0" err="1">
                <a:solidFill>
                  <a:schemeClr val="accent5">
                    <a:lumMod val="50000"/>
                  </a:schemeClr>
                </a:solidFill>
                <a:latin typeface="UTM Cooper Black" panose="02040603050506020204" pitchFamily="18" charset="0"/>
                <a:ea typeface="方正静蕾简体" panose="02000000000000000000" pitchFamily="2" charset="-122"/>
              </a:rPr>
              <a:t>đổi</a:t>
            </a:r>
            <a:endParaRPr lang="zh-CN" altLang="en-US" sz="4000" b="1" dirty="0">
              <a:solidFill>
                <a:schemeClr val="accent5">
                  <a:lumMod val="50000"/>
                </a:schemeClr>
              </a:solidFill>
              <a:latin typeface="UTM Cooper Black" panose="02040603050506020204" pitchFamily="18" charset="0"/>
              <a:ea typeface="方正静蕾简体" panose="02000000000000000000" pitchFamily="2" charset="-122"/>
            </a:endParaRPr>
          </a:p>
        </p:txBody>
      </p:sp>
      <p:sp>
        <p:nvSpPr>
          <p:cNvPr id="8" name="PA_库_任意多边形 7"/>
          <p:cNvSpPr/>
          <p:nvPr>
            <p:custDataLst>
              <p:tags r:id="rId3"/>
            </p:custDataLst>
          </p:nvPr>
        </p:nvSpPr>
        <p:spPr>
          <a:xfrm>
            <a:off x="5265520" y="2951248"/>
            <a:ext cx="5105400" cy="385831"/>
          </a:xfrm>
          <a:custGeom>
            <a:avLst/>
            <a:gdLst>
              <a:gd name="connsiteX0" fmla="*/ 0 w 3886200"/>
              <a:gd name="connsiteY0" fmla="*/ 169262 h 169262"/>
              <a:gd name="connsiteX1" fmla="*/ 1106905 w 3886200"/>
              <a:gd name="connsiteY1" fmla="*/ 133168 h 169262"/>
              <a:gd name="connsiteX2" fmla="*/ 2731168 w 3886200"/>
              <a:gd name="connsiteY2" fmla="*/ 145199 h 169262"/>
              <a:gd name="connsiteX3" fmla="*/ 3693695 w 3886200"/>
              <a:gd name="connsiteY3" fmla="*/ 820 h 169262"/>
              <a:gd name="connsiteX4" fmla="*/ 3886200 w 3886200"/>
              <a:gd name="connsiteY4" fmla="*/ 97073 h 169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6200" h="169262">
                <a:moveTo>
                  <a:pt x="0" y="169262"/>
                </a:moveTo>
                <a:cubicBezTo>
                  <a:pt x="325855" y="153220"/>
                  <a:pt x="1106905" y="133168"/>
                  <a:pt x="1106905" y="133168"/>
                </a:cubicBezTo>
                <a:cubicBezTo>
                  <a:pt x="1562100" y="129157"/>
                  <a:pt x="2300036" y="167257"/>
                  <a:pt x="2731168" y="145199"/>
                </a:cubicBezTo>
                <a:cubicBezTo>
                  <a:pt x="3162300" y="123141"/>
                  <a:pt x="3501190" y="8841"/>
                  <a:pt x="3693695" y="820"/>
                </a:cubicBezTo>
                <a:cubicBezTo>
                  <a:pt x="3886200" y="-7201"/>
                  <a:pt x="3886200" y="44936"/>
                  <a:pt x="3886200" y="97073"/>
                </a:cubicBezTo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Picture 6" descr="A group of people pos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487BA737-BDED-41AE-A387-FFF698F677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778" b="97000" l="9000" r="90556">
                        <a14:foregroundMark x1="35333" y1="17000" x2="35333" y2="17000"/>
                        <a14:foregroundMark x1="35667" y1="15667" x2="35667" y2="15667"/>
                        <a14:foregroundMark x1="47333" y1="5444" x2="47333" y2="5444"/>
                        <a14:foregroundMark x1="47333" y1="5444" x2="47333" y2="5444"/>
                        <a14:foregroundMark x1="10778" y1="21444" x2="10778" y2="21444"/>
                        <a14:foregroundMark x1="10778" y1="21222" x2="10778" y2="21222"/>
                        <a14:foregroundMark x1="90556" y1="70556" x2="90556" y2="70556"/>
                        <a14:foregroundMark x1="90556" y1="70556" x2="90556" y2="70556"/>
                        <a14:foregroundMark x1="74889" y1="91556" x2="74889" y2="91556"/>
                        <a14:foregroundMark x1="74889" y1="91556" x2="74889" y2="91556"/>
                        <a14:foregroundMark x1="82667" y1="88111" x2="82667" y2="88111"/>
                        <a14:foregroundMark x1="82667" y1="87889" x2="82667" y2="87889"/>
                        <a14:foregroundMark x1="76111" y1="93333" x2="76111" y2="93333"/>
                        <a14:foregroundMark x1="76111" y1="93333" x2="76111" y2="93333"/>
                        <a14:foregroundMark x1="66444" y1="89444" x2="66444" y2="89444"/>
                        <a14:foregroundMark x1="48444" y1="93889" x2="48444" y2="93889"/>
                        <a14:foregroundMark x1="48444" y1="93889" x2="48444" y2="93889"/>
                        <a14:foregroundMark x1="18111" y1="88889" x2="18111" y2="88889"/>
                        <a14:foregroundMark x1="16556" y1="88333" x2="16556" y2="88333"/>
                        <a14:foregroundMark x1="9444" y1="88333" x2="9444" y2="88333"/>
                        <a14:foregroundMark x1="9444" y1="88333" x2="12333" y2="88333"/>
                        <a14:foregroundMark x1="23556" y1="87556" x2="59667" y2="94889"/>
                        <a14:foregroundMark x1="54667" y1="95667" x2="54667" y2="95667"/>
                        <a14:foregroundMark x1="54667" y1="95444" x2="54667" y2="95444"/>
                        <a14:foregroundMark x1="64111" y1="97222" x2="64111" y2="97222"/>
                        <a14:foregroundMark x1="65667" y1="96778" x2="65667" y2="96778"/>
                        <a14:foregroundMark x1="46111" y1="6222" x2="46111" y2="6222"/>
                        <a14:foregroundMark x1="46111" y1="6222" x2="46111" y2="6222"/>
                        <a14:foregroundMark x1="49000" y1="2111" x2="49000" y2="2111"/>
                        <a14:foregroundMark x1="49000" y1="1778" x2="49000" y2="1778"/>
                        <a14:foregroundMark x1="44222" y1="7889" x2="44222" y2="7889"/>
                        <a14:foregroundMark x1="11556" y1="20889" x2="11556" y2="20889"/>
                        <a14:foregroundMark x1="11556" y1="20889" x2="11556" y2="20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701" y="1411308"/>
            <a:ext cx="4035383" cy="4035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554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utoUpdateAnimBg="0"/>
      <p:bldP spid="8" grpId="0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F7DBC84F-CFD1-4ACF-8606-8EB1674EF91B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EOUV0cNwDEewAEAANoDAAAPAAAAbm9uZS9wbGF5ZXIueG1spZJPb9QwEMXPW6nfIfK9dpYKUa0cekDKiaJKC4jbyptME1PHDp4Ju/vtmfzZpFuQQOKQaPIy72fPs/X9sXHJT4hog8/EWqYiAV+E0voqE18+5zd34v799ZVunTlBTGyZCR88iKQELKJtiX2PhupMvBAkQ0XCL4+bI9pM1ETtRqnD4SAPtzLESr1J07X69vBxW9TQmBvrkYwvmLvs5VYkbbQhWjpl4l0qrq9WA/ICZ5F7fIXBdf3KKIvQqDYCgieIatz2bN3Q3838NMErOrWAgkdfDbPvTfH8EMrOAfbaSo9tWyDqCYO20rSx6zufYCwyMTbsGkA0FaB0vhJq9Ko/mPWTM1hPHLzA9ty22zuLNYsjfejeLerubBmyVxNHXYJ0M0wwnGLeOZeDoS5CKZIIPzrLVd5jv85HkK7FuJzn7h0+Wy/xULDGVW4KCvH0gR18JFOUco5ejtHLwdTbh+ITF49TnNsFMgezhKBratzbf86j7/6fOEp4Mp0jcV7B+hKOueW/BA2PQsAz9pqk1sl+tTOVd9ftmxdX40Iadzdl8R1FQiZWwNewNGTUos8w9Zqm1fg5JTTHotXv91JPRC5/AVBLAQIAABQAAgAIAEOUV0cNwDEewAEAANoDAAAPAAAAAAAAAAEAAAAAAAAAAABub25lL3BsYXllci54bWxQSwUGAAAAAAEAAQA9AAAA7QEAAAAA"/>
  <p:tag name="ISPRING_PRESENTATION_TITLE" val="可爱恐龙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771</TotalTime>
  <Words>788</Words>
  <Application>Microsoft Office PowerPoint</Application>
  <PresentationFormat>Widescreen</PresentationFormat>
  <Paragraphs>90</Paragraphs>
  <Slides>23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41" baseType="lpstr">
      <vt:lpstr>等线 Light</vt:lpstr>
      <vt:lpstr>#9Slide03 AmpleSoft Bold</vt:lpstr>
      <vt:lpstr>Calibri</vt:lpstr>
      <vt:lpstr>UTM Cooper Black</vt:lpstr>
      <vt:lpstr>UVF Souci Sans</vt:lpstr>
      <vt:lpstr>UVN Phuong Tay</vt:lpstr>
      <vt:lpstr>Calibri Light</vt:lpstr>
      <vt:lpstr>#9Slide03 Sofia Pro Soft Bold</vt:lpstr>
      <vt:lpstr>Arial</vt:lpstr>
      <vt:lpstr>#9Slide03 Arima Madurai Black</vt:lpstr>
      <vt:lpstr>#9Slide04 SFU Garamond Bold</vt:lpstr>
      <vt:lpstr>Times New Roman</vt:lpstr>
      <vt:lpstr>Cormorant Infant</vt:lpstr>
      <vt:lpstr>等线</vt:lpstr>
      <vt:lpstr>UVN Ai Cap Nang</vt:lpstr>
      <vt:lpstr>Office 主题​​</vt:lpstr>
      <vt:lpstr>Custom Design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cp:keywords>http:/www.ypppt.com</cp:keywords>
  <cp:lastModifiedBy>Lan Anh Dương</cp:lastModifiedBy>
  <cp:revision>161</cp:revision>
  <dcterms:created xsi:type="dcterms:W3CDTF">2018-02-08T10:13:46Z</dcterms:created>
  <dcterms:modified xsi:type="dcterms:W3CDTF">2023-07-21T07:00:17Z</dcterms:modified>
</cp:coreProperties>
</file>