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  <p:sldMasterId id="2147483659" r:id="rId2"/>
  </p:sldMasterIdLst>
  <p:notesMasterIdLst>
    <p:notesMasterId r:id="rId25"/>
  </p:notesMasterIdLst>
  <p:sldIdLst>
    <p:sldId id="256" r:id="rId3"/>
    <p:sldId id="277" r:id="rId4"/>
    <p:sldId id="335" r:id="rId5"/>
    <p:sldId id="300" r:id="rId6"/>
    <p:sldId id="278" r:id="rId7"/>
    <p:sldId id="303" r:id="rId8"/>
    <p:sldId id="323" r:id="rId9"/>
    <p:sldId id="304" r:id="rId10"/>
    <p:sldId id="324" r:id="rId11"/>
    <p:sldId id="317" r:id="rId12"/>
    <p:sldId id="326" r:id="rId13"/>
    <p:sldId id="328" r:id="rId14"/>
    <p:sldId id="330" r:id="rId15"/>
    <p:sldId id="302" r:id="rId16"/>
    <p:sldId id="305" r:id="rId17"/>
    <p:sldId id="325" r:id="rId18"/>
    <p:sldId id="331" r:id="rId19"/>
    <p:sldId id="279" r:id="rId20"/>
    <p:sldId id="333" r:id="rId21"/>
    <p:sldId id="334" r:id="rId22"/>
    <p:sldId id="316" r:id="rId23"/>
    <p:sldId id="257" r:id="rId24"/>
  </p:sldIdLst>
  <p:sldSz cx="12192000" cy="6858000"/>
  <p:notesSz cx="6858000" cy="9144000"/>
  <p:embeddedFontLst>
    <p:embeddedFont>
      <p:font typeface="#9Slide03 Arima Madurai Black" panose="00000A00000000000000" pitchFamily="2" charset="0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HL ComicBoom" panose="020B0604020202020204"/>
      <p:regular r:id="rId33"/>
    </p:embeddedFont>
    <p:embeddedFont>
      <p:font typeface="HP001 4 hàng" panose="020B0604020202020204" charset="0"/>
      <p:regular r:id="rId34"/>
      <p:bold r:id="rId35"/>
    </p:embeddedFont>
    <p:embeddedFont>
      <p:font typeface="Lydian" panose="00000400000000000000" charset="0"/>
      <p:italic r:id="rId36"/>
    </p:embeddedFont>
    <p:embeddedFont>
      <p:font typeface="UTM Americana" panose="02040603050506020204" pitchFamily="18" charset="0"/>
      <p:regular r:id="rId37"/>
      <p:bold r:id="rId38"/>
      <p:italic r:id="rId39"/>
    </p:embeddedFont>
    <p:embeddedFont>
      <p:font typeface="UVN Bach Tuyet Nang" panose="02090907080705020403" pitchFamily="18" charset="0"/>
      <p:regular r:id="rId40"/>
      <p:italic r:id="rId41"/>
    </p:embeddedFont>
    <p:embeddedFont>
      <p:font typeface="VNI-Cooper" pitchFamily="2" charset="0"/>
      <p:bold r:id="rId42"/>
    </p:embeddedFont>
    <p:embeddedFont>
      <p:font typeface="Vogue-ExtraBold" panose="020B0500000000000000" charset="0"/>
      <p:regular r:id="rId43"/>
    </p:embeddedFont>
    <p:embeddedFont>
      <p:font typeface="WoodType-Demi" panose="02020500000000000000" charset="0"/>
      <p:regular r:id="rId4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FFF0"/>
    <a:srgbClr val="43A081"/>
    <a:srgbClr val="FABABB"/>
    <a:srgbClr val="D5FFF1"/>
    <a:srgbClr val="F5FFFC"/>
    <a:srgbClr val="89FFD8"/>
    <a:srgbClr val="B6B0D6"/>
    <a:srgbClr val="FDDB87"/>
    <a:srgbClr val="F7898C"/>
    <a:srgbClr val="FDE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0"/>
  </p:normalViewPr>
  <p:slideViewPr>
    <p:cSldViewPr snapToGrid="0">
      <p:cViewPr varScale="1">
        <p:scale>
          <a:sx n="66" d="100"/>
          <a:sy n="66" d="100"/>
        </p:scale>
        <p:origin x="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t>2021/11/27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815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7166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0957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  <a:t>2021/11/27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14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35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086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29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85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53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77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73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7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2021/11/27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4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05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9158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2021/11/27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2021/11/27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2021/11/27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t>2021/11/27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1"/>
          <p:cNvSpPr/>
          <p:nvPr/>
        </p:nvSpPr>
        <p:spPr>
          <a:xfrm>
            <a:off x="353568" y="271018"/>
            <a:ext cx="11484864" cy="6315456"/>
          </a:xfrm>
          <a:prstGeom prst="roundRect">
            <a:avLst>
              <a:gd name="adj" fmla="val 6906"/>
            </a:avLst>
          </a:prstGeom>
          <a:solidFill>
            <a:schemeClr val="bg1"/>
          </a:solidFill>
          <a:ln w="41275">
            <a:solidFill>
              <a:srgbClr val="89FF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Non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997F46-E17D-4636-8B58-FE9535B7769B}"/>
              </a:ext>
            </a:extLst>
          </p:cNvPr>
          <p:cNvSpPr txBox="1"/>
          <p:nvPr userDrawn="1"/>
        </p:nvSpPr>
        <p:spPr>
          <a:xfrm>
            <a:off x="207390" y="75414"/>
            <a:ext cx="131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B2C0E-D74F-4816-BAF4-573206B1861B}"/>
              </a:ext>
            </a:extLst>
          </p:cNvPr>
          <p:cNvSpPr txBox="1"/>
          <p:nvPr userDrawn="1"/>
        </p:nvSpPr>
        <p:spPr>
          <a:xfrm>
            <a:off x="11040359" y="6597412"/>
            <a:ext cx="131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1F34CB-EDCC-4B62-BA36-A73DEA4F55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 r="12898"/>
          <a:stretch/>
        </p:blipFill>
        <p:spPr>
          <a:xfrm>
            <a:off x="51157301" y="25400449"/>
            <a:ext cx="1185172" cy="138830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D2365-C489-400A-B733-44D330BF603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F6AD6-C9C7-48E5-9379-7989C7EA8C6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877949" y="21669686"/>
            <a:ext cx="3811092" cy="6486351"/>
          </a:xfrm>
          <a:prstGeom prst="rect">
            <a:avLst/>
          </a:prstGeom>
        </p:spPr>
      </p:pic>
      <p:sp>
        <p:nvSpPr>
          <p:cNvPr id="8" name="灯片编号占位符 5">
            <a:extLst>
              <a:ext uri="{FF2B5EF4-FFF2-40B4-BE49-F238E27FC236}">
                <a16:creationId xmlns:a16="http://schemas.microsoft.com/office/drawing/2014/main" id="{A3C2FA53-BA6F-49D1-981E-3927EB7399EB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79DF-FDF7-43D5-8687-29C6B82FBF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92241B-44C7-410C-9D35-471A295C5949}"/>
              </a:ext>
            </a:extLst>
          </p:cNvPr>
          <p:cNvSpPr txBox="1"/>
          <p:nvPr userDrawn="1"/>
        </p:nvSpPr>
        <p:spPr>
          <a:xfrm>
            <a:off x="10646228" y="6081991"/>
            <a:ext cx="7707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1FD030-31FF-435B-919D-0A537BA9C6BE}"/>
              </a:ext>
            </a:extLst>
          </p:cNvPr>
          <p:cNvSpPr txBox="1"/>
          <p:nvPr userDrawn="1"/>
        </p:nvSpPr>
        <p:spPr>
          <a:xfrm>
            <a:off x="9982200" y="230188"/>
            <a:ext cx="7707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177750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3" Type="http://schemas.openxmlformats.org/officeDocument/2006/relationships/audio" Target="../media/media1.mp3"/><Relationship Id="rId21" Type="http://schemas.openxmlformats.org/officeDocument/2006/relationships/image" Target="../media/image14.png"/><Relationship Id="rId7" Type="http://schemas.openxmlformats.org/officeDocument/2006/relationships/image" Target="../media/image5.emf"/><Relationship Id="rId12" Type="http://schemas.microsoft.com/office/2007/relationships/hdphoto" Target="../media/hdphoto2.wdp"/><Relationship Id="rId17" Type="http://schemas.openxmlformats.org/officeDocument/2006/relationships/image" Target="../media/image11.png"/><Relationship Id="rId2" Type="http://schemas.microsoft.com/office/2007/relationships/media" Target="../media/media1.mp3"/><Relationship Id="rId16" Type="http://schemas.microsoft.com/office/2007/relationships/hdphoto" Target="../media/hdphoto4.wdp"/><Relationship Id="rId20" Type="http://schemas.microsoft.com/office/2007/relationships/hdphoto" Target="../media/hdphoto5.wdp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11" Type="http://schemas.openxmlformats.org/officeDocument/2006/relationships/image" Target="../media/image8.png"/><Relationship Id="rId24" Type="http://schemas.openxmlformats.org/officeDocument/2006/relationships/image" Target="../media/image17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6.png"/><Relationship Id="rId10" Type="http://schemas.microsoft.com/office/2007/relationships/hdphoto" Target="../media/hdphoto1.wdp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.png"/><Relationship Id="rId14" Type="http://schemas.microsoft.com/office/2007/relationships/hdphoto" Target="../media/hdphoto3.wdp"/><Relationship Id="rId22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1.png"/><Relationship Id="rId7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23.png"/><Relationship Id="rId10" Type="http://schemas.openxmlformats.org/officeDocument/2006/relationships/image" Target="../media/image40.png"/><Relationship Id="rId4" Type="http://schemas.openxmlformats.org/officeDocument/2006/relationships/image" Target="../media/image22.png"/><Relationship Id="rId9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1.png"/><Relationship Id="rId7" Type="http://schemas.openxmlformats.org/officeDocument/2006/relationships/image" Target="../media/image4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1.png"/><Relationship Id="rId7" Type="http://schemas.openxmlformats.org/officeDocument/2006/relationships/image" Target="../media/image33.png"/><Relationship Id="rId12" Type="http://schemas.microsoft.com/office/2007/relationships/hdphoto" Target="../media/hdphoto1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47.png"/><Relationship Id="rId5" Type="http://schemas.openxmlformats.org/officeDocument/2006/relationships/image" Target="../media/image23.png"/><Relationship Id="rId10" Type="http://schemas.microsoft.com/office/2007/relationships/hdphoto" Target="../media/hdphoto12.wdp"/><Relationship Id="rId4" Type="http://schemas.openxmlformats.org/officeDocument/2006/relationships/image" Target="../media/image22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1.png"/><Relationship Id="rId7" Type="http://schemas.openxmlformats.org/officeDocument/2006/relationships/image" Target="../media/image3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23.png"/><Relationship Id="rId10" Type="http://schemas.microsoft.com/office/2007/relationships/hdphoto" Target="../media/hdphoto14.wdp"/><Relationship Id="rId4" Type="http://schemas.openxmlformats.org/officeDocument/2006/relationships/image" Target="../media/image22.png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1.png"/><Relationship Id="rId7" Type="http://schemas.openxmlformats.org/officeDocument/2006/relationships/image" Target="../media/image51.png"/><Relationship Id="rId12" Type="http://schemas.microsoft.com/office/2007/relationships/hdphoto" Target="../media/hdphoto1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3.png"/><Relationship Id="rId5" Type="http://schemas.openxmlformats.org/officeDocument/2006/relationships/image" Target="../media/image23.png"/><Relationship Id="rId10" Type="http://schemas.openxmlformats.org/officeDocument/2006/relationships/image" Target="../media/image52.png"/><Relationship Id="rId4" Type="http://schemas.openxmlformats.org/officeDocument/2006/relationships/image" Target="../media/image22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0.png"/><Relationship Id="rId7" Type="http://schemas.openxmlformats.org/officeDocument/2006/relationships/image" Target="../media/image55.png"/><Relationship Id="rId12" Type="http://schemas.openxmlformats.org/officeDocument/2006/relationships/image" Target="../media/image58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57.jpeg"/><Relationship Id="rId5" Type="http://schemas.openxmlformats.org/officeDocument/2006/relationships/image" Target="../media/image22.png"/><Relationship Id="rId10" Type="http://schemas.openxmlformats.org/officeDocument/2006/relationships/image" Target="../media/image56.png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0.png"/><Relationship Id="rId7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56.png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microsoft.com/office/2007/relationships/hdphoto" Target="../media/hdphoto2.wdp"/><Relationship Id="rId3" Type="http://schemas.microsoft.com/office/2007/relationships/hdphoto" Target="../media/hdphoto16.wdp"/><Relationship Id="rId7" Type="http://schemas.openxmlformats.org/officeDocument/2006/relationships/image" Target="../media/image61.png"/><Relationship Id="rId12" Type="http://schemas.openxmlformats.org/officeDocument/2006/relationships/image" Target="../media/image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20.png"/><Relationship Id="rId5" Type="http://schemas.openxmlformats.org/officeDocument/2006/relationships/image" Target="../media/image23.png"/><Relationship Id="rId10" Type="http://schemas.openxmlformats.org/officeDocument/2006/relationships/image" Target="../media/image64.png"/><Relationship Id="rId4" Type="http://schemas.openxmlformats.org/officeDocument/2006/relationships/image" Target="../media/image21.pn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microsoft.com/office/2007/relationships/hdphoto" Target="../media/hdphoto2.wdp"/><Relationship Id="rId3" Type="http://schemas.microsoft.com/office/2007/relationships/hdphoto" Target="../media/hdphoto17.wdp"/><Relationship Id="rId7" Type="http://schemas.openxmlformats.org/officeDocument/2006/relationships/image" Target="../media/image66.png"/><Relationship Id="rId12" Type="http://schemas.openxmlformats.org/officeDocument/2006/relationships/image" Target="../media/image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7.png"/><Relationship Id="rId5" Type="http://schemas.openxmlformats.org/officeDocument/2006/relationships/image" Target="../media/image23.png"/><Relationship Id="rId10" Type="http://schemas.openxmlformats.org/officeDocument/2006/relationships/image" Target="../media/image20.png"/><Relationship Id="rId4" Type="http://schemas.openxmlformats.org/officeDocument/2006/relationships/image" Target="../media/image21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68.png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5.png"/><Relationship Id="rId5" Type="http://schemas.openxmlformats.org/officeDocument/2006/relationships/image" Target="../media/image23.png"/><Relationship Id="rId10" Type="http://schemas.microsoft.com/office/2007/relationships/hdphoto" Target="../media/hdphoto7.wdp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9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12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11.png"/><Relationship Id="rId5" Type="http://schemas.openxmlformats.org/officeDocument/2006/relationships/image" Target="../media/image23.png"/><Relationship Id="rId10" Type="http://schemas.microsoft.com/office/2007/relationships/hdphoto" Target="../media/hdphoto8.wdp"/><Relationship Id="rId4" Type="http://schemas.openxmlformats.org/officeDocument/2006/relationships/image" Target="../media/image22.png"/><Relationship Id="rId9" Type="http://schemas.openxmlformats.org/officeDocument/2006/relationships/image" Target="../media/image31.png"/><Relationship Id="rId1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32.png"/><Relationship Id="rId10" Type="http://schemas.microsoft.com/office/2007/relationships/hdphoto" Target="../media/hdphoto10.wdp"/><Relationship Id="rId4" Type="http://schemas.openxmlformats.org/officeDocument/2006/relationships/image" Target="../media/image23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microsoft.com/office/2007/relationships/hdphoto" Target="../media/hdphoto9.wdp"/><Relationship Id="rId7" Type="http://schemas.openxmlformats.org/officeDocument/2006/relationships/image" Target="../media/image36.png"/><Relationship Id="rId12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microsoft.com/office/2007/relationships/hdphoto" Target="../media/hdphoto10.wdp"/><Relationship Id="rId5" Type="http://schemas.openxmlformats.org/officeDocument/2006/relationships/image" Target="../media/image22.png"/><Relationship Id="rId10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1.png"/><Relationship Id="rId7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39.png"/><Relationship Id="rId4" Type="http://schemas.openxmlformats.org/officeDocument/2006/relationships/image" Target="../media/image22.png"/><Relationship Id="rId9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39"/>
            <a:ext cx="12192000" cy="6858000"/>
          </a:xfrm>
          <a:prstGeom prst="rect">
            <a:avLst/>
          </a:prstGeom>
        </p:spPr>
      </p:pic>
      <p:sp>
        <p:nvSpPr>
          <p:cNvPr id="80" name="椭圆 31"/>
          <p:cNvSpPr/>
          <p:nvPr/>
        </p:nvSpPr>
        <p:spPr>
          <a:xfrm flipH="1">
            <a:off x="2272683" y="2261932"/>
            <a:ext cx="7068672" cy="2185781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76200" cap="rnd">
            <a:solidFill>
              <a:srgbClr val="43A08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latin typeface="站酷快乐体2016修订版" panose="02010600030101010101" charset="-122"/>
              <a:ea typeface="站酷快乐体2016修订版" panose="02010600030101010101" charset="-122"/>
              <a:sym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203359" y="2292993"/>
            <a:ext cx="719602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kumimoji="1" lang="en-US" altLang="zh-CN" sz="6600" dirty="0" err="1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Kết</a:t>
            </a:r>
            <a:r>
              <a:rPr kumimoji="1" lang="en-US" altLang="zh-CN" sz="6600" dirty="0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 </a:t>
            </a:r>
            <a:r>
              <a:rPr kumimoji="1" lang="en-US" altLang="zh-CN" sz="6600" dirty="0" err="1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bài</a:t>
            </a:r>
            <a:r>
              <a:rPr kumimoji="1" lang="en-US" altLang="zh-CN" sz="6600" dirty="0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 </a:t>
            </a:r>
            <a:r>
              <a:rPr kumimoji="1" lang="en-US" altLang="zh-CN" sz="6600" dirty="0" err="1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trong</a:t>
            </a:r>
            <a:r>
              <a:rPr kumimoji="1" lang="en-US" altLang="zh-CN" sz="6600" dirty="0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 </a:t>
            </a:r>
            <a:r>
              <a:rPr kumimoji="1" lang="en-US" altLang="zh-CN" sz="6600" dirty="0" err="1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bài</a:t>
            </a:r>
            <a:r>
              <a:rPr kumimoji="1" lang="en-US" altLang="zh-CN" sz="6600" dirty="0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 </a:t>
            </a:r>
            <a:r>
              <a:rPr kumimoji="1" lang="en-US" altLang="zh-CN" sz="6600" dirty="0" err="1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văn</a:t>
            </a:r>
            <a:r>
              <a:rPr kumimoji="1" lang="en-US" altLang="zh-CN" sz="6600" dirty="0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 </a:t>
            </a:r>
            <a:r>
              <a:rPr kumimoji="1" lang="en-US" altLang="zh-CN" sz="6600" dirty="0" err="1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kể</a:t>
            </a:r>
            <a:r>
              <a:rPr kumimoji="1" lang="en-US" altLang="zh-CN" sz="6600" dirty="0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 </a:t>
            </a:r>
            <a:r>
              <a:rPr kumimoji="1" lang="en-US" altLang="zh-CN" sz="6600" dirty="0" err="1">
                <a:solidFill>
                  <a:schemeClr val="accent1">
                    <a:lumMod val="5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Arial" panose="020B0604020202020204" pitchFamily="34" charset="0"/>
              </a:rPr>
              <a:t>chuyện</a:t>
            </a:r>
            <a:endParaRPr kumimoji="1" lang="zh-CN" altLang="en-US" sz="6600" dirty="0">
              <a:solidFill>
                <a:schemeClr val="accent1">
                  <a:lumMod val="50000"/>
                </a:schemeClr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WoodType-Demi" pitchFamily="18" charset="0"/>
              <a:ea typeface="WoodType-Demi" pitchFamily="18" charset="0"/>
              <a:cs typeface="WoodType-Demi" pitchFamily="18" charset="0"/>
              <a:sym typeface="Arial" panose="020B0604020202020204" pitchFamily="34" charset="0"/>
            </a:endParaRPr>
          </a:p>
        </p:txBody>
      </p:sp>
      <p:grpSp>
        <p:nvGrpSpPr>
          <p:cNvPr id="88" name="组合 87"/>
          <p:cNvGrpSpPr/>
          <p:nvPr/>
        </p:nvGrpSpPr>
        <p:grpSpPr>
          <a:xfrm flipH="1">
            <a:off x="9309100" y="1196340"/>
            <a:ext cx="1471295" cy="1772920"/>
            <a:chOff x="1289955" y="1628061"/>
            <a:chExt cx="3941631" cy="5174701"/>
          </a:xfrm>
        </p:grpSpPr>
        <p:sp>
          <p:nvSpPr>
            <p:cNvPr id="89" name="Shape 209"/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站酷快乐体2016修订版" panose="02010600030101010101" charset="-122"/>
                <a:ea typeface="站酷快乐体2016修订版" panose="02010600030101010101" charset="-122"/>
                <a:sym typeface="Arial" panose="020B0604020202020204" pitchFamily="34" charset="0"/>
              </a:endParaRPr>
            </a:p>
          </p:txBody>
        </p:sp>
        <p:grpSp>
          <p:nvGrpSpPr>
            <p:cNvPr id="90" name="组 13"/>
            <p:cNvGrpSpPr/>
            <p:nvPr/>
          </p:nvGrpSpPr>
          <p:grpSpPr>
            <a:xfrm>
              <a:off x="1289955" y="1628061"/>
              <a:ext cx="2187025" cy="2569107"/>
              <a:chOff x="5943842" y="1013911"/>
              <a:chExt cx="2187025" cy="2569107"/>
            </a:xfrm>
          </p:grpSpPr>
          <p:sp>
            <p:nvSpPr>
              <p:cNvPr id="91" name="Shape 202"/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accent2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2" name="Shape 203"/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3" name="Shape 204"/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4" name="Shape 205"/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5" name="Shape 206"/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6" name="Shape 207"/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7" name="Shape 208"/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8" name="Shape 210"/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</p:grpSp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9042" y="1464422"/>
            <a:ext cx="866974" cy="797510"/>
          </a:xfrm>
          <a:prstGeom prst="rect">
            <a:avLst/>
          </a:prstGeom>
        </p:spPr>
      </p:pic>
      <p:pic>
        <p:nvPicPr>
          <p:cNvPr id="62" name="亲亲宝贝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14631" y="652516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750" l="10000" r="90000">
                        <a14:foregroundMark x1="51667" y1="93500" x2="51667" y2="93500"/>
                        <a14:foregroundMark x1="60111" y1="90500" x2="60111" y2="90500"/>
                        <a14:foregroundMark x1="31778" y1="91875" x2="31778" y2="91875"/>
                        <a14:foregroundMark x1="26889" y1="91250" x2="26889" y2="91250"/>
                        <a14:foregroundMark x1="53889" y1="86000" x2="53889" y2="86000"/>
                        <a14:foregroundMark x1="62778" y1="87875" x2="62778" y2="87875"/>
                        <a14:foregroundMark x1="65778" y1="93750" x2="65778" y2="93750"/>
                        <a14:foregroundMark x1="71889" y1="93500" x2="71889" y2="93500"/>
                        <a14:foregroundMark x1="39667" y1="91000" x2="39667" y2="91000"/>
                        <a14:foregroundMark x1="48222" y1="90375" x2="48222" y2="9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281" y="3473936"/>
            <a:ext cx="2392148" cy="22114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460" y="3524436"/>
            <a:ext cx="3258189" cy="224453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9805" y="1768158"/>
            <a:ext cx="3258189" cy="2244530"/>
          </a:xfrm>
          <a:prstGeom prst="rect">
            <a:avLst/>
          </a:prstGeom>
        </p:spPr>
      </p:pic>
      <p:sp>
        <p:nvSpPr>
          <p:cNvPr id="30" name="Freeform 34"/>
          <p:cNvSpPr>
            <a:spLocks noEditPoints="1"/>
          </p:cNvSpPr>
          <p:nvPr/>
        </p:nvSpPr>
        <p:spPr bwMode="auto">
          <a:xfrm rot="20640000">
            <a:off x="8628566" y="1778773"/>
            <a:ext cx="1425575" cy="697230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543" y="2148518"/>
            <a:ext cx="3258189" cy="2244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10000" r="90000">
                        <a14:foregroundMark x1="37209" y1="12555" x2="37209" y2="12555"/>
                        <a14:foregroundMark x1="33372" y1="10022" x2="33372" y2="10022"/>
                        <a14:foregroundMark x1="81047" y1="91740" x2="81047" y2="91740"/>
                        <a14:foregroundMark x1="46628" y1="94824" x2="46628" y2="94824"/>
                        <a14:backgroundMark x1="46977" y1="64758" x2="46977" y2="64758"/>
                        <a14:backgroundMark x1="41163" y1="58590" x2="41163" y2="58590"/>
                        <a14:backgroundMark x1="48605" y1="65639" x2="48605" y2="65639"/>
                        <a14:backgroundMark x1="42674" y1="59581" x2="42674" y2="59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659">
            <a:off x="9643375" y="2830943"/>
            <a:ext cx="2190216" cy="2836718"/>
          </a:xfrm>
          <a:prstGeom prst="rect">
            <a:avLst/>
          </a:prstGeom>
        </p:spPr>
      </p:pic>
      <p:pic>
        <p:nvPicPr>
          <p:cNvPr id="1026" name="Picture 2" descr="C:\Users\HP\Desktop\diều_3-removebg-preview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77478">
            <a:off x="6445907" y="3754235"/>
            <a:ext cx="2827678" cy="282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diều_4-removebg-preview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15343" y="4223752"/>
            <a:ext cx="1824994" cy="127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631" y="3440839"/>
            <a:ext cx="3258189" cy="224453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0" r="92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5719">
            <a:off x="10869527" y="2521534"/>
            <a:ext cx="1760796" cy="17607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2266" y="1619947"/>
            <a:ext cx="2517618" cy="3280787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2678938" y="966182"/>
            <a:ext cx="10700207" cy="4228830"/>
            <a:chOff x="0" y="914400"/>
            <a:chExt cx="10700207" cy="422883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14400"/>
              <a:ext cx="3114675" cy="1385441"/>
            </a:xfrm>
            <a:prstGeom prst="rect">
              <a:avLst/>
            </a:prstGeom>
            <a:ln w="57150">
              <a:prstDash val="sysDot"/>
              <a:tailEnd type="triangle"/>
            </a:ln>
          </p:spPr>
        </p:pic>
        <p:sp>
          <p:nvSpPr>
            <p:cNvPr id="45" name="Rectangle 44"/>
            <p:cNvSpPr/>
            <p:nvPr/>
          </p:nvSpPr>
          <p:spPr>
            <a:xfrm>
              <a:off x="5442407" y="4558455"/>
              <a:ext cx="52578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3200" b="1" dirty="0">
                <a:solidFill>
                  <a:srgbClr val="9D9D00"/>
                </a:solidFill>
                <a:latin typeface="UTM Americana" panose="02040603050506020204" pitchFamily="18" charset="0"/>
                <a:ea typeface="Calibri" panose="020F0502020204030204" pitchFamily="34" charset="0"/>
              </a:endParaRPr>
            </a:p>
          </p:txBody>
        </p:sp>
      </p:grpSp>
      <p:sp>
        <p:nvSpPr>
          <p:cNvPr id="46" name="文本框 80"/>
          <p:cNvSpPr txBox="1"/>
          <p:nvPr/>
        </p:nvSpPr>
        <p:spPr>
          <a:xfrm>
            <a:off x="2751536" y="1441950"/>
            <a:ext cx="325818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kumimoji="1" lang="en-US" altLang="zh-CN" sz="3200" b="1" dirty="0" err="1">
                <a:solidFill>
                  <a:srgbClr val="43A081"/>
                </a:solidFill>
                <a:latin typeface="UVN Bach Tuyet Nang" panose="02090907080705020403" pitchFamily="18" charset="0"/>
                <a:ea typeface="站酷快乐体2016修订版" panose="02010600030101010101" charset="-122"/>
                <a:cs typeface="Times New Roman" pitchFamily="18" charset="0"/>
                <a:sym typeface="Arial" panose="020B0604020202020204" pitchFamily="34" charset="0"/>
              </a:rPr>
              <a:t>Tập</a:t>
            </a:r>
            <a:r>
              <a:rPr kumimoji="1" lang="en-US" altLang="zh-CN" sz="3200" b="1" dirty="0">
                <a:solidFill>
                  <a:srgbClr val="43A081"/>
                </a:solidFill>
                <a:latin typeface="UVN Bach Tuyet Nang" panose="02090907080705020403" pitchFamily="18" charset="0"/>
                <a:ea typeface="站酷快乐体2016修订版" panose="02010600030101010101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kumimoji="1" lang="en-US" altLang="zh-CN" sz="3200" b="1" dirty="0" err="1">
                <a:solidFill>
                  <a:srgbClr val="43A081"/>
                </a:solidFill>
                <a:latin typeface="UVN Bach Tuyet Nang" panose="02090907080705020403" pitchFamily="18" charset="0"/>
                <a:ea typeface="站酷快乐体2016修订版" panose="02010600030101010101" charset="-122"/>
                <a:cs typeface="Times New Roman" pitchFamily="18" charset="0"/>
                <a:sym typeface="Arial" panose="020B0604020202020204" pitchFamily="34" charset="0"/>
              </a:rPr>
              <a:t>làm</a:t>
            </a:r>
            <a:r>
              <a:rPr kumimoji="1" lang="en-US" altLang="zh-CN" sz="3200" b="1" dirty="0">
                <a:solidFill>
                  <a:srgbClr val="43A081"/>
                </a:solidFill>
                <a:latin typeface="UVN Bach Tuyet Nang" panose="02090907080705020403" pitchFamily="18" charset="0"/>
                <a:ea typeface="站酷快乐体2016修订版" panose="02010600030101010101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kumimoji="1" lang="en-US" altLang="zh-CN" sz="3200" b="1" dirty="0" err="1">
                <a:solidFill>
                  <a:srgbClr val="43A081"/>
                </a:solidFill>
                <a:latin typeface="UVN Bach Tuyet Nang" panose="02090907080705020403" pitchFamily="18" charset="0"/>
                <a:ea typeface="站酷快乐体2016修订版" panose="02010600030101010101" charset="-122"/>
                <a:cs typeface="Times New Roman" pitchFamily="18" charset="0"/>
                <a:sym typeface="Arial" panose="020B0604020202020204" pitchFamily="34" charset="0"/>
              </a:rPr>
              <a:t>văn</a:t>
            </a:r>
            <a:endParaRPr kumimoji="1" lang="zh-CN" altLang="en-US" sz="3200" b="1" dirty="0">
              <a:solidFill>
                <a:srgbClr val="43A081"/>
              </a:solidFill>
              <a:latin typeface="UVN Bach Tuyet Nang" panose="02090907080705020403" pitchFamily="18" charset="0"/>
              <a:ea typeface="站酷快乐体2016修订版" panose="02010600030101010101" charset="-122"/>
              <a:cs typeface="Times New Roman" pitchFamily="18" charset="0"/>
              <a:sym typeface="Arial" panose="020B0604020202020204" pitchFamily="34" charset="0"/>
            </a:endParaRPr>
          </a:p>
        </p:txBody>
      </p:sp>
      <p:pic>
        <p:nvPicPr>
          <p:cNvPr id="1028" name="Picture 4" descr="C:\Users\HP\Desktop\trời-removebg-preview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18" y="-154806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634" y="-637347"/>
            <a:ext cx="3258189" cy="22445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C38586-9CC8-4F50-AF5F-27A012C54330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39"/>
          <a:stretch/>
        </p:blipFill>
        <p:spPr>
          <a:xfrm>
            <a:off x="10932038" y="-96174"/>
            <a:ext cx="1443356" cy="153553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9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9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  <p:bldLst>
      <p:bldP spid="80" grpId="0" bldLvl="0" animBg="1"/>
      <p:bldP spid="81" grpId="0"/>
      <p:bldP spid="30" grpId="0" animBg="1"/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40919" y="109090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2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236" y="-890855"/>
            <a:ext cx="7924800" cy="2295616"/>
          </a:xfrm>
          <a:prstGeom prst="rect">
            <a:avLst/>
          </a:prstGeom>
        </p:spPr>
      </p:pic>
      <p:pic>
        <p:nvPicPr>
          <p:cNvPr id="33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64" y="-262479"/>
            <a:ext cx="2775187" cy="96822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887601" y="525778"/>
            <a:ext cx="71785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4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So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sánh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cách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kết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bài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của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bài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Ông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trạng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thả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diều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P001 4 hàng" pitchFamily="34" charset="0"/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và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kết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bài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em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vừa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tìm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được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có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gì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khác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?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  <a:p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  <a:p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35" name="组合 4"/>
          <p:cNvGrpSpPr/>
          <p:nvPr/>
        </p:nvGrpSpPr>
        <p:grpSpPr>
          <a:xfrm>
            <a:off x="462509" y="1432788"/>
            <a:ext cx="4417785" cy="769063"/>
            <a:chOff x="3839535" y="1903972"/>
            <a:chExt cx="4417785" cy="769063"/>
          </a:xfrm>
          <a:solidFill>
            <a:srgbClr val="D5FFF1"/>
          </a:solidFill>
        </p:grpSpPr>
        <p:sp>
          <p:nvSpPr>
            <p:cNvPr id="36" name="矩形 8"/>
            <p:cNvSpPr/>
            <p:nvPr/>
          </p:nvSpPr>
          <p:spPr>
            <a:xfrm>
              <a:off x="3839535" y="1903972"/>
              <a:ext cx="4417785" cy="769063"/>
            </a:xfrm>
            <a:prstGeom prst="rect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37" name="矩形 6"/>
            <p:cNvSpPr/>
            <p:nvPr/>
          </p:nvSpPr>
          <p:spPr>
            <a:xfrm>
              <a:off x="4286932" y="2048191"/>
              <a:ext cx="3425209" cy="523220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Ông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Trạng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thả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diều</a:t>
              </a:r>
              <a:endPara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站酷快乐体2016修订版" panose="02010600030101010101" charset="-122"/>
                <a:cs typeface="Times New Roman" pitchFamily="18" charset="0"/>
                <a:sym typeface="方正姚体" panose="02010601030101010101" pitchFamily="2" charset="-122"/>
              </a:endParaRPr>
            </a:p>
          </p:txBody>
        </p:sp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750" l="10000" r="90000">
                        <a14:foregroundMark x1="51667" y1="93500" x2="51667" y2="93500"/>
                        <a14:foregroundMark x1="60111" y1="90500" x2="60111" y2="90500"/>
                        <a14:foregroundMark x1="31778" y1="91875" x2="31778" y2="91875"/>
                        <a14:foregroundMark x1="26889" y1="91250" x2="26889" y2="91250"/>
                        <a14:foregroundMark x1="53889" y1="86000" x2="53889" y2="86000"/>
                        <a14:foregroundMark x1="62778" y1="87875" x2="62778" y2="87875"/>
                        <a14:foregroundMark x1="65778" y1="93750" x2="65778" y2="93750"/>
                        <a14:foregroundMark x1="71889" y1="93500" x2="71889" y2="93500"/>
                        <a14:foregroundMark x1="39667" y1="91000" x2="39667" y2="91000"/>
                        <a14:foregroundMark x1="48222" y1="90375" x2="48222" y2="9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61"/>
            <a:ext cx="2187869" cy="2022586"/>
          </a:xfrm>
          <a:prstGeom prst="rect">
            <a:avLst/>
          </a:prstGeom>
        </p:spPr>
      </p:pic>
      <p:pic>
        <p:nvPicPr>
          <p:cNvPr id="44" name="图片 14">
            <a:extLst>
              <a:ext uri="{FF2B5EF4-FFF2-40B4-BE49-F238E27FC236}">
                <a16:creationId xmlns:a16="http://schemas.microsoft.com/office/drawing/2014/main" id="{6F99FA21-EC00-4AAD-B55A-C5ABD27D4D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40" y="2824039"/>
            <a:ext cx="4509427" cy="3346465"/>
          </a:xfrm>
          <a:prstGeom prst="rect">
            <a:avLst/>
          </a:prstGeom>
        </p:spPr>
      </p:pic>
      <p:sp>
        <p:nvSpPr>
          <p:cNvPr id="45" name="矩形 16"/>
          <p:cNvSpPr/>
          <p:nvPr/>
        </p:nvSpPr>
        <p:spPr>
          <a:xfrm>
            <a:off x="4096432" y="2652981"/>
            <a:ext cx="7317691" cy="92333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defRPr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diều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Nam ta.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矩形 17"/>
          <p:cNvSpPr/>
          <p:nvPr/>
        </p:nvSpPr>
        <p:spPr>
          <a:xfrm>
            <a:off x="4065342" y="2167212"/>
            <a:ext cx="6572178" cy="5598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</a:endParaRPr>
          </a:p>
        </p:txBody>
      </p:sp>
      <p:sp>
        <p:nvSpPr>
          <p:cNvPr id="47" name="矩形 8"/>
          <p:cNvSpPr/>
          <p:nvPr/>
        </p:nvSpPr>
        <p:spPr>
          <a:xfrm>
            <a:off x="3326840" y="2367491"/>
            <a:ext cx="778559" cy="631925"/>
          </a:xfrm>
          <a:prstGeom prst="rect">
            <a:avLst/>
          </a:prstGeom>
          <a:solidFill>
            <a:srgbClr val="D5F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</a:endParaRPr>
          </a:p>
        </p:txBody>
      </p:sp>
      <p:sp>
        <p:nvSpPr>
          <p:cNvPr id="48" name="矩形 4"/>
          <p:cNvSpPr/>
          <p:nvPr/>
        </p:nvSpPr>
        <p:spPr>
          <a:xfrm>
            <a:off x="3454424" y="2470504"/>
            <a:ext cx="562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rPr>
              <a:t>01</a:t>
            </a:r>
          </a:p>
        </p:txBody>
      </p:sp>
      <p:sp>
        <p:nvSpPr>
          <p:cNvPr id="50" name="矩形 17"/>
          <p:cNvSpPr/>
          <p:nvPr/>
        </p:nvSpPr>
        <p:spPr>
          <a:xfrm>
            <a:off x="4217743" y="4235794"/>
            <a:ext cx="3689934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矩形 8"/>
          <p:cNvSpPr/>
          <p:nvPr/>
        </p:nvSpPr>
        <p:spPr>
          <a:xfrm>
            <a:off x="3479240" y="4455371"/>
            <a:ext cx="778559" cy="631925"/>
          </a:xfrm>
          <a:prstGeom prst="rect">
            <a:avLst/>
          </a:prstGeom>
          <a:solidFill>
            <a:srgbClr val="D5F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</a:endParaRPr>
          </a:p>
        </p:txBody>
      </p:sp>
      <p:sp>
        <p:nvSpPr>
          <p:cNvPr id="52" name="矩形 4"/>
          <p:cNvSpPr/>
          <p:nvPr/>
        </p:nvSpPr>
        <p:spPr>
          <a:xfrm>
            <a:off x="3606824" y="455838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rPr>
              <a:t>02</a:t>
            </a:r>
          </a:p>
        </p:txBody>
      </p:sp>
      <p:sp>
        <p:nvSpPr>
          <p:cNvPr id="53" name="矩形 16"/>
          <p:cNvSpPr/>
          <p:nvPr/>
        </p:nvSpPr>
        <p:spPr>
          <a:xfrm>
            <a:off x="4264072" y="4710381"/>
            <a:ext cx="7317691" cy="110799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Thế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rồi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vua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mở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khoa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thi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….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Đó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là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trạng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nguyên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trẻ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nhất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nước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ta.</a:t>
            </a:r>
          </a:p>
          <a:p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Câu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chuyện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này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giúp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em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thấm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thía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hơn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lời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khuyên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của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người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xưa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: “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có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chí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thì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nên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”. Ai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nỗ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lực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vươn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lên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người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ấy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sẽ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đạt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được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điều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mình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mong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ước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7" name="矩形 19"/>
          <p:cNvSpPr/>
          <p:nvPr/>
        </p:nvSpPr>
        <p:spPr>
          <a:xfrm>
            <a:off x="6110860" y="3701281"/>
            <a:ext cx="3289679" cy="58477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  <a:prstDash val="sysDash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矩形 20"/>
          <p:cNvSpPr/>
          <p:nvPr/>
        </p:nvSpPr>
        <p:spPr>
          <a:xfrm>
            <a:off x="6110861" y="3220194"/>
            <a:ext cx="3289679" cy="5355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20000"/>
              </a:lnSpc>
            </a:pPr>
            <a:r>
              <a:rPr lang="en-US" altLang="zh-CN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站酷快乐体2016修订版" panose="02010600030101010101" charset="-122"/>
                <a:ea typeface="站酷快乐体2016修订版" panose="02010600030101010101" charset="-122"/>
              </a:rPr>
              <a:t>KẾT BÀI TRỰC TIẾP</a:t>
            </a:r>
            <a:endParaRPr lang="zh-CN" alt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站酷快乐体2016修订版" panose="02010600030101010101" charset="-122"/>
              <a:ea typeface="站酷快乐体2016修订版" panose="02010600030101010101" charset="-122"/>
            </a:endParaRPr>
          </a:p>
        </p:txBody>
      </p:sp>
      <p:sp>
        <p:nvSpPr>
          <p:cNvPr id="62" name="矩形 19"/>
          <p:cNvSpPr/>
          <p:nvPr/>
        </p:nvSpPr>
        <p:spPr>
          <a:xfrm>
            <a:off x="6263259" y="6078721"/>
            <a:ext cx="5150864" cy="64633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  <a:prstDash val="sysDash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Freeform 24"/>
          <p:cNvSpPr>
            <a:spLocks noEditPoints="1"/>
          </p:cNvSpPr>
          <p:nvPr/>
        </p:nvSpPr>
        <p:spPr bwMode="auto">
          <a:xfrm rot="17702324">
            <a:off x="4984083" y="3032799"/>
            <a:ext cx="503411" cy="1100638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568" tIns="34285" rIns="68568" bIns="34285" numCol="1" anchor="t" anchorCtr="0" compatLnSpc="1"/>
          <a:lstStyle/>
          <a:p>
            <a:pPr defTabSz="913765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67" name="矩形 20"/>
          <p:cNvSpPr/>
          <p:nvPr/>
        </p:nvSpPr>
        <p:spPr>
          <a:xfrm>
            <a:off x="6263261" y="5612874"/>
            <a:ext cx="3289679" cy="5355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站酷快乐体2016修订版" panose="02010600030101010101" charset="-122"/>
                <a:ea typeface="站酷快乐体2016修订版" panose="02010600030101010101" charset="-122"/>
              </a:rPr>
              <a:t>KẾT BÀI GIÁN TIẾP</a:t>
            </a:r>
            <a:endParaRPr lang="zh-CN" altLang="en-U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站酷快乐体2016修订版" panose="02010600030101010101" charset="-122"/>
              <a:ea typeface="站酷快乐体2016修订版" panose="02010600030101010101" charset="-122"/>
            </a:endParaRPr>
          </a:p>
        </p:txBody>
      </p:sp>
      <p:sp>
        <p:nvSpPr>
          <p:cNvPr id="68" name="Freeform 24"/>
          <p:cNvSpPr>
            <a:spLocks noEditPoints="1"/>
          </p:cNvSpPr>
          <p:nvPr/>
        </p:nvSpPr>
        <p:spPr bwMode="auto">
          <a:xfrm rot="17702324">
            <a:off x="5067275" y="5620184"/>
            <a:ext cx="503411" cy="1100638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68568" tIns="34285" rIns="68568" bIns="34285" numCol="1" anchor="t" anchorCtr="0" compatLnSpc="1"/>
          <a:lstStyle/>
          <a:p>
            <a:pPr defTabSz="913765">
              <a:defRPr/>
            </a:pPr>
            <a:endParaRPr lang="zh-CN" altLang="en-US" sz="1800" kern="0">
              <a:solidFill>
                <a:schemeClr val="accent6">
                  <a:lumMod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050" name="Picture 2" descr="C:\Users\HP\Desktop\icon-ong-bee-phan-van-removebg-preview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883" y="1468355"/>
            <a:ext cx="1158240" cy="100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44752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/>
      <p:bldP spid="47" grpId="0" animBg="1"/>
      <p:bldP spid="48" grpId="0"/>
      <p:bldP spid="50" grpId="0"/>
      <p:bldP spid="51" grpId="0" animBg="1"/>
      <p:bldP spid="52" grpId="0"/>
      <p:bldP spid="53" grpId="0" animBg="1"/>
      <p:bldP spid="57" grpId="0" animBg="1"/>
      <p:bldP spid="58" grpId="0" animBg="1"/>
      <p:bldP spid="58" grpId="1" animBg="1"/>
      <p:bldP spid="62" grpId="0" animBg="1"/>
      <p:bldP spid="66" grpId="0" animBg="1"/>
      <p:bldP spid="67" grpId="0" animBg="1"/>
      <p:bldP spid="67" grpId="1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2635557" y="5908376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40919" y="151762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2" name="Picture 4">
            <a:extLst>
              <a:ext uri="{FF2B5EF4-FFF2-40B4-BE49-F238E27FC236}">
                <a16:creationId xmlns:a16="http://schemas.microsoft.com/office/drawing/2014/main" id="{DE257AA1-6D30-4A6C-BF07-42152790D38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578811" y="-2129942"/>
            <a:ext cx="6607408" cy="1086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图片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41080" y="1079706"/>
            <a:ext cx="3550920" cy="5714286"/>
          </a:xfrm>
          <a:prstGeom prst="rect">
            <a:avLst/>
          </a:prstGeom>
        </p:spPr>
      </p:pic>
      <p:pic>
        <p:nvPicPr>
          <p:cNvPr id="34" name="Picture 3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670BD62-002F-4519-B362-32BF76D4A9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3404" y1="82092" x2="31383" y2="78014"/>
                        <a14:foregroundMark x1="31383" y1="78014" x2="31915" y2="78191"/>
                        <a14:foregroundMark x1="69149" y1="75532" x2="75177" y2="80674"/>
                        <a14:foregroundMark x1="75177" y1="80674" x2="68085" y2="82801"/>
                        <a14:foregroundMark x1="68085" y1="82801" x2="67376" y2="82801"/>
                        <a14:foregroundMark x1="76596" y1="81738" x2="76596" y2="81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0" y="4764457"/>
            <a:ext cx="2287837" cy="2287837"/>
          </a:xfrm>
          <a:prstGeom prst="rect">
            <a:avLst/>
          </a:prstGeom>
        </p:spPr>
      </p:pic>
      <p:grpSp>
        <p:nvGrpSpPr>
          <p:cNvPr id="36" name="组合 2">
            <a:extLst>
              <a:ext uri="{FF2B5EF4-FFF2-40B4-BE49-F238E27FC236}">
                <a16:creationId xmlns:a16="http://schemas.microsoft.com/office/drawing/2014/main" id="{6463C82D-B10F-469F-8A31-05E7D6A50E52}"/>
              </a:ext>
            </a:extLst>
          </p:cNvPr>
          <p:cNvGrpSpPr/>
          <p:nvPr/>
        </p:nvGrpSpPr>
        <p:grpSpPr>
          <a:xfrm>
            <a:off x="4079093" y="512045"/>
            <a:ext cx="3690036" cy="745655"/>
            <a:chOff x="1732295" y="2256475"/>
            <a:chExt cx="9597340" cy="3376915"/>
          </a:xfrm>
        </p:grpSpPr>
        <p:sp>
          <p:nvSpPr>
            <p:cNvPr id="37" name="矩形: 圆角 3">
              <a:extLst>
                <a:ext uri="{FF2B5EF4-FFF2-40B4-BE49-F238E27FC236}">
                  <a16:creationId xmlns:a16="http://schemas.microsoft.com/office/drawing/2014/main" id="{43E4C0B4-824C-4B2D-856A-AB9CE3613882}"/>
                </a:ext>
              </a:extLst>
            </p:cNvPr>
            <p:cNvSpPr/>
            <p:nvPr/>
          </p:nvSpPr>
          <p:spPr>
            <a:xfrm>
              <a:off x="1732295" y="2256475"/>
              <a:ext cx="9597340" cy="32464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  <p:sp>
          <p:nvSpPr>
            <p:cNvPr id="38" name="矩形: 圆角 4">
              <a:extLst>
                <a:ext uri="{FF2B5EF4-FFF2-40B4-BE49-F238E27FC236}">
                  <a16:creationId xmlns:a16="http://schemas.microsoft.com/office/drawing/2014/main" id="{9C62222A-830B-424C-8BF0-1297AA8707B4}"/>
                </a:ext>
              </a:extLst>
            </p:cNvPr>
            <p:cNvSpPr/>
            <p:nvPr/>
          </p:nvSpPr>
          <p:spPr>
            <a:xfrm>
              <a:off x="1881775" y="2666023"/>
              <a:ext cx="9298379" cy="2967367"/>
            </a:xfrm>
            <a:prstGeom prst="roundRect">
              <a:avLst>
                <a:gd name="adj" fmla="val 13815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Ghi</a:t>
              </a:r>
              <a:r>
                <a:rPr lang="en-US" altLang="zh-CN" sz="4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</a:t>
              </a:r>
              <a:r>
                <a:rPr lang="en-US" altLang="zh-CN" sz="4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nhớ</a:t>
              </a:r>
              <a:endParaRPr lang="zh-CN" alt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39" name="组合 2">
            <a:extLst>
              <a:ext uri="{FF2B5EF4-FFF2-40B4-BE49-F238E27FC236}">
                <a16:creationId xmlns:a16="http://schemas.microsoft.com/office/drawing/2014/main" id="{6463C82D-B10F-469F-8A31-05E7D6A50E52}"/>
              </a:ext>
            </a:extLst>
          </p:cNvPr>
          <p:cNvGrpSpPr/>
          <p:nvPr/>
        </p:nvGrpSpPr>
        <p:grpSpPr>
          <a:xfrm>
            <a:off x="2048254" y="1402080"/>
            <a:ext cx="7888225" cy="1813298"/>
            <a:chOff x="1579896" y="2048700"/>
            <a:chExt cx="9597340" cy="3246402"/>
          </a:xfrm>
        </p:grpSpPr>
        <p:sp>
          <p:nvSpPr>
            <p:cNvPr id="40" name="矩形: 圆角 3">
              <a:extLst>
                <a:ext uri="{FF2B5EF4-FFF2-40B4-BE49-F238E27FC236}">
                  <a16:creationId xmlns:a16="http://schemas.microsoft.com/office/drawing/2014/main" id="{43E4C0B4-824C-4B2D-856A-AB9CE3613882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1" name="矩形: 圆角 4">
              <a:extLst>
                <a:ext uri="{FF2B5EF4-FFF2-40B4-BE49-F238E27FC236}">
                  <a16:creationId xmlns:a16="http://schemas.microsoft.com/office/drawing/2014/main" id="{9C62222A-830B-424C-8BF0-1297AA8707B4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42" name="组合 2">
            <a:extLst>
              <a:ext uri="{FF2B5EF4-FFF2-40B4-BE49-F238E27FC236}">
                <a16:creationId xmlns:a16="http://schemas.microsoft.com/office/drawing/2014/main" id="{6463C82D-B10F-469F-8A31-05E7D6A50E52}"/>
              </a:ext>
            </a:extLst>
          </p:cNvPr>
          <p:cNvGrpSpPr/>
          <p:nvPr/>
        </p:nvGrpSpPr>
        <p:grpSpPr>
          <a:xfrm>
            <a:off x="1878286" y="3303704"/>
            <a:ext cx="8058193" cy="1779765"/>
            <a:chOff x="1579896" y="2048700"/>
            <a:chExt cx="9597340" cy="3246402"/>
          </a:xfrm>
        </p:grpSpPr>
        <p:sp>
          <p:nvSpPr>
            <p:cNvPr id="43" name="矩形: 圆角 3">
              <a:extLst>
                <a:ext uri="{FF2B5EF4-FFF2-40B4-BE49-F238E27FC236}">
                  <a16:creationId xmlns:a16="http://schemas.microsoft.com/office/drawing/2014/main" id="{43E4C0B4-824C-4B2D-856A-AB9CE3613882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4" name="矩形: 圆角 4">
              <a:extLst>
                <a:ext uri="{FF2B5EF4-FFF2-40B4-BE49-F238E27FC236}">
                  <a16:creationId xmlns:a16="http://schemas.microsoft.com/office/drawing/2014/main" id="{9C62222A-830B-424C-8BF0-1297AA8707B4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45" name="Text Box 31"/>
          <p:cNvSpPr txBox="1">
            <a:spLocks noChangeArrowheads="1"/>
          </p:cNvSpPr>
          <p:nvPr/>
        </p:nvSpPr>
        <p:spPr bwMode="auto">
          <a:xfrm>
            <a:off x="2296784" y="1551301"/>
            <a:ext cx="8001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rộng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endParaRPr lang="en-US" sz="3200" b="1" dirty="0">
              <a:latin typeface="HP001 4 hàng" pitchFamily="34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b="1" dirty="0">
              <a:solidFill>
                <a:schemeClr val="bg1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43827" y="3474458"/>
            <a:ext cx="51331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2.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không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rộng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: </a:t>
            </a:r>
          </a:p>
        </p:txBody>
      </p:sp>
      <p:sp>
        <p:nvSpPr>
          <p:cNvPr id="47" name="Text Box 35"/>
          <p:cNvSpPr txBox="1">
            <a:spLocks noChangeArrowheads="1"/>
          </p:cNvSpPr>
          <p:nvPr/>
        </p:nvSpPr>
        <p:spPr bwMode="auto">
          <a:xfrm>
            <a:off x="2243827" y="4013513"/>
            <a:ext cx="7696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Chỉ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cục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chuyện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bình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luận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thêm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48" name="Text Box 35"/>
          <p:cNvSpPr txBox="1">
            <a:spLocks noChangeArrowheads="1"/>
          </p:cNvSpPr>
          <p:nvPr/>
        </p:nvSpPr>
        <p:spPr bwMode="auto">
          <a:xfrm>
            <a:off x="2449184" y="2062793"/>
            <a:ext cx="7696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Nêu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ý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nghĩa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hoặc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đưa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ra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bình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luận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về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chuyện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5730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2" grpId="0"/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253" y="951931"/>
            <a:ext cx="6121493" cy="4294369"/>
          </a:xfrm>
          <a:prstGeom prst="rect">
            <a:avLst/>
          </a:prstGeom>
        </p:spPr>
      </p:pic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602990" y="2547302"/>
            <a:ext cx="538861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8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LUYỆN TẬP</a:t>
            </a:r>
            <a:endParaRPr lang="zh-CN" altLang="en-US" sz="8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WoodType-Demi" pitchFamily="18" charset="0"/>
              <a:ea typeface="WoodType-Demi" pitchFamily="18" charset="0"/>
              <a:cs typeface="WoodTyp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12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58893" y="1515870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" name="直接连接符 2"/>
          <p:cNvCxnSpPr/>
          <p:nvPr/>
        </p:nvCxnSpPr>
        <p:spPr>
          <a:xfrm>
            <a:off x="3968475" y="1656587"/>
            <a:ext cx="0" cy="396287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73" y="2001151"/>
            <a:ext cx="4012769" cy="4012769"/>
          </a:xfrm>
          <a:prstGeom prst="rect">
            <a:avLst/>
          </a:prstGeom>
        </p:spPr>
      </p:pic>
      <p:pic>
        <p:nvPicPr>
          <p:cNvPr id="25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07" y="-890855"/>
            <a:ext cx="10637629" cy="2295616"/>
          </a:xfrm>
          <a:prstGeom prst="rect">
            <a:avLst/>
          </a:prstGeom>
        </p:spPr>
      </p:pic>
      <p:pic>
        <p:nvPicPr>
          <p:cNvPr id="26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446" y="-353784"/>
            <a:ext cx="2775187" cy="96822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430331" y="438589"/>
            <a:ext cx="9722533" cy="1643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1.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Đọc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truyện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thỏ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duới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đây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trả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hỏi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Mỗi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dưới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đây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theo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cách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nào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?</a:t>
            </a:r>
          </a:p>
          <a:p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  <a:p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28" name="组合 4"/>
          <p:cNvGrpSpPr/>
          <p:nvPr/>
        </p:nvGrpSpPr>
        <p:grpSpPr>
          <a:xfrm>
            <a:off x="2368557" y="1479391"/>
            <a:ext cx="9442443" cy="1754326"/>
            <a:chOff x="4189486" y="1748102"/>
            <a:chExt cx="9923568" cy="1754326"/>
          </a:xfrm>
        </p:grpSpPr>
        <p:pic>
          <p:nvPicPr>
            <p:cNvPr id="29" name="图片 6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971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9486" y="1748102"/>
              <a:ext cx="1624965" cy="1083310"/>
            </a:xfrm>
            <a:prstGeom prst="rect">
              <a:avLst/>
            </a:prstGeom>
          </p:spPr>
        </p:pic>
        <p:sp>
          <p:nvSpPr>
            <p:cNvPr id="31" name="文本框 16"/>
            <p:cNvSpPr txBox="1"/>
            <p:nvPr/>
          </p:nvSpPr>
          <p:spPr>
            <a:xfrm>
              <a:off x="5813810" y="1748102"/>
              <a:ext cx="8299244" cy="1754326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a)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Lúc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sực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nhớ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đến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cuộc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thi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ngẩng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đầu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lên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thỏ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thấy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rùa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đã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gần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tới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đích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bèn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vắt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chân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lên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cổ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mà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chạy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.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Nhưng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muộn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mất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rồi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.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Rùa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đã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tới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đích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trước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nó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.</a:t>
              </a:r>
              <a:endParaRPr lang="zh-CN" altLang="en-US" sz="2400" b="1" spc="300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ea typeface="站酷快乐体2016修订版" panose="02010600030101010101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2" name="组合 17"/>
          <p:cNvGrpSpPr/>
          <p:nvPr/>
        </p:nvGrpSpPr>
        <p:grpSpPr>
          <a:xfrm>
            <a:off x="3678915" y="4462653"/>
            <a:ext cx="7724408" cy="1783954"/>
            <a:chOff x="5652721" y="1965326"/>
            <a:chExt cx="7724408" cy="1783954"/>
          </a:xfrm>
        </p:grpSpPr>
        <p:pic>
          <p:nvPicPr>
            <p:cNvPr id="33" name="图片 18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90313" y1="88235" x2="90313" y2="88235"/>
                          <a14:foregroundMark x1="94587" y1="84118" x2="94587" y2="84118"/>
                          <a14:foregroundMark x1="98860" y1="81471" x2="98860" y2="81471"/>
                          <a14:foregroundMark x1="84900" y1="91765" x2="84900" y2="91765"/>
                          <a14:foregroundMark x1="80057" y1="96471" x2="80057" y2="96471"/>
                          <a14:foregroundMark x1="33048" y1="13529" x2="33048" y2="13529"/>
                          <a14:foregroundMark x1="17379" y1="32647" x2="17379" y2="32647"/>
                          <a14:foregroundMark x1="97436" y1="79412" x2="97436" y2="79412"/>
                          <a14:foregroundMark x1="92593" y1="84118" x2="92593" y2="841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721" y="1965326"/>
              <a:ext cx="1621385" cy="1570573"/>
            </a:xfrm>
            <a:prstGeom prst="rect">
              <a:avLst/>
            </a:prstGeom>
          </p:spPr>
        </p:pic>
        <p:sp>
          <p:nvSpPr>
            <p:cNvPr id="35" name="文本框 20"/>
            <p:cNvSpPr txBox="1"/>
            <p:nvPr/>
          </p:nvSpPr>
          <p:spPr>
            <a:xfrm>
              <a:off x="7565455" y="2548951"/>
              <a:ext cx="5811674" cy="1200329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c)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Câu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chuyện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Rùa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và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thỏ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là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lời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nhắc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nhở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nghiêm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khắc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đối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với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những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ai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hay ỷ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vào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sức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mình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mà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chủ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quan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biếng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nhác</a:t>
              </a: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.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111159" y="3407370"/>
            <a:ext cx="6529352" cy="120032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b)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Đó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toàn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bộ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chuyện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chú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thỏ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hợm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hĩnh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phải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nếm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mùi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thất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bại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trước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anh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quyết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417918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58893" y="1515870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" name="直接连接符 2"/>
          <p:cNvCxnSpPr/>
          <p:nvPr/>
        </p:nvCxnSpPr>
        <p:spPr>
          <a:xfrm>
            <a:off x="3968475" y="1656587"/>
            <a:ext cx="0" cy="396287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73" y="2001151"/>
            <a:ext cx="4012769" cy="4012769"/>
          </a:xfrm>
          <a:prstGeom prst="rect">
            <a:avLst/>
          </a:prstGeom>
        </p:spPr>
      </p:pic>
      <p:pic>
        <p:nvPicPr>
          <p:cNvPr id="25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07" y="-890855"/>
            <a:ext cx="10637629" cy="2295616"/>
          </a:xfrm>
          <a:prstGeom prst="rect">
            <a:avLst/>
          </a:prstGeom>
        </p:spPr>
      </p:pic>
      <p:pic>
        <p:nvPicPr>
          <p:cNvPr id="26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446" y="-353784"/>
            <a:ext cx="2775187" cy="96822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430331" y="438589"/>
            <a:ext cx="9722533" cy="1643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1.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Đọc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truyện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thỏ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duới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đây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trả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hỏi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Mỗi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dưới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đây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theo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cách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nào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?</a:t>
            </a:r>
          </a:p>
          <a:p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  <a:p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28" name="组合 4"/>
          <p:cNvGrpSpPr/>
          <p:nvPr/>
        </p:nvGrpSpPr>
        <p:grpSpPr>
          <a:xfrm>
            <a:off x="2380917" y="1746091"/>
            <a:ext cx="9430081" cy="1533793"/>
            <a:chOff x="4202476" y="2014802"/>
            <a:chExt cx="9910577" cy="1533793"/>
          </a:xfrm>
        </p:grpSpPr>
        <p:pic>
          <p:nvPicPr>
            <p:cNvPr id="29" name="图片 6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19196" y1="54464" x2="19196" y2="54464"/>
                          <a14:foregroundMark x1="7143" y1="63393" x2="7143" y2="63393"/>
                          <a14:foregroundMark x1="2232" y1="61161" x2="893" y2="60268"/>
                          <a14:foregroundMark x1="19643" y1="73661" x2="19643" y2="73661"/>
                          <a14:foregroundMark x1="15625" y1="75893" x2="15625" y2="75893"/>
                          <a14:foregroundMark x1="29464" y1="66071" x2="29464" y2="66071"/>
                          <a14:foregroundMark x1="69643" y1="11161" x2="69643" y2="111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2476" y="2014802"/>
              <a:ext cx="1138508" cy="1083310"/>
            </a:xfrm>
            <a:prstGeom prst="rect">
              <a:avLst/>
            </a:prstGeom>
          </p:spPr>
        </p:pic>
        <p:sp>
          <p:nvSpPr>
            <p:cNvPr id="31" name="文本框 16"/>
            <p:cNvSpPr txBox="1"/>
            <p:nvPr/>
          </p:nvSpPr>
          <p:spPr>
            <a:xfrm>
              <a:off x="5813809" y="2348266"/>
              <a:ext cx="8299244" cy="1200329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d)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Nghe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xong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câu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chuyện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cô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giáo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kể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ai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cũng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tự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nhủ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: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không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bao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giờ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được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lơ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là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trong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học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tập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và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rèn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luyện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bản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thân</a:t>
              </a:r>
              <a:r>
                <a:rPr lang="en-US" sz="2400" b="1" dirty="0">
                  <a:solidFill>
                    <a:schemeClr val="accent6"/>
                  </a:solidFill>
                  <a:latin typeface="HP001 4 hàng" pitchFamily="34" charset="0"/>
                  <a:cs typeface="Times New Roman" pitchFamily="18" charset="0"/>
                </a:rPr>
                <a:t>.</a:t>
              </a:r>
            </a:p>
          </p:txBody>
        </p:sp>
      </p:grpSp>
      <p:grpSp>
        <p:nvGrpSpPr>
          <p:cNvPr id="32" name="组合 17"/>
          <p:cNvGrpSpPr/>
          <p:nvPr/>
        </p:nvGrpSpPr>
        <p:grpSpPr>
          <a:xfrm>
            <a:off x="3622557" y="3704701"/>
            <a:ext cx="7349185" cy="2652112"/>
            <a:chOff x="5505018" y="1128684"/>
            <a:chExt cx="7349185" cy="2652112"/>
          </a:xfrm>
        </p:grpSpPr>
        <p:pic>
          <p:nvPicPr>
            <p:cNvPr id="33" name="图片 1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5018" y="2210223"/>
              <a:ext cx="1542857" cy="157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文本框 20"/>
            <p:cNvSpPr txBox="1"/>
            <p:nvPr/>
          </p:nvSpPr>
          <p:spPr>
            <a:xfrm>
              <a:off x="7042529" y="1128684"/>
              <a:ext cx="5811674" cy="1569660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  <a:latin typeface="HP001 4 hàng" pitchFamily="34" charset="0"/>
                  <a:cs typeface="Times New Roman" pitchFamily="18" charset="0"/>
                </a:rPr>
                <a:t>e) 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Cho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đến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bây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giờ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mỗi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khi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nhớ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lại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chuyện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chạy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thi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với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rùa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tôi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vẫn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đỏ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mặt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vì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xấu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hổ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.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Mong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sao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đừng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ai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mắc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bệnh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chủ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quan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hợm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hĩnh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như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thỏ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tôi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ngày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nào</a:t>
              </a:r>
              <a:r>
                <a:rPr lang="en-US" sz="2400" b="1" dirty="0">
                  <a:solidFill>
                    <a:srgbClr val="0070C0"/>
                  </a:solidFill>
                  <a:latin typeface="HP001 4 hàng" pitchFamily="34" charset="0"/>
                  <a:cs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40919" y="109090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03" y="9285508"/>
            <a:ext cx="5350380" cy="5350380"/>
          </a:xfrm>
          <a:prstGeom prst="rect">
            <a:avLst/>
          </a:prstGeom>
        </p:spPr>
      </p:pic>
      <p:pic>
        <p:nvPicPr>
          <p:cNvPr id="33" name="图片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0" t="2101"/>
          <a:stretch>
            <a:fillRect/>
          </a:stretch>
        </p:blipFill>
        <p:spPr>
          <a:xfrm>
            <a:off x="303657" y="1260352"/>
            <a:ext cx="2985899" cy="4466580"/>
          </a:xfrm>
          <a:prstGeom prst="rect">
            <a:avLst/>
          </a:prstGeom>
        </p:spPr>
      </p:pic>
      <p:pic>
        <p:nvPicPr>
          <p:cNvPr id="40" name="图片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0" t="2101"/>
          <a:stretch>
            <a:fillRect/>
          </a:stretch>
        </p:blipFill>
        <p:spPr>
          <a:xfrm>
            <a:off x="2590684" y="2227142"/>
            <a:ext cx="2985899" cy="4466580"/>
          </a:xfrm>
          <a:prstGeom prst="rect">
            <a:avLst/>
          </a:prstGeom>
        </p:spPr>
      </p:pic>
      <p:pic>
        <p:nvPicPr>
          <p:cNvPr id="42" name="图片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0" t="2101"/>
          <a:stretch>
            <a:fillRect/>
          </a:stretch>
        </p:blipFill>
        <p:spPr>
          <a:xfrm>
            <a:off x="4858130" y="1505804"/>
            <a:ext cx="2985899" cy="4466580"/>
          </a:xfrm>
          <a:prstGeom prst="rect">
            <a:avLst/>
          </a:prstGeom>
        </p:spPr>
      </p:pic>
      <p:pic>
        <p:nvPicPr>
          <p:cNvPr id="44" name="图片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0" t="2101"/>
          <a:stretch>
            <a:fillRect/>
          </a:stretch>
        </p:blipFill>
        <p:spPr>
          <a:xfrm>
            <a:off x="7357137" y="2183352"/>
            <a:ext cx="2985899" cy="4466580"/>
          </a:xfrm>
          <a:prstGeom prst="rect">
            <a:avLst/>
          </a:prstGeom>
        </p:spPr>
      </p:pic>
      <p:pic>
        <p:nvPicPr>
          <p:cNvPr id="45" name="图片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0" t="2101"/>
          <a:stretch>
            <a:fillRect/>
          </a:stretch>
        </p:blipFill>
        <p:spPr>
          <a:xfrm>
            <a:off x="9450870" y="1260352"/>
            <a:ext cx="2985899" cy="4466580"/>
          </a:xfrm>
          <a:prstGeom prst="rect">
            <a:avLst/>
          </a:prstGeom>
        </p:spPr>
      </p:pic>
      <p:pic>
        <p:nvPicPr>
          <p:cNvPr id="46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527" y="-890855"/>
            <a:ext cx="10637629" cy="2295616"/>
          </a:xfrm>
          <a:prstGeom prst="rect">
            <a:avLst/>
          </a:prstGeom>
        </p:spPr>
      </p:pic>
      <p:pic>
        <p:nvPicPr>
          <p:cNvPr id="47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446" y="-353784"/>
            <a:ext cx="2775187" cy="96822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118947" y="438589"/>
            <a:ext cx="9722533" cy="1643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1.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Đọc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truyện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thỏ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duới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đây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trả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hỏi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Mỗi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dưới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đây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theo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cách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nào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?</a:t>
            </a:r>
          </a:p>
          <a:p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  <a:p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50" name="组合 34"/>
          <p:cNvGrpSpPr/>
          <p:nvPr/>
        </p:nvGrpSpPr>
        <p:grpSpPr>
          <a:xfrm>
            <a:off x="756769" y="2750768"/>
            <a:ext cx="1116106" cy="1116106"/>
            <a:chOff x="1818042" y="2312894"/>
            <a:chExt cx="1116106" cy="1116106"/>
          </a:xfrm>
        </p:grpSpPr>
        <p:pic>
          <p:nvPicPr>
            <p:cNvPr id="52" name="图片 3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042" y="2312894"/>
              <a:ext cx="1116106" cy="1116106"/>
            </a:xfrm>
            <a:prstGeom prst="rect">
              <a:avLst/>
            </a:prstGeom>
          </p:spPr>
        </p:pic>
        <p:sp>
          <p:nvSpPr>
            <p:cNvPr id="53" name="文本框 37"/>
            <p:cNvSpPr txBox="1"/>
            <p:nvPr/>
          </p:nvSpPr>
          <p:spPr>
            <a:xfrm>
              <a:off x="2031471" y="2682247"/>
              <a:ext cx="6892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HL ComicBoom" pitchFamily="34" charset="0"/>
                  <a:ea typeface="站酷快乐体2016修订版" panose="02010600030101010101" charset="-122"/>
                </a:rPr>
                <a:t>a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41906" y="3954977"/>
            <a:ext cx="1773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không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rộng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54" name="组合 34"/>
          <p:cNvGrpSpPr/>
          <p:nvPr/>
        </p:nvGrpSpPr>
        <p:grpSpPr>
          <a:xfrm>
            <a:off x="3080695" y="3954977"/>
            <a:ext cx="1116106" cy="1116106"/>
            <a:chOff x="1818042" y="2312894"/>
            <a:chExt cx="1116106" cy="1116106"/>
          </a:xfrm>
        </p:grpSpPr>
        <p:pic>
          <p:nvPicPr>
            <p:cNvPr id="55" name="图片 3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042" y="2312894"/>
              <a:ext cx="1116106" cy="1116106"/>
            </a:xfrm>
            <a:prstGeom prst="rect">
              <a:avLst/>
            </a:prstGeom>
          </p:spPr>
        </p:pic>
        <p:sp>
          <p:nvSpPr>
            <p:cNvPr id="56" name="文本框 37"/>
            <p:cNvSpPr txBox="1"/>
            <p:nvPr/>
          </p:nvSpPr>
          <p:spPr>
            <a:xfrm>
              <a:off x="2031471" y="2682247"/>
              <a:ext cx="6892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HL ComicBoom" pitchFamily="34" charset="0"/>
                  <a:ea typeface="站酷快乐体2016修订版" panose="02010600030101010101" charset="-122"/>
                </a:rPr>
                <a:t>b</a:t>
              </a: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029494" y="5232096"/>
            <a:ext cx="11721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rộng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58" name="组合 34"/>
          <p:cNvGrpSpPr/>
          <p:nvPr/>
        </p:nvGrpSpPr>
        <p:grpSpPr>
          <a:xfrm>
            <a:off x="5324462" y="3235911"/>
            <a:ext cx="1116106" cy="1116106"/>
            <a:chOff x="1818042" y="2312894"/>
            <a:chExt cx="1116106" cy="1116106"/>
          </a:xfrm>
        </p:grpSpPr>
        <p:pic>
          <p:nvPicPr>
            <p:cNvPr id="59" name="图片 3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042" y="2312894"/>
              <a:ext cx="1116106" cy="1116106"/>
            </a:xfrm>
            <a:prstGeom prst="rect">
              <a:avLst/>
            </a:prstGeom>
          </p:spPr>
        </p:pic>
        <p:sp>
          <p:nvSpPr>
            <p:cNvPr id="60" name="文本框 37"/>
            <p:cNvSpPr txBox="1"/>
            <p:nvPr/>
          </p:nvSpPr>
          <p:spPr>
            <a:xfrm>
              <a:off x="2031471" y="2682247"/>
              <a:ext cx="6892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HL ComicBoom" pitchFamily="34" charset="0"/>
                  <a:ea typeface="站酷快乐体2016修订版" panose="02010600030101010101" charset="-122"/>
                </a:rPr>
                <a:t>c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311018" y="4513030"/>
            <a:ext cx="1140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bài</a:t>
            </a: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HP001 4 hàng" pitchFamily="34" charset="0"/>
              <a:cs typeface="Times New Roman" pitchFamily="18" charset="0"/>
            </a:endParaRPr>
          </a:p>
          <a:p>
            <a:pPr algn="ctr"/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rộng</a:t>
            </a: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62" name="组合 34"/>
          <p:cNvGrpSpPr/>
          <p:nvPr/>
        </p:nvGrpSpPr>
        <p:grpSpPr>
          <a:xfrm>
            <a:off x="7733980" y="3954977"/>
            <a:ext cx="1116106" cy="1116106"/>
            <a:chOff x="1818042" y="2312894"/>
            <a:chExt cx="1116106" cy="1116106"/>
          </a:xfrm>
        </p:grpSpPr>
        <p:pic>
          <p:nvPicPr>
            <p:cNvPr id="63" name="图片 3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042" y="2312894"/>
              <a:ext cx="1116106" cy="1116106"/>
            </a:xfrm>
            <a:prstGeom prst="rect">
              <a:avLst/>
            </a:prstGeom>
          </p:spPr>
        </p:pic>
        <p:sp>
          <p:nvSpPr>
            <p:cNvPr id="64" name="文本框 37"/>
            <p:cNvSpPr txBox="1"/>
            <p:nvPr/>
          </p:nvSpPr>
          <p:spPr>
            <a:xfrm>
              <a:off x="2031471" y="2682247"/>
              <a:ext cx="6892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HL ComicBoom" pitchFamily="34" charset="0"/>
                  <a:ea typeface="站酷快乐体2016修订版" panose="02010600030101010101" charset="-122"/>
                </a:rPr>
                <a:t>d</a:t>
              </a: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7800755" y="5232096"/>
            <a:ext cx="1162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rộng</a:t>
            </a: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66" name="组合 34"/>
          <p:cNvGrpSpPr/>
          <p:nvPr/>
        </p:nvGrpSpPr>
        <p:grpSpPr>
          <a:xfrm>
            <a:off x="9915640" y="2935589"/>
            <a:ext cx="1116106" cy="1116106"/>
            <a:chOff x="1818042" y="2312894"/>
            <a:chExt cx="1116106" cy="1116106"/>
          </a:xfrm>
        </p:grpSpPr>
        <p:pic>
          <p:nvPicPr>
            <p:cNvPr id="67" name="图片 3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042" y="2312894"/>
              <a:ext cx="1116106" cy="1116106"/>
            </a:xfrm>
            <a:prstGeom prst="rect">
              <a:avLst/>
            </a:prstGeom>
          </p:spPr>
        </p:pic>
        <p:sp>
          <p:nvSpPr>
            <p:cNvPr id="68" name="文本框 37"/>
            <p:cNvSpPr txBox="1"/>
            <p:nvPr/>
          </p:nvSpPr>
          <p:spPr>
            <a:xfrm>
              <a:off x="2031471" y="2682247"/>
              <a:ext cx="6892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HL ComicBoom" pitchFamily="34" charset="0"/>
                  <a:ea typeface="站酷快乐体2016修订版" panose="02010600030101010101" charset="-122"/>
                </a:rPr>
                <a:t>e</a:t>
              </a: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9982416" y="4212708"/>
            <a:ext cx="1162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  <a:cs typeface="Times New Roman" pitchFamily="18" charset="0"/>
              </a:rPr>
              <a:t>rộng</a:t>
            </a: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HP001 4 hàng" pitchFamily="34" charset="0"/>
              <a:cs typeface="Times New Roman" pitchFamily="18" charset="0"/>
            </a:endParaRPr>
          </a:p>
        </p:txBody>
      </p:sp>
      <p:pic>
        <p:nvPicPr>
          <p:cNvPr id="70" name="图片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167" b="90167" l="4000" r="94000">
                        <a14:foregroundMark x1="77500" y1="37667" x2="77500" y2="3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40" y="-636752"/>
            <a:ext cx="2684993" cy="2684993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" grpId="0"/>
      <p:bldP spid="61" grpId="0"/>
      <p:bldP spid="65" grpId="0"/>
      <p:bldP spid="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76803" descr="PPT素材-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572" y="2186950"/>
            <a:ext cx="5134408" cy="28973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sp>
        <p:nvSpPr>
          <p:cNvPr id="11" name="文本框 8"/>
          <p:cNvSpPr txBox="1"/>
          <p:nvPr/>
        </p:nvSpPr>
        <p:spPr>
          <a:xfrm>
            <a:off x="4564043" y="449180"/>
            <a:ext cx="3108937" cy="6451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站酷快乐体2016修订版" panose="02010600030101010101" charset="-122"/>
                <a:ea typeface="站酷快乐体2016修订版" panose="02010600030101010101" charset="-122"/>
                <a:cs typeface="站酷快乐体2016修订版" panose="02010600030101010101" charset="-122"/>
                <a:sym typeface="迷你简硬笔楷书" panose="03000509000000000000" pitchFamily="65" charset="-122"/>
              </a:rPr>
              <a:t>点击此处添加章节标题</a:t>
            </a:r>
            <a:endParaRPr kumimoji="0" lang="en-US" altLang="zh-CN" sz="22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站酷快乐体2016修订版" panose="02010600030101010101" charset="-122"/>
              <a:ea typeface="站酷快乐体2016修订版" panose="02010600030101010101" charset="-122"/>
              <a:cs typeface="站酷快乐体2016修订版" panose="02010600030101010101" charset="-122"/>
              <a:sym typeface="迷你简硬笔楷书" panose="03000509000000000000" pitchFamily="65" charset="-122"/>
            </a:endParaRPr>
          </a:p>
          <a:p>
            <a:pPr marL="0" marR="0" lvl="0" indent="0" algn="di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站酷快乐体2016修订版" panose="02010600030101010101" charset="-122"/>
                <a:ea typeface="站酷快乐体2016修订版" panose="02010600030101010101" charset="-122"/>
                <a:cs typeface="站酷快乐体2016修订版" panose="02010600030101010101" charset="-122"/>
                <a:sym typeface="迷你简细行楷" panose="02010609000101010101" charset="-122"/>
              </a:rPr>
              <a:t>Click here to add the title text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站酷快乐体2016修订版" panose="02010600030101010101" charset="-122"/>
              <a:ea typeface="站酷快乐体2016修订版" panose="02010600030101010101" charset="-122"/>
              <a:cs typeface="站酷快乐体2016修订版" panose="02010600030101010101" charset="-122"/>
              <a:sym typeface="迷你简细行楷" panose="02010609000101010101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5840919" y="109090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238960" y="1610362"/>
            <a:ext cx="8254923" cy="964456"/>
            <a:chOff x="1562100" y="1531659"/>
            <a:chExt cx="8254923" cy="964456"/>
          </a:xfrm>
        </p:grpSpPr>
        <p:sp>
          <p:nvSpPr>
            <p:cNvPr id="9" name="矩形 8"/>
            <p:cNvSpPr/>
            <p:nvPr/>
          </p:nvSpPr>
          <p:spPr>
            <a:xfrm>
              <a:off x="1562100" y="1846828"/>
              <a:ext cx="778559" cy="631925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689684" y="1949841"/>
              <a:ext cx="5629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站酷快乐体2016修订版" panose="02010600030101010101" charset="-122"/>
                  <a:ea typeface="站酷快乐体2016修订版" panose="02010600030101010101" charset="-122"/>
                </a:rPr>
                <a:t>01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468242" y="1531659"/>
              <a:ext cx="7348781" cy="964456"/>
              <a:chOff x="2321608" y="1463057"/>
              <a:chExt cx="7348781" cy="964456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352698" y="2078956"/>
                <a:ext cx="7317691" cy="348557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站酷快乐体2016修订版" panose="02010600030101010101" charset="-122"/>
                    <a:ea typeface="站酷快乐体2016修订版" panose="02010600030101010101" charset="-122"/>
                    <a:sym typeface="宋体" panose="02010600030101010101" pitchFamily="2" charset="-122"/>
                  </a:rPr>
                  <a:t>SGK/37</a:t>
                </a:r>
                <a:endPara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站酷快乐体2016修订版" panose="02010600030101010101" charset="-122"/>
                  <a:ea typeface="站酷快乐体2016修订版" panose="02010600030101010101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2321608" y="1463057"/>
                <a:ext cx="4638937" cy="830997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4000" b="1" dirty="0" err="1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Một</a:t>
                </a:r>
                <a:r>
                  <a:rPr lang="en-US" altLang="zh-CN" sz="40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4000" b="1" dirty="0" err="1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người</a:t>
                </a:r>
                <a:r>
                  <a:rPr lang="en-US" altLang="zh-CN" sz="40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4000" b="1" dirty="0" err="1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chính</a:t>
                </a:r>
                <a:r>
                  <a:rPr lang="en-US" altLang="zh-CN" sz="40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4000" b="1" dirty="0" err="1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trực</a:t>
                </a:r>
                <a:endParaRPr lang="zh-CN" altLang="en-US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Lydian" pitchFamily="2" charset="0"/>
                  <a:ea typeface="Lydian" pitchFamily="2" charset="0"/>
                  <a:cs typeface="Lydian" pitchFamily="2" charset="0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4934660" y="4999630"/>
            <a:ext cx="6685839" cy="853624"/>
            <a:chOff x="5257800" y="2995041"/>
            <a:chExt cx="6685839" cy="853624"/>
          </a:xfrm>
        </p:grpSpPr>
        <p:sp>
          <p:nvSpPr>
            <p:cNvPr id="20" name="矩形 19"/>
            <p:cNvSpPr/>
            <p:nvPr/>
          </p:nvSpPr>
          <p:spPr>
            <a:xfrm>
              <a:off x="5257800" y="3199378"/>
              <a:ext cx="778559" cy="631925"/>
            </a:xfrm>
            <a:prstGeom prst="rect">
              <a:avLst/>
            </a:prstGeom>
            <a:solidFill>
              <a:srgbClr val="D5FF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385384" y="3302391"/>
              <a:ext cx="55880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站酷快乐体2016修订版" panose="02010600030101010101" charset="-122"/>
                  <a:ea typeface="站酷快乐体2016修订版" panose="02010600030101010101" charset="-122"/>
                </a:rPr>
                <a:t>02</a:t>
              </a: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6163942" y="2995041"/>
              <a:ext cx="5779697" cy="853624"/>
              <a:chOff x="6017308" y="2926439"/>
              <a:chExt cx="5779697" cy="853624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6048398" y="3431506"/>
                <a:ext cx="4224197" cy="348557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站酷快乐体2016修订版" panose="02010600030101010101" charset="-122"/>
                    <a:ea typeface="站酷快乐体2016修订版" panose="02010600030101010101" charset="-122"/>
                    <a:sym typeface="宋体" panose="02010600030101010101" pitchFamily="2" charset="-122"/>
                  </a:rPr>
                  <a:t>SGK/55</a:t>
                </a:r>
                <a:endPara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站酷快乐体2016修订版" panose="02010600030101010101" charset="-122"/>
                  <a:ea typeface="站酷快乐体2016修订版" panose="02010600030101010101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6017308" y="2926439"/>
                <a:ext cx="5779697" cy="690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Nỗi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dằn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vặt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của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An –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đrây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-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ca</a:t>
                </a:r>
                <a:endParaRPr lang="zh-CN" altLang="en-US" sz="3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Lydian" pitchFamily="2" charset="0"/>
                  <a:ea typeface="Lydian" pitchFamily="2" charset="0"/>
                  <a:cs typeface="Lydian" pitchFamily="2" charset="0"/>
                </a:endParaRPr>
              </a:p>
            </p:txBody>
          </p:sp>
        </p:grp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036" y="5777017"/>
            <a:ext cx="4745355" cy="3829050"/>
          </a:xfrm>
          <a:prstGeom prst="rect">
            <a:avLst/>
          </a:prstGeom>
        </p:spPr>
      </p:pic>
      <p:pic>
        <p:nvPicPr>
          <p:cNvPr id="26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527" y="-890855"/>
            <a:ext cx="10637629" cy="2295616"/>
          </a:xfrm>
          <a:prstGeom prst="rect">
            <a:avLst/>
          </a:prstGeom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446" y="-353784"/>
            <a:ext cx="2775187" cy="968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5151" y="606474"/>
            <a:ext cx="106177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2.Viết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truyện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Theo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rộng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endParaRPr lang="en-US" sz="2800" b="1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</p:txBody>
      </p:sp>
      <p:grpSp>
        <p:nvGrpSpPr>
          <p:cNvPr id="29" name="组合 13">
            <a:extLst>
              <a:ext uri="{FF2B5EF4-FFF2-40B4-BE49-F238E27FC236}">
                <a16:creationId xmlns:a16="http://schemas.microsoft.com/office/drawing/2014/main" id="{07F8710D-A778-4EEE-BB9D-5F6A740FDECF}"/>
              </a:ext>
            </a:extLst>
          </p:cNvPr>
          <p:cNvGrpSpPr/>
          <p:nvPr/>
        </p:nvGrpSpPr>
        <p:grpSpPr>
          <a:xfrm>
            <a:off x="409731" y="3635633"/>
            <a:ext cx="2370700" cy="3099906"/>
            <a:chOff x="4302787" y="2458126"/>
            <a:chExt cx="3912077" cy="3861048"/>
          </a:xfrm>
        </p:grpSpPr>
        <p:sp>
          <p:nvSpPr>
            <p:cNvPr id="30" name="椭圆 12">
              <a:extLst>
                <a:ext uri="{FF2B5EF4-FFF2-40B4-BE49-F238E27FC236}">
                  <a16:creationId xmlns:a16="http://schemas.microsoft.com/office/drawing/2014/main" id="{0F6E0A0E-6815-491F-AB66-B8D35927EA07}"/>
                </a:ext>
              </a:extLst>
            </p:cNvPr>
            <p:cNvSpPr/>
            <p:nvPr/>
          </p:nvSpPr>
          <p:spPr>
            <a:xfrm>
              <a:off x="4302787" y="3462373"/>
              <a:ext cx="2808312" cy="2808312"/>
            </a:xfrm>
            <a:prstGeom prst="ellipse">
              <a:avLst/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1" name="图片 11">
              <a:extLst>
                <a:ext uri="{FF2B5EF4-FFF2-40B4-BE49-F238E27FC236}">
                  <a16:creationId xmlns:a16="http://schemas.microsoft.com/office/drawing/2014/main" id="{87087BE0-3357-4EEE-9252-7B75DFFB9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3816" y="2458126"/>
              <a:ext cx="3861048" cy="3861048"/>
            </a:xfrm>
            <a:prstGeom prst="rect">
              <a:avLst/>
            </a:prstGeom>
          </p:spPr>
        </p:pic>
      </p:grpSp>
      <p:pic>
        <p:nvPicPr>
          <p:cNvPr id="32" name="Picture 9" descr="Mot nguoi chinh tru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74" y="2557456"/>
            <a:ext cx="3527616" cy="22553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图片 76803" descr="PPT素材-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927" y="2006938"/>
            <a:ext cx="5134408" cy="28973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Picture 10" descr="Noi dan vat cua An-dray-c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948" y="2510337"/>
            <a:ext cx="3228367" cy="2081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34053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76803" descr="PPT素材-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65" y="2259376"/>
            <a:ext cx="5636909" cy="28973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sp>
        <p:nvSpPr>
          <p:cNvPr id="11" name="文本框 8"/>
          <p:cNvSpPr txBox="1"/>
          <p:nvPr/>
        </p:nvSpPr>
        <p:spPr>
          <a:xfrm>
            <a:off x="4564043" y="449180"/>
            <a:ext cx="3108937" cy="6451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站酷快乐体2016修订版" panose="02010600030101010101" charset="-122"/>
                <a:ea typeface="站酷快乐体2016修订版" panose="02010600030101010101" charset="-122"/>
                <a:cs typeface="站酷快乐体2016修订版" panose="02010600030101010101" charset="-122"/>
                <a:sym typeface="迷你简硬笔楷书" panose="03000509000000000000" pitchFamily="65" charset="-122"/>
              </a:rPr>
              <a:t>点击此处添加章节标题</a:t>
            </a:r>
            <a:endParaRPr kumimoji="0" lang="en-US" altLang="zh-CN" sz="22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站酷快乐体2016修订版" panose="02010600030101010101" charset="-122"/>
              <a:ea typeface="站酷快乐体2016修订版" panose="02010600030101010101" charset="-122"/>
              <a:cs typeface="站酷快乐体2016修订版" panose="02010600030101010101" charset="-122"/>
              <a:sym typeface="迷你简硬笔楷书" panose="03000509000000000000" pitchFamily="65" charset="-122"/>
            </a:endParaRPr>
          </a:p>
          <a:p>
            <a:pPr marL="0" marR="0" lvl="0" indent="0" algn="di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站酷快乐体2016修订版" panose="02010600030101010101" charset="-122"/>
                <a:ea typeface="站酷快乐体2016修订版" panose="02010600030101010101" charset="-122"/>
                <a:cs typeface="站酷快乐体2016修订版" panose="02010600030101010101" charset="-122"/>
                <a:sym typeface="迷你简细行楷" panose="02010609000101010101" charset="-122"/>
              </a:rPr>
              <a:t>Click here to add the title text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站酷快乐体2016修订版" panose="02010600030101010101" charset="-122"/>
              <a:ea typeface="站酷快乐体2016修订版" panose="02010600030101010101" charset="-122"/>
              <a:cs typeface="站酷快乐体2016修订版" panose="02010600030101010101" charset="-122"/>
              <a:sym typeface="迷你简细行楷" panose="02010609000101010101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5840919" y="109090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238960" y="1610362"/>
            <a:ext cx="8254923" cy="964456"/>
            <a:chOff x="1562100" y="1531659"/>
            <a:chExt cx="8254923" cy="964456"/>
          </a:xfrm>
        </p:grpSpPr>
        <p:sp>
          <p:nvSpPr>
            <p:cNvPr id="9" name="矩形 8"/>
            <p:cNvSpPr/>
            <p:nvPr/>
          </p:nvSpPr>
          <p:spPr>
            <a:xfrm>
              <a:off x="1562100" y="1846828"/>
              <a:ext cx="778559" cy="631925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689684" y="1949841"/>
              <a:ext cx="5629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站酷快乐体2016修订版" panose="02010600030101010101" charset="-122"/>
                  <a:ea typeface="站酷快乐体2016修订版" panose="02010600030101010101" charset="-122"/>
                </a:rPr>
                <a:t>01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468242" y="1531659"/>
              <a:ext cx="7348781" cy="964456"/>
              <a:chOff x="2321608" y="1463057"/>
              <a:chExt cx="7348781" cy="964456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352698" y="2078956"/>
                <a:ext cx="7317691" cy="348557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站酷快乐体2016修订版" panose="02010600030101010101" charset="-122"/>
                    <a:ea typeface="站酷快乐体2016修订版" panose="02010600030101010101" charset="-122"/>
                    <a:sym typeface="宋体" panose="02010600030101010101" pitchFamily="2" charset="-122"/>
                  </a:rPr>
                  <a:t>SGK/37</a:t>
                </a:r>
                <a:endPara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站酷快乐体2016修订版" panose="02010600030101010101" charset="-122"/>
                  <a:ea typeface="站酷快乐体2016修订版" panose="02010600030101010101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2321608" y="1463057"/>
                <a:ext cx="4638937" cy="830997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4000" b="1" dirty="0" err="1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Một</a:t>
                </a:r>
                <a:r>
                  <a:rPr lang="en-US" altLang="zh-CN" sz="40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4000" b="1" dirty="0" err="1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người</a:t>
                </a:r>
                <a:r>
                  <a:rPr lang="en-US" altLang="zh-CN" sz="40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4000" b="1" dirty="0" err="1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chính</a:t>
                </a:r>
                <a:r>
                  <a:rPr lang="en-US" altLang="zh-CN" sz="40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4000" b="1" dirty="0" err="1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trực</a:t>
                </a:r>
                <a:endParaRPr lang="zh-CN" altLang="en-US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Lydian" pitchFamily="2" charset="0"/>
                  <a:ea typeface="Lydian" pitchFamily="2" charset="0"/>
                  <a:cs typeface="Lydian" pitchFamily="2" charset="0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4934660" y="4999630"/>
            <a:ext cx="6685839" cy="853624"/>
            <a:chOff x="5257800" y="2995041"/>
            <a:chExt cx="6685839" cy="853624"/>
          </a:xfrm>
        </p:grpSpPr>
        <p:sp>
          <p:nvSpPr>
            <p:cNvPr id="20" name="矩形 19"/>
            <p:cNvSpPr/>
            <p:nvPr/>
          </p:nvSpPr>
          <p:spPr>
            <a:xfrm>
              <a:off x="5257800" y="3199378"/>
              <a:ext cx="778559" cy="631925"/>
            </a:xfrm>
            <a:prstGeom prst="rect">
              <a:avLst/>
            </a:prstGeom>
            <a:solidFill>
              <a:srgbClr val="D5FF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385384" y="3302391"/>
              <a:ext cx="55880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站酷快乐体2016修订版" panose="02010600030101010101" charset="-122"/>
                  <a:ea typeface="站酷快乐体2016修订版" panose="02010600030101010101" charset="-122"/>
                </a:rPr>
                <a:t>02</a:t>
              </a: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6163942" y="2995041"/>
              <a:ext cx="5779697" cy="853624"/>
              <a:chOff x="6017308" y="2926439"/>
              <a:chExt cx="5779697" cy="853624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6048398" y="3431506"/>
                <a:ext cx="4224197" cy="348557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站酷快乐体2016修订版" panose="02010600030101010101" charset="-122"/>
                    <a:ea typeface="站酷快乐体2016修订版" panose="02010600030101010101" charset="-122"/>
                    <a:sym typeface="宋体" panose="02010600030101010101" pitchFamily="2" charset="-122"/>
                  </a:rPr>
                  <a:t>SGK/55</a:t>
                </a:r>
                <a:endPara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站酷快乐体2016修订版" panose="02010600030101010101" charset="-122"/>
                  <a:ea typeface="站酷快乐体2016修订版" panose="02010600030101010101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6017308" y="2926439"/>
                <a:ext cx="5779697" cy="690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Nỗi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dằn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vặt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của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An –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đrây</a:t>
                </a:r>
                <a:r>
                  <a:rPr lang="en-US" altLang="zh-CN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 - </a:t>
                </a:r>
                <a:r>
                  <a:rPr lang="en-US" altLang="zh-CN" sz="3600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Lydian" pitchFamily="2" charset="0"/>
                    <a:ea typeface="Lydian" pitchFamily="2" charset="0"/>
                    <a:cs typeface="Lydian" pitchFamily="2" charset="0"/>
                  </a:rPr>
                  <a:t>ca</a:t>
                </a:r>
                <a:endParaRPr lang="zh-CN" altLang="en-US" sz="3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Lydian" pitchFamily="2" charset="0"/>
                  <a:ea typeface="Lydian" pitchFamily="2" charset="0"/>
                  <a:cs typeface="Lydian" pitchFamily="2" charset="0"/>
                </a:endParaRPr>
              </a:p>
            </p:txBody>
          </p:sp>
        </p:grp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036" y="5777017"/>
            <a:ext cx="4745355" cy="3829050"/>
          </a:xfrm>
          <a:prstGeom prst="rect">
            <a:avLst/>
          </a:prstGeom>
        </p:spPr>
      </p:pic>
      <p:pic>
        <p:nvPicPr>
          <p:cNvPr id="26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527" y="-890855"/>
            <a:ext cx="10637629" cy="2295616"/>
          </a:xfrm>
          <a:prstGeom prst="rect">
            <a:avLst/>
          </a:prstGeom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446" y="-353784"/>
            <a:ext cx="2775187" cy="968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5151" y="606474"/>
            <a:ext cx="106177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2.Viết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truyện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Theo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mở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rộng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endParaRPr lang="en-US" sz="2800" b="1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</p:txBody>
      </p:sp>
      <p:grpSp>
        <p:nvGrpSpPr>
          <p:cNvPr id="29" name="组合 13">
            <a:extLst>
              <a:ext uri="{FF2B5EF4-FFF2-40B4-BE49-F238E27FC236}">
                <a16:creationId xmlns:a16="http://schemas.microsoft.com/office/drawing/2014/main" id="{07F8710D-A778-4EEE-BB9D-5F6A740FDECF}"/>
              </a:ext>
            </a:extLst>
          </p:cNvPr>
          <p:cNvGrpSpPr/>
          <p:nvPr/>
        </p:nvGrpSpPr>
        <p:grpSpPr>
          <a:xfrm>
            <a:off x="409731" y="3635633"/>
            <a:ext cx="2370700" cy="3099906"/>
            <a:chOff x="4302787" y="2458126"/>
            <a:chExt cx="3912077" cy="3861048"/>
          </a:xfrm>
        </p:grpSpPr>
        <p:sp>
          <p:nvSpPr>
            <p:cNvPr id="30" name="椭圆 12">
              <a:extLst>
                <a:ext uri="{FF2B5EF4-FFF2-40B4-BE49-F238E27FC236}">
                  <a16:creationId xmlns:a16="http://schemas.microsoft.com/office/drawing/2014/main" id="{0F6E0A0E-6815-491F-AB66-B8D35927EA07}"/>
                </a:ext>
              </a:extLst>
            </p:cNvPr>
            <p:cNvSpPr/>
            <p:nvPr/>
          </p:nvSpPr>
          <p:spPr>
            <a:xfrm>
              <a:off x="4302787" y="3462373"/>
              <a:ext cx="2808312" cy="2808312"/>
            </a:xfrm>
            <a:prstGeom prst="ellipse">
              <a:avLst/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1" name="图片 11">
              <a:extLst>
                <a:ext uri="{FF2B5EF4-FFF2-40B4-BE49-F238E27FC236}">
                  <a16:creationId xmlns:a16="http://schemas.microsoft.com/office/drawing/2014/main" id="{87087BE0-3357-4EEE-9252-7B75DFFB9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3816" y="2458126"/>
              <a:ext cx="3861048" cy="3861048"/>
            </a:xfrm>
            <a:prstGeom prst="rect">
              <a:avLst/>
            </a:prstGeom>
          </p:spPr>
        </p:pic>
      </p:grpSp>
      <p:pic>
        <p:nvPicPr>
          <p:cNvPr id="35" name="图片 76803" descr="PPT素材-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606" y="1052526"/>
            <a:ext cx="6084203" cy="34333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Rectangle 27"/>
          <p:cNvSpPr/>
          <p:nvPr/>
        </p:nvSpPr>
        <p:spPr>
          <a:xfrm>
            <a:off x="2815625" y="2879656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     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Câu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chuyện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về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sự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chính</a:t>
            </a:r>
            <a:endParaRPr lang="en-US" sz="20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HP001 4 hàng" pitchFamily="34" charset="0"/>
            </a:endParaRPr>
          </a:p>
          <a:p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trực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của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Tô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Hiến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Thành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được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</a:p>
          <a:p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truyền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tụng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mãi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đến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muôn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đời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</a:p>
          <a:p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sau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.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Những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người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như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ông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làm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</a:p>
          <a:p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cho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cuộc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sống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của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chúng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ta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tốt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đẹp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2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hơn</a:t>
            </a:r>
            <a:r>
              <a:rPr lang="en-US" sz="2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HP001 4 hàng" pitchFamily="34" charset="0"/>
              </a:rPr>
              <a:t>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672980" y="1923733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 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Nỗi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dằn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vặt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của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An-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đrây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-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ca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thể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</a:p>
          <a:p>
            <a:pPr algn="just"/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hiện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phẩm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chất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đáng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quý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của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em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: </a:t>
            </a:r>
          </a:p>
          <a:p>
            <a:pPr algn="just"/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tình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cảm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yêu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thương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, ý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thức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trách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</a:p>
          <a:p>
            <a:pPr algn="just"/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nhiệm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với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người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thân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,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lòng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trung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</a:p>
          <a:p>
            <a:pPr algn="just"/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thực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,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sự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nghiêm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khắc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với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lỗi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lầm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của</a:t>
            </a:r>
            <a:endParaRPr lang="en-US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HP001 4 hàng" pitchFamily="34" charset="0"/>
            </a:endParaRPr>
          </a:p>
          <a:p>
            <a:pPr algn="just"/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bản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thân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HP001 4 hàng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256465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54" y="828108"/>
            <a:ext cx="6638971" cy="4294369"/>
          </a:xfrm>
          <a:prstGeom prst="rect">
            <a:avLst/>
          </a:prstGeom>
        </p:spPr>
      </p:pic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267075" y="3044279"/>
            <a:ext cx="6010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Học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cùng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Nô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– bi- ta</a:t>
            </a:r>
            <a:endParaRPr lang="zh-CN" altLang="en-U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ogue-ExtraBold" pitchFamily="34" charset="0"/>
              <a:ea typeface="Vogue-ExtraBold" pitchFamily="34" charset="0"/>
              <a:cs typeface="Vogue-ExtraBold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199890" y="1987450"/>
            <a:ext cx="4329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Trò</a:t>
            </a:r>
            <a:r>
              <a:rPr lang="en-US" altLang="zh-CN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 </a:t>
            </a:r>
            <a:r>
              <a:rPr lang="en-US" altLang="zh-CN" sz="7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chơi</a:t>
            </a:r>
            <a:endParaRPr lang="en-US" altLang="zh-CN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WoodType-Demi" pitchFamily="18" charset="0"/>
              <a:ea typeface="WoodType-Demi" pitchFamily="18" charset="0"/>
              <a:cs typeface="WoodType-Demi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7">
            <a:extLst>
              <a:ext uri="{FF2B5EF4-FFF2-40B4-BE49-F238E27FC236}">
                <a16:creationId xmlns:a16="http://schemas.microsoft.com/office/drawing/2014/main" id="{045676F4-9FA9-4F10-9066-4AB08AA04281}"/>
              </a:ext>
            </a:extLst>
          </p:cNvPr>
          <p:cNvSpPr/>
          <p:nvPr/>
        </p:nvSpPr>
        <p:spPr>
          <a:xfrm>
            <a:off x="4156982" y="705745"/>
            <a:ext cx="7173686" cy="1123055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B49C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3832225" y="540038"/>
            <a:ext cx="7823200" cy="1524000"/>
          </a:xfrm>
          <a:prstGeom prst="roundRect">
            <a:avLst/>
          </a:prstGeom>
          <a:noFill/>
          <a:ln w="57150"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641600" y="3124200"/>
            <a:ext cx="7721600" cy="1905000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267200" y="817677"/>
            <a:ext cx="701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Có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mấy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cách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kết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bài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?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Đó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là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những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cách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kết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bài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nào</a:t>
            </a:r>
            <a:r>
              <a:rPr lang="en-US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?</a:t>
            </a:r>
          </a:p>
          <a:p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HP001 4 hàng" pitchFamily="34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115" b="86458" l="48242" r="90039">
                        <a14:foregroundMark x1="58789" y1="76042" x2="58789" y2="67708"/>
                        <a14:foregroundMark x1="66797" y1="75521" x2="65625" y2="68750"/>
                        <a14:foregroundMark x1="58594" y1="35156" x2="67578" y2="23958"/>
                        <a14:foregroundMark x1="51758" y1="61458" x2="58203" y2="38802"/>
                        <a14:foregroundMark x1="68945" y1="35156" x2="65039" y2="40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79" t="11175" r="14773" b="13446"/>
          <a:stretch/>
        </p:blipFill>
        <p:spPr>
          <a:xfrm>
            <a:off x="0" y="1667065"/>
            <a:ext cx="3284055" cy="3799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4302" y="3373815"/>
            <a:ext cx="701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Có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2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cách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kết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bài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.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Đó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là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:</a:t>
            </a:r>
          </a:p>
          <a:p>
            <a:pPr algn="just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-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Kết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bài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mở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rộng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HP001 4 hàng" pitchFamily="34" charset="0"/>
            </a:endParaRPr>
          </a:p>
          <a:p>
            <a:pPr algn="just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-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Kết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bài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không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mở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rộng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HP001 4 hàng" pitchFamily="34" charset="0"/>
            </a:endParaRPr>
          </a:p>
        </p:txBody>
      </p:sp>
      <p:pic>
        <p:nvPicPr>
          <p:cNvPr id="10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12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3" name="组合 20"/>
          <p:cNvGrpSpPr/>
          <p:nvPr/>
        </p:nvGrpSpPr>
        <p:grpSpPr>
          <a:xfrm flipH="1">
            <a:off x="6211139" y="5105177"/>
            <a:ext cx="3300055" cy="1916109"/>
            <a:chOff x="560832" y="873633"/>
            <a:chExt cx="4608576" cy="5098751"/>
          </a:xfrm>
        </p:grpSpPr>
        <p:pic>
          <p:nvPicPr>
            <p:cNvPr id="14" name="图片 1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67" t="24387" r="19238" b="27907"/>
            <a:stretch>
              <a:fillRect/>
            </a:stretch>
          </p:blipFill>
          <p:spPr>
            <a:xfrm flipH="1">
              <a:off x="560832" y="2207343"/>
              <a:ext cx="4608576" cy="3765041"/>
            </a:xfrm>
            <a:prstGeom prst="rect">
              <a:avLst/>
            </a:prstGeom>
          </p:spPr>
        </p:pic>
        <p:pic>
          <p:nvPicPr>
            <p:cNvPr id="15" name="图片 1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092"/>
            <a:stretch>
              <a:fillRect/>
            </a:stretch>
          </p:blipFill>
          <p:spPr>
            <a:xfrm>
              <a:off x="909907" y="873633"/>
              <a:ext cx="4119895" cy="1822914"/>
            </a:xfrm>
            <a:prstGeom prst="rect">
              <a:avLst/>
            </a:prstGeom>
          </p:spPr>
        </p:pic>
      </p:grpSp>
      <p:pic>
        <p:nvPicPr>
          <p:cNvPr id="16" name="Picture 9" descr="E:\PPT素材\卡通b0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92" y="5369988"/>
            <a:ext cx="1319469" cy="169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E:\PPT素材\卡通b0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752" y="5310669"/>
            <a:ext cx="1374146" cy="181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5"/>
          <a:stretch/>
        </p:blipFill>
        <p:spPr>
          <a:xfrm>
            <a:off x="9143103" y="2262589"/>
            <a:ext cx="3048897" cy="1723222"/>
          </a:xfrm>
          <a:prstGeom prst="rect">
            <a:avLst/>
          </a:prstGeom>
        </p:spPr>
      </p:pic>
      <p:pic>
        <p:nvPicPr>
          <p:cNvPr id="19" name="图片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-171084" y="-484661"/>
            <a:ext cx="2041711" cy="223687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607" y="3385003"/>
            <a:ext cx="3258189" cy="224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1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253" y="77337"/>
            <a:ext cx="6121493" cy="1327951"/>
          </a:xfrm>
          <a:prstGeom prst="rect">
            <a:avLst/>
          </a:prstGeom>
        </p:spPr>
      </p:pic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827297" y="77337"/>
            <a:ext cx="522549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88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Mục</a:t>
            </a:r>
            <a:r>
              <a:rPr lang="en-US" altLang="zh-CN" sz="8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 </a:t>
            </a:r>
            <a:r>
              <a:rPr lang="en-US" altLang="zh-CN" sz="88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tiêu</a:t>
            </a:r>
            <a:endParaRPr lang="zh-CN" altLang="en-US" sz="8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WoodType-Demi" pitchFamily="18" charset="0"/>
              <a:ea typeface="WoodType-Demi" pitchFamily="18" charset="0"/>
              <a:cs typeface="WoodType-Demi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228E54-5C4A-4E3A-8D2C-A5A222D3D9F2}"/>
              </a:ext>
            </a:extLst>
          </p:cNvPr>
          <p:cNvSpPr txBox="1"/>
          <p:nvPr/>
        </p:nvSpPr>
        <p:spPr>
          <a:xfrm>
            <a:off x="160305" y="1990987"/>
            <a:ext cx="11871387" cy="3779433"/>
          </a:xfrm>
          <a:prstGeom prst="rect">
            <a:avLst/>
          </a:prstGeom>
          <a:solidFill>
            <a:srgbClr val="CFFFF0">
              <a:alpha val="55000"/>
            </a:srgbClr>
          </a:solidFill>
          <a:ln w="57150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1</a:t>
            </a:r>
            <a:r>
              <a:rPr lang="nl-NL" sz="1800" dirty="0">
                <a:solidFill>
                  <a:srgbClr val="0070C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. Kiến thức</a:t>
            </a:r>
            <a:endParaRPr lang="en-US" sz="1600" dirty="0">
              <a:solidFill>
                <a:srgbClr val="0070C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Nhận biết được hai cách kết bài (kết bài mở rộng, kết bài không mở rộng) trong bài văn kể chuyện (mục I và BT1, BT2 mục III).</a:t>
            </a:r>
            <a:endParaRPr lang="en-US" sz="1600" dirty="0">
              <a:solidFill>
                <a:schemeClr val="accent6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rgbClr val="0070C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2. Kĩ năng</a:t>
            </a:r>
            <a:endParaRPr lang="en-US" sz="1600" dirty="0">
              <a:solidFill>
                <a:srgbClr val="0070C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18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</a:t>
            </a:r>
            <a:r>
              <a:rPr lang="nl-NL" sz="18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Bước đầu viết được đoạn kết bài cho bài văn kể chuyện theo cách mở rộng (BT3, mục III).</a:t>
            </a:r>
            <a:endParaRPr lang="en-US" sz="1600" dirty="0">
              <a:solidFill>
                <a:schemeClr val="accent6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rgbClr val="0070C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3. Phẩm chất</a:t>
            </a:r>
            <a:endParaRPr lang="en-US" sz="1600" dirty="0">
              <a:solidFill>
                <a:srgbClr val="0070C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</a:t>
            </a:r>
            <a:r>
              <a:rPr lang="de-DE" sz="18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HS tích cực, tự giác làm việc nhóm</a:t>
            </a:r>
            <a:endParaRPr lang="en-US" sz="1600" dirty="0">
              <a:solidFill>
                <a:schemeClr val="accent6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rgbClr val="0070C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4. Góp phần phát triển NL:</a:t>
            </a:r>
            <a:endParaRPr lang="en-US" sz="1600" dirty="0">
              <a:solidFill>
                <a:srgbClr val="0070C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</a:t>
            </a:r>
            <a:r>
              <a:rPr lang="nl-NL" sz="18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NL giải quyết vấn đề và sáng tạo, NL ngôn ngữ, NL tự học, NL giao tiếp.</a:t>
            </a:r>
            <a:endParaRPr lang="en-US" sz="1600" dirty="0">
              <a:solidFill>
                <a:schemeClr val="accent6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7">
            <a:extLst>
              <a:ext uri="{FF2B5EF4-FFF2-40B4-BE49-F238E27FC236}">
                <a16:creationId xmlns:a16="http://schemas.microsoft.com/office/drawing/2014/main" id="{045676F4-9FA9-4F10-9066-4AB08AA04281}"/>
              </a:ext>
            </a:extLst>
          </p:cNvPr>
          <p:cNvSpPr/>
          <p:nvPr/>
        </p:nvSpPr>
        <p:spPr>
          <a:xfrm>
            <a:off x="3140034" y="586975"/>
            <a:ext cx="7325094" cy="1143854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2743200" y="410039"/>
            <a:ext cx="7823200" cy="152400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778467" y="3058207"/>
            <a:ext cx="7721600" cy="190500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7381" y="79479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sz="36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Thế</a:t>
            </a:r>
            <a:r>
              <a:rPr lang="en-US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nào</a:t>
            </a:r>
            <a:r>
              <a:rPr lang="en-US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là</a:t>
            </a:r>
            <a:r>
              <a:rPr lang="en-US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kết</a:t>
            </a:r>
            <a:r>
              <a:rPr lang="en-US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bài</a:t>
            </a:r>
            <a:r>
              <a:rPr lang="en-US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mở</a:t>
            </a:r>
            <a:r>
              <a:rPr lang="en-US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rộng</a:t>
            </a:r>
            <a:r>
              <a:rPr lang="en-US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17845" y="3201356"/>
            <a:ext cx="7010400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Kết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bài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mở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rộng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: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nêu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ý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nghĩa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hoặc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đưa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ra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lời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bình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luận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về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câu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chuyện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00" b="98750" l="8936" r="97021">
                        <a14:foregroundMark x1="21702" y1="21250" x2="63830" y2="23000"/>
                        <a14:foregroundMark x1="51915" y1="98000" x2="51915" y2="98000"/>
                        <a14:foregroundMark x1="31489" y1="43000" x2="53191" y2="41750"/>
                        <a14:foregroundMark x1="28085" y1="86500" x2="52340" y2="87750"/>
                        <a14:foregroundMark x1="26809" y1="86000" x2="28085" y2="74000"/>
                        <a14:backgroundMark x1="76596" y1="18750" x2="67660" y2="35000"/>
                        <a14:backgroundMark x1="74894" y1="56500" x2="65957" y2="83500"/>
                        <a14:backgroundMark x1="19574" y1="63500" x2="22553" y2="5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2425569"/>
            <a:ext cx="3269343" cy="4173629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12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3" name="组合 20"/>
          <p:cNvGrpSpPr/>
          <p:nvPr/>
        </p:nvGrpSpPr>
        <p:grpSpPr>
          <a:xfrm>
            <a:off x="8965736" y="5000814"/>
            <a:ext cx="1914661" cy="2190238"/>
            <a:chOff x="560832" y="873633"/>
            <a:chExt cx="4608576" cy="5098751"/>
          </a:xfrm>
        </p:grpSpPr>
        <p:pic>
          <p:nvPicPr>
            <p:cNvPr id="14" name="图片 1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67" t="24387" r="19238" b="27907"/>
            <a:stretch>
              <a:fillRect/>
            </a:stretch>
          </p:blipFill>
          <p:spPr>
            <a:xfrm flipH="1">
              <a:off x="560832" y="2207343"/>
              <a:ext cx="4608576" cy="3765041"/>
            </a:xfrm>
            <a:prstGeom prst="rect">
              <a:avLst/>
            </a:prstGeom>
          </p:spPr>
        </p:pic>
        <p:pic>
          <p:nvPicPr>
            <p:cNvPr id="15" name="图片 1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092"/>
            <a:stretch>
              <a:fillRect/>
            </a:stretch>
          </p:blipFill>
          <p:spPr>
            <a:xfrm>
              <a:off x="909907" y="873633"/>
              <a:ext cx="4119895" cy="1822914"/>
            </a:xfrm>
            <a:prstGeom prst="rect">
              <a:avLst/>
            </a:prstGeom>
          </p:spPr>
        </p:pic>
      </p:grpSp>
      <p:pic>
        <p:nvPicPr>
          <p:cNvPr id="16" name="Picture 9" descr="E:\PPT素材\卡通b0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465" y="5573727"/>
            <a:ext cx="1319469" cy="169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E:\PPT素材\卡通b0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455088"/>
            <a:ext cx="1374146" cy="181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283685" y="-216039"/>
            <a:ext cx="2056744" cy="22533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114" y="755206"/>
            <a:ext cx="3620851" cy="362085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033" y="3329197"/>
            <a:ext cx="3258189" cy="224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5" y="-23312"/>
            <a:ext cx="12192000" cy="6858000"/>
          </a:xfrm>
          <a:prstGeom prst="rect">
            <a:avLst/>
          </a:prstGeom>
        </p:spPr>
      </p:pic>
      <p:sp>
        <p:nvSpPr>
          <p:cNvPr id="14" name="矩形: 圆角 13"/>
          <p:cNvSpPr/>
          <p:nvPr/>
        </p:nvSpPr>
        <p:spPr>
          <a:xfrm>
            <a:off x="2141099" y="3419662"/>
            <a:ext cx="4000116" cy="772479"/>
          </a:xfrm>
          <a:prstGeom prst="roundRect">
            <a:avLst>
              <a:gd name="adj" fmla="val 50000"/>
            </a:avLst>
          </a:prstGeom>
          <a:solidFill>
            <a:srgbClr val="D5F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lnSpc>
                <a:spcPct val="120000"/>
              </a:lnSpc>
            </a:pPr>
            <a:r>
              <a:rPr lang="en-US" altLang="zh-CN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Xem</a:t>
            </a:r>
            <a:r>
              <a:rPr lang="en-US" altLang="zh-CN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 </a:t>
            </a:r>
            <a:r>
              <a:rPr lang="en-US" altLang="zh-CN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lại</a:t>
            </a:r>
            <a:r>
              <a:rPr lang="en-US" altLang="zh-CN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 </a:t>
            </a:r>
            <a:r>
              <a:rPr lang="en-US" altLang="zh-CN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ghi</a:t>
            </a:r>
            <a:r>
              <a:rPr lang="en-US" altLang="zh-CN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 </a:t>
            </a:r>
            <a:r>
              <a:rPr lang="en-US" altLang="zh-CN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nhớ</a:t>
            </a:r>
            <a:r>
              <a:rPr lang="en-US" altLang="zh-CN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 SGK</a:t>
            </a:r>
            <a:endParaRPr lang="zh-CN" alt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Lydian" pitchFamily="2" charset="0"/>
              <a:ea typeface="Lydian" pitchFamily="2" charset="0"/>
              <a:cs typeface="Lydian" pitchFamily="2" charset="0"/>
              <a:sym typeface="迷你简细行楷" panose="02010609000101010101" charset="-122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6466189" y="3405688"/>
            <a:ext cx="3797812" cy="669446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lnSpc>
                <a:spcPct val="120000"/>
              </a:lnSpc>
            </a:pPr>
            <a:r>
              <a:rPr lang="en-US" altLang="zh-CN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Chuẩn</a:t>
            </a:r>
            <a:r>
              <a:rPr lang="en-US" altLang="zh-CN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 </a:t>
            </a:r>
            <a:r>
              <a:rPr lang="en-US" altLang="zh-CN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bị</a:t>
            </a:r>
            <a:r>
              <a:rPr lang="en-US" altLang="zh-CN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 </a:t>
            </a:r>
            <a:r>
              <a:rPr lang="en-US" altLang="zh-CN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bài</a:t>
            </a:r>
            <a:r>
              <a:rPr lang="en-US" altLang="zh-CN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 </a:t>
            </a:r>
            <a:r>
              <a:rPr lang="en-US" altLang="zh-CN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ydian" pitchFamily="2" charset="0"/>
                <a:ea typeface="Lydian" pitchFamily="2" charset="0"/>
                <a:cs typeface="Lydian" pitchFamily="2" charset="0"/>
                <a:sym typeface="迷你简细行楷" panose="02010609000101010101" charset="-122"/>
              </a:rPr>
              <a:t>mới</a:t>
            </a:r>
            <a:endParaRPr lang="zh-CN" alt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Lydian" pitchFamily="2" charset="0"/>
              <a:ea typeface="Lydian" pitchFamily="2" charset="0"/>
              <a:cs typeface="Lydian" pitchFamily="2" charset="0"/>
              <a:sym typeface="迷你简细行楷" panose="02010609000101010101" charset="-122"/>
            </a:endParaRPr>
          </a:p>
        </p:txBody>
      </p:sp>
      <p:sp>
        <p:nvSpPr>
          <p:cNvPr id="80" name="椭圆 31"/>
          <p:cNvSpPr/>
          <p:nvPr/>
        </p:nvSpPr>
        <p:spPr>
          <a:xfrm flipH="1">
            <a:off x="2872553" y="1702983"/>
            <a:ext cx="6537325" cy="1438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tx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latin typeface="站酷快乐体2016修订版" panose="02010600030101010101" charset="-122"/>
              <a:ea typeface="站酷快乐体2016修订版" panose="02010600030101010101" charset="-122"/>
              <a:sym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4243305" y="1821955"/>
            <a:ext cx="626999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kumimoji="1" lang="en-US" altLang="zh-CN" sz="72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ydian" pitchFamily="2" charset="0"/>
                <a:ea typeface="Lydian" pitchFamily="2" charset="0"/>
                <a:cs typeface="Lydian" pitchFamily="2" charset="0"/>
                <a:sym typeface="Arial" panose="020B0604020202020204" pitchFamily="34" charset="0"/>
              </a:rPr>
              <a:t>Dặn</a:t>
            </a:r>
            <a:r>
              <a:rPr kumimoji="1" lang="en-US" altLang="zh-CN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ydian" pitchFamily="2" charset="0"/>
                <a:ea typeface="Lydian" pitchFamily="2" charset="0"/>
                <a:cs typeface="Lydian" pitchFamily="2" charset="0"/>
                <a:sym typeface="Arial" panose="020B0604020202020204" pitchFamily="34" charset="0"/>
              </a:rPr>
              <a:t> </a:t>
            </a:r>
            <a:r>
              <a:rPr kumimoji="1" lang="en-US" altLang="zh-CN" sz="72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ydian" pitchFamily="2" charset="0"/>
                <a:ea typeface="Lydian" pitchFamily="2" charset="0"/>
                <a:cs typeface="Lydian" pitchFamily="2" charset="0"/>
                <a:sym typeface="Arial" panose="020B0604020202020204" pitchFamily="34" charset="0"/>
              </a:rPr>
              <a:t>dò</a:t>
            </a:r>
            <a:r>
              <a:rPr kumimoji="1" lang="en-US" altLang="zh-CN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ydian" pitchFamily="2" charset="0"/>
                <a:ea typeface="Lydian" pitchFamily="2" charset="0"/>
                <a:cs typeface="Lydian" pitchFamily="2" charset="0"/>
                <a:sym typeface="Arial" panose="020B0604020202020204" pitchFamily="34" charset="0"/>
              </a:rPr>
              <a:t> </a:t>
            </a:r>
            <a:endParaRPr kumimoji="1" lang="zh-CN" altLang="en-US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Lydian" pitchFamily="2" charset="0"/>
              <a:ea typeface="Lydian" pitchFamily="2" charset="0"/>
              <a:cs typeface="Lydian" pitchFamily="2" charset="0"/>
              <a:sym typeface="Arial" panose="020B0604020202020204" pitchFamily="34" charset="0"/>
            </a:endParaRPr>
          </a:p>
        </p:txBody>
      </p:sp>
      <p:grpSp>
        <p:nvGrpSpPr>
          <p:cNvPr id="88" name="组合 87"/>
          <p:cNvGrpSpPr/>
          <p:nvPr/>
        </p:nvGrpSpPr>
        <p:grpSpPr>
          <a:xfrm flipH="1">
            <a:off x="8941350" y="469670"/>
            <a:ext cx="1471295" cy="1772920"/>
            <a:chOff x="1289955" y="1628061"/>
            <a:chExt cx="3941631" cy="5174701"/>
          </a:xfrm>
        </p:grpSpPr>
        <p:sp>
          <p:nvSpPr>
            <p:cNvPr id="89" name="Shape 209"/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800">
                <a:latin typeface="站酷快乐体2016修订版" panose="02010600030101010101" charset="-122"/>
                <a:ea typeface="站酷快乐体2016修订版" panose="02010600030101010101" charset="-122"/>
                <a:sym typeface="Arial" panose="020B0604020202020204" pitchFamily="34" charset="0"/>
              </a:endParaRPr>
            </a:p>
          </p:txBody>
        </p:sp>
        <p:grpSp>
          <p:nvGrpSpPr>
            <p:cNvPr id="90" name="组 13"/>
            <p:cNvGrpSpPr/>
            <p:nvPr/>
          </p:nvGrpSpPr>
          <p:grpSpPr>
            <a:xfrm>
              <a:off x="1289955" y="1628061"/>
              <a:ext cx="2187025" cy="2569107"/>
              <a:chOff x="5943842" y="1013911"/>
              <a:chExt cx="2187025" cy="2569107"/>
            </a:xfrm>
          </p:grpSpPr>
          <p:sp>
            <p:nvSpPr>
              <p:cNvPr id="91" name="Shape 202"/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accent2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1800"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2" name="Shape 203"/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1800"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3" name="Shape 204"/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1800"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4" name="Shape 205"/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1800"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5" name="Shape 206"/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1800"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6" name="Shape 207"/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1800"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7" name="Shape 208"/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1800"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8" name="Shape 210"/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1800">
                  <a:latin typeface="站酷快乐体2016修订版" panose="02010600030101010101" charset="-122"/>
                  <a:ea typeface="站酷快乐体2016修订版" panose="02010600030101010101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79" name="Freeform 34"/>
          <p:cNvSpPr>
            <a:spLocks noEditPoints="1"/>
          </p:cNvSpPr>
          <p:nvPr/>
        </p:nvSpPr>
        <p:spPr bwMode="auto">
          <a:xfrm rot="20640000">
            <a:off x="2159764" y="1445460"/>
            <a:ext cx="1425575" cy="697230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0741" y="996565"/>
            <a:ext cx="866974" cy="797510"/>
          </a:xfrm>
          <a:prstGeom prst="rect">
            <a:avLst/>
          </a:prstGeom>
        </p:spPr>
      </p:pic>
      <p:pic>
        <p:nvPicPr>
          <p:cNvPr id="20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486" y="3900170"/>
            <a:ext cx="3077499" cy="307749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29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62" y="828108"/>
            <a:ext cx="6121493" cy="4294369"/>
          </a:xfrm>
          <a:prstGeom prst="rect">
            <a:avLst/>
          </a:prstGeom>
        </p:spPr>
      </p:pic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962051" y="2252017"/>
            <a:ext cx="522549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88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Khởi</a:t>
            </a:r>
            <a:r>
              <a:rPr lang="en-US" altLang="zh-CN" sz="8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 </a:t>
            </a:r>
            <a:r>
              <a:rPr lang="en-US" altLang="zh-CN" sz="88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động</a:t>
            </a:r>
            <a:endParaRPr lang="zh-CN" altLang="en-US" sz="8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WoodType-Demi" pitchFamily="18" charset="0"/>
              <a:ea typeface="WoodType-Demi" pitchFamily="18" charset="0"/>
              <a:cs typeface="WoodTyp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7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988514" y="188989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圆角矩形 21"/>
          <p:cNvSpPr/>
          <p:nvPr/>
        </p:nvSpPr>
        <p:spPr>
          <a:xfrm>
            <a:off x="1403154" y="2185987"/>
            <a:ext cx="9830502" cy="3272742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76200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39"/>
          <p:cNvSpPr>
            <a:spLocks noChangeArrowheads="1"/>
          </p:cNvSpPr>
          <p:nvPr/>
        </p:nvSpPr>
        <p:spPr bwMode="auto">
          <a:xfrm>
            <a:off x="1649524" y="2576394"/>
            <a:ext cx="974563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HL ComicBoom" pitchFamily="34" charset="0"/>
                <a:ea typeface="站酷快乐体2016修订版" panose="02010600030101010101" charset="-122"/>
                <a:cs typeface="宋体" panose="02010600030101010101" pitchFamily="2" charset="-122"/>
              </a:rPr>
              <a:t>01</a:t>
            </a:r>
          </a:p>
        </p:txBody>
      </p:sp>
      <p:sp>
        <p:nvSpPr>
          <p:cNvPr id="32" name="矩形 39"/>
          <p:cNvSpPr>
            <a:spLocks noChangeArrowheads="1"/>
          </p:cNvSpPr>
          <p:nvPr/>
        </p:nvSpPr>
        <p:spPr bwMode="auto">
          <a:xfrm>
            <a:off x="5984583" y="2537204"/>
            <a:ext cx="974563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HL ComicBoom" pitchFamily="34" charset="0"/>
                <a:ea typeface="站酷快乐体2016修订版" panose="02010600030101010101" charset="-122"/>
                <a:cs typeface="宋体" panose="02010600030101010101" pitchFamily="2" charset="-122"/>
              </a:rPr>
              <a:t>02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7" t="52800" r="32428" b="25025"/>
          <a:stretch>
            <a:fillRect/>
          </a:stretch>
        </p:blipFill>
        <p:spPr>
          <a:xfrm rot="20400000">
            <a:off x="1013460" y="1501140"/>
            <a:ext cx="1833880" cy="13696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4" name="Group 33"/>
          <p:cNvGrpSpPr/>
          <p:nvPr/>
        </p:nvGrpSpPr>
        <p:grpSpPr>
          <a:xfrm>
            <a:off x="2712601" y="798914"/>
            <a:ext cx="9271645" cy="2563715"/>
            <a:chOff x="1115103" y="1133419"/>
            <a:chExt cx="9271645" cy="2563715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987" b="98670" l="854" r="98780">
                          <a14:foregroundMark x1="49512" y1="82262" x2="49512" y2="822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103" y="1133419"/>
              <a:ext cx="7017393" cy="1062484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106880" y="1611128"/>
              <a:ext cx="18473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3200" dirty="0">
                <a:solidFill>
                  <a:srgbClr val="069DB6"/>
                </a:solidFill>
                <a:latin typeface="VNI-Cooper" pitchFamily="2" charset="0"/>
              </a:endParaRPr>
            </a:p>
          </p:txBody>
        </p:sp>
        <p:pic>
          <p:nvPicPr>
            <p:cNvPr id="37" name="图片 19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556" b="57222" l="0" r="25375">
                          <a14:foregroundMark x1="10360" y1="53889" x2="10360" y2="53889"/>
                          <a14:foregroundMark x1="10511" y1="52222" x2="10511" y2="52222"/>
                          <a14:foregroundMark x1="17267" y1="52037" x2="17267" y2="52037"/>
                          <a14:foregroundMark x1="17718" y1="52407" x2="17718" y2="52407"/>
                          <a14:foregroundMark x1="18168" y1="40000" x2="18168" y2="40000"/>
                          <a14:foregroundMark x1="10360" y1="39815" x2="10360" y2="3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83" r="71398" b="41294"/>
            <a:stretch/>
          </p:blipFill>
          <p:spPr>
            <a:xfrm>
              <a:off x="8953291" y="1742417"/>
              <a:ext cx="1433457" cy="19547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8" name="文本框 8"/>
          <p:cNvSpPr txBox="1"/>
          <p:nvPr/>
        </p:nvSpPr>
        <p:spPr>
          <a:xfrm>
            <a:off x="2660024" y="944844"/>
            <a:ext cx="73167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600" dirty="0" err="1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Em</a:t>
            </a:r>
            <a:r>
              <a:rPr lang="en-US" altLang="zh-CN" sz="3600" dirty="0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hãy</a:t>
            </a:r>
            <a:r>
              <a:rPr lang="en-US" altLang="zh-CN" sz="3600" dirty="0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trả</a:t>
            </a:r>
            <a:r>
              <a:rPr lang="en-US" altLang="zh-CN" sz="3600" dirty="0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lời</a:t>
            </a:r>
            <a:r>
              <a:rPr lang="en-US" altLang="zh-CN" sz="3600" dirty="0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các</a:t>
            </a:r>
            <a:r>
              <a:rPr lang="en-US" altLang="zh-CN" sz="3600" dirty="0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câu</a:t>
            </a:r>
            <a:r>
              <a:rPr lang="en-US" altLang="zh-CN" sz="3600" dirty="0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hỏi</a:t>
            </a:r>
            <a:r>
              <a:rPr lang="en-US" altLang="zh-CN" sz="3600" dirty="0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50000"/>
                  </a:schemeClr>
                </a:solidFill>
                <a:latin typeface="Vogue-ExtraBold" pitchFamily="34" charset="0"/>
                <a:ea typeface="Vogue-ExtraBold" pitchFamily="34" charset="0"/>
                <a:cs typeface="Vogue-ExtraBold" pitchFamily="34" charset="0"/>
                <a:sym typeface="迷你简硬笔楷书" panose="03000509000000000000" pitchFamily="65" charset="-122"/>
              </a:rPr>
              <a:t>sau</a:t>
            </a:r>
            <a:endParaRPr kumimoji="0" lang="en-US" altLang="zh-CN" sz="36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Vogue-ExtraBold" pitchFamily="34" charset="0"/>
              <a:ea typeface="Vogue-ExtraBold" pitchFamily="34" charset="0"/>
              <a:cs typeface="Vogue-ExtraBold" pitchFamily="34" charset="0"/>
              <a:sym typeface="迷你简硬笔楷书" panose="03000509000000000000" pitchFamily="65" charset="-122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471864" y="2537204"/>
            <a:ext cx="15799948" cy="2084205"/>
            <a:chOff x="0" y="914400"/>
            <a:chExt cx="10700207" cy="4228830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14400"/>
              <a:ext cx="3114675" cy="1385441"/>
            </a:xfrm>
            <a:prstGeom prst="rect">
              <a:avLst/>
            </a:prstGeom>
            <a:ln w="57150">
              <a:prstDash val="sysDot"/>
              <a:tailEnd type="triangle"/>
            </a:ln>
          </p:spPr>
        </p:pic>
        <p:sp>
          <p:nvSpPr>
            <p:cNvPr id="44" name="Rectangle 43"/>
            <p:cNvSpPr/>
            <p:nvPr/>
          </p:nvSpPr>
          <p:spPr>
            <a:xfrm>
              <a:off x="5442407" y="4558455"/>
              <a:ext cx="52578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3200" b="1" dirty="0">
                <a:solidFill>
                  <a:srgbClr val="9D9D00"/>
                </a:solidFill>
                <a:latin typeface="UTM Americana" panose="02040603050506020204" pitchFamily="18" charset="0"/>
                <a:ea typeface="Calibri" panose="020F0502020204030204" pitchFamily="34" charset="0"/>
              </a:endParaRPr>
            </a:p>
          </p:txBody>
        </p:sp>
      </p:grpSp>
      <p:sp>
        <p:nvSpPr>
          <p:cNvPr id="45" name="矩形 39"/>
          <p:cNvSpPr>
            <a:spLocks noChangeArrowheads="1"/>
          </p:cNvSpPr>
          <p:nvPr/>
        </p:nvSpPr>
        <p:spPr bwMode="auto">
          <a:xfrm>
            <a:off x="7018240" y="2385271"/>
            <a:ext cx="401455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Đó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là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những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cách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nào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?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  <a:cs typeface="宋体" panose="02010600030101010101" pitchFamily="2" charset="-122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788425" y="2542881"/>
            <a:ext cx="15799948" cy="2084205"/>
            <a:chOff x="0" y="914400"/>
            <a:chExt cx="10700207" cy="422883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14400"/>
              <a:ext cx="3114675" cy="1385441"/>
            </a:xfrm>
            <a:prstGeom prst="rect">
              <a:avLst/>
            </a:prstGeom>
            <a:ln w="57150">
              <a:prstDash val="sysDot"/>
              <a:tailEnd type="triangle"/>
            </a:ln>
          </p:spPr>
        </p:pic>
        <p:sp>
          <p:nvSpPr>
            <p:cNvPr id="48" name="Rectangle 47"/>
            <p:cNvSpPr/>
            <p:nvPr/>
          </p:nvSpPr>
          <p:spPr>
            <a:xfrm>
              <a:off x="5442407" y="4558455"/>
              <a:ext cx="52578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3200" b="1" dirty="0">
                <a:solidFill>
                  <a:srgbClr val="9D9D00"/>
                </a:solidFill>
                <a:latin typeface="UTM Americana" panose="02040603050506020204" pitchFamily="18" charset="0"/>
                <a:ea typeface="Calibri" panose="020F0502020204030204" pitchFamily="34" charset="0"/>
              </a:endParaRPr>
            </a:p>
          </p:txBody>
        </p:sp>
      </p:grpSp>
      <p:sp>
        <p:nvSpPr>
          <p:cNvPr id="49" name="矩形 39"/>
          <p:cNvSpPr>
            <a:spLocks noChangeArrowheads="1"/>
          </p:cNvSpPr>
          <p:nvPr/>
        </p:nvSpPr>
        <p:spPr bwMode="auto">
          <a:xfrm>
            <a:off x="2463784" y="2434597"/>
            <a:ext cx="366887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mấy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cách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mở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bài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  <a:cs typeface="宋体" panose="02010600030101010101" pitchFamily="2" charset="-122"/>
            </a:endParaRPr>
          </a:p>
        </p:txBody>
      </p:sp>
      <p:pic>
        <p:nvPicPr>
          <p:cNvPr id="51" name="图片 2">
            <a:extLst>
              <a:ext uri="{FF2B5EF4-FFF2-40B4-BE49-F238E27FC236}">
                <a16:creationId xmlns:a16="http://schemas.microsoft.com/office/drawing/2014/main" id="{BF98067E-5940-4C56-98EE-CF3CC0A137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783" y="3191237"/>
            <a:ext cx="3055273" cy="2171700"/>
          </a:xfrm>
          <a:prstGeom prst="rect">
            <a:avLst/>
          </a:prstGeom>
        </p:spPr>
      </p:pic>
      <p:sp>
        <p:nvSpPr>
          <p:cNvPr id="52" name="矩形 39"/>
          <p:cNvSpPr>
            <a:spLocks noChangeArrowheads="1"/>
          </p:cNvSpPr>
          <p:nvPr/>
        </p:nvSpPr>
        <p:spPr bwMode="auto">
          <a:xfrm>
            <a:off x="2990182" y="3530992"/>
            <a:ext cx="3369819" cy="160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Có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hai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cách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  <a:cs typeface="宋体" panose="02010600030101010101" pitchFamily="2" charset="-122"/>
            </a:endParaRPr>
          </a:p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mở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bài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  <a:cs typeface="宋体" panose="02010600030101010101" pitchFamily="2" charset="-122"/>
            </a:endParaRPr>
          </a:p>
        </p:txBody>
      </p:sp>
      <p:pic>
        <p:nvPicPr>
          <p:cNvPr id="53" name="图片 2">
            <a:extLst>
              <a:ext uri="{FF2B5EF4-FFF2-40B4-BE49-F238E27FC236}">
                <a16:creationId xmlns:a16="http://schemas.microsoft.com/office/drawing/2014/main" id="{BF98067E-5940-4C56-98EE-CF3CC0A137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415" y="3090606"/>
            <a:ext cx="4081982" cy="2500928"/>
          </a:xfrm>
          <a:prstGeom prst="rect">
            <a:avLst/>
          </a:prstGeom>
        </p:spPr>
      </p:pic>
      <p:sp>
        <p:nvSpPr>
          <p:cNvPr id="54" name="矩形 39"/>
          <p:cNvSpPr>
            <a:spLocks noChangeArrowheads="1"/>
          </p:cNvSpPr>
          <p:nvPr/>
        </p:nvSpPr>
        <p:spPr bwMode="auto">
          <a:xfrm>
            <a:off x="7427378" y="3122150"/>
            <a:ext cx="4014557" cy="2343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Mở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bài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trực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tiếp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</a:p>
          <a:p>
            <a:pPr defTabSz="1218565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và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mở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bài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gián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  <a:cs typeface="宋体" panose="02010600030101010101" pitchFamily="2" charset="-122"/>
              </a:rPr>
              <a:t>tiếp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/>
      <p:bldP spid="32" grpId="0"/>
      <p:bldP spid="38" grpId="0"/>
      <p:bldP spid="45" grpId="0"/>
      <p:bldP spid="49" grpId="0"/>
      <p:bldP spid="52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403" y="951932"/>
            <a:ext cx="6121493" cy="4294369"/>
          </a:xfrm>
          <a:prstGeom prst="rect">
            <a:avLst/>
          </a:prstGeom>
        </p:spPr>
      </p:pic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999230" y="2379662"/>
            <a:ext cx="558673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5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Bài</a:t>
            </a:r>
            <a:r>
              <a:rPr lang="en-US" altLang="zh-CN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 </a:t>
            </a:r>
            <a:r>
              <a:rPr lang="en-US" altLang="zh-CN" sz="115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mới</a:t>
            </a:r>
            <a:endParaRPr lang="zh-CN" altLang="en-US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WoodType-Demi" pitchFamily="18" charset="0"/>
              <a:ea typeface="WoodType-Demi" pitchFamily="18" charset="0"/>
              <a:cs typeface="WoodType-Demi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732796" cy="18984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40919" y="109090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422299" y="1262510"/>
            <a:ext cx="3237903" cy="3237903"/>
            <a:chOff x="1422299" y="1262510"/>
            <a:chExt cx="3237903" cy="3237903"/>
          </a:xfrm>
        </p:grpSpPr>
        <p:sp>
          <p:nvSpPr>
            <p:cNvPr id="5" name="菱形 4"/>
            <p:cNvSpPr/>
            <p:nvPr/>
          </p:nvSpPr>
          <p:spPr>
            <a:xfrm>
              <a:off x="1422299" y="1262510"/>
              <a:ext cx="3237903" cy="3237903"/>
            </a:xfrm>
            <a:prstGeom prst="diamon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55" t="17906" r="13797" b="12212"/>
            <a:stretch>
              <a:fillRect/>
            </a:stretch>
          </p:blipFill>
          <p:spPr>
            <a:xfrm>
              <a:off x="2105079" y="1898430"/>
              <a:ext cx="1872343" cy="1905105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4432126" y="1262510"/>
            <a:ext cx="3237903" cy="3237903"/>
            <a:chOff x="4432126" y="1262510"/>
            <a:chExt cx="3237903" cy="3237903"/>
          </a:xfrm>
        </p:grpSpPr>
        <p:sp>
          <p:nvSpPr>
            <p:cNvPr id="9" name="菱形 8"/>
            <p:cNvSpPr/>
            <p:nvPr/>
          </p:nvSpPr>
          <p:spPr>
            <a:xfrm>
              <a:off x="4432126" y="1262510"/>
              <a:ext cx="3237903" cy="3237903"/>
            </a:xfrm>
            <a:prstGeom prst="diamon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614953" y="2504100"/>
              <a:ext cx="2880839" cy="9210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WoodType-Demi" pitchFamily="18" charset="0"/>
                  <a:ea typeface="WoodType-Demi" pitchFamily="18" charset="0"/>
                  <a:cs typeface="WoodType-Demi" pitchFamily="18" charset="0"/>
                  <a:sym typeface="微软雅黑" panose="020B0503020204020204" pitchFamily="34" charset="-122"/>
                </a:rPr>
                <a:t>I.Nhận</a:t>
              </a:r>
              <a:r>
                <a:rPr lang="en-US" altLang="zh-CN" sz="4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WoodType-Demi" pitchFamily="18" charset="0"/>
                  <a:ea typeface="WoodType-Demi" pitchFamily="18" charset="0"/>
                  <a:cs typeface="WoodType-Demi" pitchFamily="18" charset="0"/>
                  <a:sym typeface="微软雅黑" panose="020B0503020204020204" pitchFamily="34" charset="-122"/>
                </a:rPr>
                <a:t> </a:t>
              </a:r>
              <a:r>
                <a:rPr lang="en-US" altLang="zh-CN" sz="4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WoodType-Demi" pitchFamily="18" charset="0"/>
                  <a:ea typeface="WoodType-Demi" pitchFamily="18" charset="0"/>
                  <a:cs typeface="WoodType-Demi" pitchFamily="18" charset="0"/>
                  <a:sym typeface="微软雅黑" panose="020B0503020204020204" pitchFamily="34" charset="-122"/>
                </a:rPr>
                <a:t>xét</a:t>
              </a:r>
              <a:endParaRPr lang="zh-CN" alt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441953" y="1262510"/>
            <a:ext cx="3237903" cy="3237903"/>
            <a:chOff x="7441953" y="1262510"/>
            <a:chExt cx="3237903" cy="3237903"/>
          </a:xfrm>
        </p:grpSpPr>
        <p:sp>
          <p:nvSpPr>
            <p:cNvPr id="20" name="菱形 19"/>
            <p:cNvSpPr/>
            <p:nvPr/>
          </p:nvSpPr>
          <p:spPr>
            <a:xfrm>
              <a:off x="7441953" y="1262510"/>
              <a:ext cx="3237903" cy="3237903"/>
            </a:xfrm>
            <a:prstGeom prst="diamon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2072" y="2105871"/>
              <a:ext cx="1697664" cy="1697664"/>
            </a:xfrm>
            <a:prstGeom prst="rect">
              <a:avLst/>
            </a:prstGeom>
          </p:spPr>
        </p:pic>
      </p:grpSp>
      <p:pic>
        <p:nvPicPr>
          <p:cNvPr id="38" name="Picture 4" descr="E:\PPT素材\卡通b0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657" y="5690695"/>
            <a:ext cx="13269686" cy="144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750" l="10000" r="90000">
                        <a14:foregroundMark x1="51667" y1="93500" x2="51667" y2="93500"/>
                        <a14:foregroundMark x1="60111" y1="90500" x2="60111" y2="90500"/>
                        <a14:foregroundMark x1="31778" y1="91875" x2="31778" y2="91875"/>
                        <a14:foregroundMark x1="26889" y1="91250" x2="26889" y2="91250"/>
                        <a14:foregroundMark x1="53889" y1="86000" x2="53889" y2="86000"/>
                        <a14:foregroundMark x1="62778" y1="87875" x2="62778" y2="87875"/>
                        <a14:foregroundMark x1="65778" y1="93750" x2="65778" y2="93750"/>
                        <a14:foregroundMark x1="71889" y1="93500" x2="71889" y2="93500"/>
                        <a14:foregroundMark x1="39667" y1="91000" x2="39667" y2="91000"/>
                        <a14:foregroundMark x1="48222" y1="90375" x2="48222" y2="9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048" y="3536895"/>
            <a:ext cx="3587627" cy="3316599"/>
          </a:xfrm>
          <a:prstGeom prst="rect">
            <a:avLst/>
          </a:prstGeom>
        </p:spPr>
      </p:pic>
      <p:pic>
        <p:nvPicPr>
          <p:cNvPr id="40" name="Picture 2" descr="C:\Users\HP\Desktop\diều_3-removebg-preview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3310">
            <a:off x="1839090" y="2411834"/>
            <a:ext cx="5566720" cy="556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:\Users\HP\Desktop\trời-removebg-preview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360" y="-1171097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62" y="-507825"/>
            <a:ext cx="3258189" cy="224453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40919" y="109090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66414" y="2191787"/>
            <a:ext cx="10143665" cy="439959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62509" y="1432788"/>
            <a:ext cx="4417785" cy="769063"/>
            <a:chOff x="3839535" y="1903972"/>
            <a:chExt cx="4417785" cy="769063"/>
          </a:xfrm>
          <a:solidFill>
            <a:srgbClr val="D5FFF1"/>
          </a:solidFill>
        </p:grpSpPr>
        <p:sp>
          <p:nvSpPr>
            <p:cNvPr id="9" name="矩形 8"/>
            <p:cNvSpPr/>
            <p:nvPr/>
          </p:nvSpPr>
          <p:spPr>
            <a:xfrm>
              <a:off x="3839535" y="1903972"/>
              <a:ext cx="4417785" cy="769063"/>
            </a:xfrm>
            <a:prstGeom prst="rect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286932" y="2048191"/>
              <a:ext cx="3425209" cy="523220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Ông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Trạng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thả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diều</a:t>
              </a:r>
              <a:endPara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站酷快乐体2016修订版" panose="02010600030101010101" charset="-122"/>
                <a:cs typeface="Times New Roman" pitchFamily="18" charset="0"/>
                <a:sym typeface="方正姚体" panose="02010601030101010101" pitchFamily="2" charset="-122"/>
              </a:endParaRPr>
            </a:p>
          </p:txBody>
        </p:sp>
      </p:grpSp>
      <p:sp>
        <p:nvSpPr>
          <p:cNvPr id="17" name="文本框 24"/>
          <p:cNvSpPr>
            <a:spLocks noChangeArrowheads="1"/>
          </p:cNvSpPr>
          <p:nvPr/>
        </p:nvSpPr>
        <p:spPr bwMode="auto">
          <a:xfrm>
            <a:off x="366415" y="2406425"/>
            <a:ext cx="9594014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b="1" dirty="0" err="1">
                <a:latin typeface="HP001 4 hàng" pitchFamily="34" charset="0"/>
              </a:rPr>
              <a:t>Vào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đời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vua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Trần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Thái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Tông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một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gia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đình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nghèo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sinh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được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cậu</a:t>
            </a:r>
            <a:r>
              <a:rPr lang="en-US" b="1" dirty="0">
                <a:latin typeface="HP001 4 hàng" pitchFamily="34" charset="0"/>
              </a:rPr>
              <a:t> con </a:t>
            </a:r>
            <a:r>
              <a:rPr lang="en-US" b="1" dirty="0" err="1">
                <a:latin typeface="HP001 4 hàng" pitchFamily="34" charset="0"/>
              </a:rPr>
              <a:t>trai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đặt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tên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Nguyễn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Hiền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bé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rất</a:t>
            </a:r>
            <a:r>
              <a:rPr lang="en-US" b="1" dirty="0">
                <a:latin typeface="HP001 4 hàng" pitchFamily="34" charset="0"/>
              </a:rPr>
              <a:t> ham </a:t>
            </a:r>
            <a:r>
              <a:rPr lang="en-US" b="1" dirty="0" err="1">
                <a:latin typeface="HP001 4 hàng" pitchFamily="34" charset="0"/>
              </a:rPr>
              <a:t>thả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diều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Lúc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còn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bé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biết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lấy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diều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để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chơi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Lên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tuổi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ông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thầy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trong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làng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Thầy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phải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kinh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ngạc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đến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đâu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hiểu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ngay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đến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trí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nhớ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lạ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thường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hôm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thuộc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hai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mươi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trang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sách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vẫn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giờ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chơi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điều</a:t>
            </a:r>
            <a:r>
              <a:rPr lang="en-US" b="1" dirty="0">
                <a:latin typeface="HP001 4 hàng" pitchFamily="34" charset="0"/>
              </a:rPr>
              <a:t>.</a:t>
            </a:r>
          </a:p>
          <a:p>
            <a:r>
              <a:rPr lang="en-US" b="1" dirty="0" err="1">
                <a:latin typeface="HP001 4 hàng" pitchFamily="34" charset="0"/>
              </a:rPr>
              <a:t>Sau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nghèo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quá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phải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bỏ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. Ban </a:t>
            </a:r>
            <a:r>
              <a:rPr lang="en-US" b="1" dirty="0" err="1">
                <a:latin typeface="HP001 4 hàng" pitchFamily="34" charset="0"/>
              </a:rPr>
              <a:t>ngày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đi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chăn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trâu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dù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mưa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gió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thế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nào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cũng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đứng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ngoài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lớp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nghe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giảng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nhờ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Tối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đến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đợi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bạn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thuộc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bài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mới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mượn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vở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về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Đã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cũng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phải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đèn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sách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như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ai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nhưng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sách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lưng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trâu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nền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cát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bút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ngón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tay</a:t>
            </a:r>
            <a:r>
              <a:rPr lang="en-US" b="1" dirty="0">
                <a:latin typeface="HP001 4 hàng" pitchFamily="34" charset="0"/>
              </a:rPr>
              <a:t> hay </a:t>
            </a:r>
            <a:r>
              <a:rPr lang="en-US" b="1" dirty="0" err="1">
                <a:latin typeface="HP001 4 hàng" pitchFamily="34" charset="0"/>
              </a:rPr>
              <a:t>mảnh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gạch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vỡ</a:t>
            </a:r>
            <a:r>
              <a:rPr lang="en-US" b="1" dirty="0">
                <a:latin typeface="HP001 4 hàng" pitchFamily="34" charset="0"/>
              </a:rPr>
              <a:t>; </a:t>
            </a:r>
            <a:r>
              <a:rPr lang="en-US" b="1" dirty="0" err="1">
                <a:latin typeface="HP001 4 hàng" pitchFamily="34" charset="0"/>
              </a:rPr>
              <a:t>còn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đèn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vỏ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trứng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đom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đóm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vào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trong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Bận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làm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bận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như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thế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cánh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diều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vẫn</a:t>
            </a:r>
            <a:r>
              <a:rPr lang="en-US" b="1" dirty="0">
                <a:latin typeface="HP001 4 hàng" pitchFamily="34" charset="0"/>
              </a:rPr>
              <a:t> bay </a:t>
            </a:r>
            <a:r>
              <a:rPr lang="en-US" b="1" dirty="0" err="1">
                <a:latin typeface="HP001 4 hàng" pitchFamily="34" charset="0"/>
              </a:rPr>
              <a:t>cao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tiếng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vẫn</a:t>
            </a:r>
            <a:r>
              <a:rPr lang="en-US" b="1" dirty="0">
                <a:latin typeface="HP001 4 hàng" pitchFamily="34" charset="0"/>
              </a:rPr>
              <a:t> vi </a:t>
            </a:r>
            <a:r>
              <a:rPr lang="en-US" b="1" dirty="0" err="1">
                <a:latin typeface="HP001 4 hàng" pitchFamily="34" charset="0"/>
              </a:rPr>
              <a:t>vút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tầng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mây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Mỗi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lần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thi</a:t>
            </a:r>
            <a:r>
              <a:rPr lang="en-US" b="1" dirty="0">
                <a:latin typeface="HP001 4 hàng" pitchFamily="34" charset="0"/>
              </a:rPr>
              <a:t> ở </a:t>
            </a:r>
            <a:r>
              <a:rPr lang="en-US" b="1" dirty="0" err="1">
                <a:latin typeface="HP001 4 hàng" pitchFamily="34" charset="0"/>
              </a:rPr>
              <a:t>trường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bài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vào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lá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chuối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khô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nhờ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bạn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xin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thầy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chấm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hộ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Bài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chữ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tốt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văn</a:t>
            </a:r>
            <a:r>
              <a:rPr lang="en-US" b="1" dirty="0">
                <a:latin typeface="HP001 4 hàng" pitchFamily="34" charset="0"/>
              </a:rPr>
              <a:t> hay, </a:t>
            </a:r>
            <a:r>
              <a:rPr lang="en-US" b="1" dirty="0" err="1">
                <a:latin typeface="HP001 4 hàng" pitchFamily="34" charset="0"/>
              </a:rPr>
              <a:t>vượt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xa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các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trò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thầy</a:t>
            </a:r>
            <a:r>
              <a:rPr lang="en-US" b="1" dirty="0">
                <a:latin typeface="HP001 4 hàng" pitchFamily="34" charset="0"/>
              </a:rPr>
              <a:t>.</a:t>
            </a:r>
          </a:p>
          <a:p>
            <a:r>
              <a:rPr lang="en-US" b="1" dirty="0" err="1">
                <a:latin typeface="HP001 4 hàng" pitchFamily="34" charset="0"/>
              </a:rPr>
              <a:t>Thế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rồi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vua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mở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khoa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thi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bé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diều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đỗ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Trạng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nguyên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Ông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Trạng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khi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ấy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mới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mười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tuổi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Đó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Trạng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nguyên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trẻ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nhất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nước</a:t>
            </a:r>
            <a:r>
              <a:rPr lang="en-US" b="1" dirty="0">
                <a:latin typeface="HP001 4 hàng" pitchFamily="34" charset="0"/>
              </a:rPr>
              <a:t> Nam ta.</a:t>
            </a:r>
          </a:p>
          <a:p>
            <a:pPr algn="r"/>
            <a:r>
              <a:rPr lang="en-US" b="1" i="1" dirty="0">
                <a:latin typeface="HP001 4 hàng" pitchFamily="34" charset="0"/>
              </a:rPr>
              <a:t>Theo</a:t>
            </a:r>
            <a:r>
              <a:rPr lang="en-US" b="1" dirty="0">
                <a:latin typeface="HP001 4 hàng" pitchFamily="34" charset="0"/>
              </a:rPr>
              <a:t> </a:t>
            </a:r>
            <a:r>
              <a:rPr lang="en-US" b="1" dirty="0" err="1">
                <a:latin typeface="HP001 4 hàng" pitchFamily="34" charset="0"/>
              </a:rPr>
              <a:t>Trịnh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Dương</a:t>
            </a:r>
            <a:endParaRPr lang="en-US" b="1" dirty="0">
              <a:latin typeface="HP001 4 hàng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9" b="9846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509" y="2100227"/>
            <a:ext cx="3633889" cy="3639480"/>
          </a:xfrm>
          <a:prstGeom prst="rect">
            <a:avLst/>
          </a:prstGeom>
        </p:spPr>
      </p:pic>
      <p:pic>
        <p:nvPicPr>
          <p:cNvPr id="19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488" y="-884125"/>
            <a:ext cx="7924800" cy="2295616"/>
          </a:xfrm>
          <a:prstGeom prst="rect">
            <a:avLst/>
          </a:prstGeom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295" y="0"/>
            <a:ext cx="2775187" cy="968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61842" y="809963"/>
            <a:ext cx="6732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truyện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Ông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Trạng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thả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diều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–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Sgk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/104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750" l="10000" r="90000">
                        <a14:foregroundMark x1="51667" y1="93500" x2="51667" y2="93500"/>
                        <a14:foregroundMark x1="60111" y1="90500" x2="60111" y2="90500"/>
                        <a14:foregroundMark x1="31778" y1="91875" x2="31778" y2="91875"/>
                        <a14:foregroundMark x1="26889" y1="91250" x2="26889" y2="91250"/>
                        <a14:foregroundMark x1="53889" y1="86000" x2="53889" y2="86000"/>
                        <a14:foregroundMark x1="62778" y1="87875" x2="62778" y2="87875"/>
                        <a14:foregroundMark x1="65778" y1="93750" x2="65778" y2="93750"/>
                        <a14:foregroundMark x1="71889" y1="93500" x2="71889" y2="93500"/>
                        <a14:foregroundMark x1="39667" y1="91000" x2="39667" y2="91000"/>
                        <a14:foregroundMark x1="48222" y1="90375" x2="48222" y2="9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61"/>
            <a:ext cx="2187869" cy="202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8112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19" b="9846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359" y="1432788"/>
            <a:ext cx="3633889" cy="3639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40919" y="109090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66414" y="2191787"/>
            <a:ext cx="10143665" cy="439959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站酷快乐体2016修订版" panose="02010600030101010101" charset="-122"/>
              <a:ea typeface="站酷快乐体2016修订版" panose="0201060003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62509" y="1432788"/>
            <a:ext cx="4417785" cy="769063"/>
            <a:chOff x="3839535" y="1903972"/>
            <a:chExt cx="4417785" cy="769063"/>
          </a:xfrm>
          <a:solidFill>
            <a:srgbClr val="D5FFF1"/>
          </a:solidFill>
        </p:grpSpPr>
        <p:sp>
          <p:nvSpPr>
            <p:cNvPr id="9" name="矩形 8"/>
            <p:cNvSpPr/>
            <p:nvPr/>
          </p:nvSpPr>
          <p:spPr>
            <a:xfrm>
              <a:off x="3839535" y="1903972"/>
              <a:ext cx="4417785" cy="769063"/>
            </a:xfrm>
            <a:prstGeom prst="rect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286932" y="2048191"/>
              <a:ext cx="3425209" cy="523220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Ông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Trạng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thả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diều</a:t>
              </a:r>
              <a:endPara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站酷快乐体2016修订版" panose="02010600030101010101" charset="-122"/>
                <a:cs typeface="Times New Roman" pitchFamily="18" charset="0"/>
                <a:sym typeface="方正姚体" panose="02010601030101010101" pitchFamily="2" charset="-122"/>
              </a:endParaRPr>
            </a:p>
          </p:txBody>
        </p:sp>
      </p:grpSp>
      <p:sp>
        <p:nvSpPr>
          <p:cNvPr id="17" name="文本框 24"/>
          <p:cNvSpPr>
            <a:spLocks noChangeArrowheads="1"/>
          </p:cNvSpPr>
          <p:nvPr/>
        </p:nvSpPr>
        <p:spPr bwMode="auto">
          <a:xfrm>
            <a:off x="366415" y="2406425"/>
            <a:ext cx="9594014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b="1" dirty="0" err="1">
                <a:latin typeface="HP001 4 hàng" pitchFamily="34" charset="0"/>
              </a:rPr>
              <a:t>Vào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đời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vua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Trần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Thái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Tông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một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gia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đình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nghèo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sinh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được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cậu</a:t>
            </a:r>
            <a:r>
              <a:rPr lang="en-US" b="1" dirty="0">
                <a:latin typeface="HP001 4 hàng" pitchFamily="34" charset="0"/>
              </a:rPr>
              <a:t> con </a:t>
            </a:r>
            <a:r>
              <a:rPr lang="en-US" b="1" dirty="0" err="1">
                <a:latin typeface="HP001 4 hàng" pitchFamily="34" charset="0"/>
              </a:rPr>
              <a:t>trai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đặt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tên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Nguyễn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Hiền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bé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rất</a:t>
            </a:r>
            <a:r>
              <a:rPr lang="en-US" b="1" dirty="0">
                <a:latin typeface="HP001 4 hàng" pitchFamily="34" charset="0"/>
              </a:rPr>
              <a:t> ham </a:t>
            </a:r>
            <a:r>
              <a:rPr lang="en-US" b="1" dirty="0" err="1">
                <a:latin typeface="HP001 4 hàng" pitchFamily="34" charset="0"/>
              </a:rPr>
              <a:t>thả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diều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Lúc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còn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bé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biết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lấy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diều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để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chơi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Lên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tuổi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ông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thầy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trong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làng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Thầy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phải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kinh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ngạc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đến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đâu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hiểu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ngay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đến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trí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nhớ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lạ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thường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hôm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thuộc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hai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mươi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trang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sách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vẫn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giờ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chơi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điều</a:t>
            </a:r>
            <a:r>
              <a:rPr lang="en-US" b="1" dirty="0">
                <a:latin typeface="HP001 4 hàng" pitchFamily="34" charset="0"/>
              </a:rPr>
              <a:t>.</a:t>
            </a:r>
          </a:p>
          <a:p>
            <a:r>
              <a:rPr lang="en-US" b="1" dirty="0" err="1">
                <a:latin typeface="HP001 4 hàng" pitchFamily="34" charset="0"/>
              </a:rPr>
              <a:t>Sau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nghèo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quá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phải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bỏ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. Ban </a:t>
            </a:r>
            <a:r>
              <a:rPr lang="en-US" b="1" dirty="0" err="1">
                <a:latin typeface="HP001 4 hàng" pitchFamily="34" charset="0"/>
              </a:rPr>
              <a:t>ngày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đi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chăn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trâu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dù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mưa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gió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thế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nào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cũng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đứng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ngoài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lớp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nghe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giảng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nhờ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Tối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đến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đợi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bạn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thuộc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bài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mới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mượn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vở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về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Đã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cũng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phải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đèn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sách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như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ai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nhưng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sách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lưng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trâu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nền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cát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bút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ngón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tay</a:t>
            </a:r>
            <a:r>
              <a:rPr lang="en-US" b="1" dirty="0">
                <a:latin typeface="HP001 4 hàng" pitchFamily="34" charset="0"/>
              </a:rPr>
              <a:t> hay </a:t>
            </a:r>
            <a:r>
              <a:rPr lang="en-US" b="1" dirty="0" err="1">
                <a:latin typeface="HP001 4 hàng" pitchFamily="34" charset="0"/>
              </a:rPr>
              <a:t>mảnh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gạch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vỡ</a:t>
            </a:r>
            <a:r>
              <a:rPr lang="en-US" b="1" dirty="0">
                <a:latin typeface="HP001 4 hàng" pitchFamily="34" charset="0"/>
              </a:rPr>
              <a:t>; </a:t>
            </a:r>
            <a:r>
              <a:rPr lang="en-US" b="1" dirty="0" err="1">
                <a:latin typeface="HP001 4 hàng" pitchFamily="34" charset="0"/>
              </a:rPr>
              <a:t>còn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đèn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vỏ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trứng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đom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đóm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vào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trong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Bận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làm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bận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như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thế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cánh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diều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vẫn</a:t>
            </a:r>
            <a:r>
              <a:rPr lang="en-US" b="1" dirty="0">
                <a:latin typeface="HP001 4 hàng" pitchFamily="34" charset="0"/>
              </a:rPr>
              <a:t> bay </a:t>
            </a:r>
            <a:r>
              <a:rPr lang="en-US" b="1" dirty="0" err="1">
                <a:latin typeface="HP001 4 hàng" pitchFamily="34" charset="0"/>
              </a:rPr>
              <a:t>cao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tiếng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sáo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vẫn</a:t>
            </a:r>
            <a:r>
              <a:rPr lang="en-US" b="1" dirty="0">
                <a:latin typeface="HP001 4 hàng" pitchFamily="34" charset="0"/>
              </a:rPr>
              <a:t> vi </a:t>
            </a:r>
            <a:r>
              <a:rPr lang="en-US" b="1" dirty="0" err="1">
                <a:latin typeface="HP001 4 hàng" pitchFamily="34" charset="0"/>
              </a:rPr>
              <a:t>vút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tầng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mây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Mỗi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lần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kì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thi</a:t>
            </a:r>
            <a:r>
              <a:rPr lang="en-US" b="1" dirty="0">
                <a:latin typeface="HP001 4 hàng" pitchFamily="34" charset="0"/>
              </a:rPr>
              <a:t> ở </a:t>
            </a:r>
            <a:r>
              <a:rPr lang="en-US" b="1" dirty="0" err="1">
                <a:latin typeface="HP001 4 hàng" pitchFamily="34" charset="0"/>
              </a:rPr>
              <a:t>trường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bài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vào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lá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chuối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khô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nhờ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bạn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xin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thầy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chấm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hộ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Bài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chữ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tốt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văn</a:t>
            </a:r>
            <a:r>
              <a:rPr lang="en-US" b="1" dirty="0">
                <a:latin typeface="HP001 4 hàng" pitchFamily="34" charset="0"/>
              </a:rPr>
              <a:t> hay, </a:t>
            </a:r>
            <a:r>
              <a:rPr lang="en-US" b="1" dirty="0" err="1">
                <a:latin typeface="HP001 4 hàng" pitchFamily="34" charset="0"/>
              </a:rPr>
              <a:t>vượt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xa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các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học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trò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thầy</a:t>
            </a:r>
            <a:r>
              <a:rPr lang="en-US" b="1" dirty="0">
                <a:latin typeface="HP001 4 hàng" pitchFamily="34" charset="0"/>
              </a:rPr>
              <a:t>.</a:t>
            </a:r>
          </a:p>
          <a:p>
            <a:r>
              <a:rPr lang="en-US" b="1" dirty="0" err="1">
                <a:latin typeface="HP001 4 hàng" pitchFamily="34" charset="0"/>
              </a:rPr>
              <a:t>Thế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rồi</a:t>
            </a:r>
            <a:r>
              <a:rPr lang="en-US" b="1" dirty="0">
                <a:latin typeface="HP001 4 hàng" pitchFamily="34" charset="0"/>
              </a:rPr>
              <a:t>, </a:t>
            </a:r>
            <a:r>
              <a:rPr lang="en-US" b="1" dirty="0" err="1">
                <a:latin typeface="HP001 4 hàng" pitchFamily="34" charset="0"/>
              </a:rPr>
              <a:t>vua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mở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khoa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thi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Chú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bé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thả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diều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đỗ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Trạng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nguyên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Ông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Trạng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khi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ấy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mới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mười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ba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tuổi</a:t>
            </a:r>
            <a:r>
              <a:rPr lang="en-US" b="1" dirty="0">
                <a:latin typeface="HP001 4 hàng" pitchFamily="34" charset="0"/>
              </a:rPr>
              <a:t>. </a:t>
            </a:r>
            <a:r>
              <a:rPr lang="en-US" b="1" dirty="0" err="1">
                <a:latin typeface="HP001 4 hàng" pitchFamily="34" charset="0"/>
              </a:rPr>
              <a:t>Đó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là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Trạng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nguyên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trẻ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nhất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của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nước</a:t>
            </a:r>
            <a:r>
              <a:rPr lang="en-US" b="1" dirty="0">
                <a:latin typeface="HP001 4 hàng" pitchFamily="34" charset="0"/>
              </a:rPr>
              <a:t> Nam ta.</a:t>
            </a:r>
          </a:p>
          <a:p>
            <a:pPr algn="r"/>
            <a:r>
              <a:rPr lang="en-US" b="1" i="1" dirty="0">
                <a:latin typeface="HP001 4 hàng" pitchFamily="34" charset="0"/>
              </a:rPr>
              <a:t>Theo</a:t>
            </a:r>
            <a:r>
              <a:rPr lang="en-US" b="1" dirty="0">
                <a:latin typeface="HP001 4 hàng" pitchFamily="34" charset="0"/>
              </a:rPr>
              <a:t> </a:t>
            </a:r>
            <a:r>
              <a:rPr lang="en-US" b="1" dirty="0" err="1">
                <a:latin typeface="HP001 4 hàng" pitchFamily="34" charset="0"/>
              </a:rPr>
              <a:t>Trịnh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>
                <a:latin typeface="HP001 4 hàng" pitchFamily="34" charset="0"/>
              </a:rPr>
              <a:t>Dương</a:t>
            </a:r>
            <a:endParaRPr lang="en-US" b="1" dirty="0">
              <a:latin typeface="HP001 4 hàng" pitchFamily="34" charset="0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486" y="10547522"/>
            <a:ext cx="5111496" cy="511149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19" b="9846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6945" y="6415192"/>
            <a:ext cx="3633889" cy="3639480"/>
          </a:xfrm>
          <a:prstGeom prst="rect">
            <a:avLst/>
          </a:prstGeom>
        </p:spPr>
      </p:pic>
      <p:pic>
        <p:nvPicPr>
          <p:cNvPr id="19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488" y="-884125"/>
            <a:ext cx="7924800" cy="2295616"/>
          </a:xfrm>
          <a:prstGeom prst="rect">
            <a:avLst/>
          </a:prstGeom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294" y="-136176"/>
            <a:ext cx="2775187" cy="968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69842" y="759163"/>
            <a:ext cx="5062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đoạn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chuyện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750" l="10000" r="90000">
                        <a14:foregroundMark x1="51667" y1="93500" x2="51667" y2="93500"/>
                        <a14:foregroundMark x1="60111" y1="90500" x2="60111" y2="90500"/>
                        <a14:foregroundMark x1="31778" y1="91875" x2="31778" y2="91875"/>
                        <a14:foregroundMark x1="26889" y1="91250" x2="26889" y2="91250"/>
                        <a14:foregroundMark x1="53889" y1="86000" x2="53889" y2="86000"/>
                        <a14:foregroundMark x1="62778" y1="87875" x2="62778" y2="87875"/>
                        <a14:foregroundMark x1="65778" y1="93750" x2="65778" y2="93750"/>
                        <a14:foregroundMark x1="71889" y1="93500" x2="71889" y2="93500"/>
                        <a14:foregroundMark x1="39667" y1="91000" x2="39667" y2="91000"/>
                        <a14:foregroundMark x1="48222" y1="90375" x2="48222" y2="9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61"/>
            <a:ext cx="2187869" cy="2022586"/>
          </a:xfrm>
          <a:prstGeom prst="rect">
            <a:avLst/>
          </a:prstGeom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9040">
            <a:off x="4061698" y="1429190"/>
            <a:ext cx="7187567" cy="5240883"/>
          </a:xfrm>
          <a:prstGeom prst="rect">
            <a:avLst/>
          </a:prstGeom>
        </p:spPr>
      </p:pic>
      <p:pic>
        <p:nvPicPr>
          <p:cNvPr id="25" name="Picture 24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A431FE33-AF98-48A8-82AB-CC2AF699C73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625" y="3436146"/>
            <a:ext cx="2518171" cy="292066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917006" y="2595412"/>
            <a:ext cx="579209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HP001 4 hàng" pitchFamily="34" charset="0"/>
              </a:rPr>
              <a:t>  </a:t>
            </a:r>
            <a:r>
              <a:rPr lang="en-US" sz="2800" b="1" dirty="0" err="1">
                <a:latin typeface="HP001 4 hàng" pitchFamily="34" charset="0"/>
              </a:rPr>
              <a:t>Thế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rồi</a:t>
            </a:r>
            <a:r>
              <a:rPr lang="en-US" sz="2800" b="1" dirty="0">
                <a:latin typeface="HP001 4 hàng" pitchFamily="34" charset="0"/>
              </a:rPr>
              <a:t>, </a:t>
            </a:r>
            <a:r>
              <a:rPr lang="en-US" sz="2800" b="1" dirty="0" err="1">
                <a:latin typeface="HP001 4 hàng" pitchFamily="34" charset="0"/>
              </a:rPr>
              <a:t>vua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mở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khoa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thi</a:t>
            </a:r>
            <a:r>
              <a:rPr lang="en-US" sz="2800" b="1" dirty="0">
                <a:latin typeface="HP001 4 hàng" pitchFamily="34" charset="0"/>
              </a:rPr>
              <a:t>. </a:t>
            </a:r>
          </a:p>
          <a:p>
            <a:r>
              <a:rPr lang="en-US" sz="2800" b="1" dirty="0" err="1">
                <a:latin typeface="HP001 4 hàng" pitchFamily="34" charset="0"/>
              </a:rPr>
              <a:t>Chú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bé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thả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diều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đỗ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Trạng</a:t>
            </a:r>
            <a:endParaRPr lang="en-US" sz="2800" b="1" dirty="0">
              <a:latin typeface="HP001 4 hàng" pitchFamily="34" charset="0"/>
            </a:endParaRPr>
          </a:p>
          <a:p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nguyên</a:t>
            </a:r>
            <a:r>
              <a:rPr lang="en-US" sz="2800" b="1" dirty="0">
                <a:latin typeface="HP001 4 hàng" pitchFamily="34" charset="0"/>
              </a:rPr>
              <a:t>. </a:t>
            </a:r>
            <a:r>
              <a:rPr lang="en-US" sz="2800" b="1" dirty="0" err="1">
                <a:latin typeface="HP001 4 hàng" pitchFamily="34" charset="0"/>
              </a:rPr>
              <a:t>Ông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Trạng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khi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ấy</a:t>
            </a:r>
            <a:r>
              <a:rPr lang="en-US" sz="2800" b="1" dirty="0">
                <a:latin typeface="HP001 4 hàng" pitchFamily="34" charset="0"/>
              </a:rPr>
              <a:t> </a:t>
            </a:r>
          </a:p>
          <a:p>
            <a:r>
              <a:rPr lang="en-US" sz="2800" b="1" dirty="0" err="1">
                <a:latin typeface="HP001 4 hàng" pitchFamily="34" charset="0"/>
              </a:rPr>
              <a:t>mới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có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mười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ba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tuổi</a:t>
            </a:r>
            <a:r>
              <a:rPr lang="en-US" sz="2800" b="1" dirty="0">
                <a:latin typeface="HP001 4 hàng" pitchFamily="34" charset="0"/>
              </a:rPr>
              <a:t>. </a:t>
            </a:r>
            <a:r>
              <a:rPr lang="en-US" sz="2800" b="1" dirty="0" err="1">
                <a:latin typeface="HP001 4 hàng" pitchFamily="34" charset="0"/>
              </a:rPr>
              <a:t>Đó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là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Trạng</a:t>
            </a:r>
            <a:endParaRPr lang="en-US" sz="2800" b="1" dirty="0">
              <a:latin typeface="HP001 4 hàng" pitchFamily="34" charset="0"/>
            </a:endParaRPr>
          </a:p>
          <a:p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nguyên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trẻ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nhất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của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nước</a:t>
            </a:r>
            <a:r>
              <a:rPr lang="en-US" sz="2800" b="1" dirty="0">
                <a:latin typeface="HP001 4 hàng" pitchFamily="34" charset="0"/>
              </a:rPr>
              <a:t> Nam ta.</a:t>
            </a:r>
          </a:p>
          <a:p>
            <a:endParaRPr lang="en-US" sz="2800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5840919" y="1090907"/>
            <a:ext cx="510162" cy="84317"/>
            <a:chOff x="5878446" y="1252785"/>
            <a:chExt cx="849635" cy="140423"/>
          </a:xfrm>
        </p:grpSpPr>
        <p:sp>
          <p:nvSpPr>
            <p:cNvPr id="12" name="椭圆 11"/>
            <p:cNvSpPr/>
            <p:nvPr/>
          </p:nvSpPr>
          <p:spPr>
            <a:xfrm>
              <a:off x="5878446" y="1254658"/>
              <a:ext cx="138550" cy="138550"/>
            </a:xfrm>
            <a:prstGeom prst="ellipse">
              <a:avLst/>
            </a:prstGeom>
            <a:solidFill>
              <a:srgbClr val="89F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118512" y="1254658"/>
              <a:ext cx="138550" cy="138550"/>
            </a:xfrm>
            <a:prstGeom prst="ellipse">
              <a:avLst/>
            </a:prstGeom>
            <a:solidFill>
              <a:srgbClr val="FABA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358578" y="1252785"/>
              <a:ext cx="138550" cy="138550"/>
            </a:xfrm>
            <a:prstGeom prst="ellipse">
              <a:avLst/>
            </a:prstGeom>
            <a:solidFill>
              <a:srgbClr val="B6B0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9531" y="1252785"/>
              <a:ext cx="138550" cy="138550"/>
            </a:xfrm>
            <a:prstGeom prst="ellipse">
              <a:avLst/>
            </a:prstGeom>
            <a:solidFill>
              <a:srgbClr val="FD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2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236" y="-890855"/>
            <a:ext cx="7924800" cy="2295616"/>
          </a:xfrm>
          <a:prstGeom prst="rect">
            <a:avLst/>
          </a:prstGeom>
        </p:spPr>
      </p:pic>
      <p:pic>
        <p:nvPicPr>
          <p:cNvPr id="33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64" y="-262479"/>
            <a:ext cx="2775187" cy="96822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887601" y="525778"/>
            <a:ext cx="74258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3.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Thêm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vào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cuối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truyện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một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lời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đánh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giá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,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nhận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xét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</a:p>
          <a:p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làm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đoạn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kết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bài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.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  <a:p>
            <a:endParaRPr lang="en-US" sz="24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35" name="组合 4"/>
          <p:cNvGrpSpPr/>
          <p:nvPr/>
        </p:nvGrpSpPr>
        <p:grpSpPr>
          <a:xfrm>
            <a:off x="462509" y="1432788"/>
            <a:ext cx="4417785" cy="769063"/>
            <a:chOff x="3839535" y="1903972"/>
            <a:chExt cx="4417785" cy="769063"/>
          </a:xfrm>
          <a:solidFill>
            <a:srgbClr val="D5FFF1"/>
          </a:solidFill>
        </p:grpSpPr>
        <p:sp>
          <p:nvSpPr>
            <p:cNvPr id="36" name="矩形 8"/>
            <p:cNvSpPr/>
            <p:nvPr/>
          </p:nvSpPr>
          <p:spPr>
            <a:xfrm>
              <a:off x="3839535" y="1903972"/>
              <a:ext cx="4417785" cy="769063"/>
            </a:xfrm>
            <a:prstGeom prst="rect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站酷快乐体2016修订版" panose="02010600030101010101" charset="-122"/>
                <a:ea typeface="站酷快乐体2016修订版" panose="02010600030101010101" charset="-122"/>
              </a:endParaRPr>
            </a:p>
          </p:txBody>
        </p:sp>
        <p:sp>
          <p:nvSpPr>
            <p:cNvPr id="37" name="矩形 6"/>
            <p:cNvSpPr/>
            <p:nvPr/>
          </p:nvSpPr>
          <p:spPr>
            <a:xfrm>
              <a:off x="4286932" y="2048191"/>
              <a:ext cx="3425209" cy="523220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Ông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Trạng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thả</a:t>
              </a:r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站酷快乐体2016修订版" panose="02010600030101010101" charset="-122"/>
                  <a:cs typeface="Times New Roman" pitchFamily="18" charset="0"/>
                  <a:sym typeface="方正姚体" panose="02010601030101010101" pitchFamily="2" charset="-122"/>
                </a:rPr>
                <a:t>diều</a:t>
              </a:r>
              <a:endPara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站酷快乐体2016修订版" panose="02010600030101010101" charset="-122"/>
                <a:cs typeface="Times New Roman" pitchFamily="18" charset="0"/>
                <a:sym typeface="方正姚体" panose="02010601030101010101" pitchFamily="2" charset="-122"/>
              </a:endParaRPr>
            </a:p>
          </p:txBody>
        </p:sp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750" l="10000" r="90000">
                        <a14:foregroundMark x1="51667" y1="93500" x2="51667" y2="93500"/>
                        <a14:foregroundMark x1="60111" y1="90500" x2="60111" y2="90500"/>
                        <a14:foregroundMark x1="31778" y1="91875" x2="31778" y2="91875"/>
                        <a14:foregroundMark x1="26889" y1="91250" x2="26889" y2="91250"/>
                        <a14:foregroundMark x1="53889" y1="86000" x2="53889" y2="86000"/>
                        <a14:foregroundMark x1="62778" y1="87875" x2="62778" y2="87875"/>
                        <a14:foregroundMark x1="65778" y1="93750" x2="65778" y2="93750"/>
                        <a14:foregroundMark x1="71889" y1="93500" x2="71889" y2="93500"/>
                        <a14:foregroundMark x1="39667" y1="91000" x2="39667" y2="91000"/>
                        <a14:foregroundMark x1="48222" y1="90375" x2="48222" y2="9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61"/>
            <a:ext cx="2187869" cy="2022586"/>
          </a:xfrm>
          <a:prstGeom prst="rect">
            <a:avLst/>
          </a:prstGeom>
        </p:spPr>
      </p:pic>
      <p:pic>
        <p:nvPicPr>
          <p:cNvPr id="39" name="图片 1">
            <a:extLst>
              <a:ext uri="{FF2B5EF4-FFF2-40B4-BE49-F238E27FC236}">
                <a16:creationId xmlns:a16="http://schemas.microsoft.com/office/drawing/2014/main" id="{8D5F2509-E1F2-4F97-AF20-94E15AB510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040" y="3514998"/>
            <a:ext cx="3327478" cy="2900194"/>
          </a:xfrm>
          <a:prstGeom prst="rect">
            <a:avLst/>
          </a:prstGeom>
        </p:spPr>
      </p:pic>
      <p:grpSp>
        <p:nvGrpSpPr>
          <p:cNvPr id="40" name="组合 3"/>
          <p:cNvGrpSpPr/>
          <p:nvPr/>
        </p:nvGrpSpPr>
        <p:grpSpPr>
          <a:xfrm>
            <a:off x="1371601" y="2659630"/>
            <a:ext cx="6918960" cy="3055370"/>
            <a:chOff x="763164" y="191595"/>
            <a:chExt cx="11257622" cy="6093823"/>
          </a:xfrm>
        </p:grpSpPr>
        <p:sp>
          <p:nvSpPr>
            <p:cNvPr id="41" name="任意多边形 1"/>
            <p:cNvSpPr/>
            <p:nvPr/>
          </p:nvSpPr>
          <p:spPr>
            <a:xfrm>
              <a:off x="763164" y="191595"/>
              <a:ext cx="11257622" cy="6093823"/>
            </a:xfrm>
            <a:custGeom>
              <a:avLst/>
              <a:gdLst>
                <a:gd name="connsiteX0" fmla="*/ 20393 w 10924228"/>
                <a:gd name="connsiteY0" fmla="*/ 287673 h 6292391"/>
                <a:gd name="connsiteX1" fmla="*/ 1399250 w 10924228"/>
                <a:gd name="connsiteY1" fmla="*/ 737616 h 6292391"/>
                <a:gd name="connsiteX2" fmla="*/ 3286107 w 10924228"/>
                <a:gd name="connsiteY2" fmla="*/ 839216 h 6292391"/>
                <a:gd name="connsiteX3" fmla="*/ 3155479 w 10924228"/>
                <a:gd name="connsiteY3" fmla="*/ 1173044 h 6292391"/>
                <a:gd name="connsiteX4" fmla="*/ 7175936 w 10924228"/>
                <a:gd name="connsiteY4" fmla="*/ 592473 h 6292391"/>
                <a:gd name="connsiteX5" fmla="*/ 10572279 w 10924228"/>
                <a:gd name="connsiteY5" fmla="*/ 897273 h 6292391"/>
                <a:gd name="connsiteX6" fmla="*/ 10630336 w 10924228"/>
                <a:gd name="connsiteY6" fmla="*/ 4177501 h 6292391"/>
                <a:gd name="connsiteX7" fmla="*/ 8917650 w 10924228"/>
                <a:gd name="connsiteY7" fmla="*/ 5904701 h 6292391"/>
                <a:gd name="connsiteX8" fmla="*/ 8714450 w 10924228"/>
                <a:gd name="connsiteY8" fmla="*/ 6194987 h 6292391"/>
                <a:gd name="connsiteX9" fmla="*/ 9483707 w 10924228"/>
                <a:gd name="connsiteY9" fmla="*/ 6267558 h 6292391"/>
                <a:gd name="connsiteX10" fmla="*/ 8757993 w 10924228"/>
                <a:gd name="connsiteY10" fmla="*/ 5803101 h 6292391"/>
                <a:gd name="connsiteX11" fmla="*/ 7016279 w 10924228"/>
                <a:gd name="connsiteY11" fmla="*/ 5367673 h 6292391"/>
                <a:gd name="connsiteX12" fmla="*/ 4142450 w 10924228"/>
                <a:gd name="connsiteY12" fmla="*/ 5716016 h 6292391"/>
                <a:gd name="connsiteX13" fmla="*/ 1791136 w 10924228"/>
                <a:gd name="connsiteY13" fmla="*/ 6006301 h 6292391"/>
                <a:gd name="connsiteX14" fmla="*/ 659022 w 10924228"/>
                <a:gd name="connsiteY14" fmla="*/ 5643444 h 6292391"/>
                <a:gd name="connsiteX15" fmla="*/ 20393 w 10924228"/>
                <a:gd name="connsiteY15" fmla="*/ 287673 h 6292391"/>
                <a:gd name="connsiteX0-1" fmla="*/ 43726 w 10947561"/>
                <a:gd name="connsiteY0-2" fmla="*/ 240660 h 6245378"/>
                <a:gd name="connsiteX1-3" fmla="*/ 1422583 w 10947561"/>
                <a:gd name="connsiteY1-4" fmla="*/ 690603 h 6245378"/>
                <a:gd name="connsiteX2-5" fmla="*/ 3309440 w 10947561"/>
                <a:gd name="connsiteY2-6" fmla="*/ 792203 h 6245378"/>
                <a:gd name="connsiteX3-7" fmla="*/ 3178812 w 10947561"/>
                <a:gd name="connsiteY3-8" fmla="*/ 1126031 h 6245378"/>
                <a:gd name="connsiteX4-9" fmla="*/ 7199269 w 10947561"/>
                <a:gd name="connsiteY4-10" fmla="*/ 545460 h 6245378"/>
                <a:gd name="connsiteX5-11" fmla="*/ 10595612 w 10947561"/>
                <a:gd name="connsiteY5-12" fmla="*/ 850260 h 6245378"/>
                <a:gd name="connsiteX6-13" fmla="*/ 10653669 w 10947561"/>
                <a:gd name="connsiteY6-14" fmla="*/ 4130488 h 6245378"/>
                <a:gd name="connsiteX7-15" fmla="*/ 8940983 w 10947561"/>
                <a:gd name="connsiteY7-16" fmla="*/ 5857688 h 6245378"/>
                <a:gd name="connsiteX8-17" fmla="*/ 8737783 w 10947561"/>
                <a:gd name="connsiteY8-18" fmla="*/ 6147974 h 6245378"/>
                <a:gd name="connsiteX9-19" fmla="*/ 9507040 w 10947561"/>
                <a:gd name="connsiteY9-20" fmla="*/ 6220545 h 6245378"/>
                <a:gd name="connsiteX10-21" fmla="*/ 8781326 w 10947561"/>
                <a:gd name="connsiteY10-22" fmla="*/ 5756088 h 6245378"/>
                <a:gd name="connsiteX11-23" fmla="*/ 7039612 w 10947561"/>
                <a:gd name="connsiteY11-24" fmla="*/ 5320660 h 6245378"/>
                <a:gd name="connsiteX12-25" fmla="*/ 4165783 w 10947561"/>
                <a:gd name="connsiteY12-26" fmla="*/ 5669003 h 6245378"/>
                <a:gd name="connsiteX13-27" fmla="*/ 1814469 w 10947561"/>
                <a:gd name="connsiteY13-28" fmla="*/ 5959288 h 6245378"/>
                <a:gd name="connsiteX14-29" fmla="*/ 479155 w 10947561"/>
                <a:gd name="connsiteY14-30" fmla="*/ 4928774 h 6245378"/>
                <a:gd name="connsiteX15-31" fmla="*/ 43726 w 10947561"/>
                <a:gd name="connsiteY15-32" fmla="*/ 240660 h 6245378"/>
                <a:gd name="connsiteX0-33" fmla="*/ 27566 w 11236201"/>
                <a:gd name="connsiteY0-34" fmla="*/ 293431 h 5964321"/>
                <a:gd name="connsiteX1-35" fmla="*/ 1711223 w 11236201"/>
                <a:gd name="connsiteY1-36" fmla="*/ 409546 h 5964321"/>
                <a:gd name="connsiteX2-37" fmla="*/ 3598080 w 11236201"/>
                <a:gd name="connsiteY2-38" fmla="*/ 511146 h 5964321"/>
                <a:gd name="connsiteX3-39" fmla="*/ 3467452 w 11236201"/>
                <a:gd name="connsiteY3-40" fmla="*/ 844974 h 5964321"/>
                <a:gd name="connsiteX4-41" fmla="*/ 7487909 w 11236201"/>
                <a:gd name="connsiteY4-42" fmla="*/ 264403 h 5964321"/>
                <a:gd name="connsiteX5-43" fmla="*/ 10884252 w 11236201"/>
                <a:gd name="connsiteY5-44" fmla="*/ 569203 h 5964321"/>
                <a:gd name="connsiteX6-45" fmla="*/ 10942309 w 11236201"/>
                <a:gd name="connsiteY6-46" fmla="*/ 3849431 h 5964321"/>
                <a:gd name="connsiteX7-47" fmla="*/ 9229623 w 11236201"/>
                <a:gd name="connsiteY7-48" fmla="*/ 5576631 h 5964321"/>
                <a:gd name="connsiteX8-49" fmla="*/ 9026423 w 11236201"/>
                <a:gd name="connsiteY8-50" fmla="*/ 5866917 h 5964321"/>
                <a:gd name="connsiteX9-51" fmla="*/ 9795680 w 11236201"/>
                <a:gd name="connsiteY9-52" fmla="*/ 5939488 h 5964321"/>
                <a:gd name="connsiteX10-53" fmla="*/ 9069966 w 11236201"/>
                <a:gd name="connsiteY10-54" fmla="*/ 5475031 h 5964321"/>
                <a:gd name="connsiteX11-55" fmla="*/ 7328252 w 11236201"/>
                <a:gd name="connsiteY11-56" fmla="*/ 5039603 h 5964321"/>
                <a:gd name="connsiteX12-57" fmla="*/ 4454423 w 11236201"/>
                <a:gd name="connsiteY12-58" fmla="*/ 5387946 h 5964321"/>
                <a:gd name="connsiteX13-59" fmla="*/ 2103109 w 11236201"/>
                <a:gd name="connsiteY13-60" fmla="*/ 5678231 h 5964321"/>
                <a:gd name="connsiteX14-61" fmla="*/ 767795 w 11236201"/>
                <a:gd name="connsiteY14-62" fmla="*/ 4647717 h 5964321"/>
                <a:gd name="connsiteX15-63" fmla="*/ 27566 w 11236201"/>
                <a:gd name="connsiteY15-64" fmla="*/ 293431 h 5964321"/>
                <a:gd name="connsiteX0-65" fmla="*/ 128082 w 11336717"/>
                <a:gd name="connsiteY0-66" fmla="*/ 118432 h 5789322"/>
                <a:gd name="connsiteX1-67" fmla="*/ 1811739 w 11336717"/>
                <a:gd name="connsiteY1-68" fmla="*/ 234547 h 5789322"/>
                <a:gd name="connsiteX2-69" fmla="*/ 3698596 w 11336717"/>
                <a:gd name="connsiteY2-70" fmla="*/ 336147 h 5789322"/>
                <a:gd name="connsiteX3-71" fmla="*/ 3567968 w 11336717"/>
                <a:gd name="connsiteY3-72" fmla="*/ 669975 h 5789322"/>
                <a:gd name="connsiteX4-73" fmla="*/ 7588425 w 11336717"/>
                <a:gd name="connsiteY4-74" fmla="*/ 89404 h 5789322"/>
                <a:gd name="connsiteX5-75" fmla="*/ 10984768 w 11336717"/>
                <a:gd name="connsiteY5-76" fmla="*/ 394204 h 5789322"/>
                <a:gd name="connsiteX6-77" fmla="*/ 11042825 w 11336717"/>
                <a:gd name="connsiteY6-78" fmla="*/ 3674432 h 5789322"/>
                <a:gd name="connsiteX7-79" fmla="*/ 9330139 w 11336717"/>
                <a:gd name="connsiteY7-80" fmla="*/ 5401632 h 5789322"/>
                <a:gd name="connsiteX8-81" fmla="*/ 9126939 w 11336717"/>
                <a:gd name="connsiteY8-82" fmla="*/ 5691918 h 5789322"/>
                <a:gd name="connsiteX9-83" fmla="*/ 9896196 w 11336717"/>
                <a:gd name="connsiteY9-84" fmla="*/ 5764489 h 5789322"/>
                <a:gd name="connsiteX10-85" fmla="*/ 9170482 w 11336717"/>
                <a:gd name="connsiteY10-86" fmla="*/ 5300032 h 5789322"/>
                <a:gd name="connsiteX11-87" fmla="*/ 7428768 w 11336717"/>
                <a:gd name="connsiteY11-88" fmla="*/ 4864604 h 5789322"/>
                <a:gd name="connsiteX12-89" fmla="*/ 4554939 w 11336717"/>
                <a:gd name="connsiteY12-90" fmla="*/ 5212947 h 5789322"/>
                <a:gd name="connsiteX13-91" fmla="*/ 2203625 w 11336717"/>
                <a:gd name="connsiteY13-92" fmla="*/ 5503232 h 5789322"/>
                <a:gd name="connsiteX14-93" fmla="*/ 868311 w 11336717"/>
                <a:gd name="connsiteY14-94" fmla="*/ 4472718 h 5789322"/>
                <a:gd name="connsiteX15-95" fmla="*/ 128082 w 11336717"/>
                <a:gd name="connsiteY15-96" fmla="*/ 118432 h 5789322"/>
                <a:gd name="connsiteX0-97" fmla="*/ 136361 w 11257910"/>
                <a:gd name="connsiteY0-98" fmla="*/ 2210 h 5919843"/>
                <a:gd name="connsiteX1-99" fmla="*/ 1732932 w 11257910"/>
                <a:gd name="connsiteY1-100" fmla="*/ 365068 h 5919843"/>
                <a:gd name="connsiteX2-101" fmla="*/ 3619789 w 11257910"/>
                <a:gd name="connsiteY2-102" fmla="*/ 466668 h 5919843"/>
                <a:gd name="connsiteX3-103" fmla="*/ 3489161 w 11257910"/>
                <a:gd name="connsiteY3-104" fmla="*/ 800496 h 5919843"/>
                <a:gd name="connsiteX4-105" fmla="*/ 7509618 w 11257910"/>
                <a:gd name="connsiteY4-106" fmla="*/ 219925 h 5919843"/>
                <a:gd name="connsiteX5-107" fmla="*/ 10905961 w 11257910"/>
                <a:gd name="connsiteY5-108" fmla="*/ 524725 h 5919843"/>
                <a:gd name="connsiteX6-109" fmla="*/ 10964018 w 11257910"/>
                <a:gd name="connsiteY6-110" fmla="*/ 3804953 h 5919843"/>
                <a:gd name="connsiteX7-111" fmla="*/ 9251332 w 11257910"/>
                <a:gd name="connsiteY7-112" fmla="*/ 5532153 h 5919843"/>
                <a:gd name="connsiteX8-113" fmla="*/ 9048132 w 11257910"/>
                <a:gd name="connsiteY8-114" fmla="*/ 5822439 h 5919843"/>
                <a:gd name="connsiteX9-115" fmla="*/ 9817389 w 11257910"/>
                <a:gd name="connsiteY9-116" fmla="*/ 5895010 h 5919843"/>
                <a:gd name="connsiteX10-117" fmla="*/ 9091675 w 11257910"/>
                <a:gd name="connsiteY10-118" fmla="*/ 5430553 h 5919843"/>
                <a:gd name="connsiteX11-119" fmla="*/ 7349961 w 11257910"/>
                <a:gd name="connsiteY11-120" fmla="*/ 4995125 h 5919843"/>
                <a:gd name="connsiteX12-121" fmla="*/ 4476132 w 11257910"/>
                <a:gd name="connsiteY12-122" fmla="*/ 5343468 h 5919843"/>
                <a:gd name="connsiteX13-123" fmla="*/ 2124818 w 11257910"/>
                <a:gd name="connsiteY13-124" fmla="*/ 5633753 h 5919843"/>
                <a:gd name="connsiteX14-125" fmla="*/ 789504 w 11257910"/>
                <a:gd name="connsiteY14-126" fmla="*/ 4603239 h 5919843"/>
                <a:gd name="connsiteX15-127" fmla="*/ 136361 w 11257910"/>
                <a:gd name="connsiteY15-128" fmla="*/ 2210 h 5919843"/>
                <a:gd name="connsiteX0-129" fmla="*/ 119174 w 11240723"/>
                <a:gd name="connsiteY0-130" fmla="*/ 34947 h 5952580"/>
                <a:gd name="connsiteX1-131" fmla="*/ 1715745 w 11240723"/>
                <a:gd name="connsiteY1-132" fmla="*/ 397805 h 5952580"/>
                <a:gd name="connsiteX2-133" fmla="*/ 3602602 w 11240723"/>
                <a:gd name="connsiteY2-134" fmla="*/ 499405 h 5952580"/>
                <a:gd name="connsiteX3-135" fmla="*/ 3471974 w 11240723"/>
                <a:gd name="connsiteY3-136" fmla="*/ 833233 h 5952580"/>
                <a:gd name="connsiteX4-137" fmla="*/ 7492431 w 11240723"/>
                <a:gd name="connsiteY4-138" fmla="*/ 252662 h 5952580"/>
                <a:gd name="connsiteX5-139" fmla="*/ 10888774 w 11240723"/>
                <a:gd name="connsiteY5-140" fmla="*/ 557462 h 5952580"/>
                <a:gd name="connsiteX6-141" fmla="*/ 10946831 w 11240723"/>
                <a:gd name="connsiteY6-142" fmla="*/ 3837690 h 5952580"/>
                <a:gd name="connsiteX7-143" fmla="*/ 9234145 w 11240723"/>
                <a:gd name="connsiteY7-144" fmla="*/ 5564890 h 5952580"/>
                <a:gd name="connsiteX8-145" fmla="*/ 9030945 w 11240723"/>
                <a:gd name="connsiteY8-146" fmla="*/ 5855176 h 5952580"/>
                <a:gd name="connsiteX9-147" fmla="*/ 9800202 w 11240723"/>
                <a:gd name="connsiteY9-148" fmla="*/ 5927747 h 5952580"/>
                <a:gd name="connsiteX10-149" fmla="*/ 9074488 w 11240723"/>
                <a:gd name="connsiteY10-150" fmla="*/ 5463290 h 5952580"/>
                <a:gd name="connsiteX11-151" fmla="*/ 7332774 w 11240723"/>
                <a:gd name="connsiteY11-152" fmla="*/ 5027862 h 5952580"/>
                <a:gd name="connsiteX12-153" fmla="*/ 4458945 w 11240723"/>
                <a:gd name="connsiteY12-154" fmla="*/ 5376205 h 5952580"/>
                <a:gd name="connsiteX13-155" fmla="*/ 2107631 w 11240723"/>
                <a:gd name="connsiteY13-156" fmla="*/ 5666490 h 5952580"/>
                <a:gd name="connsiteX14-157" fmla="*/ 772317 w 11240723"/>
                <a:gd name="connsiteY14-158" fmla="*/ 4635976 h 5952580"/>
                <a:gd name="connsiteX15-159" fmla="*/ 119174 w 11240723"/>
                <a:gd name="connsiteY15-160" fmla="*/ 34947 h 5952580"/>
                <a:gd name="connsiteX0-161" fmla="*/ 119174 w 11240723"/>
                <a:gd name="connsiteY0-162" fmla="*/ 34947 h 5952580"/>
                <a:gd name="connsiteX1-163" fmla="*/ 1715745 w 11240723"/>
                <a:gd name="connsiteY1-164" fmla="*/ 397805 h 5952580"/>
                <a:gd name="connsiteX2-165" fmla="*/ 3283288 w 11240723"/>
                <a:gd name="connsiteY2-166" fmla="*/ 281690 h 5952580"/>
                <a:gd name="connsiteX3-167" fmla="*/ 3471974 w 11240723"/>
                <a:gd name="connsiteY3-168" fmla="*/ 833233 h 5952580"/>
                <a:gd name="connsiteX4-169" fmla="*/ 7492431 w 11240723"/>
                <a:gd name="connsiteY4-170" fmla="*/ 252662 h 5952580"/>
                <a:gd name="connsiteX5-171" fmla="*/ 10888774 w 11240723"/>
                <a:gd name="connsiteY5-172" fmla="*/ 557462 h 5952580"/>
                <a:gd name="connsiteX6-173" fmla="*/ 10946831 w 11240723"/>
                <a:gd name="connsiteY6-174" fmla="*/ 3837690 h 5952580"/>
                <a:gd name="connsiteX7-175" fmla="*/ 9234145 w 11240723"/>
                <a:gd name="connsiteY7-176" fmla="*/ 5564890 h 5952580"/>
                <a:gd name="connsiteX8-177" fmla="*/ 9030945 w 11240723"/>
                <a:gd name="connsiteY8-178" fmla="*/ 5855176 h 5952580"/>
                <a:gd name="connsiteX9-179" fmla="*/ 9800202 w 11240723"/>
                <a:gd name="connsiteY9-180" fmla="*/ 5927747 h 5952580"/>
                <a:gd name="connsiteX10-181" fmla="*/ 9074488 w 11240723"/>
                <a:gd name="connsiteY10-182" fmla="*/ 5463290 h 5952580"/>
                <a:gd name="connsiteX11-183" fmla="*/ 7332774 w 11240723"/>
                <a:gd name="connsiteY11-184" fmla="*/ 5027862 h 5952580"/>
                <a:gd name="connsiteX12-185" fmla="*/ 4458945 w 11240723"/>
                <a:gd name="connsiteY12-186" fmla="*/ 5376205 h 5952580"/>
                <a:gd name="connsiteX13-187" fmla="*/ 2107631 w 11240723"/>
                <a:gd name="connsiteY13-188" fmla="*/ 5666490 h 5952580"/>
                <a:gd name="connsiteX14-189" fmla="*/ 772317 w 11240723"/>
                <a:gd name="connsiteY14-190" fmla="*/ 4635976 h 5952580"/>
                <a:gd name="connsiteX15-191" fmla="*/ 119174 w 11240723"/>
                <a:gd name="connsiteY15-192" fmla="*/ 34947 h 5952580"/>
                <a:gd name="connsiteX0-193" fmla="*/ 23059 w 11144608"/>
                <a:gd name="connsiteY0-194" fmla="*/ 230924 h 6148557"/>
                <a:gd name="connsiteX1-195" fmla="*/ 1459973 w 11144608"/>
                <a:gd name="connsiteY1-196" fmla="*/ 666354 h 6148557"/>
                <a:gd name="connsiteX2-197" fmla="*/ 3187173 w 11144608"/>
                <a:gd name="connsiteY2-198" fmla="*/ 477667 h 6148557"/>
                <a:gd name="connsiteX3-199" fmla="*/ 3375859 w 11144608"/>
                <a:gd name="connsiteY3-200" fmla="*/ 1029210 h 6148557"/>
                <a:gd name="connsiteX4-201" fmla="*/ 7396316 w 11144608"/>
                <a:gd name="connsiteY4-202" fmla="*/ 448639 h 6148557"/>
                <a:gd name="connsiteX5-203" fmla="*/ 10792659 w 11144608"/>
                <a:gd name="connsiteY5-204" fmla="*/ 753439 h 6148557"/>
                <a:gd name="connsiteX6-205" fmla="*/ 10850716 w 11144608"/>
                <a:gd name="connsiteY6-206" fmla="*/ 4033667 h 6148557"/>
                <a:gd name="connsiteX7-207" fmla="*/ 9138030 w 11144608"/>
                <a:gd name="connsiteY7-208" fmla="*/ 5760867 h 6148557"/>
                <a:gd name="connsiteX8-209" fmla="*/ 8934830 w 11144608"/>
                <a:gd name="connsiteY8-210" fmla="*/ 6051153 h 6148557"/>
                <a:gd name="connsiteX9-211" fmla="*/ 9704087 w 11144608"/>
                <a:gd name="connsiteY9-212" fmla="*/ 6123724 h 6148557"/>
                <a:gd name="connsiteX10-213" fmla="*/ 8978373 w 11144608"/>
                <a:gd name="connsiteY10-214" fmla="*/ 5659267 h 6148557"/>
                <a:gd name="connsiteX11-215" fmla="*/ 7236659 w 11144608"/>
                <a:gd name="connsiteY11-216" fmla="*/ 5223839 h 6148557"/>
                <a:gd name="connsiteX12-217" fmla="*/ 4362830 w 11144608"/>
                <a:gd name="connsiteY12-218" fmla="*/ 5572182 h 6148557"/>
                <a:gd name="connsiteX13-219" fmla="*/ 2011516 w 11144608"/>
                <a:gd name="connsiteY13-220" fmla="*/ 5862467 h 6148557"/>
                <a:gd name="connsiteX14-221" fmla="*/ 676202 w 11144608"/>
                <a:gd name="connsiteY14-222" fmla="*/ 4831953 h 6148557"/>
                <a:gd name="connsiteX15-223" fmla="*/ 23059 w 11144608"/>
                <a:gd name="connsiteY15-224" fmla="*/ 230924 h 6148557"/>
                <a:gd name="connsiteX0-225" fmla="*/ 23059 w 11144608"/>
                <a:gd name="connsiteY0-226" fmla="*/ 230924 h 6148557"/>
                <a:gd name="connsiteX1-227" fmla="*/ 1459973 w 11144608"/>
                <a:gd name="connsiteY1-228" fmla="*/ 666354 h 6148557"/>
                <a:gd name="connsiteX2-229" fmla="*/ 3187173 w 11144608"/>
                <a:gd name="connsiteY2-230" fmla="*/ 477667 h 6148557"/>
                <a:gd name="connsiteX3-231" fmla="*/ 3375859 w 11144608"/>
                <a:gd name="connsiteY3-232" fmla="*/ 1029210 h 6148557"/>
                <a:gd name="connsiteX4-233" fmla="*/ 7396316 w 11144608"/>
                <a:gd name="connsiteY4-234" fmla="*/ 448639 h 6148557"/>
                <a:gd name="connsiteX5-235" fmla="*/ 10792659 w 11144608"/>
                <a:gd name="connsiteY5-236" fmla="*/ 753439 h 6148557"/>
                <a:gd name="connsiteX6-237" fmla="*/ 10850716 w 11144608"/>
                <a:gd name="connsiteY6-238" fmla="*/ 4033667 h 6148557"/>
                <a:gd name="connsiteX7-239" fmla="*/ 9138030 w 11144608"/>
                <a:gd name="connsiteY7-240" fmla="*/ 5760867 h 6148557"/>
                <a:gd name="connsiteX8-241" fmla="*/ 8934830 w 11144608"/>
                <a:gd name="connsiteY8-242" fmla="*/ 6051153 h 6148557"/>
                <a:gd name="connsiteX9-243" fmla="*/ 9704087 w 11144608"/>
                <a:gd name="connsiteY9-244" fmla="*/ 6123724 h 6148557"/>
                <a:gd name="connsiteX10-245" fmla="*/ 8978373 w 11144608"/>
                <a:gd name="connsiteY10-246" fmla="*/ 5659267 h 6148557"/>
                <a:gd name="connsiteX11-247" fmla="*/ 7236659 w 11144608"/>
                <a:gd name="connsiteY11-248" fmla="*/ 5223839 h 6148557"/>
                <a:gd name="connsiteX12-249" fmla="*/ 4362830 w 11144608"/>
                <a:gd name="connsiteY12-250" fmla="*/ 5572182 h 6148557"/>
                <a:gd name="connsiteX13-251" fmla="*/ 2011516 w 11144608"/>
                <a:gd name="connsiteY13-252" fmla="*/ 5862467 h 6148557"/>
                <a:gd name="connsiteX14-253" fmla="*/ 676202 w 11144608"/>
                <a:gd name="connsiteY14-254" fmla="*/ 4831953 h 6148557"/>
                <a:gd name="connsiteX15-255" fmla="*/ 23059 w 11144608"/>
                <a:gd name="connsiteY15-256" fmla="*/ 230924 h 6148557"/>
                <a:gd name="connsiteX0-257" fmla="*/ 23059 w 11144608"/>
                <a:gd name="connsiteY0-258" fmla="*/ 230924 h 6148557"/>
                <a:gd name="connsiteX1-259" fmla="*/ 1459973 w 11144608"/>
                <a:gd name="connsiteY1-260" fmla="*/ 666354 h 6148557"/>
                <a:gd name="connsiteX2-261" fmla="*/ 3187173 w 11144608"/>
                <a:gd name="connsiteY2-262" fmla="*/ 477667 h 6148557"/>
                <a:gd name="connsiteX3-263" fmla="*/ 3579059 w 11144608"/>
                <a:gd name="connsiteY3-264" fmla="*/ 1014696 h 6148557"/>
                <a:gd name="connsiteX4-265" fmla="*/ 7396316 w 11144608"/>
                <a:gd name="connsiteY4-266" fmla="*/ 448639 h 6148557"/>
                <a:gd name="connsiteX5-267" fmla="*/ 10792659 w 11144608"/>
                <a:gd name="connsiteY5-268" fmla="*/ 753439 h 6148557"/>
                <a:gd name="connsiteX6-269" fmla="*/ 10850716 w 11144608"/>
                <a:gd name="connsiteY6-270" fmla="*/ 4033667 h 6148557"/>
                <a:gd name="connsiteX7-271" fmla="*/ 9138030 w 11144608"/>
                <a:gd name="connsiteY7-272" fmla="*/ 5760867 h 6148557"/>
                <a:gd name="connsiteX8-273" fmla="*/ 8934830 w 11144608"/>
                <a:gd name="connsiteY8-274" fmla="*/ 6051153 h 6148557"/>
                <a:gd name="connsiteX9-275" fmla="*/ 9704087 w 11144608"/>
                <a:gd name="connsiteY9-276" fmla="*/ 6123724 h 6148557"/>
                <a:gd name="connsiteX10-277" fmla="*/ 8978373 w 11144608"/>
                <a:gd name="connsiteY10-278" fmla="*/ 5659267 h 6148557"/>
                <a:gd name="connsiteX11-279" fmla="*/ 7236659 w 11144608"/>
                <a:gd name="connsiteY11-280" fmla="*/ 5223839 h 6148557"/>
                <a:gd name="connsiteX12-281" fmla="*/ 4362830 w 11144608"/>
                <a:gd name="connsiteY12-282" fmla="*/ 5572182 h 6148557"/>
                <a:gd name="connsiteX13-283" fmla="*/ 2011516 w 11144608"/>
                <a:gd name="connsiteY13-284" fmla="*/ 5862467 h 6148557"/>
                <a:gd name="connsiteX14-285" fmla="*/ 676202 w 11144608"/>
                <a:gd name="connsiteY14-286" fmla="*/ 4831953 h 6148557"/>
                <a:gd name="connsiteX15-287" fmla="*/ 23059 w 11144608"/>
                <a:gd name="connsiteY15-288" fmla="*/ 230924 h 6148557"/>
                <a:gd name="connsiteX0-289" fmla="*/ 17824 w 11139373"/>
                <a:gd name="connsiteY0-290" fmla="*/ 230924 h 6148557"/>
                <a:gd name="connsiteX1-291" fmla="*/ 1338624 w 11139373"/>
                <a:gd name="connsiteY1-292" fmla="*/ 666354 h 6148557"/>
                <a:gd name="connsiteX2-293" fmla="*/ 3181938 w 11139373"/>
                <a:gd name="connsiteY2-294" fmla="*/ 477667 h 6148557"/>
                <a:gd name="connsiteX3-295" fmla="*/ 3573824 w 11139373"/>
                <a:gd name="connsiteY3-296" fmla="*/ 1014696 h 6148557"/>
                <a:gd name="connsiteX4-297" fmla="*/ 7391081 w 11139373"/>
                <a:gd name="connsiteY4-298" fmla="*/ 448639 h 6148557"/>
                <a:gd name="connsiteX5-299" fmla="*/ 10787424 w 11139373"/>
                <a:gd name="connsiteY5-300" fmla="*/ 753439 h 6148557"/>
                <a:gd name="connsiteX6-301" fmla="*/ 10845481 w 11139373"/>
                <a:gd name="connsiteY6-302" fmla="*/ 4033667 h 6148557"/>
                <a:gd name="connsiteX7-303" fmla="*/ 9132795 w 11139373"/>
                <a:gd name="connsiteY7-304" fmla="*/ 5760867 h 6148557"/>
                <a:gd name="connsiteX8-305" fmla="*/ 8929595 w 11139373"/>
                <a:gd name="connsiteY8-306" fmla="*/ 6051153 h 6148557"/>
                <a:gd name="connsiteX9-307" fmla="*/ 9698852 w 11139373"/>
                <a:gd name="connsiteY9-308" fmla="*/ 6123724 h 6148557"/>
                <a:gd name="connsiteX10-309" fmla="*/ 8973138 w 11139373"/>
                <a:gd name="connsiteY10-310" fmla="*/ 5659267 h 6148557"/>
                <a:gd name="connsiteX11-311" fmla="*/ 7231424 w 11139373"/>
                <a:gd name="connsiteY11-312" fmla="*/ 5223839 h 6148557"/>
                <a:gd name="connsiteX12-313" fmla="*/ 4357595 w 11139373"/>
                <a:gd name="connsiteY12-314" fmla="*/ 5572182 h 6148557"/>
                <a:gd name="connsiteX13-315" fmla="*/ 2006281 w 11139373"/>
                <a:gd name="connsiteY13-316" fmla="*/ 5862467 h 6148557"/>
                <a:gd name="connsiteX14-317" fmla="*/ 670967 w 11139373"/>
                <a:gd name="connsiteY14-318" fmla="*/ 4831953 h 6148557"/>
                <a:gd name="connsiteX15-319" fmla="*/ 17824 w 11139373"/>
                <a:gd name="connsiteY15-320" fmla="*/ 230924 h 6148557"/>
                <a:gd name="connsiteX0-321" fmla="*/ 14787 w 11266965"/>
                <a:gd name="connsiteY0-322" fmla="*/ 250451 h 6022941"/>
                <a:gd name="connsiteX1-323" fmla="*/ 1466216 w 11266965"/>
                <a:gd name="connsiteY1-324" fmla="*/ 540738 h 6022941"/>
                <a:gd name="connsiteX2-325" fmla="*/ 3309530 w 11266965"/>
                <a:gd name="connsiteY2-326" fmla="*/ 352051 h 6022941"/>
                <a:gd name="connsiteX3-327" fmla="*/ 3701416 w 11266965"/>
                <a:gd name="connsiteY3-328" fmla="*/ 889080 h 6022941"/>
                <a:gd name="connsiteX4-329" fmla="*/ 7518673 w 11266965"/>
                <a:gd name="connsiteY4-330" fmla="*/ 323023 h 6022941"/>
                <a:gd name="connsiteX5-331" fmla="*/ 10915016 w 11266965"/>
                <a:gd name="connsiteY5-332" fmla="*/ 627823 h 6022941"/>
                <a:gd name="connsiteX6-333" fmla="*/ 10973073 w 11266965"/>
                <a:gd name="connsiteY6-334" fmla="*/ 3908051 h 6022941"/>
                <a:gd name="connsiteX7-335" fmla="*/ 9260387 w 11266965"/>
                <a:gd name="connsiteY7-336" fmla="*/ 5635251 h 6022941"/>
                <a:gd name="connsiteX8-337" fmla="*/ 9057187 w 11266965"/>
                <a:gd name="connsiteY8-338" fmla="*/ 5925537 h 6022941"/>
                <a:gd name="connsiteX9-339" fmla="*/ 9826444 w 11266965"/>
                <a:gd name="connsiteY9-340" fmla="*/ 5998108 h 6022941"/>
                <a:gd name="connsiteX10-341" fmla="*/ 9100730 w 11266965"/>
                <a:gd name="connsiteY10-342" fmla="*/ 5533651 h 6022941"/>
                <a:gd name="connsiteX11-343" fmla="*/ 7359016 w 11266965"/>
                <a:gd name="connsiteY11-344" fmla="*/ 5098223 h 6022941"/>
                <a:gd name="connsiteX12-345" fmla="*/ 4485187 w 11266965"/>
                <a:gd name="connsiteY12-346" fmla="*/ 5446566 h 6022941"/>
                <a:gd name="connsiteX13-347" fmla="*/ 2133873 w 11266965"/>
                <a:gd name="connsiteY13-348" fmla="*/ 5736851 h 6022941"/>
                <a:gd name="connsiteX14-349" fmla="*/ 798559 w 11266965"/>
                <a:gd name="connsiteY14-350" fmla="*/ 4706337 h 6022941"/>
                <a:gd name="connsiteX15-351" fmla="*/ 14787 w 11266965"/>
                <a:gd name="connsiteY15-352" fmla="*/ 250451 h 6022941"/>
                <a:gd name="connsiteX0-353" fmla="*/ 14787 w 11266965"/>
                <a:gd name="connsiteY0-354" fmla="*/ 301464 h 6073954"/>
                <a:gd name="connsiteX1-355" fmla="*/ 1466216 w 11266965"/>
                <a:gd name="connsiteY1-356" fmla="*/ 403065 h 6073954"/>
                <a:gd name="connsiteX2-357" fmla="*/ 3309530 w 11266965"/>
                <a:gd name="connsiteY2-358" fmla="*/ 403064 h 6073954"/>
                <a:gd name="connsiteX3-359" fmla="*/ 3701416 w 11266965"/>
                <a:gd name="connsiteY3-360" fmla="*/ 940093 h 6073954"/>
                <a:gd name="connsiteX4-361" fmla="*/ 7518673 w 11266965"/>
                <a:gd name="connsiteY4-362" fmla="*/ 374036 h 6073954"/>
                <a:gd name="connsiteX5-363" fmla="*/ 10915016 w 11266965"/>
                <a:gd name="connsiteY5-364" fmla="*/ 678836 h 6073954"/>
                <a:gd name="connsiteX6-365" fmla="*/ 10973073 w 11266965"/>
                <a:gd name="connsiteY6-366" fmla="*/ 3959064 h 6073954"/>
                <a:gd name="connsiteX7-367" fmla="*/ 9260387 w 11266965"/>
                <a:gd name="connsiteY7-368" fmla="*/ 5686264 h 6073954"/>
                <a:gd name="connsiteX8-369" fmla="*/ 9057187 w 11266965"/>
                <a:gd name="connsiteY8-370" fmla="*/ 5976550 h 6073954"/>
                <a:gd name="connsiteX9-371" fmla="*/ 9826444 w 11266965"/>
                <a:gd name="connsiteY9-372" fmla="*/ 6049121 h 6073954"/>
                <a:gd name="connsiteX10-373" fmla="*/ 9100730 w 11266965"/>
                <a:gd name="connsiteY10-374" fmla="*/ 5584664 h 6073954"/>
                <a:gd name="connsiteX11-375" fmla="*/ 7359016 w 11266965"/>
                <a:gd name="connsiteY11-376" fmla="*/ 5149236 h 6073954"/>
                <a:gd name="connsiteX12-377" fmla="*/ 4485187 w 11266965"/>
                <a:gd name="connsiteY12-378" fmla="*/ 5497579 h 6073954"/>
                <a:gd name="connsiteX13-379" fmla="*/ 2133873 w 11266965"/>
                <a:gd name="connsiteY13-380" fmla="*/ 5787864 h 6073954"/>
                <a:gd name="connsiteX14-381" fmla="*/ 798559 w 11266965"/>
                <a:gd name="connsiteY14-382" fmla="*/ 4757350 h 6073954"/>
                <a:gd name="connsiteX15-383" fmla="*/ 14787 w 11266965"/>
                <a:gd name="connsiteY15-384" fmla="*/ 301464 h 6073954"/>
                <a:gd name="connsiteX0-385" fmla="*/ 14787 w 11260052"/>
                <a:gd name="connsiteY0-386" fmla="*/ 301464 h 6073954"/>
                <a:gd name="connsiteX1-387" fmla="*/ 1466216 w 11260052"/>
                <a:gd name="connsiteY1-388" fmla="*/ 403065 h 6073954"/>
                <a:gd name="connsiteX2-389" fmla="*/ 3309530 w 11260052"/>
                <a:gd name="connsiteY2-390" fmla="*/ 403064 h 6073954"/>
                <a:gd name="connsiteX3-391" fmla="*/ 3701416 w 11260052"/>
                <a:gd name="connsiteY3-392" fmla="*/ 940093 h 6073954"/>
                <a:gd name="connsiteX4-393" fmla="*/ 7620273 w 11260052"/>
                <a:gd name="connsiteY4-394" fmla="*/ 345007 h 6073954"/>
                <a:gd name="connsiteX5-395" fmla="*/ 10915016 w 11260052"/>
                <a:gd name="connsiteY5-396" fmla="*/ 678836 h 6073954"/>
                <a:gd name="connsiteX6-397" fmla="*/ 10973073 w 11260052"/>
                <a:gd name="connsiteY6-398" fmla="*/ 3959064 h 6073954"/>
                <a:gd name="connsiteX7-399" fmla="*/ 9260387 w 11260052"/>
                <a:gd name="connsiteY7-400" fmla="*/ 5686264 h 6073954"/>
                <a:gd name="connsiteX8-401" fmla="*/ 9057187 w 11260052"/>
                <a:gd name="connsiteY8-402" fmla="*/ 5976550 h 6073954"/>
                <a:gd name="connsiteX9-403" fmla="*/ 9826444 w 11260052"/>
                <a:gd name="connsiteY9-404" fmla="*/ 6049121 h 6073954"/>
                <a:gd name="connsiteX10-405" fmla="*/ 9100730 w 11260052"/>
                <a:gd name="connsiteY10-406" fmla="*/ 5584664 h 6073954"/>
                <a:gd name="connsiteX11-407" fmla="*/ 7359016 w 11260052"/>
                <a:gd name="connsiteY11-408" fmla="*/ 5149236 h 6073954"/>
                <a:gd name="connsiteX12-409" fmla="*/ 4485187 w 11260052"/>
                <a:gd name="connsiteY12-410" fmla="*/ 5497579 h 6073954"/>
                <a:gd name="connsiteX13-411" fmla="*/ 2133873 w 11260052"/>
                <a:gd name="connsiteY13-412" fmla="*/ 5787864 h 6073954"/>
                <a:gd name="connsiteX14-413" fmla="*/ 798559 w 11260052"/>
                <a:gd name="connsiteY14-414" fmla="*/ 4757350 h 6073954"/>
                <a:gd name="connsiteX15-415" fmla="*/ 14787 w 11260052"/>
                <a:gd name="connsiteY15-416" fmla="*/ 301464 h 6073954"/>
                <a:gd name="connsiteX0-417" fmla="*/ 14787 w 11260052"/>
                <a:gd name="connsiteY0-418" fmla="*/ 301464 h 6073954"/>
                <a:gd name="connsiteX1-419" fmla="*/ 1466216 w 11260052"/>
                <a:gd name="connsiteY1-420" fmla="*/ 403065 h 6073954"/>
                <a:gd name="connsiteX2-421" fmla="*/ 3309530 w 11260052"/>
                <a:gd name="connsiteY2-422" fmla="*/ 403064 h 6073954"/>
                <a:gd name="connsiteX3-423" fmla="*/ 3701416 w 11260052"/>
                <a:gd name="connsiteY3-424" fmla="*/ 940093 h 6073954"/>
                <a:gd name="connsiteX4-425" fmla="*/ 7620273 w 11260052"/>
                <a:gd name="connsiteY4-426" fmla="*/ 345007 h 6073954"/>
                <a:gd name="connsiteX5-427" fmla="*/ 10915016 w 11260052"/>
                <a:gd name="connsiteY5-428" fmla="*/ 678836 h 6073954"/>
                <a:gd name="connsiteX6-429" fmla="*/ 10973073 w 11260052"/>
                <a:gd name="connsiteY6-430" fmla="*/ 3959064 h 6073954"/>
                <a:gd name="connsiteX7-431" fmla="*/ 9260387 w 11260052"/>
                <a:gd name="connsiteY7-432" fmla="*/ 5686264 h 6073954"/>
                <a:gd name="connsiteX8-433" fmla="*/ 9057187 w 11260052"/>
                <a:gd name="connsiteY8-434" fmla="*/ 5976550 h 6073954"/>
                <a:gd name="connsiteX9-435" fmla="*/ 9826444 w 11260052"/>
                <a:gd name="connsiteY9-436" fmla="*/ 6049121 h 6073954"/>
                <a:gd name="connsiteX10-437" fmla="*/ 9100730 w 11260052"/>
                <a:gd name="connsiteY10-438" fmla="*/ 5584664 h 6073954"/>
                <a:gd name="connsiteX11-439" fmla="*/ 7359016 w 11260052"/>
                <a:gd name="connsiteY11-440" fmla="*/ 5149236 h 6073954"/>
                <a:gd name="connsiteX12-441" fmla="*/ 4485187 w 11260052"/>
                <a:gd name="connsiteY12-442" fmla="*/ 5497579 h 6073954"/>
                <a:gd name="connsiteX13-443" fmla="*/ 2133873 w 11260052"/>
                <a:gd name="connsiteY13-444" fmla="*/ 5787864 h 6073954"/>
                <a:gd name="connsiteX14-445" fmla="*/ 798559 w 11260052"/>
                <a:gd name="connsiteY14-446" fmla="*/ 4757350 h 6073954"/>
                <a:gd name="connsiteX15-447" fmla="*/ 14787 w 11260052"/>
                <a:gd name="connsiteY15-448" fmla="*/ 301464 h 6073954"/>
                <a:gd name="connsiteX0-449" fmla="*/ 14787 w 11260052"/>
                <a:gd name="connsiteY0-450" fmla="*/ 301464 h 6073954"/>
                <a:gd name="connsiteX1-451" fmla="*/ 1466216 w 11260052"/>
                <a:gd name="connsiteY1-452" fmla="*/ 403065 h 6073954"/>
                <a:gd name="connsiteX2-453" fmla="*/ 3309530 w 11260052"/>
                <a:gd name="connsiteY2-454" fmla="*/ 403064 h 6073954"/>
                <a:gd name="connsiteX3-455" fmla="*/ 3701416 w 11260052"/>
                <a:gd name="connsiteY3-456" fmla="*/ 940093 h 6073954"/>
                <a:gd name="connsiteX4-457" fmla="*/ 7620273 w 11260052"/>
                <a:gd name="connsiteY4-458" fmla="*/ 345007 h 6073954"/>
                <a:gd name="connsiteX5-459" fmla="*/ 10915016 w 11260052"/>
                <a:gd name="connsiteY5-460" fmla="*/ 678836 h 6073954"/>
                <a:gd name="connsiteX6-461" fmla="*/ 10973073 w 11260052"/>
                <a:gd name="connsiteY6-462" fmla="*/ 3959064 h 6073954"/>
                <a:gd name="connsiteX7-463" fmla="*/ 9260387 w 11260052"/>
                <a:gd name="connsiteY7-464" fmla="*/ 5686264 h 6073954"/>
                <a:gd name="connsiteX8-465" fmla="*/ 9057187 w 11260052"/>
                <a:gd name="connsiteY8-466" fmla="*/ 5976550 h 6073954"/>
                <a:gd name="connsiteX9-467" fmla="*/ 9826444 w 11260052"/>
                <a:gd name="connsiteY9-468" fmla="*/ 6049121 h 6073954"/>
                <a:gd name="connsiteX10-469" fmla="*/ 9100730 w 11260052"/>
                <a:gd name="connsiteY10-470" fmla="*/ 5584664 h 6073954"/>
                <a:gd name="connsiteX11-471" fmla="*/ 7359016 w 11260052"/>
                <a:gd name="connsiteY11-472" fmla="*/ 5149236 h 6073954"/>
                <a:gd name="connsiteX12-473" fmla="*/ 4485187 w 11260052"/>
                <a:gd name="connsiteY12-474" fmla="*/ 5497579 h 6073954"/>
                <a:gd name="connsiteX13-475" fmla="*/ 2133873 w 11260052"/>
                <a:gd name="connsiteY13-476" fmla="*/ 5787864 h 6073954"/>
                <a:gd name="connsiteX14-477" fmla="*/ 798559 w 11260052"/>
                <a:gd name="connsiteY14-478" fmla="*/ 4757350 h 6073954"/>
                <a:gd name="connsiteX15-479" fmla="*/ 14787 w 11260052"/>
                <a:gd name="connsiteY15-480" fmla="*/ 301464 h 6073954"/>
                <a:gd name="connsiteX0-481" fmla="*/ 14787 w 11260052"/>
                <a:gd name="connsiteY0-482" fmla="*/ 301464 h 6073954"/>
                <a:gd name="connsiteX1-483" fmla="*/ 1466216 w 11260052"/>
                <a:gd name="connsiteY1-484" fmla="*/ 403065 h 6073954"/>
                <a:gd name="connsiteX2-485" fmla="*/ 3309530 w 11260052"/>
                <a:gd name="connsiteY2-486" fmla="*/ 403064 h 6073954"/>
                <a:gd name="connsiteX3-487" fmla="*/ 3701416 w 11260052"/>
                <a:gd name="connsiteY3-488" fmla="*/ 940093 h 6073954"/>
                <a:gd name="connsiteX4-489" fmla="*/ 7620273 w 11260052"/>
                <a:gd name="connsiteY4-490" fmla="*/ 345007 h 6073954"/>
                <a:gd name="connsiteX5-491" fmla="*/ 10915016 w 11260052"/>
                <a:gd name="connsiteY5-492" fmla="*/ 678836 h 6073954"/>
                <a:gd name="connsiteX6-493" fmla="*/ 10973073 w 11260052"/>
                <a:gd name="connsiteY6-494" fmla="*/ 3959064 h 6073954"/>
                <a:gd name="connsiteX7-495" fmla="*/ 9260387 w 11260052"/>
                <a:gd name="connsiteY7-496" fmla="*/ 5686264 h 6073954"/>
                <a:gd name="connsiteX8-497" fmla="*/ 9057187 w 11260052"/>
                <a:gd name="connsiteY8-498" fmla="*/ 5976550 h 6073954"/>
                <a:gd name="connsiteX9-499" fmla="*/ 9826444 w 11260052"/>
                <a:gd name="connsiteY9-500" fmla="*/ 6049121 h 6073954"/>
                <a:gd name="connsiteX10-501" fmla="*/ 9100730 w 11260052"/>
                <a:gd name="connsiteY10-502" fmla="*/ 5584664 h 6073954"/>
                <a:gd name="connsiteX11-503" fmla="*/ 7359016 w 11260052"/>
                <a:gd name="connsiteY11-504" fmla="*/ 5149236 h 6073954"/>
                <a:gd name="connsiteX12-505" fmla="*/ 4485187 w 11260052"/>
                <a:gd name="connsiteY12-506" fmla="*/ 5497579 h 6073954"/>
                <a:gd name="connsiteX13-507" fmla="*/ 2133873 w 11260052"/>
                <a:gd name="connsiteY13-508" fmla="*/ 5787864 h 6073954"/>
                <a:gd name="connsiteX14-509" fmla="*/ 798559 w 11260052"/>
                <a:gd name="connsiteY14-510" fmla="*/ 4757350 h 6073954"/>
                <a:gd name="connsiteX15-511" fmla="*/ 14787 w 11260052"/>
                <a:gd name="connsiteY15-512" fmla="*/ 301464 h 6073954"/>
                <a:gd name="connsiteX0-513" fmla="*/ 14787 w 11260052"/>
                <a:gd name="connsiteY0-514" fmla="*/ 301464 h 6073954"/>
                <a:gd name="connsiteX1-515" fmla="*/ 1466216 w 11260052"/>
                <a:gd name="connsiteY1-516" fmla="*/ 403065 h 6073954"/>
                <a:gd name="connsiteX2-517" fmla="*/ 3309530 w 11260052"/>
                <a:gd name="connsiteY2-518" fmla="*/ 403064 h 6073954"/>
                <a:gd name="connsiteX3-519" fmla="*/ 3701416 w 11260052"/>
                <a:gd name="connsiteY3-520" fmla="*/ 940093 h 6073954"/>
                <a:gd name="connsiteX4-521" fmla="*/ 7620273 w 11260052"/>
                <a:gd name="connsiteY4-522" fmla="*/ 345007 h 6073954"/>
                <a:gd name="connsiteX5-523" fmla="*/ 10915016 w 11260052"/>
                <a:gd name="connsiteY5-524" fmla="*/ 678836 h 6073954"/>
                <a:gd name="connsiteX6-525" fmla="*/ 10973073 w 11260052"/>
                <a:gd name="connsiteY6-526" fmla="*/ 3959064 h 6073954"/>
                <a:gd name="connsiteX7-527" fmla="*/ 9260387 w 11260052"/>
                <a:gd name="connsiteY7-528" fmla="*/ 5686264 h 6073954"/>
                <a:gd name="connsiteX8-529" fmla="*/ 9057187 w 11260052"/>
                <a:gd name="connsiteY8-530" fmla="*/ 5976550 h 6073954"/>
                <a:gd name="connsiteX9-531" fmla="*/ 9826444 w 11260052"/>
                <a:gd name="connsiteY9-532" fmla="*/ 6049121 h 6073954"/>
                <a:gd name="connsiteX10-533" fmla="*/ 9100730 w 11260052"/>
                <a:gd name="connsiteY10-534" fmla="*/ 5584664 h 6073954"/>
                <a:gd name="connsiteX11-535" fmla="*/ 7359016 w 11260052"/>
                <a:gd name="connsiteY11-536" fmla="*/ 5149236 h 6073954"/>
                <a:gd name="connsiteX12-537" fmla="*/ 4485187 w 11260052"/>
                <a:gd name="connsiteY12-538" fmla="*/ 5497579 h 6073954"/>
                <a:gd name="connsiteX13-539" fmla="*/ 2133873 w 11260052"/>
                <a:gd name="connsiteY13-540" fmla="*/ 5787864 h 6073954"/>
                <a:gd name="connsiteX14-541" fmla="*/ 798559 w 11260052"/>
                <a:gd name="connsiteY14-542" fmla="*/ 4757350 h 6073954"/>
                <a:gd name="connsiteX15-543" fmla="*/ 14787 w 11260052"/>
                <a:gd name="connsiteY15-544" fmla="*/ 301464 h 6073954"/>
                <a:gd name="connsiteX0-545" fmla="*/ 14787 w 11260052"/>
                <a:gd name="connsiteY0-546" fmla="*/ 301464 h 6160778"/>
                <a:gd name="connsiteX1-547" fmla="*/ 1466216 w 11260052"/>
                <a:gd name="connsiteY1-548" fmla="*/ 403065 h 6160778"/>
                <a:gd name="connsiteX2-549" fmla="*/ 3309530 w 11260052"/>
                <a:gd name="connsiteY2-550" fmla="*/ 403064 h 6160778"/>
                <a:gd name="connsiteX3-551" fmla="*/ 3701416 w 11260052"/>
                <a:gd name="connsiteY3-552" fmla="*/ 940093 h 6160778"/>
                <a:gd name="connsiteX4-553" fmla="*/ 7620273 w 11260052"/>
                <a:gd name="connsiteY4-554" fmla="*/ 345007 h 6160778"/>
                <a:gd name="connsiteX5-555" fmla="*/ 10915016 w 11260052"/>
                <a:gd name="connsiteY5-556" fmla="*/ 678836 h 6160778"/>
                <a:gd name="connsiteX6-557" fmla="*/ 10973073 w 11260052"/>
                <a:gd name="connsiteY6-558" fmla="*/ 3959064 h 6160778"/>
                <a:gd name="connsiteX7-559" fmla="*/ 9260387 w 11260052"/>
                <a:gd name="connsiteY7-560" fmla="*/ 5686264 h 6160778"/>
                <a:gd name="connsiteX8-561" fmla="*/ 9057187 w 11260052"/>
                <a:gd name="connsiteY8-562" fmla="*/ 5976550 h 6160778"/>
                <a:gd name="connsiteX9-563" fmla="*/ 9826444 w 11260052"/>
                <a:gd name="connsiteY9-564" fmla="*/ 6049121 h 6160778"/>
                <a:gd name="connsiteX10-565" fmla="*/ 9100730 w 11260052"/>
                <a:gd name="connsiteY10-566" fmla="*/ 5584664 h 6160778"/>
                <a:gd name="connsiteX11-567" fmla="*/ 7359016 w 11260052"/>
                <a:gd name="connsiteY11-568" fmla="*/ 5149236 h 6160778"/>
                <a:gd name="connsiteX12-569" fmla="*/ 4485187 w 11260052"/>
                <a:gd name="connsiteY12-570" fmla="*/ 5497579 h 6160778"/>
                <a:gd name="connsiteX13-571" fmla="*/ 2133873 w 11260052"/>
                <a:gd name="connsiteY13-572" fmla="*/ 5787864 h 6160778"/>
                <a:gd name="connsiteX14-573" fmla="*/ 798559 w 11260052"/>
                <a:gd name="connsiteY14-574" fmla="*/ 4757350 h 6160778"/>
                <a:gd name="connsiteX15-575" fmla="*/ 14787 w 11260052"/>
                <a:gd name="connsiteY15-576" fmla="*/ 301464 h 6160778"/>
                <a:gd name="connsiteX0-577" fmla="*/ 14787 w 11260052"/>
                <a:gd name="connsiteY0-578" fmla="*/ 301464 h 6160778"/>
                <a:gd name="connsiteX1-579" fmla="*/ 1466216 w 11260052"/>
                <a:gd name="connsiteY1-580" fmla="*/ 403065 h 6160778"/>
                <a:gd name="connsiteX2-581" fmla="*/ 3309530 w 11260052"/>
                <a:gd name="connsiteY2-582" fmla="*/ 403064 h 6160778"/>
                <a:gd name="connsiteX3-583" fmla="*/ 3701416 w 11260052"/>
                <a:gd name="connsiteY3-584" fmla="*/ 940093 h 6160778"/>
                <a:gd name="connsiteX4-585" fmla="*/ 7620273 w 11260052"/>
                <a:gd name="connsiteY4-586" fmla="*/ 345007 h 6160778"/>
                <a:gd name="connsiteX5-587" fmla="*/ 10915016 w 11260052"/>
                <a:gd name="connsiteY5-588" fmla="*/ 678836 h 6160778"/>
                <a:gd name="connsiteX6-589" fmla="*/ 10973073 w 11260052"/>
                <a:gd name="connsiteY6-590" fmla="*/ 3959064 h 6160778"/>
                <a:gd name="connsiteX7-591" fmla="*/ 9260387 w 11260052"/>
                <a:gd name="connsiteY7-592" fmla="*/ 5686264 h 6160778"/>
                <a:gd name="connsiteX8-593" fmla="*/ 9057187 w 11260052"/>
                <a:gd name="connsiteY8-594" fmla="*/ 5976550 h 6160778"/>
                <a:gd name="connsiteX9-595" fmla="*/ 9826444 w 11260052"/>
                <a:gd name="connsiteY9-596" fmla="*/ 6049121 h 6160778"/>
                <a:gd name="connsiteX10-597" fmla="*/ 9100730 w 11260052"/>
                <a:gd name="connsiteY10-598" fmla="*/ 5584664 h 6160778"/>
                <a:gd name="connsiteX11-599" fmla="*/ 7359016 w 11260052"/>
                <a:gd name="connsiteY11-600" fmla="*/ 5149236 h 6160778"/>
                <a:gd name="connsiteX12-601" fmla="*/ 4485187 w 11260052"/>
                <a:gd name="connsiteY12-602" fmla="*/ 5497579 h 6160778"/>
                <a:gd name="connsiteX13-603" fmla="*/ 2133873 w 11260052"/>
                <a:gd name="connsiteY13-604" fmla="*/ 5787864 h 6160778"/>
                <a:gd name="connsiteX14-605" fmla="*/ 798559 w 11260052"/>
                <a:gd name="connsiteY14-606" fmla="*/ 4757350 h 6160778"/>
                <a:gd name="connsiteX15-607" fmla="*/ 14787 w 11260052"/>
                <a:gd name="connsiteY15-608" fmla="*/ 301464 h 6160778"/>
                <a:gd name="connsiteX0-609" fmla="*/ 14787 w 11257622"/>
                <a:gd name="connsiteY0-610" fmla="*/ 301464 h 6073954"/>
                <a:gd name="connsiteX1-611" fmla="*/ 1466216 w 11257622"/>
                <a:gd name="connsiteY1-612" fmla="*/ 403065 h 6073954"/>
                <a:gd name="connsiteX2-613" fmla="*/ 3309530 w 11257622"/>
                <a:gd name="connsiteY2-614" fmla="*/ 403064 h 6073954"/>
                <a:gd name="connsiteX3-615" fmla="*/ 3701416 w 11257622"/>
                <a:gd name="connsiteY3-616" fmla="*/ 940093 h 6073954"/>
                <a:gd name="connsiteX4-617" fmla="*/ 7620273 w 11257622"/>
                <a:gd name="connsiteY4-618" fmla="*/ 345007 h 6073954"/>
                <a:gd name="connsiteX5-619" fmla="*/ 10915016 w 11257622"/>
                <a:gd name="connsiteY5-620" fmla="*/ 678836 h 6073954"/>
                <a:gd name="connsiteX6-621" fmla="*/ 10973073 w 11257622"/>
                <a:gd name="connsiteY6-622" fmla="*/ 3959064 h 6073954"/>
                <a:gd name="connsiteX7-623" fmla="*/ 9303930 w 11257622"/>
                <a:gd name="connsiteY7-624" fmla="*/ 5686264 h 6073954"/>
                <a:gd name="connsiteX8-625" fmla="*/ 9057187 w 11257622"/>
                <a:gd name="connsiteY8-626" fmla="*/ 5976550 h 6073954"/>
                <a:gd name="connsiteX9-627" fmla="*/ 9826444 w 11257622"/>
                <a:gd name="connsiteY9-628" fmla="*/ 6049121 h 6073954"/>
                <a:gd name="connsiteX10-629" fmla="*/ 9100730 w 11257622"/>
                <a:gd name="connsiteY10-630" fmla="*/ 5584664 h 6073954"/>
                <a:gd name="connsiteX11-631" fmla="*/ 7359016 w 11257622"/>
                <a:gd name="connsiteY11-632" fmla="*/ 5149236 h 6073954"/>
                <a:gd name="connsiteX12-633" fmla="*/ 4485187 w 11257622"/>
                <a:gd name="connsiteY12-634" fmla="*/ 5497579 h 6073954"/>
                <a:gd name="connsiteX13-635" fmla="*/ 2133873 w 11257622"/>
                <a:gd name="connsiteY13-636" fmla="*/ 5787864 h 6073954"/>
                <a:gd name="connsiteX14-637" fmla="*/ 798559 w 11257622"/>
                <a:gd name="connsiteY14-638" fmla="*/ 4757350 h 6073954"/>
                <a:gd name="connsiteX15-639" fmla="*/ 14787 w 11257622"/>
                <a:gd name="connsiteY15-640" fmla="*/ 301464 h 6073954"/>
                <a:gd name="connsiteX0-641" fmla="*/ 14787 w 11257622"/>
                <a:gd name="connsiteY0-642" fmla="*/ 301464 h 6099299"/>
                <a:gd name="connsiteX1-643" fmla="*/ 1466216 w 11257622"/>
                <a:gd name="connsiteY1-644" fmla="*/ 403065 h 6099299"/>
                <a:gd name="connsiteX2-645" fmla="*/ 3309530 w 11257622"/>
                <a:gd name="connsiteY2-646" fmla="*/ 403064 h 6099299"/>
                <a:gd name="connsiteX3-647" fmla="*/ 3701416 w 11257622"/>
                <a:gd name="connsiteY3-648" fmla="*/ 940093 h 6099299"/>
                <a:gd name="connsiteX4-649" fmla="*/ 7620273 w 11257622"/>
                <a:gd name="connsiteY4-650" fmla="*/ 345007 h 6099299"/>
                <a:gd name="connsiteX5-651" fmla="*/ 10915016 w 11257622"/>
                <a:gd name="connsiteY5-652" fmla="*/ 678836 h 6099299"/>
                <a:gd name="connsiteX6-653" fmla="*/ 10973073 w 11257622"/>
                <a:gd name="connsiteY6-654" fmla="*/ 3959064 h 6099299"/>
                <a:gd name="connsiteX7-655" fmla="*/ 9303930 w 11257622"/>
                <a:gd name="connsiteY7-656" fmla="*/ 5686264 h 6099299"/>
                <a:gd name="connsiteX8-657" fmla="*/ 9057187 w 11257622"/>
                <a:gd name="connsiteY8-658" fmla="*/ 5976550 h 6099299"/>
                <a:gd name="connsiteX9-659" fmla="*/ 9826444 w 11257622"/>
                <a:gd name="connsiteY9-660" fmla="*/ 6049121 h 6099299"/>
                <a:gd name="connsiteX10-661" fmla="*/ 9100730 w 11257622"/>
                <a:gd name="connsiteY10-662" fmla="*/ 5584664 h 6099299"/>
                <a:gd name="connsiteX11-663" fmla="*/ 7359016 w 11257622"/>
                <a:gd name="connsiteY11-664" fmla="*/ 5149236 h 6099299"/>
                <a:gd name="connsiteX12-665" fmla="*/ 4485187 w 11257622"/>
                <a:gd name="connsiteY12-666" fmla="*/ 5497579 h 6099299"/>
                <a:gd name="connsiteX13-667" fmla="*/ 2133873 w 11257622"/>
                <a:gd name="connsiteY13-668" fmla="*/ 5787864 h 6099299"/>
                <a:gd name="connsiteX14-669" fmla="*/ 798559 w 11257622"/>
                <a:gd name="connsiteY14-670" fmla="*/ 4757350 h 6099299"/>
                <a:gd name="connsiteX15-671" fmla="*/ 14787 w 11257622"/>
                <a:gd name="connsiteY15-672" fmla="*/ 301464 h 6099299"/>
                <a:gd name="connsiteX0-673" fmla="*/ 14787 w 11257622"/>
                <a:gd name="connsiteY0-674" fmla="*/ 301464 h 6093940"/>
                <a:gd name="connsiteX1-675" fmla="*/ 1466216 w 11257622"/>
                <a:gd name="connsiteY1-676" fmla="*/ 403065 h 6093940"/>
                <a:gd name="connsiteX2-677" fmla="*/ 3309530 w 11257622"/>
                <a:gd name="connsiteY2-678" fmla="*/ 403064 h 6093940"/>
                <a:gd name="connsiteX3-679" fmla="*/ 3701416 w 11257622"/>
                <a:gd name="connsiteY3-680" fmla="*/ 940093 h 6093940"/>
                <a:gd name="connsiteX4-681" fmla="*/ 7620273 w 11257622"/>
                <a:gd name="connsiteY4-682" fmla="*/ 345007 h 6093940"/>
                <a:gd name="connsiteX5-683" fmla="*/ 10915016 w 11257622"/>
                <a:gd name="connsiteY5-684" fmla="*/ 678836 h 6093940"/>
                <a:gd name="connsiteX6-685" fmla="*/ 10973073 w 11257622"/>
                <a:gd name="connsiteY6-686" fmla="*/ 3959064 h 6093940"/>
                <a:gd name="connsiteX7-687" fmla="*/ 9303930 w 11257622"/>
                <a:gd name="connsiteY7-688" fmla="*/ 5686264 h 6093940"/>
                <a:gd name="connsiteX8-689" fmla="*/ 9115244 w 11257622"/>
                <a:gd name="connsiteY8-690" fmla="*/ 6034607 h 6093940"/>
                <a:gd name="connsiteX9-691" fmla="*/ 9826444 w 11257622"/>
                <a:gd name="connsiteY9-692" fmla="*/ 6049121 h 6093940"/>
                <a:gd name="connsiteX10-693" fmla="*/ 9100730 w 11257622"/>
                <a:gd name="connsiteY10-694" fmla="*/ 5584664 h 6093940"/>
                <a:gd name="connsiteX11-695" fmla="*/ 7359016 w 11257622"/>
                <a:gd name="connsiteY11-696" fmla="*/ 5149236 h 6093940"/>
                <a:gd name="connsiteX12-697" fmla="*/ 4485187 w 11257622"/>
                <a:gd name="connsiteY12-698" fmla="*/ 5497579 h 6093940"/>
                <a:gd name="connsiteX13-699" fmla="*/ 2133873 w 11257622"/>
                <a:gd name="connsiteY13-700" fmla="*/ 5787864 h 6093940"/>
                <a:gd name="connsiteX14-701" fmla="*/ 798559 w 11257622"/>
                <a:gd name="connsiteY14-702" fmla="*/ 4757350 h 6093940"/>
                <a:gd name="connsiteX15-703" fmla="*/ 14787 w 11257622"/>
                <a:gd name="connsiteY15-704" fmla="*/ 301464 h 6093940"/>
                <a:gd name="connsiteX0-705" fmla="*/ 14787 w 11257622"/>
                <a:gd name="connsiteY0-706" fmla="*/ 301464 h 6162710"/>
                <a:gd name="connsiteX1-707" fmla="*/ 1466216 w 11257622"/>
                <a:gd name="connsiteY1-708" fmla="*/ 403065 h 6162710"/>
                <a:gd name="connsiteX2-709" fmla="*/ 3309530 w 11257622"/>
                <a:gd name="connsiteY2-710" fmla="*/ 403064 h 6162710"/>
                <a:gd name="connsiteX3-711" fmla="*/ 3701416 w 11257622"/>
                <a:gd name="connsiteY3-712" fmla="*/ 940093 h 6162710"/>
                <a:gd name="connsiteX4-713" fmla="*/ 7620273 w 11257622"/>
                <a:gd name="connsiteY4-714" fmla="*/ 345007 h 6162710"/>
                <a:gd name="connsiteX5-715" fmla="*/ 10915016 w 11257622"/>
                <a:gd name="connsiteY5-716" fmla="*/ 678836 h 6162710"/>
                <a:gd name="connsiteX6-717" fmla="*/ 10973073 w 11257622"/>
                <a:gd name="connsiteY6-718" fmla="*/ 3959064 h 6162710"/>
                <a:gd name="connsiteX7-719" fmla="*/ 9303930 w 11257622"/>
                <a:gd name="connsiteY7-720" fmla="*/ 5686264 h 6162710"/>
                <a:gd name="connsiteX8-721" fmla="*/ 9115244 w 11257622"/>
                <a:gd name="connsiteY8-722" fmla="*/ 6034607 h 6162710"/>
                <a:gd name="connsiteX9-723" fmla="*/ 9826444 w 11257622"/>
                <a:gd name="connsiteY9-724" fmla="*/ 6049121 h 6162710"/>
                <a:gd name="connsiteX10-725" fmla="*/ 9100730 w 11257622"/>
                <a:gd name="connsiteY10-726" fmla="*/ 5584664 h 6162710"/>
                <a:gd name="connsiteX11-727" fmla="*/ 7359016 w 11257622"/>
                <a:gd name="connsiteY11-728" fmla="*/ 5149236 h 6162710"/>
                <a:gd name="connsiteX12-729" fmla="*/ 4485187 w 11257622"/>
                <a:gd name="connsiteY12-730" fmla="*/ 5497579 h 6162710"/>
                <a:gd name="connsiteX13-731" fmla="*/ 2133873 w 11257622"/>
                <a:gd name="connsiteY13-732" fmla="*/ 5787864 h 6162710"/>
                <a:gd name="connsiteX14-733" fmla="*/ 798559 w 11257622"/>
                <a:gd name="connsiteY14-734" fmla="*/ 4757350 h 6162710"/>
                <a:gd name="connsiteX15-735" fmla="*/ 14787 w 11257622"/>
                <a:gd name="connsiteY15-736" fmla="*/ 301464 h 6162710"/>
                <a:gd name="connsiteX0-737" fmla="*/ 14787 w 11257622"/>
                <a:gd name="connsiteY0-738" fmla="*/ 301464 h 6143399"/>
                <a:gd name="connsiteX1-739" fmla="*/ 1466216 w 11257622"/>
                <a:gd name="connsiteY1-740" fmla="*/ 403065 h 6143399"/>
                <a:gd name="connsiteX2-741" fmla="*/ 3309530 w 11257622"/>
                <a:gd name="connsiteY2-742" fmla="*/ 403064 h 6143399"/>
                <a:gd name="connsiteX3-743" fmla="*/ 3701416 w 11257622"/>
                <a:gd name="connsiteY3-744" fmla="*/ 940093 h 6143399"/>
                <a:gd name="connsiteX4-745" fmla="*/ 7620273 w 11257622"/>
                <a:gd name="connsiteY4-746" fmla="*/ 345007 h 6143399"/>
                <a:gd name="connsiteX5-747" fmla="*/ 10915016 w 11257622"/>
                <a:gd name="connsiteY5-748" fmla="*/ 678836 h 6143399"/>
                <a:gd name="connsiteX6-749" fmla="*/ 10973073 w 11257622"/>
                <a:gd name="connsiteY6-750" fmla="*/ 3959064 h 6143399"/>
                <a:gd name="connsiteX7-751" fmla="*/ 9303930 w 11257622"/>
                <a:gd name="connsiteY7-752" fmla="*/ 5686264 h 6143399"/>
                <a:gd name="connsiteX8-753" fmla="*/ 9057187 w 11257622"/>
                <a:gd name="connsiteY8-754" fmla="*/ 6005578 h 6143399"/>
                <a:gd name="connsiteX9-755" fmla="*/ 9826444 w 11257622"/>
                <a:gd name="connsiteY9-756" fmla="*/ 6049121 h 6143399"/>
                <a:gd name="connsiteX10-757" fmla="*/ 9100730 w 11257622"/>
                <a:gd name="connsiteY10-758" fmla="*/ 5584664 h 6143399"/>
                <a:gd name="connsiteX11-759" fmla="*/ 7359016 w 11257622"/>
                <a:gd name="connsiteY11-760" fmla="*/ 5149236 h 6143399"/>
                <a:gd name="connsiteX12-761" fmla="*/ 4485187 w 11257622"/>
                <a:gd name="connsiteY12-762" fmla="*/ 5497579 h 6143399"/>
                <a:gd name="connsiteX13-763" fmla="*/ 2133873 w 11257622"/>
                <a:gd name="connsiteY13-764" fmla="*/ 5787864 h 6143399"/>
                <a:gd name="connsiteX14-765" fmla="*/ 798559 w 11257622"/>
                <a:gd name="connsiteY14-766" fmla="*/ 4757350 h 6143399"/>
                <a:gd name="connsiteX15-767" fmla="*/ 14787 w 11257622"/>
                <a:gd name="connsiteY15-768" fmla="*/ 301464 h 6143399"/>
                <a:gd name="connsiteX0-769" fmla="*/ 14787 w 11257622"/>
                <a:gd name="connsiteY0-770" fmla="*/ 301464 h 6125500"/>
                <a:gd name="connsiteX1-771" fmla="*/ 1466216 w 11257622"/>
                <a:gd name="connsiteY1-772" fmla="*/ 403065 h 6125500"/>
                <a:gd name="connsiteX2-773" fmla="*/ 3309530 w 11257622"/>
                <a:gd name="connsiteY2-774" fmla="*/ 403064 h 6125500"/>
                <a:gd name="connsiteX3-775" fmla="*/ 3701416 w 11257622"/>
                <a:gd name="connsiteY3-776" fmla="*/ 940093 h 6125500"/>
                <a:gd name="connsiteX4-777" fmla="*/ 7620273 w 11257622"/>
                <a:gd name="connsiteY4-778" fmla="*/ 345007 h 6125500"/>
                <a:gd name="connsiteX5-779" fmla="*/ 10915016 w 11257622"/>
                <a:gd name="connsiteY5-780" fmla="*/ 678836 h 6125500"/>
                <a:gd name="connsiteX6-781" fmla="*/ 10973073 w 11257622"/>
                <a:gd name="connsiteY6-782" fmla="*/ 3959064 h 6125500"/>
                <a:gd name="connsiteX7-783" fmla="*/ 9303930 w 11257622"/>
                <a:gd name="connsiteY7-784" fmla="*/ 5686264 h 6125500"/>
                <a:gd name="connsiteX8-785" fmla="*/ 9071701 w 11257622"/>
                <a:gd name="connsiteY8-786" fmla="*/ 5976549 h 6125500"/>
                <a:gd name="connsiteX9-787" fmla="*/ 9826444 w 11257622"/>
                <a:gd name="connsiteY9-788" fmla="*/ 6049121 h 6125500"/>
                <a:gd name="connsiteX10-789" fmla="*/ 9100730 w 11257622"/>
                <a:gd name="connsiteY10-790" fmla="*/ 5584664 h 6125500"/>
                <a:gd name="connsiteX11-791" fmla="*/ 7359016 w 11257622"/>
                <a:gd name="connsiteY11-792" fmla="*/ 5149236 h 6125500"/>
                <a:gd name="connsiteX12-793" fmla="*/ 4485187 w 11257622"/>
                <a:gd name="connsiteY12-794" fmla="*/ 5497579 h 6125500"/>
                <a:gd name="connsiteX13-795" fmla="*/ 2133873 w 11257622"/>
                <a:gd name="connsiteY13-796" fmla="*/ 5787864 h 6125500"/>
                <a:gd name="connsiteX14-797" fmla="*/ 798559 w 11257622"/>
                <a:gd name="connsiteY14-798" fmla="*/ 4757350 h 6125500"/>
                <a:gd name="connsiteX15-799" fmla="*/ 14787 w 11257622"/>
                <a:gd name="connsiteY15-800" fmla="*/ 301464 h 6125500"/>
                <a:gd name="connsiteX0-801" fmla="*/ 14787 w 11257622"/>
                <a:gd name="connsiteY0-802" fmla="*/ 301464 h 6125500"/>
                <a:gd name="connsiteX1-803" fmla="*/ 1466216 w 11257622"/>
                <a:gd name="connsiteY1-804" fmla="*/ 403065 h 6125500"/>
                <a:gd name="connsiteX2-805" fmla="*/ 3309530 w 11257622"/>
                <a:gd name="connsiteY2-806" fmla="*/ 403064 h 6125500"/>
                <a:gd name="connsiteX3-807" fmla="*/ 3701416 w 11257622"/>
                <a:gd name="connsiteY3-808" fmla="*/ 940093 h 6125500"/>
                <a:gd name="connsiteX4-809" fmla="*/ 7620273 w 11257622"/>
                <a:gd name="connsiteY4-810" fmla="*/ 345007 h 6125500"/>
                <a:gd name="connsiteX5-811" fmla="*/ 10915016 w 11257622"/>
                <a:gd name="connsiteY5-812" fmla="*/ 678836 h 6125500"/>
                <a:gd name="connsiteX6-813" fmla="*/ 10973073 w 11257622"/>
                <a:gd name="connsiteY6-814" fmla="*/ 3959064 h 6125500"/>
                <a:gd name="connsiteX7-815" fmla="*/ 9303930 w 11257622"/>
                <a:gd name="connsiteY7-816" fmla="*/ 5686264 h 6125500"/>
                <a:gd name="connsiteX8-817" fmla="*/ 9071701 w 11257622"/>
                <a:gd name="connsiteY8-818" fmla="*/ 5976549 h 6125500"/>
                <a:gd name="connsiteX9-819" fmla="*/ 9826444 w 11257622"/>
                <a:gd name="connsiteY9-820" fmla="*/ 6049121 h 6125500"/>
                <a:gd name="connsiteX10-821" fmla="*/ 9100730 w 11257622"/>
                <a:gd name="connsiteY10-822" fmla="*/ 5584664 h 6125500"/>
                <a:gd name="connsiteX11-823" fmla="*/ 7359016 w 11257622"/>
                <a:gd name="connsiteY11-824" fmla="*/ 5149236 h 6125500"/>
                <a:gd name="connsiteX12-825" fmla="*/ 4485187 w 11257622"/>
                <a:gd name="connsiteY12-826" fmla="*/ 5497579 h 6125500"/>
                <a:gd name="connsiteX13-827" fmla="*/ 2133873 w 11257622"/>
                <a:gd name="connsiteY13-828" fmla="*/ 5787864 h 6125500"/>
                <a:gd name="connsiteX14-829" fmla="*/ 798559 w 11257622"/>
                <a:gd name="connsiteY14-830" fmla="*/ 4757350 h 6125500"/>
                <a:gd name="connsiteX15-831" fmla="*/ 14787 w 11257622"/>
                <a:gd name="connsiteY15-832" fmla="*/ 301464 h 6125500"/>
                <a:gd name="connsiteX0-833" fmla="*/ 14787 w 11257622"/>
                <a:gd name="connsiteY0-834" fmla="*/ 301464 h 6164709"/>
                <a:gd name="connsiteX1-835" fmla="*/ 1466216 w 11257622"/>
                <a:gd name="connsiteY1-836" fmla="*/ 403065 h 6164709"/>
                <a:gd name="connsiteX2-837" fmla="*/ 3309530 w 11257622"/>
                <a:gd name="connsiteY2-838" fmla="*/ 403064 h 6164709"/>
                <a:gd name="connsiteX3-839" fmla="*/ 3701416 w 11257622"/>
                <a:gd name="connsiteY3-840" fmla="*/ 940093 h 6164709"/>
                <a:gd name="connsiteX4-841" fmla="*/ 7620273 w 11257622"/>
                <a:gd name="connsiteY4-842" fmla="*/ 345007 h 6164709"/>
                <a:gd name="connsiteX5-843" fmla="*/ 10915016 w 11257622"/>
                <a:gd name="connsiteY5-844" fmla="*/ 678836 h 6164709"/>
                <a:gd name="connsiteX6-845" fmla="*/ 10973073 w 11257622"/>
                <a:gd name="connsiteY6-846" fmla="*/ 3959064 h 6164709"/>
                <a:gd name="connsiteX7-847" fmla="*/ 9303930 w 11257622"/>
                <a:gd name="connsiteY7-848" fmla="*/ 5686264 h 6164709"/>
                <a:gd name="connsiteX8-849" fmla="*/ 9003121 w 11257622"/>
                <a:gd name="connsiteY8-850" fmla="*/ 6037509 h 6164709"/>
                <a:gd name="connsiteX9-851" fmla="*/ 9826444 w 11257622"/>
                <a:gd name="connsiteY9-852" fmla="*/ 6049121 h 6164709"/>
                <a:gd name="connsiteX10-853" fmla="*/ 9100730 w 11257622"/>
                <a:gd name="connsiteY10-854" fmla="*/ 5584664 h 6164709"/>
                <a:gd name="connsiteX11-855" fmla="*/ 7359016 w 11257622"/>
                <a:gd name="connsiteY11-856" fmla="*/ 5149236 h 6164709"/>
                <a:gd name="connsiteX12-857" fmla="*/ 4485187 w 11257622"/>
                <a:gd name="connsiteY12-858" fmla="*/ 5497579 h 6164709"/>
                <a:gd name="connsiteX13-859" fmla="*/ 2133873 w 11257622"/>
                <a:gd name="connsiteY13-860" fmla="*/ 5787864 h 6164709"/>
                <a:gd name="connsiteX14-861" fmla="*/ 798559 w 11257622"/>
                <a:gd name="connsiteY14-862" fmla="*/ 4757350 h 6164709"/>
                <a:gd name="connsiteX15-863" fmla="*/ 14787 w 11257622"/>
                <a:gd name="connsiteY15-864" fmla="*/ 301464 h 6164709"/>
                <a:gd name="connsiteX0-865" fmla="*/ 14787 w 11257622"/>
                <a:gd name="connsiteY0-866" fmla="*/ 301464 h 6209124"/>
                <a:gd name="connsiteX1-867" fmla="*/ 1466216 w 11257622"/>
                <a:gd name="connsiteY1-868" fmla="*/ 403065 h 6209124"/>
                <a:gd name="connsiteX2-869" fmla="*/ 3309530 w 11257622"/>
                <a:gd name="connsiteY2-870" fmla="*/ 403064 h 6209124"/>
                <a:gd name="connsiteX3-871" fmla="*/ 3701416 w 11257622"/>
                <a:gd name="connsiteY3-872" fmla="*/ 940093 h 6209124"/>
                <a:gd name="connsiteX4-873" fmla="*/ 7620273 w 11257622"/>
                <a:gd name="connsiteY4-874" fmla="*/ 345007 h 6209124"/>
                <a:gd name="connsiteX5-875" fmla="*/ 10915016 w 11257622"/>
                <a:gd name="connsiteY5-876" fmla="*/ 678836 h 6209124"/>
                <a:gd name="connsiteX6-877" fmla="*/ 10973073 w 11257622"/>
                <a:gd name="connsiteY6-878" fmla="*/ 3959064 h 6209124"/>
                <a:gd name="connsiteX7-879" fmla="*/ 9303930 w 11257622"/>
                <a:gd name="connsiteY7-880" fmla="*/ 5686264 h 6209124"/>
                <a:gd name="connsiteX8-881" fmla="*/ 9010741 w 11257622"/>
                <a:gd name="connsiteY8-882" fmla="*/ 6098469 h 6209124"/>
                <a:gd name="connsiteX9-883" fmla="*/ 9826444 w 11257622"/>
                <a:gd name="connsiteY9-884" fmla="*/ 6049121 h 6209124"/>
                <a:gd name="connsiteX10-885" fmla="*/ 9100730 w 11257622"/>
                <a:gd name="connsiteY10-886" fmla="*/ 5584664 h 6209124"/>
                <a:gd name="connsiteX11-887" fmla="*/ 7359016 w 11257622"/>
                <a:gd name="connsiteY11-888" fmla="*/ 5149236 h 6209124"/>
                <a:gd name="connsiteX12-889" fmla="*/ 4485187 w 11257622"/>
                <a:gd name="connsiteY12-890" fmla="*/ 5497579 h 6209124"/>
                <a:gd name="connsiteX13-891" fmla="*/ 2133873 w 11257622"/>
                <a:gd name="connsiteY13-892" fmla="*/ 5787864 h 6209124"/>
                <a:gd name="connsiteX14-893" fmla="*/ 798559 w 11257622"/>
                <a:gd name="connsiteY14-894" fmla="*/ 4757350 h 6209124"/>
                <a:gd name="connsiteX15-895" fmla="*/ 14787 w 11257622"/>
                <a:gd name="connsiteY15-896" fmla="*/ 301464 h 6209124"/>
                <a:gd name="connsiteX0-897" fmla="*/ 14787 w 11257622"/>
                <a:gd name="connsiteY0-898" fmla="*/ 301464 h 6209124"/>
                <a:gd name="connsiteX1-899" fmla="*/ 1466216 w 11257622"/>
                <a:gd name="connsiteY1-900" fmla="*/ 403065 h 6209124"/>
                <a:gd name="connsiteX2-901" fmla="*/ 3309530 w 11257622"/>
                <a:gd name="connsiteY2-902" fmla="*/ 403064 h 6209124"/>
                <a:gd name="connsiteX3-903" fmla="*/ 3701416 w 11257622"/>
                <a:gd name="connsiteY3-904" fmla="*/ 940093 h 6209124"/>
                <a:gd name="connsiteX4-905" fmla="*/ 7620273 w 11257622"/>
                <a:gd name="connsiteY4-906" fmla="*/ 345007 h 6209124"/>
                <a:gd name="connsiteX5-907" fmla="*/ 10915016 w 11257622"/>
                <a:gd name="connsiteY5-908" fmla="*/ 678836 h 6209124"/>
                <a:gd name="connsiteX6-909" fmla="*/ 10973073 w 11257622"/>
                <a:gd name="connsiteY6-910" fmla="*/ 3959064 h 6209124"/>
                <a:gd name="connsiteX7-911" fmla="*/ 9303930 w 11257622"/>
                <a:gd name="connsiteY7-912" fmla="*/ 5686264 h 6209124"/>
                <a:gd name="connsiteX8-913" fmla="*/ 9010741 w 11257622"/>
                <a:gd name="connsiteY8-914" fmla="*/ 6098469 h 6209124"/>
                <a:gd name="connsiteX9-915" fmla="*/ 9826444 w 11257622"/>
                <a:gd name="connsiteY9-916" fmla="*/ 6049121 h 6209124"/>
                <a:gd name="connsiteX10-917" fmla="*/ 9100730 w 11257622"/>
                <a:gd name="connsiteY10-918" fmla="*/ 5584664 h 6209124"/>
                <a:gd name="connsiteX11-919" fmla="*/ 7359016 w 11257622"/>
                <a:gd name="connsiteY11-920" fmla="*/ 5149236 h 6209124"/>
                <a:gd name="connsiteX12-921" fmla="*/ 4485187 w 11257622"/>
                <a:gd name="connsiteY12-922" fmla="*/ 5497579 h 6209124"/>
                <a:gd name="connsiteX13-923" fmla="*/ 2133873 w 11257622"/>
                <a:gd name="connsiteY13-924" fmla="*/ 5787864 h 6209124"/>
                <a:gd name="connsiteX14-925" fmla="*/ 798559 w 11257622"/>
                <a:gd name="connsiteY14-926" fmla="*/ 4757350 h 6209124"/>
                <a:gd name="connsiteX15-927" fmla="*/ 14787 w 11257622"/>
                <a:gd name="connsiteY15-928" fmla="*/ 301464 h 6209124"/>
                <a:gd name="connsiteX0-929" fmla="*/ 14787 w 11257622"/>
                <a:gd name="connsiteY0-930" fmla="*/ 301464 h 6229074"/>
                <a:gd name="connsiteX1-931" fmla="*/ 1466216 w 11257622"/>
                <a:gd name="connsiteY1-932" fmla="*/ 403065 h 6229074"/>
                <a:gd name="connsiteX2-933" fmla="*/ 3309530 w 11257622"/>
                <a:gd name="connsiteY2-934" fmla="*/ 403064 h 6229074"/>
                <a:gd name="connsiteX3-935" fmla="*/ 3701416 w 11257622"/>
                <a:gd name="connsiteY3-936" fmla="*/ 940093 h 6229074"/>
                <a:gd name="connsiteX4-937" fmla="*/ 7620273 w 11257622"/>
                <a:gd name="connsiteY4-938" fmla="*/ 345007 h 6229074"/>
                <a:gd name="connsiteX5-939" fmla="*/ 10915016 w 11257622"/>
                <a:gd name="connsiteY5-940" fmla="*/ 678836 h 6229074"/>
                <a:gd name="connsiteX6-941" fmla="*/ 10973073 w 11257622"/>
                <a:gd name="connsiteY6-942" fmla="*/ 3959064 h 6229074"/>
                <a:gd name="connsiteX7-943" fmla="*/ 9303930 w 11257622"/>
                <a:gd name="connsiteY7-944" fmla="*/ 5686264 h 6229074"/>
                <a:gd name="connsiteX8-945" fmla="*/ 9010741 w 11257622"/>
                <a:gd name="connsiteY8-946" fmla="*/ 6098469 h 6229074"/>
                <a:gd name="connsiteX9-947" fmla="*/ 9826444 w 11257622"/>
                <a:gd name="connsiteY9-948" fmla="*/ 6049121 h 6229074"/>
                <a:gd name="connsiteX10-949" fmla="*/ 9100730 w 11257622"/>
                <a:gd name="connsiteY10-950" fmla="*/ 5584664 h 6229074"/>
                <a:gd name="connsiteX11-951" fmla="*/ 7359016 w 11257622"/>
                <a:gd name="connsiteY11-952" fmla="*/ 5149236 h 6229074"/>
                <a:gd name="connsiteX12-953" fmla="*/ 4485187 w 11257622"/>
                <a:gd name="connsiteY12-954" fmla="*/ 5497579 h 6229074"/>
                <a:gd name="connsiteX13-955" fmla="*/ 2133873 w 11257622"/>
                <a:gd name="connsiteY13-956" fmla="*/ 5787864 h 6229074"/>
                <a:gd name="connsiteX14-957" fmla="*/ 798559 w 11257622"/>
                <a:gd name="connsiteY14-958" fmla="*/ 4757350 h 6229074"/>
                <a:gd name="connsiteX15-959" fmla="*/ 14787 w 11257622"/>
                <a:gd name="connsiteY15-960" fmla="*/ 301464 h 6229074"/>
                <a:gd name="connsiteX0-961" fmla="*/ 14787 w 11257622"/>
                <a:gd name="connsiteY0-962" fmla="*/ 301464 h 6214958"/>
                <a:gd name="connsiteX1-963" fmla="*/ 1466216 w 11257622"/>
                <a:gd name="connsiteY1-964" fmla="*/ 403065 h 6214958"/>
                <a:gd name="connsiteX2-965" fmla="*/ 3309530 w 11257622"/>
                <a:gd name="connsiteY2-966" fmla="*/ 403064 h 6214958"/>
                <a:gd name="connsiteX3-967" fmla="*/ 3701416 w 11257622"/>
                <a:gd name="connsiteY3-968" fmla="*/ 940093 h 6214958"/>
                <a:gd name="connsiteX4-969" fmla="*/ 7620273 w 11257622"/>
                <a:gd name="connsiteY4-970" fmla="*/ 345007 h 6214958"/>
                <a:gd name="connsiteX5-971" fmla="*/ 10915016 w 11257622"/>
                <a:gd name="connsiteY5-972" fmla="*/ 678836 h 6214958"/>
                <a:gd name="connsiteX6-973" fmla="*/ 10973073 w 11257622"/>
                <a:gd name="connsiteY6-974" fmla="*/ 3959064 h 6214958"/>
                <a:gd name="connsiteX7-975" fmla="*/ 9303930 w 11257622"/>
                <a:gd name="connsiteY7-976" fmla="*/ 5686264 h 6214958"/>
                <a:gd name="connsiteX8-977" fmla="*/ 8980261 w 11257622"/>
                <a:gd name="connsiteY8-978" fmla="*/ 6106089 h 6214958"/>
                <a:gd name="connsiteX9-979" fmla="*/ 9826444 w 11257622"/>
                <a:gd name="connsiteY9-980" fmla="*/ 6049121 h 6214958"/>
                <a:gd name="connsiteX10-981" fmla="*/ 9100730 w 11257622"/>
                <a:gd name="connsiteY10-982" fmla="*/ 5584664 h 6214958"/>
                <a:gd name="connsiteX11-983" fmla="*/ 7359016 w 11257622"/>
                <a:gd name="connsiteY11-984" fmla="*/ 5149236 h 6214958"/>
                <a:gd name="connsiteX12-985" fmla="*/ 4485187 w 11257622"/>
                <a:gd name="connsiteY12-986" fmla="*/ 5497579 h 6214958"/>
                <a:gd name="connsiteX13-987" fmla="*/ 2133873 w 11257622"/>
                <a:gd name="connsiteY13-988" fmla="*/ 5787864 h 6214958"/>
                <a:gd name="connsiteX14-989" fmla="*/ 798559 w 11257622"/>
                <a:gd name="connsiteY14-990" fmla="*/ 4757350 h 6214958"/>
                <a:gd name="connsiteX15-991" fmla="*/ 14787 w 11257622"/>
                <a:gd name="connsiteY15-992" fmla="*/ 301464 h 6214958"/>
                <a:gd name="connsiteX0-993" fmla="*/ 14787 w 11257622"/>
                <a:gd name="connsiteY0-994" fmla="*/ 301464 h 6197627"/>
                <a:gd name="connsiteX1-995" fmla="*/ 1466216 w 11257622"/>
                <a:gd name="connsiteY1-996" fmla="*/ 403065 h 6197627"/>
                <a:gd name="connsiteX2-997" fmla="*/ 3309530 w 11257622"/>
                <a:gd name="connsiteY2-998" fmla="*/ 403064 h 6197627"/>
                <a:gd name="connsiteX3-999" fmla="*/ 3701416 w 11257622"/>
                <a:gd name="connsiteY3-1000" fmla="*/ 940093 h 6197627"/>
                <a:gd name="connsiteX4-1001" fmla="*/ 7620273 w 11257622"/>
                <a:gd name="connsiteY4-1002" fmla="*/ 345007 h 6197627"/>
                <a:gd name="connsiteX5-1003" fmla="*/ 10915016 w 11257622"/>
                <a:gd name="connsiteY5-1004" fmla="*/ 678836 h 6197627"/>
                <a:gd name="connsiteX6-1005" fmla="*/ 10973073 w 11257622"/>
                <a:gd name="connsiteY6-1006" fmla="*/ 3959064 h 6197627"/>
                <a:gd name="connsiteX7-1007" fmla="*/ 9303930 w 11257622"/>
                <a:gd name="connsiteY7-1008" fmla="*/ 5686264 h 6197627"/>
                <a:gd name="connsiteX8-1009" fmla="*/ 9079321 w 11257622"/>
                <a:gd name="connsiteY8-1010" fmla="*/ 6083229 h 6197627"/>
                <a:gd name="connsiteX9-1011" fmla="*/ 9826444 w 11257622"/>
                <a:gd name="connsiteY9-1012" fmla="*/ 6049121 h 6197627"/>
                <a:gd name="connsiteX10-1013" fmla="*/ 9100730 w 11257622"/>
                <a:gd name="connsiteY10-1014" fmla="*/ 5584664 h 6197627"/>
                <a:gd name="connsiteX11-1015" fmla="*/ 7359016 w 11257622"/>
                <a:gd name="connsiteY11-1016" fmla="*/ 5149236 h 6197627"/>
                <a:gd name="connsiteX12-1017" fmla="*/ 4485187 w 11257622"/>
                <a:gd name="connsiteY12-1018" fmla="*/ 5497579 h 6197627"/>
                <a:gd name="connsiteX13-1019" fmla="*/ 2133873 w 11257622"/>
                <a:gd name="connsiteY13-1020" fmla="*/ 5787864 h 6197627"/>
                <a:gd name="connsiteX14-1021" fmla="*/ 798559 w 11257622"/>
                <a:gd name="connsiteY14-1022" fmla="*/ 4757350 h 6197627"/>
                <a:gd name="connsiteX15-1023" fmla="*/ 14787 w 11257622"/>
                <a:gd name="connsiteY15-1024" fmla="*/ 301464 h 6197627"/>
                <a:gd name="connsiteX0-1025" fmla="*/ 14787 w 11257622"/>
                <a:gd name="connsiteY0-1026" fmla="*/ 301464 h 6221246"/>
                <a:gd name="connsiteX1-1027" fmla="*/ 1466216 w 11257622"/>
                <a:gd name="connsiteY1-1028" fmla="*/ 403065 h 6221246"/>
                <a:gd name="connsiteX2-1029" fmla="*/ 3309530 w 11257622"/>
                <a:gd name="connsiteY2-1030" fmla="*/ 403064 h 6221246"/>
                <a:gd name="connsiteX3-1031" fmla="*/ 3701416 w 11257622"/>
                <a:gd name="connsiteY3-1032" fmla="*/ 940093 h 6221246"/>
                <a:gd name="connsiteX4-1033" fmla="*/ 7620273 w 11257622"/>
                <a:gd name="connsiteY4-1034" fmla="*/ 345007 h 6221246"/>
                <a:gd name="connsiteX5-1035" fmla="*/ 10915016 w 11257622"/>
                <a:gd name="connsiteY5-1036" fmla="*/ 678836 h 6221246"/>
                <a:gd name="connsiteX6-1037" fmla="*/ 10973073 w 11257622"/>
                <a:gd name="connsiteY6-1038" fmla="*/ 3959064 h 6221246"/>
                <a:gd name="connsiteX7-1039" fmla="*/ 9303930 w 11257622"/>
                <a:gd name="connsiteY7-1040" fmla="*/ 5686264 h 6221246"/>
                <a:gd name="connsiteX8-1041" fmla="*/ 9079321 w 11257622"/>
                <a:gd name="connsiteY8-1042" fmla="*/ 6083229 h 6221246"/>
                <a:gd name="connsiteX9-1043" fmla="*/ 9826444 w 11257622"/>
                <a:gd name="connsiteY9-1044" fmla="*/ 6049121 h 6221246"/>
                <a:gd name="connsiteX10-1045" fmla="*/ 9100730 w 11257622"/>
                <a:gd name="connsiteY10-1046" fmla="*/ 5584664 h 6221246"/>
                <a:gd name="connsiteX11-1047" fmla="*/ 7359016 w 11257622"/>
                <a:gd name="connsiteY11-1048" fmla="*/ 5149236 h 6221246"/>
                <a:gd name="connsiteX12-1049" fmla="*/ 4485187 w 11257622"/>
                <a:gd name="connsiteY12-1050" fmla="*/ 5497579 h 6221246"/>
                <a:gd name="connsiteX13-1051" fmla="*/ 2133873 w 11257622"/>
                <a:gd name="connsiteY13-1052" fmla="*/ 5787864 h 6221246"/>
                <a:gd name="connsiteX14-1053" fmla="*/ 798559 w 11257622"/>
                <a:gd name="connsiteY14-1054" fmla="*/ 4757350 h 6221246"/>
                <a:gd name="connsiteX15-1055" fmla="*/ 14787 w 11257622"/>
                <a:gd name="connsiteY15-1056" fmla="*/ 301464 h 6221246"/>
                <a:gd name="connsiteX0-1057" fmla="*/ 14787 w 11257622"/>
                <a:gd name="connsiteY0-1058" fmla="*/ 301464 h 6221246"/>
                <a:gd name="connsiteX1-1059" fmla="*/ 1466216 w 11257622"/>
                <a:gd name="connsiteY1-1060" fmla="*/ 403065 h 6221246"/>
                <a:gd name="connsiteX2-1061" fmla="*/ 3309530 w 11257622"/>
                <a:gd name="connsiteY2-1062" fmla="*/ 403064 h 6221246"/>
                <a:gd name="connsiteX3-1063" fmla="*/ 3701416 w 11257622"/>
                <a:gd name="connsiteY3-1064" fmla="*/ 940093 h 6221246"/>
                <a:gd name="connsiteX4-1065" fmla="*/ 7620273 w 11257622"/>
                <a:gd name="connsiteY4-1066" fmla="*/ 345007 h 6221246"/>
                <a:gd name="connsiteX5-1067" fmla="*/ 10915016 w 11257622"/>
                <a:gd name="connsiteY5-1068" fmla="*/ 678836 h 6221246"/>
                <a:gd name="connsiteX6-1069" fmla="*/ 10973073 w 11257622"/>
                <a:gd name="connsiteY6-1070" fmla="*/ 3959064 h 6221246"/>
                <a:gd name="connsiteX7-1071" fmla="*/ 9303930 w 11257622"/>
                <a:gd name="connsiteY7-1072" fmla="*/ 5686264 h 6221246"/>
                <a:gd name="connsiteX8-1073" fmla="*/ 9079321 w 11257622"/>
                <a:gd name="connsiteY8-1074" fmla="*/ 6083229 h 6221246"/>
                <a:gd name="connsiteX9-1075" fmla="*/ 9826444 w 11257622"/>
                <a:gd name="connsiteY9-1076" fmla="*/ 6049121 h 6221246"/>
                <a:gd name="connsiteX10-1077" fmla="*/ 9100730 w 11257622"/>
                <a:gd name="connsiteY10-1078" fmla="*/ 5584664 h 6221246"/>
                <a:gd name="connsiteX11-1079" fmla="*/ 7359016 w 11257622"/>
                <a:gd name="connsiteY11-1080" fmla="*/ 5149236 h 6221246"/>
                <a:gd name="connsiteX12-1081" fmla="*/ 4485187 w 11257622"/>
                <a:gd name="connsiteY12-1082" fmla="*/ 5497579 h 6221246"/>
                <a:gd name="connsiteX13-1083" fmla="*/ 2133873 w 11257622"/>
                <a:gd name="connsiteY13-1084" fmla="*/ 5787864 h 6221246"/>
                <a:gd name="connsiteX14-1085" fmla="*/ 798559 w 11257622"/>
                <a:gd name="connsiteY14-1086" fmla="*/ 4757350 h 6221246"/>
                <a:gd name="connsiteX15-1087" fmla="*/ 14787 w 11257622"/>
                <a:gd name="connsiteY15-1088" fmla="*/ 301464 h 6221246"/>
                <a:gd name="connsiteX0-1089" fmla="*/ 14787 w 11257622"/>
                <a:gd name="connsiteY0-1090" fmla="*/ 301464 h 6209882"/>
                <a:gd name="connsiteX1-1091" fmla="*/ 1466216 w 11257622"/>
                <a:gd name="connsiteY1-1092" fmla="*/ 403065 h 6209882"/>
                <a:gd name="connsiteX2-1093" fmla="*/ 3309530 w 11257622"/>
                <a:gd name="connsiteY2-1094" fmla="*/ 403064 h 6209882"/>
                <a:gd name="connsiteX3-1095" fmla="*/ 3701416 w 11257622"/>
                <a:gd name="connsiteY3-1096" fmla="*/ 940093 h 6209882"/>
                <a:gd name="connsiteX4-1097" fmla="*/ 7620273 w 11257622"/>
                <a:gd name="connsiteY4-1098" fmla="*/ 345007 h 6209882"/>
                <a:gd name="connsiteX5-1099" fmla="*/ 10915016 w 11257622"/>
                <a:gd name="connsiteY5-1100" fmla="*/ 678836 h 6209882"/>
                <a:gd name="connsiteX6-1101" fmla="*/ 10973073 w 11257622"/>
                <a:gd name="connsiteY6-1102" fmla="*/ 3959064 h 6209882"/>
                <a:gd name="connsiteX7-1103" fmla="*/ 9303930 w 11257622"/>
                <a:gd name="connsiteY7-1104" fmla="*/ 5686264 h 6209882"/>
                <a:gd name="connsiteX8-1105" fmla="*/ 9025981 w 11257622"/>
                <a:gd name="connsiteY8-1106" fmla="*/ 6067989 h 6209882"/>
                <a:gd name="connsiteX9-1107" fmla="*/ 9826444 w 11257622"/>
                <a:gd name="connsiteY9-1108" fmla="*/ 6049121 h 6209882"/>
                <a:gd name="connsiteX10-1109" fmla="*/ 9100730 w 11257622"/>
                <a:gd name="connsiteY10-1110" fmla="*/ 5584664 h 6209882"/>
                <a:gd name="connsiteX11-1111" fmla="*/ 7359016 w 11257622"/>
                <a:gd name="connsiteY11-1112" fmla="*/ 5149236 h 6209882"/>
                <a:gd name="connsiteX12-1113" fmla="*/ 4485187 w 11257622"/>
                <a:gd name="connsiteY12-1114" fmla="*/ 5497579 h 6209882"/>
                <a:gd name="connsiteX13-1115" fmla="*/ 2133873 w 11257622"/>
                <a:gd name="connsiteY13-1116" fmla="*/ 5787864 h 6209882"/>
                <a:gd name="connsiteX14-1117" fmla="*/ 798559 w 11257622"/>
                <a:gd name="connsiteY14-1118" fmla="*/ 4757350 h 6209882"/>
                <a:gd name="connsiteX15-1119" fmla="*/ 14787 w 11257622"/>
                <a:gd name="connsiteY15-1120" fmla="*/ 301464 h 6209882"/>
                <a:gd name="connsiteX0-1121" fmla="*/ 14787 w 11257622"/>
                <a:gd name="connsiteY0-1122" fmla="*/ 301464 h 6209882"/>
                <a:gd name="connsiteX1-1123" fmla="*/ 1466216 w 11257622"/>
                <a:gd name="connsiteY1-1124" fmla="*/ 403065 h 6209882"/>
                <a:gd name="connsiteX2-1125" fmla="*/ 3309530 w 11257622"/>
                <a:gd name="connsiteY2-1126" fmla="*/ 403064 h 6209882"/>
                <a:gd name="connsiteX3-1127" fmla="*/ 3701416 w 11257622"/>
                <a:gd name="connsiteY3-1128" fmla="*/ 940093 h 6209882"/>
                <a:gd name="connsiteX4-1129" fmla="*/ 7620273 w 11257622"/>
                <a:gd name="connsiteY4-1130" fmla="*/ 345007 h 6209882"/>
                <a:gd name="connsiteX5-1131" fmla="*/ 10915016 w 11257622"/>
                <a:gd name="connsiteY5-1132" fmla="*/ 678836 h 6209882"/>
                <a:gd name="connsiteX6-1133" fmla="*/ 10973073 w 11257622"/>
                <a:gd name="connsiteY6-1134" fmla="*/ 3959064 h 6209882"/>
                <a:gd name="connsiteX7-1135" fmla="*/ 9303930 w 11257622"/>
                <a:gd name="connsiteY7-1136" fmla="*/ 5686264 h 6209882"/>
                <a:gd name="connsiteX8-1137" fmla="*/ 9025981 w 11257622"/>
                <a:gd name="connsiteY8-1138" fmla="*/ 6067989 h 6209882"/>
                <a:gd name="connsiteX9-1139" fmla="*/ 9826444 w 11257622"/>
                <a:gd name="connsiteY9-1140" fmla="*/ 6049121 h 6209882"/>
                <a:gd name="connsiteX10-1141" fmla="*/ 9100730 w 11257622"/>
                <a:gd name="connsiteY10-1142" fmla="*/ 5584664 h 6209882"/>
                <a:gd name="connsiteX11-1143" fmla="*/ 7359016 w 11257622"/>
                <a:gd name="connsiteY11-1144" fmla="*/ 5149236 h 6209882"/>
                <a:gd name="connsiteX12-1145" fmla="*/ 4485187 w 11257622"/>
                <a:gd name="connsiteY12-1146" fmla="*/ 5497579 h 6209882"/>
                <a:gd name="connsiteX13-1147" fmla="*/ 2133873 w 11257622"/>
                <a:gd name="connsiteY13-1148" fmla="*/ 5787864 h 6209882"/>
                <a:gd name="connsiteX14-1149" fmla="*/ 798559 w 11257622"/>
                <a:gd name="connsiteY14-1150" fmla="*/ 4757350 h 6209882"/>
                <a:gd name="connsiteX15-1151" fmla="*/ 14787 w 11257622"/>
                <a:gd name="connsiteY15-1152" fmla="*/ 301464 h 6209882"/>
                <a:gd name="connsiteX0-1153" fmla="*/ 14787 w 11257622"/>
                <a:gd name="connsiteY0-1154" fmla="*/ 301464 h 6209882"/>
                <a:gd name="connsiteX1-1155" fmla="*/ 1466216 w 11257622"/>
                <a:gd name="connsiteY1-1156" fmla="*/ 403065 h 6209882"/>
                <a:gd name="connsiteX2-1157" fmla="*/ 3309530 w 11257622"/>
                <a:gd name="connsiteY2-1158" fmla="*/ 403064 h 6209882"/>
                <a:gd name="connsiteX3-1159" fmla="*/ 3701416 w 11257622"/>
                <a:gd name="connsiteY3-1160" fmla="*/ 940093 h 6209882"/>
                <a:gd name="connsiteX4-1161" fmla="*/ 7620273 w 11257622"/>
                <a:gd name="connsiteY4-1162" fmla="*/ 345007 h 6209882"/>
                <a:gd name="connsiteX5-1163" fmla="*/ 10915016 w 11257622"/>
                <a:gd name="connsiteY5-1164" fmla="*/ 678836 h 6209882"/>
                <a:gd name="connsiteX6-1165" fmla="*/ 10973073 w 11257622"/>
                <a:gd name="connsiteY6-1166" fmla="*/ 3959064 h 6209882"/>
                <a:gd name="connsiteX7-1167" fmla="*/ 9303930 w 11257622"/>
                <a:gd name="connsiteY7-1168" fmla="*/ 5686264 h 6209882"/>
                <a:gd name="connsiteX8-1169" fmla="*/ 9025981 w 11257622"/>
                <a:gd name="connsiteY8-1170" fmla="*/ 6067989 h 6209882"/>
                <a:gd name="connsiteX9-1171" fmla="*/ 9826444 w 11257622"/>
                <a:gd name="connsiteY9-1172" fmla="*/ 6049121 h 6209882"/>
                <a:gd name="connsiteX10-1173" fmla="*/ 9100730 w 11257622"/>
                <a:gd name="connsiteY10-1174" fmla="*/ 5584664 h 6209882"/>
                <a:gd name="connsiteX11-1175" fmla="*/ 7359016 w 11257622"/>
                <a:gd name="connsiteY11-1176" fmla="*/ 5149236 h 6209882"/>
                <a:gd name="connsiteX12-1177" fmla="*/ 4485187 w 11257622"/>
                <a:gd name="connsiteY12-1178" fmla="*/ 5497579 h 6209882"/>
                <a:gd name="connsiteX13-1179" fmla="*/ 2133873 w 11257622"/>
                <a:gd name="connsiteY13-1180" fmla="*/ 5787864 h 6209882"/>
                <a:gd name="connsiteX14-1181" fmla="*/ 798559 w 11257622"/>
                <a:gd name="connsiteY14-1182" fmla="*/ 4757350 h 6209882"/>
                <a:gd name="connsiteX15-1183" fmla="*/ 14787 w 11257622"/>
                <a:gd name="connsiteY15-1184" fmla="*/ 301464 h 6209882"/>
                <a:gd name="connsiteX0-1185" fmla="*/ 14787 w 11257622"/>
                <a:gd name="connsiteY0-1186" fmla="*/ 301464 h 6209882"/>
                <a:gd name="connsiteX1-1187" fmla="*/ 1466216 w 11257622"/>
                <a:gd name="connsiteY1-1188" fmla="*/ 403065 h 6209882"/>
                <a:gd name="connsiteX2-1189" fmla="*/ 3309530 w 11257622"/>
                <a:gd name="connsiteY2-1190" fmla="*/ 403064 h 6209882"/>
                <a:gd name="connsiteX3-1191" fmla="*/ 3701416 w 11257622"/>
                <a:gd name="connsiteY3-1192" fmla="*/ 940093 h 6209882"/>
                <a:gd name="connsiteX4-1193" fmla="*/ 7620273 w 11257622"/>
                <a:gd name="connsiteY4-1194" fmla="*/ 345007 h 6209882"/>
                <a:gd name="connsiteX5-1195" fmla="*/ 10915016 w 11257622"/>
                <a:gd name="connsiteY5-1196" fmla="*/ 678836 h 6209882"/>
                <a:gd name="connsiteX6-1197" fmla="*/ 10973073 w 11257622"/>
                <a:gd name="connsiteY6-1198" fmla="*/ 3959064 h 6209882"/>
                <a:gd name="connsiteX7-1199" fmla="*/ 9303930 w 11257622"/>
                <a:gd name="connsiteY7-1200" fmla="*/ 5686264 h 6209882"/>
                <a:gd name="connsiteX8-1201" fmla="*/ 8957401 w 11257622"/>
                <a:gd name="connsiteY8-1202" fmla="*/ 6067989 h 6209882"/>
                <a:gd name="connsiteX9-1203" fmla="*/ 9826444 w 11257622"/>
                <a:gd name="connsiteY9-1204" fmla="*/ 6049121 h 6209882"/>
                <a:gd name="connsiteX10-1205" fmla="*/ 9100730 w 11257622"/>
                <a:gd name="connsiteY10-1206" fmla="*/ 5584664 h 6209882"/>
                <a:gd name="connsiteX11-1207" fmla="*/ 7359016 w 11257622"/>
                <a:gd name="connsiteY11-1208" fmla="*/ 5149236 h 6209882"/>
                <a:gd name="connsiteX12-1209" fmla="*/ 4485187 w 11257622"/>
                <a:gd name="connsiteY12-1210" fmla="*/ 5497579 h 6209882"/>
                <a:gd name="connsiteX13-1211" fmla="*/ 2133873 w 11257622"/>
                <a:gd name="connsiteY13-1212" fmla="*/ 5787864 h 6209882"/>
                <a:gd name="connsiteX14-1213" fmla="*/ 798559 w 11257622"/>
                <a:gd name="connsiteY14-1214" fmla="*/ 4757350 h 6209882"/>
                <a:gd name="connsiteX15-1215" fmla="*/ 14787 w 11257622"/>
                <a:gd name="connsiteY15-1216" fmla="*/ 301464 h 6209882"/>
                <a:gd name="connsiteX0-1217" fmla="*/ 14787 w 11257622"/>
                <a:gd name="connsiteY0-1218" fmla="*/ 301464 h 6166744"/>
                <a:gd name="connsiteX1-1219" fmla="*/ 1466216 w 11257622"/>
                <a:gd name="connsiteY1-1220" fmla="*/ 403065 h 6166744"/>
                <a:gd name="connsiteX2-1221" fmla="*/ 3309530 w 11257622"/>
                <a:gd name="connsiteY2-1222" fmla="*/ 403064 h 6166744"/>
                <a:gd name="connsiteX3-1223" fmla="*/ 3701416 w 11257622"/>
                <a:gd name="connsiteY3-1224" fmla="*/ 940093 h 6166744"/>
                <a:gd name="connsiteX4-1225" fmla="*/ 7620273 w 11257622"/>
                <a:gd name="connsiteY4-1226" fmla="*/ 345007 h 6166744"/>
                <a:gd name="connsiteX5-1227" fmla="*/ 10915016 w 11257622"/>
                <a:gd name="connsiteY5-1228" fmla="*/ 678836 h 6166744"/>
                <a:gd name="connsiteX6-1229" fmla="*/ 10973073 w 11257622"/>
                <a:gd name="connsiteY6-1230" fmla="*/ 3959064 h 6166744"/>
                <a:gd name="connsiteX7-1231" fmla="*/ 9303930 w 11257622"/>
                <a:gd name="connsiteY7-1232" fmla="*/ 5686264 h 6166744"/>
                <a:gd name="connsiteX8-1233" fmla="*/ 9025981 w 11257622"/>
                <a:gd name="connsiteY8-1234" fmla="*/ 6007029 h 6166744"/>
                <a:gd name="connsiteX9-1235" fmla="*/ 9826444 w 11257622"/>
                <a:gd name="connsiteY9-1236" fmla="*/ 6049121 h 6166744"/>
                <a:gd name="connsiteX10-1237" fmla="*/ 9100730 w 11257622"/>
                <a:gd name="connsiteY10-1238" fmla="*/ 5584664 h 6166744"/>
                <a:gd name="connsiteX11-1239" fmla="*/ 7359016 w 11257622"/>
                <a:gd name="connsiteY11-1240" fmla="*/ 5149236 h 6166744"/>
                <a:gd name="connsiteX12-1241" fmla="*/ 4485187 w 11257622"/>
                <a:gd name="connsiteY12-1242" fmla="*/ 5497579 h 6166744"/>
                <a:gd name="connsiteX13-1243" fmla="*/ 2133873 w 11257622"/>
                <a:gd name="connsiteY13-1244" fmla="*/ 5787864 h 6166744"/>
                <a:gd name="connsiteX14-1245" fmla="*/ 798559 w 11257622"/>
                <a:gd name="connsiteY14-1246" fmla="*/ 4757350 h 6166744"/>
                <a:gd name="connsiteX15-1247" fmla="*/ 14787 w 11257622"/>
                <a:gd name="connsiteY15-1248" fmla="*/ 301464 h 6166744"/>
                <a:gd name="connsiteX0-1249" fmla="*/ 14787 w 11257622"/>
                <a:gd name="connsiteY0-1250" fmla="*/ 301464 h 6052682"/>
                <a:gd name="connsiteX1-1251" fmla="*/ 1466216 w 11257622"/>
                <a:gd name="connsiteY1-1252" fmla="*/ 403065 h 6052682"/>
                <a:gd name="connsiteX2-1253" fmla="*/ 3309530 w 11257622"/>
                <a:gd name="connsiteY2-1254" fmla="*/ 403064 h 6052682"/>
                <a:gd name="connsiteX3-1255" fmla="*/ 3701416 w 11257622"/>
                <a:gd name="connsiteY3-1256" fmla="*/ 940093 h 6052682"/>
                <a:gd name="connsiteX4-1257" fmla="*/ 7620273 w 11257622"/>
                <a:gd name="connsiteY4-1258" fmla="*/ 345007 h 6052682"/>
                <a:gd name="connsiteX5-1259" fmla="*/ 10915016 w 11257622"/>
                <a:gd name="connsiteY5-1260" fmla="*/ 678836 h 6052682"/>
                <a:gd name="connsiteX6-1261" fmla="*/ 10973073 w 11257622"/>
                <a:gd name="connsiteY6-1262" fmla="*/ 3959064 h 6052682"/>
                <a:gd name="connsiteX7-1263" fmla="*/ 9303930 w 11257622"/>
                <a:gd name="connsiteY7-1264" fmla="*/ 5686264 h 6052682"/>
                <a:gd name="connsiteX8-1265" fmla="*/ 9826444 w 11257622"/>
                <a:gd name="connsiteY8-1266" fmla="*/ 6049121 h 6052682"/>
                <a:gd name="connsiteX9-1267" fmla="*/ 9100730 w 11257622"/>
                <a:gd name="connsiteY9-1268" fmla="*/ 5584664 h 6052682"/>
                <a:gd name="connsiteX10-1269" fmla="*/ 7359016 w 11257622"/>
                <a:gd name="connsiteY10-1270" fmla="*/ 5149236 h 6052682"/>
                <a:gd name="connsiteX11-1271" fmla="*/ 4485187 w 11257622"/>
                <a:gd name="connsiteY11-1272" fmla="*/ 5497579 h 6052682"/>
                <a:gd name="connsiteX12-1273" fmla="*/ 2133873 w 11257622"/>
                <a:gd name="connsiteY12-1274" fmla="*/ 5787864 h 6052682"/>
                <a:gd name="connsiteX13-1275" fmla="*/ 798559 w 11257622"/>
                <a:gd name="connsiteY13-1276" fmla="*/ 4757350 h 6052682"/>
                <a:gd name="connsiteX14-1277" fmla="*/ 14787 w 11257622"/>
                <a:gd name="connsiteY14-1278" fmla="*/ 301464 h 6052682"/>
                <a:gd name="connsiteX0-1279" fmla="*/ 14787 w 11257622"/>
                <a:gd name="connsiteY0-1280" fmla="*/ 301464 h 6002701"/>
                <a:gd name="connsiteX1-1281" fmla="*/ 1466216 w 11257622"/>
                <a:gd name="connsiteY1-1282" fmla="*/ 403065 h 6002701"/>
                <a:gd name="connsiteX2-1283" fmla="*/ 3309530 w 11257622"/>
                <a:gd name="connsiteY2-1284" fmla="*/ 403064 h 6002701"/>
                <a:gd name="connsiteX3-1285" fmla="*/ 3701416 w 11257622"/>
                <a:gd name="connsiteY3-1286" fmla="*/ 940093 h 6002701"/>
                <a:gd name="connsiteX4-1287" fmla="*/ 7620273 w 11257622"/>
                <a:gd name="connsiteY4-1288" fmla="*/ 345007 h 6002701"/>
                <a:gd name="connsiteX5-1289" fmla="*/ 10915016 w 11257622"/>
                <a:gd name="connsiteY5-1290" fmla="*/ 678836 h 6002701"/>
                <a:gd name="connsiteX6-1291" fmla="*/ 10973073 w 11257622"/>
                <a:gd name="connsiteY6-1292" fmla="*/ 3959064 h 6002701"/>
                <a:gd name="connsiteX7-1293" fmla="*/ 9303930 w 11257622"/>
                <a:gd name="connsiteY7-1294" fmla="*/ 5686264 h 6002701"/>
                <a:gd name="connsiteX8-1295" fmla="*/ 9933124 w 11257622"/>
                <a:gd name="connsiteY8-1296" fmla="*/ 5995781 h 6002701"/>
                <a:gd name="connsiteX9-1297" fmla="*/ 9100730 w 11257622"/>
                <a:gd name="connsiteY9-1298" fmla="*/ 5584664 h 6002701"/>
                <a:gd name="connsiteX10-1299" fmla="*/ 7359016 w 11257622"/>
                <a:gd name="connsiteY10-1300" fmla="*/ 5149236 h 6002701"/>
                <a:gd name="connsiteX11-1301" fmla="*/ 4485187 w 11257622"/>
                <a:gd name="connsiteY11-1302" fmla="*/ 5497579 h 6002701"/>
                <a:gd name="connsiteX12-1303" fmla="*/ 2133873 w 11257622"/>
                <a:gd name="connsiteY12-1304" fmla="*/ 5787864 h 6002701"/>
                <a:gd name="connsiteX13-1305" fmla="*/ 798559 w 11257622"/>
                <a:gd name="connsiteY13-1306" fmla="*/ 4757350 h 6002701"/>
                <a:gd name="connsiteX14-1307" fmla="*/ 14787 w 11257622"/>
                <a:gd name="connsiteY14-1308" fmla="*/ 301464 h 6002701"/>
                <a:gd name="connsiteX0-1309" fmla="*/ 14787 w 11257622"/>
                <a:gd name="connsiteY0-1310" fmla="*/ 301464 h 6064521"/>
                <a:gd name="connsiteX1-1311" fmla="*/ 1466216 w 11257622"/>
                <a:gd name="connsiteY1-1312" fmla="*/ 403065 h 6064521"/>
                <a:gd name="connsiteX2-1313" fmla="*/ 3309530 w 11257622"/>
                <a:gd name="connsiteY2-1314" fmla="*/ 403064 h 6064521"/>
                <a:gd name="connsiteX3-1315" fmla="*/ 3701416 w 11257622"/>
                <a:gd name="connsiteY3-1316" fmla="*/ 940093 h 6064521"/>
                <a:gd name="connsiteX4-1317" fmla="*/ 7620273 w 11257622"/>
                <a:gd name="connsiteY4-1318" fmla="*/ 345007 h 6064521"/>
                <a:gd name="connsiteX5-1319" fmla="*/ 10915016 w 11257622"/>
                <a:gd name="connsiteY5-1320" fmla="*/ 678836 h 6064521"/>
                <a:gd name="connsiteX6-1321" fmla="*/ 10973073 w 11257622"/>
                <a:gd name="connsiteY6-1322" fmla="*/ 3959064 h 6064521"/>
                <a:gd name="connsiteX7-1323" fmla="*/ 9303930 w 11257622"/>
                <a:gd name="connsiteY7-1324" fmla="*/ 5686264 h 6064521"/>
                <a:gd name="connsiteX8-1325" fmla="*/ 9933124 w 11257622"/>
                <a:gd name="connsiteY8-1326" fmla="*/ 5995781 h 6064521"/>
                <a:gd name="connsiteX9-1327" fmla="*/ 9100730 w 11257622"/>
                <a:gd name="connsiteY9-1328" fmla="*/ 5584664 h 6064521"/>
                <a:gd name="connsiteX10-1329" fmla="*/ 7359016 w 11257622"/>
                <a:gd name="connsiteY10-1330" fmla="*/ 5149236 h 6064521"/>
                <a:gd name="connsiteX11-1331" fmla="*/ 4485187 w 11257622"/>
                <a:gd name="connsiteY11-1332" fmla="*/ 5497579 h 6064521"/>
                <a:gd name="connsiteX12-1333" fmla="*/ 2133873 w 11257622"/>
                <a:gd name="connsiteY12-1334" fmla="*/ 5787864 h 6064521"/>
                <a:gd name="connsiteX13-1335" fmla="*/ 798559 w 11257622"/>
                <a:gd name="connsiteY13-1336" fmla="*/ 4757350 h 6064521"/>
                <a:gd name="connsiteX14-1337" fmla="*/ 14787 w 11257622"/>
                <a:gd name="connsiteY14-1338" fmla="*/ 301464 h 6064521"/>
                <a:gd name="connsiteX0-1339" fmla="*/ 14787 w 11257622"/>
                <a:gd name="connsiteY0-1340" fmla="*/ 301464 h 6116242"/>
                <a:gd name="connsiteX1-1341" fmla="*/ 1466216 w 11257622"/>
                <a:gd name="connsiteY1-1342" fmla="*/ 403065 h 6116242"/>
                <a:gd name="connsiteX2-1343" fmla="*/ 3309530 w 11257622"/>
                <a:gd name="connsiteY2-1344" fmla="*/ 403064 h 6116242"/>
                <a:gd name="connsiteX3-1345" fmla="*/ 3701416 w 11257622"/>
                <a:gd name="connsiteY3-1346" fmla="*/ 940093 h 6116242"/>
                <a:gd name="connsiteX4-1347" fmla="*/ 7620273 w 11257622"/>
                <a:gd name="connsiteY4-1348" fmla="*/ 345007 h 6116242"/>
                <a:gd name="connsiteX5-1349" fmla="*/ 10915016 w 11257622"/>
                <a:gd name="connsiteY5-1350" fmla="*/ 678836 h 6116242"/>
                <a:gd name="connsiteX6-1351" fmla="*/ 10973073 w 11257622"/>
                <a:gd name="connsiteY6-1352" fmla="*/ 3959064 h 6116242"/>
                <a:gd name="connsiteX7-1353" fmla="*/ 9303930 w 11257622"/>
                <a:gd name="connsiteY7-1354" fmla="*/ 5686264 h 6116242"/>
                <a:gd name="connsiteX8-1355" fmla="*/ 9712144 w 11257622"/>
                <a:gd name="connsiteY8-1356" fmla="*/ 6056741 h 6116242"/>
                <a:gd name="connsiteX9-1357" fmla="*/ 9100730 w 11257622"/>
                <a:gd name="connsiteY9-1358" fmla="*/ 5584664 h 6116242"/>
                <a:gd name="connsiteX10-1359" fmla="*/ 7359016 w 11257622"/>
                <a:gd name="connsiteY10-1360" fmla="*/ 5149236 h 6116242"/>
                <a:gd name="connsiteX11-1361" fmla="*/ 4485187 w 11257622"/>
                <a:gd name="connsiteY11-1362" fmla="*/ 5497579 h 6116242"/>
                <a:gd name="connsiteX12-1363" fmla="*/ 2133873 w 11257622"/>
                <a:gd name="connsiteY12-1364" fmla="*/ 5787864 h 6116242"/>
                <a:gd name="connsiteX13-1365" fmla="*/ 798559 w 11257622"/>
                <a:gd name="connsiteY13-1366" fmla="*/ 4757350 h 6116242"/>
                <a:gd name="connsiteX14-1367" fmla="*/ 14787 w 11257622"/>
                <a:gd name="connsiteY14-1368" fmla="*/ 301464 h 6116242"/>
                <a:gd name="connsiteX0-1369" fmla="*/ 14787 w 11257622"/>
                <a:gd name="connsiteY0-1370" fmla="*/ 301464 h 6084777"/>
                <a:gd name="connsiteX1-1371" fmla="*/ 1466216 w 11257622"/>
                <a:gd name="connsiteY1-1372" fmla="*/ 403065 h 6084777"/>
                <a:gd name="connsiteX2-1373" fmla="*/ 3309530 w 11257622"/>
                <a:gd name="connsiteY2-1374" fmla="*/ 403064 h 6084777"/>
                <a:gd name="connsiteX3-1375" fmla="*/ 3701416 w 11257622"/>
                <a:gd name="connsiteY3-1376" fmla="*/ 940093 h 6084777"/>
                <a:gd name="connsiteX4-1377" fmla="*/ 7620273 w 11257622"/>
                <a:gd name="connsiteY4-1378" fmla="*/ 345007 h 6084777"/>
                <a:gd name="connsiteX5-1379" fmla="*/ 10915016 w 11257622"/>
                <a:gd name="connsiteY5-1380" fmla="*/ 678836 h 6084777"/>
                <a:gd name="connsiteX6-1381" fmla="*/ 10973073 w 11257622"/>
                <a:gd name="connsiteY6-1382" fmla="*/ 3959064 h 6084777"/>
                <a:gd name="connsiteX7-1383" fmla="*/ 9303930 w 11257622"/>
                <a:gd name="connsiteY7-1384" fmla="*/ 5686264 h 6084777"/>
                <a:gd name="connsiteX8-1385" fmla="*/ 9712144 w 11257622"/>
                <a:gd name="connsiteY8-1386" fmla="*/ 6056741 h 6084777"/>
                <a:gd name="connsiteX9-1387" fmla="*/ 9100730 w 11257622"/>
                <a:gd name="connsiteY9-1388" fmla="*/ 5584664 h 6084777"/>
                <a:gd name="connsiteX10-1389" fmla="*/ 7359016 w 11257622"/>
                <a:gd name="connsiteY10-1390" fmla="*/ 5149236 h 6084777"/>
                <a:gd name="connsiteX11-1391" fmla="*/ 4485187 w 11257622"/>
                <a:gd name="connsiteY11-1392" fmla="*/ 5497579 h 6084777"/>
                <a:gd name="connsiteX12-1393" fmla="*/ 2133873 w 11257622"/>
                <a:gd name="connsiteY12-1394" fmla="*/ 5787864 h 6084777"/>
                <a:gd name="connsiteX13-1395" fmla="*/ 798559 w 11257622"/>
                <a:gd name="connsiteY13-1396" fmla="*/ 4757350 h 6084777"/>
                <a:gd name="connsiteX14-1397" fmla="*/ 14787 w 11257622"/>
                <a:gd name="connsiteY14-1398" fmla="*/ 301464 h 6084777"/>
                <a:gd name="connsiteX0-1399" fmla="*/ 14787 w 11257622"/>
                <a:gd name="connsiteY0-1400" fmla="*/ 301464 h 6112418"/>
                <a:gd name="connsiteX1-1401" fmla="*/ 1466216 w 11257622"/>
                <a:gd name="connsiteY1-1402" fmla="*/ 403065 h 6112418"/>
                <a:gd name="connsiteX2-1403" fmla="*/ 3309530 w 11257622"/>
                <a:gd name="connsiteY2-1404" fmla="*/ 403064 h 6112418"/>
                <a:gd name="connsiteX3-1405" fmla="*/ 3701416 w 11257622"/>
                <a:gd name="connsiteY3-1406" fmla="*/ 940093 h 6112418"/>
                <a:gd name="connsiteX4-1407" fmla="*/ 7620273 w 11257622"/>
                <a:gd name="connsiteY4-1408" fmla="*/ 345007 h 6112418"/>
                <a:gd name="connsiteX5-1409" fmla="*/ 10915016 w 11257622"/>
                <a:gd name="connsiteY5-1410" fmla="*/ 678836 h 6112418"/>
                <a:gd name="connsiteX6-1411" fmla="*/ 10973073 w 11257622"/>
                <a:gd name="connsiteY6-1412" fmla="*/ 3959064 h 6112418"/>
                <a:gd name="connsiteX7-1413" fmla="*/ 9303930 w 11257622"/>
                <a:gd name="connsiteY7-1414" fmla="*/ 5686264 h 6112418"/>
                <a:gd name="connsiteX8-1415" fmla="*/ 9567364 w 11257622"/>
                <a:gd name="connsiteY8-1416" fmla="*/ 6087221 h 6112418"/>
                <a:gd name="connsiteX9-1417" fmla="*/ 9100730 w 11257622"/>
                <a:gd name="connsiteY9-1418" fmla="*/ 5584664 h 6112418"/>
                <a:gd name="connsiteX10-1419" fmla="*/ 7359016 w 11257622"/>
                <a:gd name="connsiteY10-1420" fmla="*/ 5149236 h 6112418"/>
                <a:gd name="connsiteX11-1421" fmla="*/ 4485187 w 11257622"/>
                <a:gd name="connsiteY11-1422" fmla="*/ 5497579 h 6112418"/>
                <a:gd name="connsiteX12-1423" fmla="*/ 2133873 w 11257622"/>
                <a:gd name="connsiteY12-1424" fmla="*/ 5787864 h 6112418"/>
                <a:gd name="connsiteX13-1425" fmla="*/ 798559 w 11257622"/>
                <a:gd name="connsiteY13-1426" fmla="*/ 4757350 h 6112418"/>
                <a:gd name="connsiteX14-1427" fmla="*/ 14787 w 11257622"/>
                <a:gd name="connsiteY14-1428" fmla="*/ 301464 h 6112418"/>
                <a:gd name="connsiteX0-1429" fmla="*/ 14787 w 11257622"/>
                <a:gd name="connsiteY0-1430" fmla="*/ 301464 h 6098655"/>
                <a:gd name="connsiteX1-1431" fmla="*/ 1466216 w 11257622"/>
                <a:gd name="connsiteY1-1432" fmla="*/ 403065 h 6098655"/>
                <a:gd name="connsiteX2-1433" fmla="*/ 3309530 w 11257622"/>
                <a:gd name="connsiteY2-1434" fmla="*/ 403064 h 6098655"/>
                <a:gd name="connsiteX3-1435" fmla="*/ 3701416 w 11257622"/>
                <a:gd name="connsiteY3-1436" fmla="*/ 940093 h 6098655"/>
                <a:gd name="connsiteX4-1437" fmla="*/ 7620273 w 11257622"/>
                <a:gd name="connsiteY4-1438" fmla="*/ 345007 h 6098655"/>
                <a:gd name="connsiteX5-1439" fmla="*/ 10915016 w 11257622"/>
                <a:gd name="connsiteY5-1440" fmla="*/ 678836 h 6098655"/>
                <a:gd name="connsiteX6-1441" fmla="*/ 10973073 w 11257622"/>
                <a:gd name="connsiteY6-1442" fmla="*/ 3959064 h 6098655"/>
                <a:gd name="connsiteX7-1443" fmla="*/ 9303930 w 11257622"/>
                <a:gd name="connsiteY7-1444" fmla="*/ 5686264 h 6098655"/>
                <a:gd name="connsiteX8-1445" fmla="*/ 9567364 w 11257622"/>
                <a:gd name="connsiteY8-1446" fmla="*/ 6087221 h 6098655"/>
                <a:gd name="connsiteX9-1447" fmla="*/ 9100730 w 11257622"/>
                <a:gd name="connsiteY9-1448" fmla="*/ 5584664 h 6098655"/>
                <a:gd name="connsiteX10-1449" fmla="*/ 7359016 w 11257622"/>
                <a:gd name="connsiteY10-1450" fmla="*/ 5149236 h 6098655"/>
                <a:gd name="connsiteX11-1451" fmla="*/ 4485187 w 11257622"/>
                <a:gd name="connsiteY11-1452" fmla="*/ 5497579 h 6098655"/>
                <a:gd name="connsiteX12-1453" fmla="*/ 2133873 w 11257622"/>
                <a:gd name="connsiteY12-1454" fmla="*/ 5787864 h 6098655"/>
                <a:gd name="connsiteX13-1455" fmla="*/ 798559 w 11257622"/>
                <a:gd name="connsiteY13-1456" fmla="*/ 4757350 h 6098655"/>
                <a:gd name="connsiteX14-1457" fmla="*/ 14787 w 11257622"/>
                <a:gd name="connsiteY14-1458" fmla="*/ 301464 h 6098655"/>
                <a:gd name="connsiteX0-1459" fmla="*/ 14787 w 11257622"/>
                <a:gd name="connsiteY0-1460" fmla="*/ 301464 h 6093823"/>
                <a:gd name="connsiteX1-1461" fmla="*/ 1466216 w 11257622"/>
                <a:gd name="connsiteY1-1462" fmla="*/ 403065 h 6093823"/>
                <a:gd name="connsiteX2-1463" fmla="*/ 3309530 w 11257622"/>
                <a:gd name="connsiteY2-1464" fmla="*/ 403064 h 6093823"/>
                <a:gd name="connsiteX3-1465" fmla="*/ 3701416 w 11257622"/>
                <a:gd name="connsiteY3-1466" fmla="*/ 940093 h 6093823"/>
                <a:gd name="connsiteX4-1467" fmla="*/ 7620273 w 11257622"/>
                <a:gd name="connsiteY4-1468" fmla="*/ 345007 h 6093823"/>
                <a:gd name="connsiteX5-1469" fmla="*/ 10915016 w 11257622"/>
                <a:gd name="connsiteY5-1470" fmla="*/ 678836 h 6093823"/>
                <a:gd name="connsiteX6-1471" fmla="*/ 10973073 w 11257622"/>
                <a:gd name="connsiteY6-1472" fmla="*/ 3959064 h 6093823"/>
                <a:gd name="connsiteX7-1473" fmla="*/ 9303930 w 11257622"/>
                <a:gd name="connsiteY7-1474" fmla="*/ 5686264 h 6093823"/>
                <a:gd name="connsiteX8-1475" fmla="*/ 9567364 w 11257622"/>
                <a:gd name="connsiteY8-1476" fmla="*/ 6087221 h 6093823"/>
                <a:gd name="connsiteX9-1477" fmla="*/ 9100730 w 11257622"/>
                <a:gd name="connsiteY9-1478" fmla="*/ 5584664 h 6093823"/>
                <a:gd name="connsiteX10-1479" fmla="*/ 7359016 w 11257622"/>
                <a:gd name="connsiteY10-1480" fmla="*/ 5149236 h 6093823"/>
                <a:gd name="connsiteX11-1481" fmla="*/ 4485187 w 11257622"/>
                <a:gd name="connsiteY11-1482" fmla="*/ 5497579 h 6093823"/>
                <a:gd name="connsiteX12-1483" fmla="*/ 2133873 w 11257622"/>
                <a:gd name="connsiteY12-1484" fmla="*/ 5787864 h 6093823"/>
                <a:gd name="connsiteX13-1485" fmla="*/ 798559 w 11257622"/>
                <a:gd name="connsiteY13-1486" fmla="*/ 4757350 h 6093823"/>
                <a:gd name="connsiteX14-1487" fmla="*/ 14787 w 11257622"/>
                <a:gd name="connsiteY14-1488" fmla="*/ 301464 h 60938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</a:cxnLst>
              <a:rect l="l" t="t" r="r" b="b"/>
              <a:pathLst>
                <a:path w="11257622" h="6093823">
                  <a:moveTo>
                    <a:pt x="14787" y="301464"/>
                  </a:moveTo>
                  <a:cubicBezTo>
                    <a:pt x="126063" y="-424250"/>
                    <a:pt x="917092" y="386132"/>
                    <a:pt x="1466216" y="403065"/>
                  </a:cubicBezTo>
                  <a:cubicBezTo>
                    <a:pt x="2015340" y="419998"/>
                    <a:pt x="2936997" y="313559"/>
                    <a:pt x="3309530" y="403064"/>
                  </a:cubicBezTo>
                  <a:cubicBezTo>
                    <a:pt x="3682063" y="492569"/>
                    <a:pt x="2982959" y="949769"/>
                    <a:pt x="3701416" y="940093"/>
                  </a:cubicBezTo>
                  <a:cubicBezTo>
                    <a:pt x="4419873" y="930417"/>
                    <a:pt x="6115625" y="611102"/>
                    <a:pt x="7620273" y="345007"/>
                  </a:cubicBezTo>
                  <a:cubicBezTo>
                    <a:pt x="9124921" y="78912"/>
                    <a:pt x="10356216" y="76493"/>
                    <a:pt x="10915016" y="678836"/>
                  </a:cubicBezTo>
                  <a:cubicBezTo>
                    <a:pt x="11473816" y="1281179"/>
                    <a:pt x="11241587" y="3124493"/>
                    <a:pt x="10973073" y="3959064"/>
                  </a:cubicBezTo>
                  <a:cubicBezTo>
                    <a:pt x="10704559" y="4793635"/>
                    <a:pt x="9698235" y="5453491"/>
                    <a:pt x="9303930" y="5686264"/>
                  </a:cubicBezTo>
                  <a:cubicBezTo>
                    <a:pt x="8909625" y="5919037"/>
                    <a:pt x="8831611" y="6134634"/>
                    <a:pt x="9567364" y="6087221"/>
                  </a:cubicBezTo>
                  <a:cubicBezTo>
                    <a:pt x="10303117" y="6039808"/>
                    <a:pt x="9468788" y="5740995"/>
                    <a:pt x="9100730" y="5584664"/>
                  </a:cubicBezTo>
                  <a:cubicBezTo>
                    <a:pt x="8732672" y="5428333"/>
                    <a:pt x="8128273" y="5163750"/>
                    <a:pt x="7359016" y="5149236"/>
                  </a:cubicBezTo>
                  <a:cubicBezTo>
                    <a:pt x="6589759" y="5134722"/>
                    <a:pt x="4485187" y="5497579"/>
                    <a:pt x="4485187" y="5497579"/>
                  </a:cubicBezTo>
                  <a:cubicBezTo>
                    <a:pt x="3614330" y="5604017"/>
                    <a:pt x="2714444" y="5799959"/>
                    <a:pt x="2133873" y="5787864"/>
                  </a:cubicBezTo>
                  <a:cubicBezTo>
                    <a:pt x="1553302" y="5775769"/>
                    <a:pt x="1151740" y="5671750"/>
                    <a:pt x="798559" y="4757350"/>
                  </a:cubicBezTo>
                  <a:cubicBezTo>
                    <a:pt x="445378" y="3842950"/>
                    <a:pt x="-96489" y="1027178"/>
                    <a:pt x="14787" y="30146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2" name="任意多边形 2"/>
            <p:cNvSpPr/>
            <p:nvPr/>
          </p:nvSpPr>
          <p:spPr>
            <a:xfrm>
              <a:off x="1048656" y="379596"/>
              <a:ext cx="10972130" cy="5905822"/>
            </a:xfrm>
            <a:custGeom>
              <a:avLst/>
              <a:gdLst>
                <a:gd name="connsiteX0" fmla="*/ 609600 w 10972130"/>
                <a:gd name="connsiteY0" fmla="*/ 4651205 h 5905822"/>
                <a:gd name="connsiteX1" fmla="*/ 1741715 w 10972130"/>
                <a:gd name="connsiteY1" fmla="*/ 5609148 h 5905822"/>
                <a:gd name="connsiteX2" fmla="*/ 6879772 w 10972130"/>
                <a:gd name="connsiteY2" fmla="*/ 5043091 h 5905822"/>
                <a:gd name="connsiteX3" fmla="*/ 9550400 w 10972130"/>
                <a:gd name="connsiteY3" fmla="*/ 5783319 h 5905822"/>
                <a:gd name="connsiteX4" fmla="*/ 8766629 w 10972130"/>
                <a:gd name="connsiteY4" fmla="*/ 5739776 h 5905822"/>
                <a:gd name="connsiteX5" fmla="*/ 10479315 w 10972130"/>
                <a:gd name="connsiteY5" fmla="*/ 4186748 h 5905822"/>
                <a:gd name="connsiteX6" fmla="*/ 10827657 w 10972130"/>
                <a:gd name="connsiteY6" fmla="*/ 877491 h 5905822"/>
                <a:gd name="connsiteX7" fmla="*/ 8374743 w 10972130"/>
                <a:gd name="connsiteY7" fmla="*/ 122748 h 5905822"/>
                <a:gd name="connsiteX8" fmla="*/ 3526972 w 10972130"/>
                <a:gd name="connsiteY8" fmla="*/ 717834 h 5905822"/>
                <a:gd name="connsiteX9" fmla="*/ 2989943 w 10972130"/>
                <a:gd name="connsiteY9" fmla="*/ 224348 h 5905822"/>
                <a:gd name="connsiteX10" fmla="*/ 856343 w 10972130"/>
                <a:gd name="connsiteY10" fmla="*/ 325948 h 5905822"/>
                <a:gd name="connsiteX11" fmla="*/ 0 w 10972130"/>
                <a:gd name="connsiteY11" fmla="*/ 6634 h 59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72130" h="5905822">
                  <a:moveTo>
                    <a:pt x="609600" y="4651205"/>
                  </a:moveTo>
                  <a:cubicBezTo>
                    <a:pt x="653143" y="5097519"/>
                    <a:pt x="696686" y="5543834"/>
                    <a:pt x="1741715" y="5609148"/>
                  </a:cubicBezTo>
                  <a:cubicBezTo>
                    <a:pt x="2786744" y="5674462"/>
                    <a:pt x="5578325" y="5014063"/>
                    <a:pt x="6879772" y="5043091"/>
                  </a:cubicBezTo>
                  <a:cubicBezTo>
                    <a:pt x="8181219" y="5072119"/>
                    <a:pt x="9235924" y="5667205"/>
                    <a:pt x="9550400" y="5783319"/>
                  </a:cubicBezTo>
                  <a:cubicBezTo>
                    <a:pt x="9864876" y="5899433"/>
                    <a:pt x="8611810" y="6005871"/>
                    <a:pt x="8766629" y="5739776"/>
                  </a:cubicBezTo>
                  <a:cubicBezTo>
                    <a:pt x="8921448" y="5473681"/>
                    <a:pt x="10135810" y="4997129"/>
                    <a:pt x="10479315" y="4186748"/>
                  </a:cubicBezTo>
                  <a:cubicBezTo>
                    <a:pt x="10822820" y="3376367"/>
                    <a:pt x="11178419" y="1554824"/>
                    <a:pt x="10827657" y="877491"/>
                  </a:cubicBezTo>
                  <a:cubicBezTo>
                    <a:pt x="10476895" y="200158"/>
                    <a:pt x="9591524" y="149357"/>
                    <a:pt x="8374743" y="122748"/>
                  </a:cubicBezTo>
                  <a:cubicBezTo>
                    <a:pt x="7157962" y="96138"/>
                    <a:pt x="4424439" y="700901"/>
                    <a:pt x="3526972" y="717834"/>
                  </a:cubicBezTo>
                  <a:cubicBezTo>
                    <a:pt x="2629505" y="734767"/>
                    <a:pt x="3435048" y="289662"/>
                    <a:pt x="2989943" y="224348"/>
                  </a:cubicBezTo>
                  <a:cubicBezTo>
                    <a:pt x="2544838" y="159034"/>
                    <a:pt x="1354667" y="362234"/>
                    <a:pt x="856343" y="325948"/>
                  </a:cubicBezTo>
                  <a:cubicBezTo>
                    <a:pt x="358019" y="289662"/>
                    <a:pt x="94343" y="-51423"/>
                    <a:pt x="0" y="6634"/>
                  </a:cubicBezTo>
                </a:path>
              </a:pathLst>
            </a:custGeom>
            <a:noFill/>
            <a:ln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2048255" y="334191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Câu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chuyện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này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giúp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em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thấm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thía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hơn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lời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khuyên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của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người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xưa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:”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Có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chí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thì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nên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”. Ai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nổ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lực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vươn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lên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,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người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ấy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sẽ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đạt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được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điều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mình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mong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ước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.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81575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1768</Words>
  <Application>Microsoft Office PowerPoint</Application>
  <PresentationFormat>Widescreen</PresentationFormat>
  <Paragraphs>146</Paragraphs>
  <Slides>22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HL ComicBoom</vt:lpstr>
      <vt:lpstr>Calibri Light</vt:lpstr>
      <vt:lpstr>HP001 4 hàng</vt:lpstr>
      <vt:lpstr>WoodType-Demi</vt:lpstr>
      <vt:lpstr>Vogue-ExtraBold</vt:lpstr>
      <vt:lpstr>#9Slide03 Arima Madurai Black</vt:lpstr>
      <vt:lpstr>UVN Bach Tuyet Nang</vt:lpstr>
      <vt:lpstr>VNI-Cooper</vt:lpstr>
      <vt:lpstr>UTM Americana</vt:lpstr>
      <vt:lpstr>Lydian</vt:lpstr>
      <vt:lpstr>Calibri</vt:lpstr>
      <vt:lpstr>Arial</vt:lpstr>
      <vt:lpstr>站酷快乐体2016修订版</vt:lpstr>
      <vt:lpstr>Times New Roman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8</cp:revision>
  <dcterms:created xsi:type="dcterms:W3CDTF">2018-03-01T02:03:00Z</dcterms:created>
  <dcterms:modified xsi:type="dcterms:W3CDTF">2021-11-27T07:36:09Z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