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57" r:id="rId3"/>
    <p:sldId id="272" r:id="rId4"/>
    <p:sldId id="259" r:id="rId5"/>
    <p:sldId id="261" r:id="rId6"/>
    <p:sldId id="264" r:id="rId7"/>
    <p:sldId id="260" r:id="rId8"/>
    <p:sldId id="263" r:id="rId9"/>
    <p:sldId id="265" r:id="rId10"/>
    <p:sldId id="266" r:id="rId11"/>
    <p:sldId id="267" r:id="rId12"/>
    <p:sldId id="268" r:id="rId13"/>
    <p:sldId id="269" r:id="rId14"/>
    <p:sldId id="262" r:id="rId15"/>
    <p:sldId id="270" r:id="rId16"/>
  </p:sldIdLst>
  <p:sldSz cx="12192000" cy="6858000"/>
  <p:notesSz cx="6858000" cy="9144000"/>
  <p:embeddedFontLst>
    <p:embeddedFont>
      <p:font typeface="等线" panose="02010600030101010101" pitchFamily="2" charset="-122"/>
      <p:regular r:id="rId19"/>
      <p:bold r:id="rId20"/>
    </p:embeddedFont>
    <p:embeddedFont>
      <p:font typeface="#9Slide03 Arima Madurai Black" panose="020B0604020202020204" charset="0"/>
      <p:bold r:id="rId21"/>
    </p:embeddedFont>
    <p:embeddedFont>
      <p:font typeface=".VnArabia" panose="020B7200000000000000" pitchFamily="34" charset="0"/>
      <p:regular r:id="rId22"/>
    </p:embeddedFont>
    <p:embeddedFont>
      <p:font typeface=".VnCooper" panose="020B7200000000000000" pitchFamily="34" charset="0"/>
      <p:regular r:id="rId23"/>
    </p:embeddedFont>
    <p:embeddedFont>
      <p:font typeface="Architecture" panose="020B0500000000000000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Microsoft YaHei" panose="020B0503020204020204" pitchFamily="34" charset="-122"/>
      <p:regular r:id="rId33"/>
      <p:bold r:id="rId34"/>
    </p:embeddedFont>
    <p:embeddedFont>
      <p:font typeface="Tempus Sans ITC" panose="04020404030D07020202" pitchFamily="82" charset="0"/>
      <p:regular r:id="rId35"/>
    </p:embeddedFont>
    <p:embeddedFont>
      <p:font typeface="UTM Alba Matter" panose="02040603050506020204" pitchFamily="18" charset="0"/>
      <p:regular r:id="rId36"/>
    </p:embeddedFont>
    <p:embeddedFont>
      <p:font typeface="UTM Ambrosia" panose="02040603050506020204" pitchFamily="18" charset="0"/>
      <p:regular r:id="rId37"/>
    </p:embeddedFont>
    <p:embeddedFont>
      <p:font typeface="UTM Androgyne" panose="02040603050506020204" pitchFamily="18" charset="0"/>
      <p:regular r:id="rId38"/>
    </p:embeddedFont>
    <p:embeddedFont>
      <p:font typeface="UTM Cookies" panose="02040603050506020204" pitchFamily="18" charset="0"/>
      <p:regular r:id="rId39"/>
    </p:embeddedFont>
    <p:embeddedFont>
      <p:font typeface="UTM Habano" panose="02040603050506020204" pitchFamily="18" charset="0"/>
      <p:regular r:id="rId40"/>
    </p:embeddedFont>
    <p:embeddedFont>
      <p:font typeface="UTM Khuccamta" panose="02040603050506020204" pitchFamily="18" charset="0"/>
      <p:regular r:id="rId41"/>
    </p:embeddedFont>
    <p:embeddedFont>
      <p:font typeface="UTM Nyala" panose="02040603050506020204" pitchFamily="18" charset="0"/>
      <p:regular r:id="rId42"/>
    </p:embeddedFont>
    <p:embeddedFont>
      <p:font typeface="UTM Penumbra" panose="02040603050506020204" pitchFamily="18" charset="0"/>
      <p:regular r:id="rId43"/>
      <p:bold r:id="rId44"/>
    </p:embeddedFont>
    <p:embeddedFont>
      <p:font typeface="UTM Sarah" panose="02040603050506020204" pitchFamily="18" charset="0"/>
      <p:regular r:id="rId45"/>
    </p:embeddedFont>
    <p:embeddedFont>
      <p:font typeface="UTM Showcard" panose="02040603050506020204" pitchFamily="18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7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1.fntdata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font" Target="fonts/font2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font" Target="fonts/font2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font" Target="fonts/font28.fntdata"/><Relationship Id="rId20" Type="http://schemas.openxmlformats.org/officeDocument/2006/relationships/font" Target="fonts/font2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8F59B2-B05C-BDD9-C4F9-9FAA133F17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CD367B-F4BE-0B29-F522-71C3608237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918A-8AC9-4CDC-BF2E-0D76DBB401C9}" type="datetimeFigureOut">
              <a:rPr lang="en-GB" smtClean="0"/>
              <a:t>21/07/2023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3288F-3496-DF6A-B3C0-E33B78D920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571EF6-E7CE-25B7-655E-FEA2F92FA3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D0C9D-97EA-4C8F-835C-9CB5D82C61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285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37849-F6CB-47BB-88B4-A72F6641663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E152E-6A87-4D06-882C-B689EB0CF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7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630C8F-7107-5C44-8705-AF3EA2714DA0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792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1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7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73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036414"/>
      </p:ext>
    </p:extLst>
  </p:cSld>
  <p:clrMapOvr>
    <a:masterClrMapping/>
  </p:clrMapOvr>
  <p:transition spd="slow" advTm="3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CADF9-E620-4991-80F3-67BAC34450D8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44B5A-7A40-40EE-A50E-42C662DAF8C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621695"/>
      </p:ext>
    </p:extLst>
  </p:cSld>
  <p:clrMapOvr>
    <a:masterClrMapping/>
  </p:clrMapOvr>
  <p:transition spd="slow" advTm="3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CADF9-E620-4991-80F3-67BAC34450D8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44B5A-7A40-40EE-A50E-42C662DAF8C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9276330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7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2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46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0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52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1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027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8DC85E-FD5E-4A08-8D2D-59E30609014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9707FC-4618-45E5-A9A1-10C78E9DE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55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EF444-2DE4-4A9C-A437-F7E82ADD437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77949" y="21669686"/>
            <a:ext cx="3811092" cy="64863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71AF34-2425-4FFB-AC62-0798357F2644}"/>
              </a:ext>
            </a:extLst>
          </p:cNvPr>
          <p:cNvSpPr txBox="1"/>
          <p:nvPr userDrawn="1"/>
        </p:nvSpPr>
        <p:spPr>
          <a:xfrm>
            <a:off x="0" y="6531530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anose="04020404030D07020202" pitchFamily="82" charset="0"/>
              </a:rPr>
              <a:t>Măng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Tempus Sans ITC" panose="04020404030D07020202" pitchFamily="8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428611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6.png"/><Relationship Id="rId7" Type="http://schemas.openxmlformats.org/officeDocument/2006/relationships/image" Target="../media/image4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microsoft.com/office/2007/relationships/hdphoto" Target="../media/hdphoto8.wdp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55.png"/><Relationship Id="rId4" Type="http://schemas.microsoft.com/office/2007/relationships/hdphoto" Target="../media/hdphoto9.wdp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12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6.png"/><Relationship Id="rId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5" Type="http://schemas.microsoft.com/office/2007/relationships/hdphoto" Target="../media/hdphoto6.wdp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A66A1244-0032-493F-98F4-114B350F7B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>
            <a:off x="7548024" y="-301991"/>
            <a:ext cx="4010268" cy="22462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404" y="-646138"/>
            <a:ext cx="1028700" cy="1765935"/>
          </a:xfrm>
          <a:prstGeom prst="rect">
            <a:avLst/>
          </a:prstGeom>
        </p:spPr>
      </p:pic>
      <p:pic>
        <p:nvPicPr>
          <p:cNvPr id="7" name="Google Shape;20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3000" y="4521199"/>
            <a:ext cx="4792084" cy="24384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 rot="359809">
            <a:off x="228327" y="1188909"/>
            <a:ext cx="6908800" cy="1600438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0B050"/>
                </a:solidFill>
                <a:latin typeface="UTM Cookies" panose="02040603050506020204" pitchFamily="18" charset="0"/>
              </a:rPr>
              <a:t>TẬP LÀM VĂN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15844" y="4401319"/>
            <a:ext cx="5085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mazone" panose="03020702060507090A04" pitchFamily="66" charset="0"/>
              </a:rPr>
              <a:t>(</a:t>
            </a:r>
            <a:r>
              <a:rPr lang="en-US" sz="6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mazone" panose="03020702060507090A04" pitchFamily="66" charset="0"/>
              </a:rPr>
              <a:t>Kiểm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mazone" panose="03020702060507090A04" pitchFamily="66" charset="0"/>
              </a:rPr>
              <a:t>tra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mazone" panose="03020702060507090A04" pitchFamily="66" charset="0"/>
              </a:rPr>
              <a:t> </a:t>
            </a:r>
            <a:r>
              <a:rPr lang="en-US" sz="6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mazone" panose="03020702060507090A04" pitchFamily="66" charset="0"/>
              </a:rPr>
              <a:t>viết</a:t>
            </a:r>
            <a:r>
              <a:rPr lang="en-US" sz="6000" dirty="0">
                <a:solidFill>
                  <a:srgbClr val="FF0000"/>
                </a:solidFill>
                <a:latin typeface="Amazone" panose="03020702060507090A04" pitchFamily="66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EB78B5-37FC-4EEC-B98A-F83F23D9764D}"/>
              </a:ext>
            </a:extLst>
          </p:cNvPr>
          <p:cNvSpPr txBox="1"/>
          <p:nvPr/>
        </p:nvSpPr>
        <p:spPr>
          <a:xfrm>
            <a:off x="4793074" y="2347665"/>
            <a:ext cx="890596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defTabSz="457200">
              <a:defRPr/>
            </a:pPr>
            <a:r>
              <a:rPr kumimoji="0" lang="en-US" sz="7000" b="0" i="0" u="none" strike="noStrike" kern="1200" cap="none" spc="300" normalizeH="0" baseline="0" noProof="0" dirty="0">
                <a:ln w="57150">
                  <a:solidFill>
                    <a:prstClr val="white"/>
                  </a:solidFill>
                </a:ln>
                <a:solidFill>
                  <a:srgbClr val="FF5297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</a:rPr>
              <a:t>K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rgbClr val="FD8A01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Ể 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rgbClr val="8563FF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C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H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U</a:t>
            </a:r>
            <a:r>
              <a:rPr lang="en-US" sz="7200" spc="300" dirty="0">
                <a:ln w="57150">
                  <a:solidFill>
                    <a:prstClr val="white"/>
                  </a:solidFill>
                </a:ln>
                <a:solidFill>
                  <a:srgbClr val="FE6861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Y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rgbClr val="00B0F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Ệ</a:t>
            </a:r>
            <a:r>
              <a:rPr lang="en-US" sz="7000" spc="300" dirty="0">
                <a:ln w="57150"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N</a:t>
            </a:r>
            <a:endParaRPr kumimoji="0" lang="en-US" sz="7000" b="0" i="0" u="none" strike="noStrike" kern="1200" cap="none" spc="300" normalizeH="0" baseline="0" noProof="0" dirty="0">
              <a:ln w="57150">
                <a:solidFill>
                  <a:prstClr val="white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114300" dist="50800" dir="2700000" sx="101000" sy="101000" algn="tl">
                  <a:srgbClr val="000000">
                    <a:alpha val="76000"/>
                  </a:srgbClr>
                </a:outerShdw>
              </a:effectLst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38769" y="6488668"/>
            <a:ext cx="1357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Tư</a:t>
            </a:r>
            <a:r>
              <a:rPr lang="en-US" dirty="0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Bùi</a:t>
            </a:r>
            <a:endParaRPr lang="en-US" dirty="0">
              <a:solidFill>
                <a:schemeClr val="bg1"/>
              </a:solidFill>
              <a:latin typeface="Architecture" panose="020B0500000000000000" pitchFamily="34" charset="0"/>
              <a:ea typeface="Architecture" panose="020B0500000000000000" pitchFamily="34" charset="0"/>
              <a:cs typeface="Architecture" panose="020B0500000000000000" pitchFamily="34" charset="0"/>
            </a:endParaRP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24" b="97328" l="5792" r="89943">
                        <a14:foregroundMark x1="34628" y1="61355" x2="34628" y2="61355"/>
                        <a14:foregroundMark x1="30999" y1="74905" x2="30999" y2="75382"/>
                        <a14:foregroundMark x1="27498" y1="79771" x2="27498" y2="79771"/>
                        <a14:foregroundMark x1="34564" y1="74237" x2="34564" y2="74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008" y="2858703"/>
            <a:ext cx="6325982" cy="4100897"/>
          </a:xfrm>
        </p:spPr>
      </p:pic>
    </p:spTree>
    <p:extLst>
      <p:ext uri="{BB962C8B-B14F-4D97-AF65-F5344CB8AC3E}">
        <p14:creationId xmlns:p14="http://schemas.microsoft.com/office/powerpoint/2010/main" val="3154996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15 -0.08889 L -0.5069 -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59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35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non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26250">
            <a:off x="1413630" y="42366"/>
            <a:ext cx="8855183" cy="7143762"/>
          </a:xfrm>
          <a:prstGeom prst="rect">
            <a:avLst/>
          </a:prstGeom>
        </p:spPr>
      </p:pic>
      <p:sp>
        <p:nvSpPr>
          <p:cNvPr id="6" name="Rectangle: Rounded Corners 25">
            <a:extLst>
              <a:ext uri="{FF2B5EF4-FFF2-40B4-BE49-F238E27FC236}">
                <a16:creationId xmlns:a16="http://schemas.microsoft.com/office/drawing/2014/main" id="{76497626-BA09-4BA8-96FE-B5854FBBFDA4}"/>
              </a:ext>
            </a:extLst>
          </p:cNvPr>
          <p:cNvSpPr/>
          <p:nvPr/>
        </p:nvSpPr>
        <p:spPr>
          <a:xfrm>
            <a:off x="3712705" y="369332"/>
            <a:ext cx="4296469" cy="1154669"/>
          </a:xfrm>
          <a:custGeom>
            <a:avLst/>
            <a:gdLst>
              <a:gd name="connsiteX0" fmla="*/ 0 w 4296469"/>
              <a:gd name="connsiteY0" fmla="*/ 192449 h 1154669"/>
              <a:gd name="connsiteX1" fmla="*/ 192449 w 4296469"/>
              <a:gd name="connsiteY1" fmla="*/ 0 h 1154669"/>
              <a:gd name="connsiteX2" fmla="*/ 673013 w 4296469"/>
              <a:gd name="connsiteY2" fmla="*/ 0 h 1154669"/>
              <a:gd name="connsiteX3" fmla="*/ 1114462 w 4296469"/>
              <a:gd name="connsiteY3" fmla="*/ 0 h 1154669"/>
              <a:gd name="connsiteX4" fmla="*/ 1712374 w 4296469"/>
              <a:gd name="connsiteY4" fmla="*/ 0 h 1154669"/>
              <a:gd name="connsiteX5" fmla="*/ 2192938 w 4296469"/>
              <a:gd name="connsiteY5" fmla="*/ 0 h 1154669"/>
              <a:gd name="connsiteX6" fmla="*/ 2829965 w 4296469"/>
              <a:gd name="connsiteY6" fmla="*/ 0 h 1154669"/>
              <a:gd name="connsiteX7" fmla="*/ 3388761 w 4296469"/>
              <a:gd name="connsiteY7" fmla="*/ 0 h 1154669"/>
              <a:gd name="connsiteX8" fmla="*/ 4104020 w 4296469"/>
              <a:gd name="connsiteY8" fmla="*/ 0 h 1154669"/>
              <a:gd name="connsiteX9" fmla="*/ 4296469 w 4296469"/>
              <a:gd name="connsiteY9" fmla="*/ 192449 h 1154669"/>
              <a:gd name="connsiteX10" fmla="*/ 4296469 w 4296469"/>
              <a:gd name="connsiteY10" fmla="*/ 554241 h 1154669"/>
              <a:gd name="connsiteX11" fmla="*/ 4296469 w 4296469"/>
              <a:gd name="connsiteY11" fmla="*/ 962220 h 1154669"/>
              <a:gd name="connsiteX12" fmla="*/ 4104020 w 4296469"/>
              <a:gd name="connsiteY12" fmla="*/ 1154669 h 1154669"/>
              <a:gd name="connsiteX13" fmla="*/ 3506108 w 4296469"/>
              <a:gd name="connsiteY13" fmla="*/ 1154669 h 1154669"/>
              <a:gd name="connsiteX14" fmla="*/ 2947313 w 4296469"/>
              <a:gd name="connsiteY14" fmla="*/ 1154669 h 1154669"/>
              <a:gd name="connsiteX15" fmla="*/ 2505864 w 4296469"/>
              <a:gd name="connsiteY15" fmla="*/ 1154669 h 1154669"/>
              <a:gd name="connsiteX16" fmla="*/ 2025299 w 4296469"/>
              <a:gd name="connsiteY16" fmla="*/ 1154669 h 1154669"/>
              <a:gd name="connsiteX17" fmla="*/ 1427388 w 4296469"/>
              <a:gd name="connsiteY17" fmla="*/ 1154669 h 1154669"/>
              <a:gd name="connsiteX18" fmla="*/ 907708 w 4296469"/>
              <a:gd name="connsiteY18" fmla="*/ 1154669 h 1154669"/>
              <a:gd name="connsiteX19" fmla="*/ 192449 w 4296469"/>
              <a:gd name="connsiteY19" fmla="*/ 1154669 h 1154669"/>
              <a:gd name="connsiteX20" fmla="*/ 0 w 4296469"/>
              <a:gd name="connsiteY20" fmla="*/ 962220 h 1154669"/>
              <a:gd name="connsiteX21" fmla="*/ 0 w 4296469"/>
              <a:gd name="connsiteY21" fmla="*/ 577335 h 1154669"/>
              <a:gd name="connsiteX22" fmla="*/ 0 w 4296469"/>
              <a:gd name="connsiteY22" fmla="*/ 192449 h 1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96469" h="1154669" fill="none" extrusionOk="0">
                <a:moveTo>
                  <a:pt x="0" y="192449"/>
                </a:moveTo>
                <a:cubicBezTo>
                  <a:pt x="27266" y="85392"/>
                  <a:pt x="75207" y="-18115"/>
                  <a:pt x="192449" y="0"/>
                </a:cubicBezTo>
                <a:cubicBezTo>
                  <a:pt x="395553" y="-18966"/>
                  <a:pt x="469714" y="35049"/>
                  <a:pt x="673013" y="0"/>
                </a:cubicBezTo>
                <a:cubicBezTo>
                  <a:pt x="876312" y="-35049"/>
                  <a:pt x="911979" y="39886"/>
                  <a:pt x="1114462" y="0"/>
                </a:cubicBezTo>
                <a:cubicBezTo>
                  <a:pt x="1316945" y="-39886"/>
                  <a:pt x="1421163" y="7910"/>
                  <a:pt x="1712374" y="0"/>
                </a:cubicBezTo>
                <a:cubicBezTo>
                  <a:pt x="2003585" y="-7910"/>
                  <a:pt x="2085231" y="13093"/>
                  <a:pt x="2192938" y="0"/>
                </a:cubicBezTo>
                <a:cubicBezTo>
                  <a:pt x="2300645" y="-13093"/>
                  <a:pt x="2689817" y="17187"/>
                  <a:pt x="2829965" y="0"/>
                </a:cubicBezTo>
                <a:cubicBezTo>
                  <a:pt x="2970113" y="-17187"/>
                  <a:pt x="3219528" y="25991"/>
                  <a:pt x="3388761" y="0"/>
                </a:cubicBezTo>
                <a:cubicBezTo>
                  <a:pt x="3557994" y="-25991"/>
                  <a:pt x="3823556" y="65689"/>
                  <a:pt x="4104020" y="0"/>
                </a:cubicBezTo>
                <a:cubicBezTo>
                  <a:pt x="4209480" y="-26955"/>
                  <a:pt x="4299380" y="96345"/>
                  <a:pt x="4296469" y="192449"/>
                </a:cubicBezTo>
                <a:cubicBezTo>
                  <a:pt x="4318430" y="289735"/>
                  <a:pt x="4275671" y="460140"/>
                  <a:pt x="4296469" y="554241"/>
                </a:cubicBezTo>
                <a:cubicBezTo>
                  <a:pt x="4317267" y="648342"/>
                  <a:pt x="4267457" y="844714"/>
                  <a:pt x="4296469" y="962220"/>
                </a:cubicBezTo>
                <a:cubicBezTo>
                  <a:pt x="4279126" y="1076960"/>
                  <a:pt x="4199831" y="1147014"/>
                  <a:pt x="4104020" y="1154669"/>
                </a:cubicBezTo>
                <a:cubicBezTo>
                  <a:pt x="3834116" y="1223795"/>
                  <a:pt x="3775767" y="1136498"/>
                  <a:pt x="3506108" y="1154669"/>
                </a:cubicBezTo>
                <a:cubicBezTo>
                  <a:pt x="3236449" y="1172840"/>
                  <a:pt x="3176183" y="1119286"/>
                  <a:pt x="2947313" y="1154669"/>
                </a:cubicBezTo>
                <a:cubicBezTo>
                  <a:pt x="2718444" y="1190052"/>
                  <a:pt x="2700645" y="1122378"/>
                  <a:pt x="2505864" y="1154669"/>
                </a:cubicBezTo>
                <a:cubicBezTo>
                  <a:pt x="2311083" y="1186960"/>
                  <a:pt x="2171662" y="1148008"/>
                  <a:pt x="2025299" y="1154669"/>
                </a:cubicBezTo>
                <a:cubicBezTo>
                  <a:pt x="1878936" y="1161330"/>
                  <a:pt x="1702996" y="1136896"/>
                  <a:pt x="1427388" y="1154669"/>
                </a:cubicBezTo>
                <a:cubicBezTo>
                  <a:pt x="1151780" y="1172442"/>
                  <a:pt x="1146758" y="1153403"/>
                  <a:pt x="907708" y="1154669"/>
                </a:cubicBezTo>
                <a:cubicBezTo>
                  <a:pt x="668658" y="1155935"/>
                  <a:pt x="339502" y="1098331"/>
                  <a:pt x="192449" y="1154669"/>
                </a:cubicBezTo>
                <a:cubicBezTo>
                  <a:pt x="87887" y="1157821"/>
                  <a:pt x="-11759" y="1075563"/>
                  <a:pt x="0" y="962220"/>
                </a:cubicBezTo>
                <a:cubicBezTo>
                  <a:pt x="-8256" y="861622"/>
                  <a:pt x="46074" y="729098"/>
                  <a:pt x="0" y="577335"/>
                </a:cubicBezTo>
                <a:cubicBezTo>
                  <a:pt x="-46074" y="425572"/>
                  <a:pt x="13585" y="313065"/>
                  <a:pt x="0" y="192449"/>
                </a:cubicBezTo>
                <a:close/>
              </a:path>
              <a:path w="4296469" h="1154669" stroke="0" extrusionOk="0">
                <a:moveTo>
                  <a:pt x="0" y="192449"/>
                </a:moveTo>
                <a:cubicBezTo>
                  <a:pt x="-6530" y="97319"/>
                  <a:pt x="85981" y="-4672"/>
                  <a:pt x="192449" y="0"/>
                </a:cubicBezTo>
                <a:cubicBezTo>
                  <a:pt x="403979" y="-32264"/>
                  <a:pt x="481174" y="48587"/>
                  <a:pt x="633898" y="0"/>
                </a:cubicBezTo>
                <a:cubicBezTo>
                  <a:pt x="786622" y="-48587"/>
                  <a:pt x="988428" y="10575"/>
                  <a:pt x="1153578" y="0"/>
                </a:cubicBezTo>
                <a:cubicBezTo>
                  <a:pt x="1318728" y="-10575"/>
                  <a:pt x="1592345" y="68602"/>
                  <a:pt x="1790605" y="0"/>
                </a:cubicBezTo>
                <a:cubicBezTo>
                  <a:pt x="1988865" y="-68602"/>
                  <a:pt x="2132165" y="24447"/>
                  <a:pt x="2232054" y="0"/>
                </a:cubicBezTo>
                <a:cubicBezTo>
                  <a:pt x="2331943" y="-24447"/>
                  <a:pt x="2663914" y="41851"/>
                  <a:pt x="2790850" y="0"/>
                </a:cubicBezTo>
                <a:cubicBezTo>
                  <a:pt x="2917786" y="-41851"/>
                  <a:pt x="3147651" y="8609"/>
                  <a:pt x="3427877" y="0"/>
                </a:cubicBezTo>
                <a:cubicBezTo>
                  <a:pt x="3708103" y="-8609"/>
                  <a:pt x="3795958" y="26634"/>
                  <a:pt x="4104020" y="0"/>
                </a:cubicBezTo>
                <a:cubicBezTo>
                  <a:pt x="4212074" y="-4910"/>
                  <a:pt x="4310415" y="71430"/>
                  <a:pt x="4296469" y="192449"/>
                </a:cubicBezTo>
                <a:cubicBezTo>
                  <a:pt x="4330851" y="370076"/>
                  <a:pt x="4273372" y="418150"/>
                  <a:pt x="4296469" y="577335"/>
                </a:cubicBezTo>
                <a:cubicBezTo>
                  <a:pt x="4319566" y="736520"/>
                  <a:pt x="4277300" y="816944"/>
                  <a:pt x="4296469" y="962220"/>
                </a:cubicBezTo>
                <a:cubicBezTo>
                  <a:pt x="4301683" y="1072872"/>
                  <a:pt x="4229739" y="1172493"/>
                  <a:pt x="4104020" y="1154669"/>
                </a:cubicBezTo>
                <a:cubicBezTo>
                  <a:pt x="3938622" y="1174978"/>
                  <a:pt x="3699000" y="1110327"/>
                  <a:pt x="3545224" y="1154669"/>
                </a:cubicBezTo>
                <a:cubicBezTo>
                  <a:pt x="3391448" y="1199011"/>
                  <a:pt x="3269171" y="1146415"/>
                  <a:pt x="3103775" y="1154669"/>
                </a:cubicBezTo>
                <a:cubicBezTo>
                  <a:pt x="2938379" y="1162923"/>
                  <a:pt x="2772340" y="1092876"/>
                  <a:pt x="2584095" y="1154669"/>
                </a:cubicBezTo>
                <a:cubicBezTo>
                  <a:pt x="2395850" y="1216462"/>
                  <a:pt x="2314773" y="1140091"/>
                  <a:pt x="2142647" y="1154669"/>
                </a:cubicBezTo>
                <a:cubicBezTo>
                  <a:pt x="1970521" y="1169247"/>
                  <a:pt x="1647968" y="1150352"/>
                  <a:pt x="1505619" y="1154669"/>
                </a:cubicBezTo>
                <a:cubicBezTo>
                  <a:pt x="1363270" y="1158986"/>
                  <a:pt x="1141786" y="1119725"/>
                  <a:pt x="985939" y="1154669"/>
                </a:cubicBezTo>
                <a:cubicBezTo>
                  <a:pt x="830092" y="1189613"/>
                  <a:pt x="491936" y="1092777"/>
                  <a:pt x="192449" y="1154669"/>
                </a:cubicBezTo>
                <a:cubicBezTo>
                  <a:pt x="83291" y="1158120"/>
                  <a:pt x="-457" y="1040438"/>
                  <a:pt x="0" y="962220"/>
                </a:cubicBezTo>
                <a:cubicBezTo>
                  <a:pt x="-12872" y="774942"/>
                  <a:pt x="4771" y="664873"/>
                  <a:pt x="0" y="585032"/>
                </a:cubicBezTo>
                <a:cubicBezTo>
                  <a:pt x="-4771" y="505191"/>
                  <a:pt x="30693" y="318393"/>
                  <a:pt x="0" y="192449"/>
                </a:cubicBezTo>
                <a:close/>
              </a:path>
            </a:pathLst>
          </a:custGeom>
          <a:solidFill>
            <a:srgbClr val="BFFE86"/>
          </a:solidFill>
          <a:ln>
            <a:solidFill>
              <a:srgbClr val="418765"/>
            </a:solidFill>
            <a:extLst>
              <a:ext uri="{C807C97D-BFC1-408E-A445-0C87EB9F89A2}">
                <ask:lineSketchStyleProps xmlns:ask="http://schemas.microsoft.com/office/drawing/2018/sketchyshapes" sd="403844434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4475" y="284946"/>
            <a:ext cx="473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Kết</a:t>
            </a:r>
            <a:r>
              <a:rPr kumimoji="0" 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văn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Sarah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kể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Sarah" panose="02040603050506020204" pitchFamily="18" charset="0"/>
                <a:ea typeface="+mn-ea"/>
                <a:cs typeface="+mn-cs"/>
              </a:rPr>
              <a:t>chuyện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Sarah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Google Shape;16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92075" y="1904875"/>
            <a:ext cx="3944517" cy="4881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组合 3"/>
          <p:cNvGrpSpPr/>
          <p:nvPr/>
        </p:nvGrpSpPr>
        <p:grpSpPr>
          <a:xfrm>
            <a:off x="2957207" y="2147066"/>
            <a:ext cx="5333999" cy="3177309"/>
            <a:chOff x="763164" y="191595"/>
            <a:chExt cx="11257622" cy="6093823"/>
          </a:xfrm>
        </p:grpSpPr>
        <p:sp>
          <p:nvSpPr>
            <p:cNvPr id="10" name="任意多边形 1"/>
            <p:cNvSpPr/>
            <p:nvPr/>
          </p:nvSpPr>
          <p:spPr>
            <a:xfrm>
              <a:off x="763164" y="191595"/>
              <a:ext cx="11257622" cy="6093823"/>
            </a:xfrm>
            <a:custGeom>
              <a:avLst/>
              <a:gdLst>
                <a:gd name="connsiteX0" fmla="*/ 20393 w 10924228"/>
                <a:gd name="connsiteY0" fmla="*/ 287673 h 6292391"/>
                <a:gd name="connsiteX1" fmla="*/ 1399250 w 10924228"/>
                <a:gd name="connsiteY1" fmla="*/ 737616 h 6292391"/>
                <a:gd name="connsiteX2" fmla="*/ 3286107 w 10924228"/>
                <a:gd name="connsiteY2" fmla="*/ 839216 h 6292391"/>
                <a:gd name="connsiteX3" fmla="*/ 3155479 w 10924228"/>
                <a:gd name="connsiteY3" fmla="*/ 1173044 h 6292391"/>
                <a:gd name="connsiteX4" fmla="*/ 7175936 w 10924228"/>
                <a:gd name="connsiteY4" fmla="*/ 592473 h 6292391"/>
                <a:gd name="connsiteX5" fmla="*/ 10572279 w 10924228"/>
                <a:gd name="connsiteY5" fmla="*/ 897273 h 6292391"/>
                <a:gd name="connsiteX6" fmla="*/ 10630336 w 10924228"/>
                <a:gd name="connsiteY6" fmla="*/ 4177501 h 6292391"/>
                <a:gd name="connsiteX7" fmla="*/ 8917650 w 10924228"/>
                <a:gd name="connsiteY7" fmla="*/ 5904701 h 6292391"/>
                <a:gd name="connsiteX8" fmla="*/ 8714450 w 10924228"/>
                <a:gd name="connsiteY8" fmla="*/ 6194987 h 6292391"/>
                <a:gd name="connsiteX9" fmla="*/ 9483707 w 10924228"/>
                <a:gd name="connsiteY9" fmla="*/ 6267558 h 6292391"/>
                <a:gd name="connsiteX10" fmla="*/ 8757993 w 10924228"/>
                <a:gd name="connsiteY10" fmla="*/ 5803101 h 6292391"/>
                <a:gd name="connsiteX11" fmla="*/ 7016279 w 10924228"/>
                <a:gd name="connsiteY11" fmla="*/ 5367673 h 6292391"/>
                <a:gd name="connsiteX12" fmla="*/ 4142450 w 10924228"/>
                <a:gd name="connsiteY12" fmla="*/ 5716016 h 6292391"/>
                <a:gd name="connsiteX13" fmla="*/ 1791136 w 10924228"/>
                <a:gd name="connsiteY13" fmla="*/ 6006301 h 6292391"/>
                <a:gd name="connsiteX14" fmla="*/ 659022 w 10924228"/>
                <a:gd name="connsiteY14" fmla="*/ 5643444 h 6292391"/>
                <a:gd name="connsiteX15" fmla="*/ 20393 w 10924228"/>
                <a:gd name="connsiteY15" fmla="*/ 287673 h 6292391"/>
                <a:gd name="connsiteX0-1" fmla="*/ 43726 w 10947561"/>
                <a:gd name="connsiteY0-2" fmla="*/ 240660 h 6245378"/>
                <a:gd name="connsiteX1-3" fmla="*/ 1422583 w 10947561"/>
                <a:gd name="connsiteY1-4" fmla="*/ 690603 h 6245378"/>
                <a:gd name="connsiteX2-5" fmla="*/ 3309440 w 10947561"/>
                <a:gd name="connsiteY2-6" fmla="*/ 792203 h 6245378"/>
                <a:gd name="connsiteX3-7" fmla="*/ 3178812 w 10947561"/>
                <a:gd name="connsiteY3-8" fmla="*/ 1126031 h 6245378"/>
                <a:gd name="connsiteX4-9" fmla="*/ 7199269 w 10947561"/>
                <a:gd name="connsiteY4-10" fmla="*/ 545460 h 6245378"/>
                <a:gd name="connsiteX5-11" fmla="*/ 10595612 w 10947561"/>
                <a:gd name="connsiteY5-12" fmla="*/ 850260 h 6245378"/>
                <a:gd name="connsiteX6-13" fmla="*/ 10653669 w 10947561"/>
                <a:gd name="connsiteY6-14" fmla="*/ 4130488 h 6245378"/>
                <a:gd name="connsiteX7-15" fmla="*/ 8940983 w 10947561"/>
                <a:gd name="connsiteY7-16" fmla="*/ 5857688 h 6245378"/>
                <a:gd name="connsiteX8-17" fmla="*/ 8737783 w 10947561"/>
                <a:gd name="connsiteY8-18" fmla="*/ 6147974 h 6245378"/>
                <a:gd name="connsiteX9-19" fmla="*/ 9507040 w 10947561"/>
                <a:gd name="connsiteY9-20" fmla="*/ 6220545 h 6245378"/>
                <a:gd name="connsiteX10-21" fmla="*/ 8781326 w 10947561"/>
                <a:gd name="connsiteY10-22" fmla="*/ 5756088 h 6245378"/>
                <a:gd name="connsiteX11-23" fmla="*/ 7039612 w 10947561"/>
                <a:gd name="connsiteY11-24" fmla="*/ 5320660 h 6245378"/>
                <a:gd name="connsiteX12-25" fmla="*/ 4165783 w 10947561"/>
                <a:gd name="connsiteY12-26" fmla="*/ 5669003 h 6245378"/>
                <a:gd name="connsiteX13-27" fmla="*/ 1814469 w 10947561"/>
                <a:gd name="connsiteY13-28" fmla="*/ 5959288 h 6245378"/>
                <a:gd name="connsiteX14-29" fmla="*/ 479155 w 10947561"/>
                <a:gd name="connsiteY14-30" fmla="*/ 4928774 h 6245378"/>
                <a:gd name="connsiteX15-31" fmla="*/ 43726 w 10947561"/>
                <a:gd name="connsiteY15-32" fmla="*/ 240660 h 6245378"/>
                <a:gd name="connsiteX0-33" fmla="*/ 27566 w 11236201"/>
                <a:gd name="connsiteY0-34" fmla="*/ 293431 h 5964321"/>
                <a:gd name="connsiteX1-35" fmla="*/ 1711223 w 11236201"/>
                <a:gd name="connsiteY1-36" fmla="*/ 409546 h 5964321"/>
                <a:gd name="connsiteX2-37" fmla="*/ 3598080 w 11236201"/>
                <a:gd name="connsiteY2-38" fmla="*/ 511146 h 5964321"/>
                <a:gd name="connsiteX3-39" fmla="*/ 3467452 w 11236201"/>
                <a:gd name="connsiteY3-40" fmla="*/ 844974 h 5964321"/>
                <a:gd name="connsiteX4-41" fmla="*/ 7487909 w 11236201"/>
                <a:gd name="connsiteY4-42" fmla="*/ 264403 h 5964321"/>
                <a:gd name="connsiteX5-43" fmla="*/ 10884252 w 11236201"/>
                <a:gd name="connsiteY5-44" fmla="*/ 569203 h 5964321"/>
                <a:gd name="connsiteX6-45" fmla="*/ 10942309 w 11236201"/>
                <a:gd name="connsiteY6-46" fmla="*/ 3849431 h 5964321"/>
                <a:gd name="connsiteX7-47" fmla="*/ 9229623 w 11236201"/>
                <a:gd name="connsiteY7-48" fmla="*/ 5576631 h 5964321"/>
                <a:gd name="connsiteX8-49" fmla="*/ 9026423 w 11236201"/>
                <a:gd name="connsiteY8-50" fmla="*/ 5866917 h 5964321"/>
                <a:gd name="connsiteX9-51" fmla="*/ 9795680 w 11236201"/>
                <a:gd name="connsiteY9-52" fmla="*/ 5939488 h 5964321"/>
                <a:gd name="connsiteX10-53" fmla="*/ 9069966 w 11236201"/>
                <a:gd name="connsiteY10-54" fmla="*/ 5475031 h 5964321"/>
                <a:gd name="connsiteX11-55" fmla="*/ 7328252 w 11236201"/>
                <a:gd name="connsiteY11-56" fmla="*/ 5039603 h 5964321"/>
                <a:gd name="connsiteX12-57" fmla="*/ 4454423 w 11236201"/>
                <a:gd name="connsiteY12-58" fmla="*/ 5387946 h 5964321"/>
                <a:gd name="connsiteX13-59" fmla="*/ 2103109 w 11236201"/>
                <a:gd name="connsiteY13-60" fmla="*/ 5678231 h 5964321"/>
                <a:gd name="connsiteX14-61" fmla="*/ 767795 w 11236201"/>
                <a:gd name="connsiteY14-62" fmla="*/ 4647717 h 5964321"/>
                <a:gd name="connsiteX15-63" fmla="*/ 27566 w 11236201"/>
                <a:gd name="connsiteY15-64" fmla="*/ 293431 h 5964321"/>
                <a:gd name="connsiteX0-65" fmla="*/ 128082 w 11336717"/>
                <a:gd name="connsiteY0-66" fmla="*/ 118432 h 5789322"/>
                <a:gd name="connsiteX1-67" fmla="*/ 1811739 w 11336717"/>
                <a:gd name="connsiteY1-68" fmla="*/ 234547 h 5789322"/>
                <a:gd name="connsiteX2-69" fmla="*/ 3698596 w 11336717"/>
                <a:gd name="connsiteY2-70" fmla="*/ 336147 h 5789322"/>
                <a:gd name="connsiteX3-71" fmla="*/ 3567968 w 11336717"/>
                <a:gd name="connsiteY3-72" fmla="*/ 669975 h 5789322"/>
                <a:gd name="connsiteX4-73" fmla="*/ 7588425 w 11336717"/>
                <a:gd name="connsiteY4-74" fmla="*/ 89404 h 5789322"/>
                <a:gd name="connsiteX5-75" fmla="*/ 10984768 w 11336717"/>
                <a:gd name="connsiteY5-76" fmla="*/ 394204 h 5789322"/>
                <a:gd name="connsiteX6-77" fmla="*/ 11042825 w 11336717"/>
                <a:gd name="connsiteY6-78" fmla="*/ 3674432 h 5789322"/>
                <a:gd name="connsiteX7-79" fmla="*/ 9330139 w 11336717"/>
                <a:gd name="connsiteY7-80" fmla="*/ 5401632 h 5789322"/>
                <a:gd name="connsiteX8-81" fmla="*/ 9126939 w 11336717"/>
                <a:gd name="connsiteY8-82" fmla="*/ 5691918 h 5789322"/>
                <a:gd name="connsiteX9-83" fmla="*/ 9896196 w 11336717"/>
                <a:gd name="connsiteY9-84" fmla="*/ 5764489 h 5789322"/>
                <a:gd name="connsiteX10-85" fmla="*/ 9170482 w 11336717"/>
                <a:gd name="connsiteY10-86" fmla="*/ 5300032 h 5789322"/>
                <a:gd name="connsiteX11-87" fmla="*/ 7428768 w 11336717"/>
                <a:gd name="connsiteY11-88" fmla="*/ 4864604 h 5789322"/>
                <a:gd name="connsiteX12-89" fmla="*/ 4554939 w 11336717"/>
                <a:gd name="connsiteY12-90" fmla="*/ 5212947 h 5789322"/>
                <a:gd name="connsiteX13-91" fmla="*/ 2203625 w 11336717"/>
                <a:gd name="connsiteY13-92" fmla="*/ 5503232 h 5789322"/>
                <a:gd name="connsiteX14-93" fmla="*/ 868311 w 11336717"/>
                <a:gd name="connsiteY14-94" fmla="*/ 4472718 h 5789322"/>
                <a:gd name="connsiteX15-95" fmla="*/ 128082 w 11336717"/>
                <a:gd name="connsiteY15-96" fmla="*/ 118432 h 5789322"/>
                <a:gd name="connsiteX0-97" fmla="*/ 136361 w 11257910"/>
                <a:gd name="connsiteY0-98" fmla="*/ 2210 h 5919843"/>
                <a:gd name="connsiteX1-99" fmla="*/ 1732932 w 11257910"/>
                <a:gd name="connsiteY1-100" fmla="*/ 365068 h 5919843"/>
                <a:gd name="connsiteX2-101" fmla="*/ 3619789 w 11257910"/>
                <a:gd name="connsiteY2-102" fmla="*/ 466668 h 5919843"/>
                <a:gd name="connsiteX3-103" fmla="*/ 3489161 w 11257910"/>
                <a:gd name="connsiteY3-104" fmla="*/ 800496 h 5919843"/>
                <a:gd name="connsiteX4-105" fmla="*/ 7509618 w 11257910"/>
                <a:gd name="connsiteY4-106" fmla="*/ 219925 h 5919843"/>
                <a:gd name="connsiteX5-107" fmla="*/ 10905961 w 11257910"/>
                <a:gd name="connsiteY5-108" fmla="*/ 524725 h 5919843"/>
                <a:gd name="connsiteX6-109" fmla="*/ 10964018 w 11257910"/>
                <a:gd name="connsiteY6-110" fmla="*/ 3804953 h 5919843"/>
                <a:gd name="connsiteX7-111" fmla="*/ 9251332 w 11257910"/>
                <a:gd name="connsiteY7-112" fmla="*/ 5532153 h 5919843"/>
                <a:gd name="connsiteX8-113" fmla="*/ 9048132 w 11257910"/>
                <a:gd name="connsiteY8-114" fmla="*/ 5822439 h 5919843"/>
                <a:gd name="connsiteX9-115" fmla="*/ 9817389 w 11257910"/>
                <a:gd name="connsiteY9-116" fmla="*/ 5895010 h 5919843"/>
                <a:gd name="connsiteX10-117" fmla="*/ 9091675 w 11257910"/>
                <a:gd name="connsiteY10-118" fmla="*/ 5430553 h 5919843"/>
                <a:gd name="connsiteX11-119" fmla="*/ 7349961 w 11257910"/>
                <a:gd name="connsiteY11-120" fmla="*/ 4995125 h 5919843"/>
                <a:gd name="connsiteX12-121" fmla="*/ 4476132 w 11257910"/>
                <a:gd name="connsiteY12-122" fmla="*/ 5343468 h 5919843"/>
                <a:gd name="connsiteX13-123" fmla="*/ 2124818 w 11257910"/>
                <a:gd name="connsiteY13-124" fmla="*/ 5633753 h 5919843"/>
                <a:gd name="connsiteX14-125" fmla="*/ 789504 w 11257910"/>
                <a:gd name="connsiteY14-126" fmla="*/ 4603239 h 5919843"/>
                <a:gd name="connsiteX15-127" fmla="*/ 136361 w 11257910"/>
                <a:gd name="connsiteY15-128" fmla="*/ 2210 h 5919843"/>
                <a:gd name="connsiteX0-129" fmla="*/ 119174 w 11240723"/>
                <a:gd name="connsiteY0-130" fmla="*/ 34947 h 5952580"/>
                <a:gd name="connsiteX1-131" fmla="*/ 1715745 w 11240723"/>
                <a:gd name="connsiteY1-132" fmla="*/ 397805 h 5952580"/>
                <a:gd name="connsiteX2-133" fmla="*/ 3602602 w 11240723"/>
                <a:gd name="connsiteY2-134" fmla="*/ 499405 h 5952580"/>
                <a:gd name="connsiteX3-135" fmla="*/ 3471974 w 11240723"/>
                <a:gd name="connsiteY3-136" fmla="*/ 833233 h 5952580"/>
                <a:gd name="connsiteX4-137" fmla="*/ 7492431 w 11240723"/>
                <a:gd name="connsiteY4-138" fmla="*/ 252662 h 5952580"/>
                <a:gd name="connsiteX5-139" fmla="*/ 10888774 w 11240723"/>
                <a:gd name="connsiteY5-140" fmla="*/ 557462 h 5952580"/>
                <a:gd name="connsiteX6-141" fmla="*/ 10946831 w 11240723"/>
                <a:gd name="connsiteY6-142" fmla="*/ 3837690 h 5952580"/>
                <a:gd name="connsiteX7-143" fmla="*/ 9234145 w 11240723"/>
                <a:gd name="connsiteY7-144" fmla="*/ 5564890 h 5952580"/>
                <a:gd name="connsiteX8-145" fmla="*/ 9030945 w 11240723"/>
                <a:gd name="connsiteY8-146" fmla="*/ 5855176 h 5952580"/>
                <a:gd name="connsiteX9-147" fmla="*/ 9800202 w 11240723"/>
                <a:gd name="connsiteY9-148" fmla="*/ 5927747 h 5952580"/>
                <a:gd name="connsiteX10-149" fmla="*/ 9074488 w 11240723"/>
                <a:gd name="connsiteY10-150" fmla="*/ 5463290 h 5952580"/>
                <a:gd name="connsiteX11-151" fmla="*/ 7332774 w 11240723"/>
                <a:gd name="connsiteY11-152" fmla="*/ 5027862 h 5952580"/>
                <a:gd name="connsiteX12-153" fmla="*/ 4458945 w 11240723"/>
                <a:gd name="connsiteY12-154" fmla="*/ 5376205 h 5952580"/>
                <a:gd name="connsiteX13-155" fmla="*/ 2107631 w 11240723"/>
                <a:gd name="connsiteY13-156" fmla="*/ 5666490 h 5952580"/>
                <a:gd name="connsiteX14-157" fmla="*/ 772317 w 11240723"/>
                <a:gd name="connsiteY14-158" fmla="*/ 4635976 h 5952580"/>
                <a:gd name="connsiteX15-159" fmla="*/ 119174 w 11240723"/>
                <a:gd name="connsiteY15-160" fmla="*/ 34947 h 5952580"/>
                <a:gd name="connsiteX0-161" fmla="*/ 119174 w 11240723"/>
                <a:gd name="connsiteY0-162" fmla="*/ 34947 h 5952580"/>
                <a:gd name="connsiteX1-163" fmla="*/ 1715745 w 11240723"/>
                <a:gd name="connsiteY1-164" fmla="*/ 397805 h 5952580"/>
                <a:gd name="connsiteX2-165" fmla="*/ 3283288 w 11240723"/>
                <a:gd name="connsiteY2-166" fmla="*/ 281690 h 5952580"/>
                <a:gd name="connsiteX3-167" fmla="*/ 3471974 w 11240723"/>
                <a:gd name="connsiteY3-168" fmla="*/ 833233 h 5952580"/>
                <a:gd name="connsiteX4-169" fmla="*/ 7492431 w 11240723"/>
                <a:gd name="connsiteY4-170" fmla="*/ 252662 h 5952580"/>
                <a:gd name="connsiteX5-171" fmla="*/ 10888774 w 11240723"/>
                <a:gd name="connsiteY5-172" fmla="*/ 557462 h 5952580"/>
                <a:gd name="connsiteX6-173" fmla="*/ 10946831 w 11240723"/>
                <a:gd name="connsiteY6-174" fmla="*/ 3837690 h 5952580"/>
                <a:gd name="connsiteX7-175" fmla="*/ 9234145 w 11240723"/>
                <a:gd name="connsiteY7-176" fmla="*/ 5564890 h 5952580"/>
                <a:gd name="connsiteX8-177" fmla="*/ 9030945 w 11240723"/>
                <a:gd name="connsiteY8-178" fmla="*/ 5855176 h 5952580"/>
                <a:gd name="connsiteX9-179" fmla="*/ 9800202 w 11240723"/>
                <a:gd name="connsiteY9-180" fmla="*/ 5927747 h 5952580"/>
                <a:gd name="connsiteX10-181" fmla="*/ 9074488 w 11240723"/>
                <a:gd name="connsiteY10-182" fmla="*/ 5463290 h 5952580"/>
                <a:gd name="connsiteX11-183" fmla="*/ 7332774 w 11240723"/>
                <a:gd name="connsiteY11-184" fmla="*/ 5027862 h 5952580"/>
                <a:gd name="connsiteX12-185" fmla="*/ 4458945 w 11240723"/>
                <a:gd name="connsiteY12-186" fmla="*/ 5376205 h 5952580"/>
                <a:gd name="connsiteX13-187" fmla="*/ 2107631 w 11240723"/>
                <a:gd name="connsiteY13-188" fmla="*/ 5666490 h 5952580"/>
                <a:gd name="connsiteX14-189" fmla="*/ 772317 w 11240723"/>
                <a:gd name="connsiteY14-190" fmla="*/ 4635976 h 5952580"/>
                <a:gd name="connsiteX15-191" fmla="*/ 119174 w 11240723"/>
                <a:gd name="connsiteY15-192" fmla="*/ 34947 h 5952580"/>
                <a:gd name="connsiteX0-193" fmla="*/ 23059 w 11144608"/>
                <a:gd name="connsiteY0-194" fmla="*/ 230924 h 6148557"/>
                <a:gd name="connsiteX1-195" fmla="*/ 1459973 w 11144608"/>
                <a:gd name="connsiteY1-196" fmla="*/ 666354 h 6148557"/>
                <a:gd name="connsiteX2-197" fmla="*/ 3187173 w 11144608"/>
                <a:gd name="connsiteY2-198" fmla="*/ 477667 h 6148557"/>
                <a:gd name="connsiteX3-199" fmla="*/ 3375859 w 11144608"/>
                <a:gd name="connsiteY3-200" fmla="*/ 1029210 h 6148557"/>
                <a:gd name="connsiteX4-201" fmla="*/ 7396316 w 11144608"/>
                <a:gd name="connsiteY4-202" fmla="*/ 448639 h 6148557"/>
                <a:gd name="connsiteX5-203" fmla="*/ 10792659 w 11144608"/>
                <a:gd name="connsiteY5-204" fmla="*/ 753439 h 6148557"/>
                <a:gd name="connsiteX6-205" fmla="*/ 10850716 w 11144608"/>
                <a:gd name="connsiteY6-206" fmla="*/ 4033667 h 6148557"/>
                <a:gd name="connsiteX7-207" fmla="*/ 9138030 w 11144608"/>
                <a:gd name="connsiteY7-208" fmla="*/ 5760867 h 6148557"/>
                <a:gd name="connsiteX8-209" fmla="*/ 8934830 w 11144608"/>
                <a:gd name="connsiteY8-210" fmla="*/ 6051153 h 6148557"/>
                <a:gd name="connsiteX9-211" fmla="*/ 9704087 w 11144608"/>
                <a:gd name="connsiteY9-212" fmla="*/ 6123724 h 6148557"/>
                <a:gd name="connsiteX10-213" fmla="*/ 8978373 w 11144608"/>
                <a:gd name="connsiteY10-214" fmla="*/ 5659267 h 6148557"/>
                <a:gd name="connsiteX11-215" fmla="*/ 7236659 w 11144608"/>
                <a:gd name="connsiteY11-216" fmla="*/ 5223839 h 6148557"/>
                <a:gd name="connsiteX12-217" fmla="*/ 4362830 w 11144608"/>
                <a:gd name="connsiteY12-218" fmla="*/ 5572182 h 6148557"/>
                <a:gd name="connsiteX13-219" fmla="*/ 2011516 w 11144608"/>
                <a:gd name="connsiteY13-220" fmla="*/ 5862467 h 6148557"/>
                <a:gd name="connsiteX14-221" fmla="*/ 676202 w 11144608"/>
                <a:gd name="connsiteY14-222" fmla="*/ 4831953 h 6148557"/>
                <a:gd name="connsiteX15-223" fmla="*/ 23059 w 11144608"/>
                <a:gd name="connsiteY15-224" fmla="*/ 230924 h 6148557"/>
                <a:gd name="connsiteX0-225" fmla="*/ 23059 w 11144608"/>
                <a:gd name="connsiteY0-226" fmla="*/ 230924 h 6148557"/>
                <a:gd name="connsiteX1-227" fmla="*/ 1459973 w 11144608"/>
                <a:gd name="connsiteY1-228" fmla="*/ 666354 h 6148557"/>
                <a:gd name="connsiteX2-229" fmla="*/ 3187173 w 11144608"/>
                <a:gd name="connsiteY2-230" fmla="*/ 477667 h 6148557"/>
                <a:gd name="connsiteX3-231" fmla="*/ 3375859 w 11144608"/>
                <a:gd name="connsiteY3-232" fmla="*/ 1029210 h 6148557"/>
                <a:gd name="connsiteX4-233" fmla="*/ 7396316 w 11144608"/>
                <a:gd name="connsiteY4-234" fmla="*/ 448639 h 6148557"/>
                <a:gd name="connsiteX5-235" fmla="*/ 10792659 w 11144608"/>
                <a:gd name="connsiteY5-236" fmla="*/ 753439 h 6148557"/>
                <a:gd name="connsiteX6-237" fmla="*/ 10850716 w 11144608"/>
                <a:gd name="connsiteY6-238" fmla="*/ 4033667 h 6148557"/>
                <a:gd name="connsiteX7-239" fmla="*/ 9138030 w 11144608"/>
                <a:gd name="connsiteY7-240" fmla="*/ 5760867 h 6148557"/>
                <a:gd name="connsiteX8-241" fmla="*/ 8934830 w 11144608"/>
                <a:gd name="connsiteY8-242" fmla="*/ 6051153 h 6148557"/>
                <a:gd name="connsiteX9-243" fmla="*/ 9704087 w 11144608"/>
                <a:gd name="connsiteY9-244" fmla="*/ 6123724 h 6148557"/>
                <a:gd name="connsiteX10-245" fmla="*/ 8978373 w 11144608"/>
                <a:gd name="connsiteY10-246" fmla="*/ 5659267 h 6148557"/>
                <a:gd name="connsiteX11-247" fmla="*/ 7236659 w 11144608"/>
                <a:gd name="connsiteY11-248" fmla="*/ 5223839 h 6148557"/>
                <a:gd name="connsiteX12-249" fmla="*/ 4362830 w 11144608"/>
                <a:gd name="connsiteY12-250" fmla="*/ 5572182 h 6148557"/>
                <a:gd name="connsiteX13-251" fmla="*/ 2011516 w 11144608"/>
                <a:gd name="connsiteY13-252" fmla="*/ 5862467 h 6148557"/>
                <a:gd name="connsiteX14-253" fmla="*/ 676202 w 11144608"/>
                <a:gd name="connsiteY14-254" fmla="*/ 4831953 h 6148557"/>
                <a:gd name="connsiteX15-255" fmla="*/ 23059 w 11144608"/>
                <a:gd name="connsiteY15-256" fmla="*/ 230924 h 6148557"/>
                <a:gd name="connsiteX0-257" fmla="*/ 23059 w 11144608"/>
                <a:gd name="connsiteY0-258" fmla="*/ 230924 h 6148557"/>
                <a:gd name="connsiteX1-259" fmla="*/ 1459973 w 11144608"/>
                <a:gd name="connsiteY1-260" fmla="*/ 666354 h 6148557"/>
                <a:gd name="connsiteX2-261" fmla="*/ 3187173 w 11144608"/>
                <a:gd name="connsiteY2-262" fmla="*/ 477667 h 6148557"/>
                <a:gd name="connsiteX3-263" fmla="*/ 3579059 w 11144608"/>
                <a:gd name="connsiteY3-264" fmla="*/ 1014696 h 6148557"/>
                <a:gd name="connsiteX4-265" fmla="*/ 7396316 w 11144608"/>
                <a:gd name="connsiteY4-266" fmla="*/ 448639 h 6148557"/>
                <a:gd name="connsiteX5-267" fmla="*/ 10792659 w 11144608"/>
                <a:gd name="connsiteY5-268" fmla="*/ 753439 h 6148557"/>
                <a:gd name="connsiteX6-269" fmla="*/ 10850716 w 11144608"/>
                <a:gd name="connsiteY6-270" fmla="*/ 4033667 h 6148557"/>
                <a:gd name="connsiteX7-271" fmla="*/ 9138030 w 11144608"/>
                <a:gd name="connsiteY7-272" fmla="*/ 5760867 h 6148557"/>
                <a:gd name="connsiteX8-273" fmla="*/ 8934830 w 11144608"/>
                <a:gd name="connsiteY8-274" fmla="*/ 6051153 h 6148557"/>
                <a:gd name="connsiteX9-275" fmla="*/ 9704087 w 11144608"/>
                <a:gd name="connsiteY9-276" fmla="*/ 6123724 h 6148557"/>
                <a:gd name="connsiteX10-277" fmla="*/ 8978373 w 11144608"/>
                <a:gd name="connsiteY10-278" fmla="*/ 5659267 h 6148557"/>
                <a:gd name="connsiteX11-279" fmla="*/ 7236659 w 11144608"/>
                <a:gd name="connsiteY11-280" fmla="*/ 5223839 h 6148557"/>
                <a:gd name="connsiteX12-281" fmla="*/ 4362830 w 11144608"/>
                <a:gd name="connsiteY12-282" fmla="*/ 5572182 h 6148557"/>
                <a:gd name="connsiteX13-283" fmla="*/ 2011516 w 11144608"/>
                <a:gd name="connsiteY13-284" fmla="*/ 5862467 h 6148557"/>
                <a:gd name="connsiteX14-285" fmla="*/ 676202 w 11144608"/>
                <a:gd name="connsiteY14-286" fmla="*/ 4831953 h 6148557"/>
                <a:gd name="connsiteX15-287" fmla="*/ 23059 w 11144608"/>
                <a:gd name="connsiteY15-288" fmla="*/ 230924 h 6148557"/>
                <a:gd name="connsiteX0-289" fmla="*/ 17824 w 11139373"/>
                <a:gd name="connsiteY0-290" fmla="*/ 230924 h 6148557"/>
                <a:gd name="connsiteX1-291" fmla="*/ 1338624 w 11139373"/>
                <a:gd name="connsiteY1-292" fmla="*/ 666354 h 6148557"/>
                <a:gd name="connsiteX2-293" fmla="*/ 3181938 w 11139373"/>
                <a:gd name="connsiteY2-294" fmla="*/ 477667 h 6148557"/>
                <a:gd name="connsiteX3-295" fmla="*/ 3573824 w 11139373"/>
                <a:gd name="connsiteY3-296" fmla="*/ 1014696 h 6148557"/>
                <a:gd name="connsiteX4-297" fmla="*/ 7391081 w 11139373"/>
                <a:gd name="connsiteY4-298" fmla="*/ 448639 h 6148557"/>
                <a:gd name="connsiteX5-299" fmla="*/ 10787424 w 11139373"/>
                <a:gd name="connsiteY5-300" fmla="*/ 753439 h 6148557"/>
                <a:gd name="connsiteX6-301" fmla="*/ 10845481 w 11139373"/>
                <a:gd name="connsiteY6-302" fmla="*/ 4033667 h 6148557"/>
                <a:gd name="connsiteX7-303" fmla="*/ 9132795 w 11139373"/>
                <a:gd name="connsiteY7-304" fmla="*/ 5760867 h 6148557"/>
                <a:gd name="connsiteX8-305" fmla="*/ 8929595 w 11139373"/>
                <a:gd name="connsiteY8-306" fmla="*/ 6051153 h 6148557"/>
                <a:gd name="connsiteX9-307" fmla="*/ 9698852 w 11139373"/>
                <a:gd name="connsiteY9-308" fmla="*/ 6123724 h 6148557"/>
                <a:gd name="connsiteX10-309" fmla="*/ 8973138 w 11139373"/>
                <a:gd name="connsiteY10-310" fmla="*/ 5659267 h 6148557"/>
                <a:gd name="connsiteX11-311" fmla="*/ 7231424 w 11139373"/>
                <a:gd name="connsiteY11-312" fmla="*/ 5223839 h 6148557"/>
                <a:gd name="connsiteX12-313" fmla="*/ 4357595 w 11139373"/>
                <a:gd name="connsiteY12-314" fmla="*/ 5572182 h 6148557"/>
                <a:gd name="connsiteX13-315" fmla="*/ 2006281 w 11139373"/>
                <a:gd name="connsiteY13-316" fmla="*/ 5862467 h 6148557"/>
                <a:gd name="connsiteX14-317" fmla="*/ 670967 w 11139373"/>
                <a:gd name="connsiteY14-318" fmla="*/ 4831953 h 6148557"/>
                <a:gd name="connsiteX15-319" fmla="*/ 17824 w 11139373"/>
                <a:gd name="connsiteY15-320" fmla="*/ 230924 h 6148557"/>
                <a:gd name="connsiteX0-321" fmla="*/ 14787 w 11266965"/>
                <a:gd name="connsiteY0-322" fmla="*/ 250451 h 6022941"/>
                <a:gd name="connsiteX1-323" fmla="*/ 1466216 w 11266965"/>
                <a:gd name="connsiteY1-324" fmla="*/ 540738 h 6022941"/>
                <a:gd name="connsiteX2-325" fmla="*/ 3309530 w 11266965"/>
                <a:gd name="connsiteY2-326" fmla="*/ 352051 h 6022941"/>
                <a:gd name="connsiteX3-327" fmla="*/ 3701416 w 11266965"/>
                <a:gd name="connsiteY3-328" fmla="*/ 889080 h 6022941"/>
                <a:gd name="connsiteX4-329" fmla="*/ 7518673 w 11266965"/>
                <a:gd name="connsiteY4-330" fmla="*/ 323023 h 6022941"/>
                <a:gd name="connsiteX5-331" fmla="*/ 10915016 w 11266965"/>
                <a:gd name="connsiteY5-332" fmla="*/ 627823 h 6022941"/>
                <a:gd name="connsiteX6-333" fmla="*/ 10973073 w 11266965"/>
                <a:gd name="connsiteY6-334" fmla="*/ 3908051 h 6022941"/>
                <a:gd name="connsiteX7-335" fmla="*/ 9260387 w 11266965"/>
                <a:gd name="connsiteY7-336" fmla="*/ 5635251 h 6022941"/>
                <a:gd name="connsiteX8-337" fmla="*/ 9057187 w 11266965"/>
                <a:gd name="connsiteY8-338" fmla="*/ 5925537 h 6022941"/>
                <a:gd name="connsiteX9-339" fmla="*/ 9826444 w 11266965"/>
                <a:gd name="connsiteY9-340" fmla="*/ 5998108 h 6022941"/>
                <a:gd name="connsiteX10-341" fmla="*/ 9100730 w 11266965"/>
                <a:gd name="connsiteY10-342" fmla="*/ 5533651 h 6022941"/>
                <a:gd name="connsiteX11-343" fmla="*/ 7359016 w 11266965"/>
                <a:gd name="connsiteY11-344" fmla="*/ 5098223 h 6022941"/>
                <a:gd name="connsiteX12-345" fmla="*/ 4485187 w 11266965"/>
                <a:gd name="connsiteY12-346" fmla="*/ 5446566 h 6022941"/>
                <a:gd name="connsiteX13-347" fmla="*/ 2133873 w 11266965"/>
                <a:gd name="connsiteY13-348" fmla="*/ 5736851 h 6022941"/>
                <a:gd name="connsiteX14-349" fmla="*/ 798559 w 11266965"/>
                <a:gd name="connsiteY14-350" fmla="*/ 4706337 h 6022941"/>
                <a:gd name="connsiteX15-351" fmla="*/ 14787 w 11266965"/>
                <a:gd name="connsiteY15-352" fmla="*/ 250451 h 6022941"/>
                <a:gd name="connsiteX0-353" fmla="*/ 14787 w 11266965"/>
                <a:gd name="connsiteY0-354" fmla="*/ 301464 h 6073954"/>
                <a:gd name="connsiteX1-355" fmla="*/ 1466216 w 11266965"/>
                <a:gd name="connsiteY1-356" fmla="*/ 403065 h 6073954"/>
                <a:gd name="connsiteX2-357" fmla="*/ 3309530 w 11266965"/>
                <a:gd name="connsiteY2-358" fmla="*/ 403064 h 6073954"/>
                <a:gd name="connsiteX3-359" fmla="*/ 3701416 w 11266965"/>
                <a:gd name="connsiteY3-360" fmla="*/ 940093 h 6073954"/>
                <a:gd name="connsiteX4-361" fmla="*/ 7518673 w 11266965"/>
                <a:gd name="connsiteY4-362" fmla="*/ 374036 h 6073954"/>
                <a:gd name="connsiteX5-363" fmla="*/ 10915016 w 11266965"/>
                <a:gd name="connsiteY5-364" fmla="*/ 678836 h 6073954"/>
                <a:gd name="connsiteX6-365" fmla="*/ 10973073 w 11266965"/>
                <a:gd name="connsiteY6-366" fmla="*/ 3959064 h 6073954"/>
                <a:gd name="connsiteX7-367" fmla="*/ 9260387 w 11266965"/>
                <a:gd name="connsiteY7-368" fmla="*/ 5686264 h 6073954"/>
                <a:gd name="connsiteX8-369" fmla="*/ 9057187 w 11266965"/>
                <a:gd name="connsiteY8-370" fmla="*/ 5976550 h 6073954"/>
                <a:gd name="connsiteX9-371" fmla="*/ 9826444 w 11266965"/>
                <a:gd name="connsiteY9-372" fmla="*/ 6049121 h 6073954"/>
                <a:gd name="connsiteX10-373" fmla="*/ 9100730 w 11266965"/>
                <a:gd name="connsiteY10-374" fmla="*/ 5584664 h 6073954"/>
                <a:gd name="connsiteX11-375" fmla="*/ 7359016 w 11266965"/>
                <a:gd name="connsiteY11-376" fmla="*/ 5149236 h 6073954"/>
                <a:gd name="connsiteX12-377" fmla="*/ 4485187 w 11266965"/>
                <a:gd name="connsiteY12-378" fmla="*/ 5497579 h 6073954"/>
                <a:gd name="connsiteX13-379" fmla="*/ 2133873 w 11266965"/>
                <a:gd name="connsiteY13-380" fmla="*/ 5787864 h 6073954"/>
                <a:gd name="connsiteX14-381" fmla="*/ 798559 w 11266965"/>
                <a:gd name="connsiteY14-382" fmla="*/ 4757350 h 6073954"/>
                <a:gd name="connsiteX15-383" fmla="*/ 14787 w 11266965"/>
                <a:gd name="connsiteY15-384" fmla="*/ 301464 h 6073954"/>
                <a:gd name="connsiteX0-385" fmla="*/ 14787 w 11260052"/>
                <a:gd name="connsiteY0-386" fmla="*/ 301464 h 6073954"/>
                <a:gd name="connsiteX1-387" fmla="*/ 1466216 w 11260052"/>
                <a:gd name="connsiteY1-388" fmla="*/ 403065 h 6073954"/>
                <a:gd name="connsiteX2-389" fmla="*/ 3309530 w 11260052"/>
                <a:gd name="connsiteY2-390" fmla="*/ 403064 h 6073954"/>
                <a:gd name="connsiteX3-391" fmla="*/ 3701416 w 11260052"/>
                <a:gd name="connsiteY3-392" fmla="*/ 940093 h 6073954"/>
                <a:gd name="connsiteX4-393" fmla="*/ 7620273 w 11260052"/>
                <a:gd name="connsiteY4-394" fmla="*/ 345007 h 6073954"/>
                <a:gd name="connsiteX5-395" fmla="*/ 10915016 w 11260052"/>
                <a:gd name="connsiteY5-396" fmla="*/ 678836 h 6073954"/>
                <a:gd name="connsiteX6-397" fmla="*/ 10973073 w 11260052"/>
                <a:gd name="connsiteY6-398" fmla="*/ 3959064 h 6073954"/>
                <a:gd name="connsiteX7-399" fmla="*/ 9260387 w 11260052"/>
                <a:gd name="connsiteY7-400" fmla="*/ 5686264 h 6073954"/>
                <a:gd name="connsiteX8-401" fmla="*/ 9057187 w 11260052"/>
                <a:gd name="connsiteY8-402" fmla="*/ 5976550 h 6073954"/>
                <a:gd name="connsiteX9-403" fmla="*/ 9826444 w 11260052"/>
                <a:gd name="connsiteY9-404" fmla="*/ 6049121 h 6073954"/>
                <a:gd name="connsiteX10-405" fmla="*/ 9100730 w 11260052"/>
                <a:gd name="connsiteY10-406" fmla="*/ 5584664 h 6073954"/>
                <a:gd name="connsiteX11-407" fmla="*/ 7359016 w 11260052"/>
                <a:gd name="connsiteY11-408" fmla="*/ 5149236 h 6073954"/>
                <a:gd name="connsiteX12-409" fmla="*/ 4485187 w 11260052"/>
                <a:gd name="connsiteY12-410" fmla="*/ 5497579 h 6073954"/>
                <a:gd name="connsiteX13-411" fmla="*/ 2133873 w 11260052"/>
                <a:gd name="connsiteY13-412" fmla="*/ 5787864 h 6073954"/>
                <a:gd name="connsiteX14-413" fmla="*/ 798559 w 11260052"/>
                <a:gd name="connsiteY14-414" fmla="*/ 4757350 h 6073954"/>
                <a:gd name="connsiteX15-415" fmla="*/ 14787 w 11260052"/>
                <a:gd name="connsiteY15-416" fmla="*/ 301464 h 6073954"/>
                <a:gd name="connsiteX0-417" fmla="*/ 14787 w 11260052"/>
                <a:gd name="connsiteY0-418" fmla="*/ 301464 h 6073954"/>
                <a:gd name="connsiteX1-419" fmla="*/ 1466216 w 11260052"/>
                <a:gd name="connsiteY1-420" fmla="*/ 403065 h 6073954"/>
                <a:gd name="connsiteX2-421" fmla="*/ 3309530 w 11260052"/>
                <a:gd name="connsiteY2-422" fmla="*/ 403064 h 6073954"/>
                <a:gd name="connsiteX3-423" fmla="*/ 3701416 w 11260052"/>
                <a:gd name="connsiteY3-424" fmla="*/ 940093 h 6073954"/>
                <a:gd name="connsiteX4-425" fmla="*/ 7620273 w 11260052"/>
                <a:gd name="connsiteY4-426" fmla="*/ 345007 h 6073954"/>
                <a:gd name="connsiteX5-427" fmla="*/ 10915016 w 11260052"/>
                <a:gd name="connsiteY5-428" fmla="*/ 678836 h 6073954"/>
                <a:gd name="connsiteX6-429" fmla="*/ 10973073 w 11260052"/>
                <a:gd name="connsiteY6-430" fmla="*/ 3959064 h 6073954"/>
                <a:gd name="connsiteX7-431" fmla="*/ 9260387 w 11260052"/>
                <a:gd name="connsiteY7-432" fmla="*/ 5686264 h 6073954"/>
                <a:gd name="connsiteX8-433" fmla="*/ 9057187 w 11260052"/>
                <a:gd name="connsiteY8-434" fmla="*/ 5976550 h 6073954"/>
                <a:gd name="connsiteX9-435" fmla="*/ 9826444 w 11260052"/>
                <a:gd name="connsiteY9-436" fmla="*/ 6049121 h 6073954"/>
                <a:gd name="connsiteX10-437" fmla="*/ 9100730 w 11260052"/>
                <a:gd name="connsiteY10-438" fmla="*/ 5584664 h 6073954"/>
                <a:gd name="connsiteX11-439" fmla="*/ 7359016 w 11260052"/>
                <a:gd name="connsiteY11-440" fmla="*/ 5149236 h 6073954"/>
                <a:gd name="connsiteX12-441" fmla="*/ 4485187 w 11260052"/>
                <a:gd name="connsiteY12-442" fmla="*/ 5497579 h 6073954"/>
                <a:gd name="connsiteX13-443" fmla="*/ 2133873 w 11260052"/>
                <a:gd name="connsiteY13-444" fmla="*/ 5787864 h 6073954"/>
                <a:gd name="connsiteX14-445" fmla="*/ 798559 w 11260052"/>
                <a:gd name="connsiteY14-446" fmla="*/ 4757350 h 6073954"/>
                <a:gd name="connsiteX15-447" fmla="*/ 14787 w 11260052"/>
                <a:gd name="connsiteY15-448" fmla="*/ 301464 h 6073954"/>
                <a:gd name="connsiteX0-449" fmla="*/ 14787 w 11260052"/>
                <a:gd name="connsiteY0-450" fmla="*/ 301464 h 6073954"/>
                <a:gd name="connsiteX1-451" fmla="*/ 1466216 w 11260052"/>
                <a:gd name="connsiteY1-452" fmla="*/ 403065 h 6073954"/>
                <a:gd name="connsiteX2-453" fmla="*/ 3309530 w 11260052"/>
                <a:gd name="connsiteY2-454" fmla="*/ 403064 h 6073954"/>
                <a:gd name="connsiteX3-455" fmla="*/ 3701416 w 11260052"/>
                <a:gd name="connsiteY3-456" fmla="*/ 940093 h 6073954"/>
                <a:gd name="connsiteX4-457" fmla="*/ 7620273 w 11260052"/>
                <a:gd name="connsiteY4-458" fmla="*/ 345007 h 6073954"/>
                <a:gd name="connsiteX5-459" fmla="*/ 10915016 w 11260052"/>
                <a:gd name="connsiteY5-460" fmla="*/ 678836 h 6073954"/>
                <a:gd name="connsiteX6-461" fmla="*/ 10973073 w 11260052"/>
                <a:gd name="connsiteY6-462" fmla="*/ 3959064 h 6073954"/>
                <a:gd name="connsiteX7-463" fmla="*/ 9260387 w 11260052"/>
                <a:gd name="connsiteY7-464" fmla="*/ 5686264 h 6073954"/>
                <a:gd name="connsiteX8-465" fmla="*/ 9057187 w 11260052"/>
                <a:gd name="connsiteY8-466" fmla="*/ 5976550 h 6073954"/>
                <a:gd name="connsiteX9-467" fmla="*/ 9826444 w 11260052"/>
                <a:gd name="connsiteY9-468" fmla="*/ 6049121 h 6073954"/>
                <a:gd name="connsiteX10-469" fmla="*/ 9100730 w 11260052"/>
                <a:gd name="connsiteY10-470" fmla="*/ 5584664 h 6073954"/>
                <a:gd name="connsiteX11-471" fmla="*/ 7359016 w 11260052"/>
                <a:gd name="connsiteY11-472" fmla="*/ 5149236 h 6073954"/>
                <a:gd name="connsiteX12-473" fmla="*/ 4485187 w 11260052"/>
                <a:gd name="connsiteY12-474" fmla="*/ 5497579 h 6073954"/>
                <a:gd name="connsiteX13-475" fmla="*/ 2133873 w 11260052"/>
                <a:gd name="connsiteY13-476" fmla="*/ 5787864 h 6073954"/>
                <a:gd name="connsiteX14-477" fmla="*/ 798559 w 11260052"/>
                <a:gd name="connsiteY14-478" fmla="*/ 4757350 h 6073954"/>
                <a:gd name="connsiteX15-479" fmla="*/ 14787 w 11260052"/>
                <a:gd name="connsiteY15-480" fmla="*/ 301464 h 6073954"/>
                <a:gd name="connsiteX0-481" fmla="*/ 14787 w 11260052"/>
                <a:gd name="connsiteY0-482" fmla="*/ 301464 h 6073954"/>
                <a:gd name="connsiteX1-483" fmla="*/ 1466216 w 11260052"/>
                <a:gd name="connsiteY1-484" fmla="*/ 403065 h 6073954"/>
                <a:gd name="connsiteX2-485" fmla="*/ 3309530 w 11260052"/>
                <a:gd name="connsiteY2-486" fmla="*/ 403064 h 6073954"/>
                <a:gd name="connsiteX3-487" fmla="*/ 3701416 w 11260052"/>
                <a:gd name="connsiteY3-488" fmla="*/ 940093 h 6073954"/>
                <a:gd name="connsiteX4-489" fmla="*/ 7620273 w 11260052"/>
                <a:gd name="connsiteY4-490" fmla="*/ 345007 h 6073954"/>
                <a:gd name="connsiteX5-491" fmla="*/ 10915016 w 11260052"/>
                <a:gd name="connsiteY5-492" fmla="*/ 678836 h 6073954"/>
                <a:gd name="connsiteX6-493" fmla="*/ 10973073 w 11260052"/>
                <a:gd name="connsiteY6-494" fmla="*/ 3959064 h 6073954"/>
                <a:gd name="connsiteX7-495" fmla="*/ 9260387 w 11260052"/>
                <a:gd name="connsiteY7-496" fmla="*/ 5686264 h 6073954"/>
                <a:gd name="connsiteX8-497" fmla="*/ 9057187 w 11260052"/>
                <a:gd name="connsiteY8-498" fmla="*/ 5976550 h 6073954"/>
                <a:gd name="connsiteX9-499" fmla="*/ 9826444 w 11260052"/>
                <a:gd name="connsiteY9-500" fmla="*/ 6049121 h 6073954"/>
                <a:gd name="connsiteX10-501" fmla="*/ 9100730 w 11260052"/>
                <a:gd name="connsiteY10-502" fmla="*/ 5584664 h 6073954"/>
                <a:gd name="connsiteX11-503" fmla="*/ 7359016 w 11260052"/>
                <a:gd name="connsiteY11-504" fmla="*/ 5149236 h 6073954"/>
                <a:gd name="connsiteX12-505" fmla="*/ 4485187 w 11260052"/>
                <a:gd name="connsiteY12-506" fmla="*/ 5497579 h 6073954"/>
                <a:gd name="connsiteX13-507" fmla="*/ 2133873 w 11260052"/>
                <a:gd name="connsiteY13-508" fmla="*/ 5787864 h 6073954"/>
                <a:gd name="connsiteX14-509" fmla="*/ 798559 w 11260052"/>
                <a:gd name="connsiteY14-510" fmla="*/ 4757350 h 6073954"/>
                <a:gd name="connsiteX15-511" fmla="*/ 14787 w 11260052"/>
                <a:gd name="connsiteY15-512" fmla="*/ 301464 h 6073954"/>
                <a:gd name="connsiteX0-513" fmla="*/ 14787 w 11260052"/>
                <a:gd name="connsiteY0-514" fmla="*/ 301464 h 6073954"/>
                <a:gd name="connsiteX1-515" fmla="*/ 1466216 w 11260052"/>
                <a:gd name="connsiteY1-516" fmla="*/ 403065 h 6073954"/>
                <a:gd name="connsiteX2-517" fmla="*/ 3309530 w 11260052"/>
                <a:gd name="connsiteY2-518" fmla="*/ 403064 h 6073954"/>
                <a:gd name="connsiteX3-519" fmla="*/ 3701416 w 11260052"/>
                <a:gd name="connsiteY3-520" fmla="*/ 940093 h 6073954"/>
                <a:gd name="connsiteX4-521" fmla="*/ 7620273 w 11260052"/>
                <a:gd name="connsiteY4-522" fmla="*/ 345007 h 6073954"/>
                <a:gd name="connsiteX5-523" fmla="*/ 10915016 w 11260052"/>
                <a:gd name="connsiteY5-524" fmla="*/ 678836 h 6073954"/>
                <a:gd name="connsiteX6-525" fmla="*/ 10973073 w 11260052"/>
                <a:gd name="connsiteY6-526" fmla="*/ 3959064 h 6073954"/>
                <a:gd name="connsiteX7-527" fmla="*/ 9260387 w 11260052"/>
                <a:gd name="connsiteY7-528" fmla="*/ 5686264 h 6073954"/>
                <a:gd name="connsiteX8-529" fmla="*/ 9057187 w 11260052"/>
                <a:gd name="connsiteY8-530" fmla="*/ 5976550 h 6073954"/>
                <a:gd name="connsiteX9-531" fmla="*/ 9826444 w 11260052"/>
                <a:gd name="connsiteY9-532" fmla="*/ 6049121 h 6073954"/>
                <a:gd name="connsiteX10-533" fmla="*/ 9100730 w 11260052"/>
                <a:gd name="connsiteY10-534" fmla="*/ 5584664 h 6073954"/>
                <a:gd name="connsiteX11-535" fmla="*/ 7359016 w 11260052"/>
                <a:gd name="connsiteY11-536" fmla="*/ 5149236 h 6073954"/>
                <a:gd name="connsiteX12-537" fmla="*/ 4485187 w 11260052"/>
                <a:gd name="connsiteY12-538" fmla="*/ 5497579 h 6073954"/>
                <a:gd name="connsiteX13-539" fmla="*/ 2133873 w 11260052"/>
                <a:gd name="connsiteY13-540" fmla="*/ 5787864 h 6073954"/>
                <a:gd name="connsiteX14-541" fmla="*/ 798559 w 11260052"/>
                <a:gd name="connsiteY14-542" fmla="*/ 4757350 h 6073954"/>
                <a:gd name="connsiteX15-543" fmla="*/ 14787 w 11260052"/>
                <a:gd name="connsiteY15-544" fmla="*/ 301464 h 6073954"/>
                <a:gd name="connsiteX0-545" fmla="*/ 14787 w 11260052"/>
                <a:gd name="connsiteY0-546" fmla="*/ 301464 h 6160778"/>
                <a:gd name="connsiteX1-547" fmla="*/ 1466216 w 11260052"/>
                <a:gd name="connsiteY1-548" fmla="*/ 403065 h 6160778"/>
                <a:gd name="connsiteX2-549" fmla="*/ 3309530 w 11260052"/>
                <a:gd name="connsiteY2-550" fmla="*/ 403064 h 6160778"/>
                <a:gd name="connsiteX3-551" fmla="*/ 3701416 w 11260052"/>
                <a:gd name="connsiteY3-552" fmla="*/ 940093 h 6160778"/>
                <a:gd name="connsiteX4-553" fmla="*/ 7620273 w 11260052"/>
                <a:gd name="connsiteY4-554" fmla="*/ 345007 h 6160778"/>
                <a:gd name="connsiteX5-555" fmla="*/ 10915016 w 11260052"/>
                <a:gd name="connsiteY5-556" fmla="*/ 678836 h 6160778"/>
                <a:gd name="connsiteX6-557" fmla="*/ 10973073 w 11260052"/>
                <a:gd name="connsiteY6-558" fmla="*/ 3959064 h 6160778"/>
                <a:gd name="connsiteX7-559" fmla="*/ 9260387 w 11260052"/>
                <a:gd name="connsiteY7-560" fmla="*/ 5686264 h 6160778"/>
                <a:gd name="connsiteX8-561" fmla="*/ 9057187 w 11260052"/>
                <a:gd name="connsiteY8-562" fmla="*/ 5976550 h 6160778"/>
                <a:gd name="connsiteX9-563" fmla="*/ 9826444 w 11260052"/>
                <a:gd name="connsiteY9-564" fmla="*/ 6049121 h 6160778"/>
                <a:gd name="connsiteX10-565" fmla="*/ 9100730 w 11260052"/>
                <a:gd name="connsiteY10-566" fmla="*/ 5584664 h 6160778"/>
                <a:gd name="connsiteX11-567" fmla="*/ 7359016 w 11260052"/>
                <a:gd name="connsiteY11-568" fmla="*/ 5149236 h 6160778"/>
                <a:gd name="connsiteX12-569" fmla="*/ 4485187 w 11260052"/>
                <a:gd name="connsiteY12-570" fmla="*/ 5497579 h 6160778"/>
                <a:gd name="connsiteX13-571" fmla="*/ 2133873 w 11260052"/>
                <a:gd name="connsiteY13-572" fmla="*/ 5787864 h 6160778"/>
                <a:gd name="connsiteX14-573" fmla="*/ 798559 w 11260052"/>
                <a:gd name="connsiteY14-574" fmla="*/ 4757350 h 6160778"/>
                <a:gd name="connsiteX15-575" fmla="*/ 14787 w 11260052"/>
                <a:gd name="connsiteY15-576" fmla="*/ 301464 h 6160778"/>
                <a:gd name="connsiteX0-577" fmla="*/ 14787 w 11260052"/>
                <a:gd name="connsiteY0-578" fmla="*/ 301464 h 6160778"/>
                <a:gd name="connsiteX1-579" fmla="*/ 1466216 w 11260052"/>
                <a:gd name="connsiteY1-580" fmla="*/ 403065 h 6160778"/>
                <a:gd name="connsiteX2-581" fmla="*/ 3309530 w 11260052"/>
                <a:gd name="connsiteY2-582" fmla="*/ 403064 h 6160778"/>
                <a:gd name="connsiteX3-583" fmla="*/ 3701416 w 11260052"/>
                <a:gd name="connsiteY3-584" fmla="*/ 940093 h 6160778"/>
                <a:gd name="connsiteX4-585" fmla="*/ 7620273 w 11260052"/>
                <a:gd name="connsiteY4-586" fmla="*/ 345007 h 6160778"/>
                <a:gd name="connsiteX5-587" fmla="*/ 10915016 w 11260052"/>
                <a:gd name="connsiteY5-588" fmla="*/ 678836 h 6160778"/>
                <a:gd name="connsiteX6-589" fmla="*/ 10973073 w 11260052"/>
                <a:gd name="connsiteY6-590" fmla="*/ 3959064 h 6160778"/>
                <a:gd name="connsiteX7-591" fmla="*/ 9260387 w 11260052"/>
                <a:gd name="connsiteY7-592" fmla="*/ 5686264 h 6160778"/>
                <a:gd name="connsiteX8-593" fmla="*/ 9057187 w 11260052"/>
                <a:gd name="connsiteY8-594" fmla="*/ 5976550 h 6160778"/>
                <a:gd name="connsiteX9-595" fmla="*/ 9826444 w 11260052"/>
                <a:gd name="connsiteY9-596" fmla="*/ 6049121 h 6160778"/>
                <a:gd name="connsiteX10-597" fmla="*/ 9100730 w 11260052"/>
                <a:gd name="connsiteY10-598" fmla="*/ 5584664 h 6160778"/>
                <a:gd name="connsiteX11-599" fmla="*/ 7359016 w 11260052"/>
                <a:gd name="connsiteY11-600" fmla="*/ 5149236 h 6160778"/>
                <a:gd name="connsiteX12-601" fmla="*/ 4485187 w 11260052"/>
                <a:gd name="connsiteY12-602" fmla="*/ 5497579 h 6160778"/>
                <a:gd name="connsiteX13-603" fmla="*/ 2133873 w 11260052"/>
                <a:gd name="connsiteY13-604" fmla="*/ 5787864 h 6160778"/>
                <a:gd name="connsiteX14-605" fmla="*/ 798559 w 11260052"/>
                <a:gd name="connsiteY14-606" fmla="*/ 4757350 h 6160778"/>
                <a:gd name="connsiteX15-607" fmla="*/ 14787 w 11260052"/>
                <a:gd name="connsiteY15-608" fmla="*/ 301464 h 6160778"/>
                <a:gd name="connsiteX0-609" fmla="*/ 14787 w 11257622"/>
                <a:gd name="connsiteY0-610" fmla="*/ 301464 h 6073954"/>
                <a:gd name="connsiteX1-611" fmla="*/ 1466216 w 11257622"/>
                <a:gd name="connsiteY1-612" fmla="*/ 403065 h 6073954"/>
                <a:gd name="connsiteX2-613" fmla="*/ 3309530 w 11257622"/>
                <a:gd name="connsiteY2-614" fmla="*/ 403064 h 6073954"/>
                <a:gd name="connsiteX3-615" fmla="*/ 3701416 w 11257622"/>
                <a:gd name="connsiteY3-616" fmla="*/ 940093 h 6073954"/>
                <a:gd name="connsiteX4-617" fmla="*/ 7620273 w 11257622"/>
                <a:gd name="connsiteY4-618" fmla="*/ 345007 h 6073954"/>
                <a:gd name="connsiteX5-619" fmla="*/ 10915016 w 11257622"/>
                <a:gd name="connsiteY5-620" fmla="*/ 678836 h 6073954"/>
                <a:gd name="connsiteX6-621" fmla="*/ 10973073 w 11257622"/>
                <a:gd name="connsiteY6-622" fmla="*/ 3959064 h 6073954"/>
                <a:gd name="connsiteX7-623" fmla="*/ 9303930 w 11257622"/>
                <a:gd name="connsiteY7-624" fmla="*/ 5686264 h 6073954"/>
                <a:gd name="connsiteX8-625" fmla="*/ 9057187 w 11257622"/>
                <a:gd name="connsiteY8-626" fmla="*/ 5976550 h 6073954"/>
                <a:gd name="connsiteX9-627" fmla="*/ 9826444 w 11257622"/>
                <a:gd name="connsiteY9-628" fmla="*/ 6049121 h 6073954"/>
                <a:gd name="connsiteX10-629" fmla="*/ 9100730 w 11257622"/>
                <a:gd name="connsiteY10-630" fmla="*/ 5584664 h 6073954"/>
                <a:gd name="connsiteX11-631" fmla="*/ 7359016 w 11257622"/>
                <a:gd name="connsiteY11-632" fmla="*/ 5149236 h 6073954"/>
                <a:gd name="connsiteX12-633" fmla="*/ 4485187 w 11257622"/>
                <a:gd name="connsiteY12-634" fmla="*/ 5497579 h 6073954"/>
                <a:gd name="connsiteX13-635" fmla="*/ 2133873 w 11257622"/>
                <a:gd name="connsiteY13-636" fmla="*/ 5787864 h 6073954"/>
                <a:gd name="connsiteX14-637" fmla="*/ 798559 w 11257622"/>
                <a:gd name="connsiteY14-638" fmla="*/ 4757350 h 6073954"/>
                <a:gd name="connsiteX15-639" fmla="*/ 14787 w 11257622"/>
                <a:gd name="connsiteY15-640" fmla="*/ 301464 h 6073954"/>
                <a:gd name="connsiteX0-641" fmla="*/ 14787 w 11257622"/>
                <a:gd name="connsiteY0-642" fmla="*/ 301464 h 6099299"/>
                <a:gd name="connsiteX1-643" fmla="*/ 1466216 w 11257622"/>
                <a:gd name="connsiteY1-644" fmla="*/ 403065 h 6099299"/>
                <a:gd name="connsiteX2-645" fmla="*/ 3309530 w 11257622"/>
                <a:gd name="connsiteY2-646" fmla="*/ 403064 h 6099299"/>
                <a:gd name="connsiteX3-647" fmla="*/ 3701416 w 11257622"/>
                <a:gd name="connsiteY3-648" fmla="*/ 940093 h 6099299"/>
                <a:gd name="connsiteX4-649" fmla="*/ 7620273 w 11257622"/>
                <a:gd name="connsiteY4-650" fmla="*/ 345007 h 6099299"/>
                <a:gd name="connsiteX5-651" fmla="*/ 10915016 w 11257622"/>
                <a:gd name="connsiteY5-652" fmla="*/ 678836 h 6099299"/>
                <a:gd name="connsiteX6-653" fmla="*/ 10973073 w 11257622"/>
                <a:gd name="connsiteY6-654" fmla="*/ 3959064 h 6099299"/>
                <a:gd name="connsiteX7-655" fmla="*/ 9303930 w 11257622"/>
                <a:gd name="connsiteY7-656" fmla="*/ 5686264 h 6099299"/>
                <a:gd name="connsiteX8-657" fmla="*/ 9057187 w 11257622"/>
                <a:gd name="connsiteY8-658" fmla="*/ 5976550 h 6099299"/>
                <a:gd name="connsiteX9-659" fmla="*/ 9826444 w 11257622"/>
                <a:gd name="connsiteY9-660" fmla="*/ 6049121 h 6099299"/>
                <a:gd name="connsiteX10-661" fmla="*/ 9100730 w 11257622"/>
                <a:gd name="connsiteY10-662" fmla="*/ 5584664 h 6099299"/>
                <a:gd name="connsiteX11-663" fmla="*/ 7359016 w 11257622"/>
                <a:gd name="connsiteY11-664" fmla="*/ 5149236 h 6099299"/>
                <a:gd name="connsiteX12-665" fmla="*/ 4485187 w 11257622"/>
                <a:gd name="connsiteY12-666" fmla="*/ 5497579 h 6099299"/>
                <a:gd name="connsiteX13-667" fmla="*/ 2133873 w 11257622"/>
                <a:gd name="connsiteY13-668" fmla="*/ 5787864 h 6099299"/>
                <a:gd name="connsiteX14-669" fmla="*/ 798559 w 11257622"/>
                <a:gd name="connsiteY14-670" fmla="*/ 4757350 h 6099299"/>
                <a:gd name="connsiteX15-671" fmla="*/ 14787 w 11257622"/>
                <a:gd name="connsiteY15-672" fmla="*/ 301464 h 6099299"/>
                <a:gd name="connsiteX0-673" fmla="*/ 14787 w 11257622"/>
                <a:gd name="connsiteY0-674" fmla="*/ 301464 h 6093940"/>
                <a:gd name="connsiteX1-675" fmla="*/ 1466216 w 11257622"/>
                <a:gd name="connsiteY1-676" fmla="*/ 403065 h 6093940"/>
                <a:gd name="connsiteX2-677" fmla="*/ 3309530 w 11257622"/>
                <a:gd name="connsiteY2-678" fmla="*/ 403064 h 6093940"/>
                <a:gd name="connsiteX3-679" fmla="*/ 3701416 w 11257622"/>
                <a:gd name="connsiteY3-680" fmla="*/ 940093 h 6093940"/>
                <a:gd name="connsiteX4-681" fmla="*/ 7620273 w 11257622"/>
                <a:gd name="connsiteY4-682" fmla="*/ 345007 h 6093940"/>
                <a:gd name="connsiteX5-683" fmla="*/ 10915016 w 11257622"/>
                <a:gd name="connsiteY5-684" fmla="*/ 678836 h 6093940"/>
                <a:gd name="connsiteX6-685" fmla="*/ 10973073 w 11257622"/>
                <a:gd name="connsiteY6-686" fmla="*/ 3959064 h 6093940"/>
                <a:gd name="connsiteX7-687" fmla="*/ 9303930 w 11257622"/>
                <a:gd name="connsiteY7-688" fmla="*/ 5686264 h 6093940"/>
                <a:gd name="connsiteX8-689" fmla="*/ 9115244 w 11257622"/>
                <a:gd name="connsiteY8-690" fmla="*/ 6034607 h 6093940"/>
                <a:gd name="connsiteX9-691" fmla="*/ 9826444 w 11257622"/>
                <a:gd name="connsiteY9-692" fmla="*/ 6049121 h 6093940"/>
                <a:gd name="connsiteX10-693" fmla="*/ 9100730 w 11257622"/>
                <a:gd name="connsiteY10-694" fmla="*/ 5584664 h 6093940"/>
                <a:gd name="connsiteX11-695" fmla="*/ 7359016 w 11257622"/>
                <a:gd name="connsiteY11-696" fmla="*/ 5149236 h 6093940"/>
                <a:gd name="connsiteX12-697" fmla="*/ 4485187 w 11257622"/>
                <a:gd name="connsiteY12-698" fmla="*/ 5497579 h 6093940"/>
                <a:gd name="connsiteX13-699" fmla="*/ 2133873 w 11257622"/>
                <a:gd name="connsiteY13-700" fmla="*/ 5787864 h 6093940"/>
                <a:gd name="connsiteX14-701" fmla="*/ 798559 w 11257622"/>
                <a:gd name="connsiteY14-702" fmla="*/ 4757350 h 6093940"/>
                <a:gd name="connsiteX15-703" fmla="*/ 14787 w 11257622"/>
                <a:gd name="connsiteY15-704" fmla="*/ 301464 h 6093940"/>
                <a:gd name="connsiteX0-705" fmla="*/ 14787 w 11257622"/>
                <a:gd name="connsiteY0-706" fmla="*/ 301464 h 6162710"/>
                <a:gd name="connsiteX1-707" fmla="*/ 1466216 w 11257622"/>
                <a:gd name="connsiteY1-708" fmla="*/ 403065 h 6162710"/>
                <a:gd name="connsiteX2-709" fmla="*/ 3309530 w 11257622"/>
                <a:gd name="connsiteY2-710" fmla="*/ 403064 h 6162710"/>
                <a:gd name="connsiteX3-711" fmla="*/ 3701416 w 11257622"/>
                <a:gd name="connsiteY3-712" fmla="*/ 940093 h 6162710"/>
                <a:gd name="connsiteX4-713" fmla="*/ 7620273 w 11257622"/>
                <a:gd name="connsiteY4-714" fmla="*/ 345007 h 6162710"/>
                <a:gd name="connsiteX5-715" fmla="*/ 10915016 w 11257622"/>
                <a:gd name="connsiteY5-716" fmla="*/ 678836 h 6162710"/>
                <a:gd name="connsiteX6-717" fmla="*/ 10973073 w 11257622"/>
                <a:gd name="connsiteY6-718" fmla="*/ 3959064 h 6162710"/>
                <a:gd name="connsiteX7-719" fmla="*/ 9303930 w 11257622"/>
                <a:gd name="connsiteY7-720" fmla="*/ 5686264 h 6162710"/>
                <a:gd name="connsiteX8-721" fmla="*/ 9115244 w 11257622"/>
                <a:gd name="connsiteY8-722" fmla="*/ 6034607 h 6162710"/>
                <a:gd name="connsiteX9-723" fmla="*/ 9826444 w 11257622"/>
                <a:gd name="connsiteY9-724" fmla="*/ 6049121 h 6162710"/>
                <a:gd name="connsiteX10-725" fmla="*/ 9100730 w 11257622"/>
                <a:gd name="connsiteY10-726" fmla="*/ 5584664 h 6162710"/>
                <a:gd name="connsiteX11-727" fmla="*/ 7359016 w 11257622"/>
                <a:gd name="connsiteY11-728" fmla="*/ 5149236 h 6162710"/>
                <a:gd name="connsiteX12-729" fmla="*/ 4485187 w 11257622"/>
                <a:gd name="connsiteY12-730" fmla="*/ 5497579 h 6162710"/>
                <a:gd name="connsiteX13-731" fmla="*/ 2133873 w 11257622"/>
                <a:gd name="connsiteY13-732" fmla="*/ 5787864 h 6162710"/>
                <a:gd name="connsiteX14-733" fmla="*/ 798559 w 11257622"/>
                <a:gd name="connsiteY14-734" fmla="*/ 4757350 h 6162710"/>
                <a:gd name="connsiteX15-735" fmla="*/ 14787 w 11257622"/>
                <a:gd name="connsiteY15-736" fmla="*/ 301464 h 6162710"/>
                <a:gd name="connsiteX0-737" fmla="*/ 14787 w 11257622"/>
                <a:gd name="connsiteY0-738" fmla="*/ 301464 h 6143399"/>
                <a:gd name="connsiteX1-739" fmla="*/ 1466216 w 11257622"/>
                <a:gd name="connsiteY1-740" fmla="*/ 403065 h 6143399"/>
                <a:gd name="connsiteX2-741" fmla="*/ 3309530 w 11257622"/>
                <a:gd name="connsiteY2-742" fmla="*/ 403064 h 6143399"/>
                <a:gd name="connsiteX3-743" fmla="*/ 3701416 w 11257622"/>
                <a:gd name="connsiteY3-744" fmla="*/ 940093 h 6143399"/>
                <a:gd name="connsiteX4-745" fmla="*/ 7620273 w 11257622"/>
                <a:gd name="connsiteY4-746" fmla="*/ 345007 h 6143399"/>
                <a:gd name="connsiteX5-747" fmla="*/ 10915016 w 11257622"/>
                <a:gd name="connsiteY5-748" fmla="*/ 678836 h 6143399"/>
                <a:gd name="connsiteX6-749" fmla="*/ 10973073 w 11257622"/>
                <a:gd name="connsiteY6-750" fmla="*/ 3959064 h 6143399"/>
                <a:gd name="connsiteX7-751" fmla="*/ 9303930 w 11257622"/>
                <a:gd name="connsiteY7-752" fmla="*/ 5686264 h 6143399"/>
                <a:gd name="connsiteX8-753" fmla="*/ 9057187 w 11257622"/>
                <a:gd name="connsiteY8-754" fmla="*/ 6005578 h 6143399"/>
                <a:gd name="connsiteX9-755" fmla="*/ 9826444 w 11257622"/>
                <a:gd name="connsiteY9-756" fmla="*/ 6049121 h 6143399"/>
                <a:gd name="connsiteX10-757" fmla="*/ 9100730 w 11257622"/>
                <a:gd name="connsiteY10-758" fmla="*/ 5584664 h 6143399"/>
                <a:gd name="connsiteX11-759" fmla="*/ 7359016 w 11257622"/>
                <a:gd name="connsiteY11-760" fmla="*/ 5149236 h 6143399"/>
                <a:gd name="connsiteX12-761" fmla="*/ 4485187 w 11257622"/>
                <a:gd name="connsiteY12-762" fmla="*/ 5497579 h 6143399"/>
                <a:gd name="connsiteX13-763" fmla="*/ 2133873 w 11257622"/>
                <a:gd name="connsiteY13-764" fmla="*/ 5787864 h 6143399"/>
                <a:gd name="connsiteX14-765" fmla="*/ 798559 w 11257622"/>
                <a:gd name="connsiteY14-766" fmla="*/ 4757350 h 6143399"/>
                <a:gd name="connsiteX15-767" fmla="*/ 14787 w 11257622"/>
                <a:gd name="connsiteY15-768" fmla="*/ 301464 h 6143399"/>
                <a:gd name="connsiteX0-769" fmla="*/ 14787 w 11257622"/>
                <a:gd name="connsiteY0-770" fmla="*/ 301464 h 6125500"/>
                <a:gd name="connsiteX1-771" fmla="*/ 1466216 w 11257622"/>
                <a:gd name="connsiteY1-772" fmla="*/ 403065 h 6125500"/>
                <a:gd name="connsiteX2-773" fmla="*/ 3309530 w 11257622"/>
                <a:gd name="connsiteY2-774" fmla="*/ 403064 h 6125500"/>
                <a:gd name="connsiteX3-775" fmla="*/ 3701416 w 11257622"/>
                <a:gd name="connsiteY3-776" fmla="*/ 940093 h 6125500"/>
                <a:gd name="connsiteX4-777" fmla="*/ 7620273 w 11257622"/>
                <a:gd name="connsiteY4-778" fmla="*/ 345007 h 6125500"/>
                <a:gd name="connsiteX5-779" fmla="*/ 10915016 w 11257622"/>
                <a:gd name="connsiteY5-780" fmla="*/ 678836 h 6125500"/>
                <a:gd name="connsiteX6-781" fmla="*/ 10973073 w 11257622"/>
                <a:gd name="connsiteY6-782" fmla="*/ 3959064 h 6125500"/>
                <a:gd name="connsiteX7-783" fmla="*/ 9303930 w 11257622"/>
                <a:gd name="connsiteY7-784" fmla="*/ 5686264 h 6125500"/>
                <a:gd name="connsiteX8-785" fmla="*/ 9071701 w 11257622"/>
                <a:gd name="connsiteY8-786" fmla="*/ 5976549 h 6125500"/>
                <a:gd name="connsiteX9-787" fmla="*/ 9826444 w 11257622"/>
                <a:gd name="connsiteY9-788" fmla="*/ 6049121 h 6125500"/>
                <a:gd name="connsiteX10-789" fmla="*/ 9100730 w 11257622"/>
                <a:gd name="connsiteY10-790" fmla="*/ 5584664 h 6125500"/>
                <a:gd name="connsiteX11-791" fmla="*/ 7359016 w 11257622"/>
                <a:gd name="connsiteY11-792" fmla="*/ 5149236 h 6125500"/>
                <a:gd name="connsiteX12-793" fmla="*/ 4485187 w 11257622"/>
                <a:gd name="connsiteY12-794" fmla="*/ 5497579 h 6125500"/>
                <a:gd name="connsiteX13-795" fmla="*/ 2133873 w 11257622"/>
                <a:gd name="connsiteY13-796" fmla="*/ 5787864 h 6125500"/>
                <a:gd name="connsiteX14-797" fmla="*/ 798559 w 11257622"/>
                <a:gd name="connsiteY14-798" fmla="*/ 4757350 h 6125500"/>
                <a:gd name="connsiteX15-799" fmla="*/ 14787 w 11257622"/>
                <a:gd name="connsiteY15-800" fmla="*/ 301464 h 6125500"/>
                <a:gd name="connsiteX0-801" fmla="*/ 14787 w 11257622"/>
                <a:gd name="connsiteY0-802" fmla="*/ 301464 h 6125500"/>
                <a:gd name="connsiteX1-803" fmla="*/ 1466216 w 11257622"/>
                <a:gd name="connsiteY1-804" fmla="*/ 403065 h 6125500"/>
                <a:gd name="connsiteX2-805" fmla="*/ 3309530 w 11257622"/>
                <a:gd name="connsiteY2-806" fmla="*/ 403064 h 6125500"/>
                <a:gd name="connsiteX3-807" fmla="*/ 3701416 w 11257622"/>
                <a:gd name="connsiteY3-808" fmla="*/ 940093 h 6125500"/>
                <a:gd name="connsiteX4-809" fmla="*/ 7620273 w 11257622"/>
                <a:gd name="connsiteY4-810" fmla="*/ 345007 h 6125500"/>
                <a:gd name="connsiteX5-811" fmla="*/ 10915016 w 11257622"/>
                <a:gd name="connsiteY5-812" fmla="*/ 678836 h 6125500"/>
                <a:gd name="connsiteX6-813" fmla="*/ 10973073 w 11257622"/>
                <a:gd name="connsiteY6-814" fmla="*/ 3959064 h 6125500"/>
                <a:gd name="connsiteX7-815" fmla="*/ 9303930 w 11257622"/>
                <a:gd name="connsiteY7-816" fmla="*/ 5686264 h 6125500"/>
                <a:gd name="connsiteX8-817" fmla="*/ 9071701 w 11257622"/>
                <a:gd name="connsiteY8-818" fmla="*/ 5976549 h 6125500"/>
                <a:gd name="connsiteX9-819" fmla="*/ 9826444 w 11257622"/>
                <a:gd name="connsiteY9-820" fmla="*/ 6049121 h 6125500"/>
                <a:gd name="connsiteX10-821" fmla="*/ 9100730 w 11257622"/>
                <a:gd name="connsiteY10-822" fmla="*/ 5584664 h 6125500"/>
                <a:gd name="connsiteX11-823" fmla="*/ 7359016 w 11257622"/>
                <a:gd name="connsiteY11-824" fmla="*/ 5149236 h 6125500"/>
                <a:gd name="connsiteX12-825" fmla="*/ 4485187 w 11257622"/>
                <a:gd name="connsiteY12-826" fmla="*/ 5497579 h 6125500"/>
                <a:gd name="connsiteX13-827" fmla="*/ 2133873 w 11257622"/>
                <a:gd name="connsiteY13-828" fmla="*/ 5787864 h 6125500"/>
                <a:gd name="connsiteX14-829" fmla="*/ 798559 w 11257622"/>
                <a:gd name="connsiteY14-830" fmla="*/ 4757350 h 6125500"/>
                <a:gd name="connsiteX15-831" fmla="*/ 14787 w 11257622"/>
                <a:gd name="connsiteY15-832" fmla="*/ 301464 h 6125500"/>
                <a:gd name="connsiteX0-833" fmla="*/ 14787 w 11257622"/>
                <a:gd name="connsiteY0-834" fmla="*/ 301464 h 6164709"/>
                <a:gd name="connsiteX1-835" fmla="*/ 1466216 w 11257622"/>
                <a:gd name="connsiteY1-836" fmla="*/ 403065 h 6164709"/>
                <a:gd name="connsiteX2-837" fmla="*/ 3309530 w 11257622"/>
                <a:gd name="connsiteY2-838" fmla="*/ 403064 h 6164709"/>
                <a:gd name="connsiteX3-839" fmla="*/ 3701416 w 11257622"/>
                <a:gd name="connsiteY3-840" fmla="*/ 940093 h 6164709"/>
                <a:gd name="connsiteX4-841" fmla="*/ 7620273 w 11257622"/>
                <a:gd name="connsiteY4-842" fmla="*/ 345007 h 6164709"/>
                <a:gd name="connsiteX5-843" fmla="*/ 10915016 w 11257622"/>
                <a:gd name="connsiteY5-844" fmla="*/ 678836 h 6164709"/>
                <a:gd name="connsiteX6-845" fmla="*/ 10973073 w 11257622"/>
                <a:gd name="connsiteY6-846" fmla="*/ 3959064 h 6164709"/>
                <a:gd name="connsiteX7-847" fmla="*/ 9303930 w 11257622"/>
                <a:gd name="connsiteY7-848" fmla="*/ 5686264 h 6164709"/>
                <a:gd name="connsiteX8-849" fmla="*/ 9003121 w 11257622"/>
                <a:gd name="connsiteY8-850" fmla="*/ 6037509 h 6164709"/>
                <a:gd name="connsiteX9-851" fmla="*/ 9826444 w 11257622"/>
                <a:gd name="connsiteY9-852" fmla="*/ 6049121 h 6164709"/>
                <a:gd name="connsiteX10-853" fmla="*/ 9100730 w 11257622"/>
                <a:gd name="connsiteY10-854" fmla="*/ 5584664 h 6164709"/>
                <a:gd name="connsiteX11-855" fmla="*/ 7359016 w 11257622"/>
                <a:gd name="connsiteY11-856" fmla="*/ 5149236 h 6164709"/>
                <a:gd name="connsiteX12-857" fmla="*/ 4485187 w 11257622"/>
                <a:gd name="connsiteY12-858" fmla="*/ 5497579 h 6164709"/>
                <a:gd name="connsiteX13-859" fmla="*/ 2133873 w 11257622"/>
                <a:gd name="connsiteY13-860" fmla="*/ 5787864 h 6164709"/>
                <a:gd name="connsiteX14-861" fmla="*/ 798559 w 11257622"/>
                <a:gd name="connsiteY14-862" fmla="*/ 4757350 h 6164709"/>
                <a:gd name="connsiteX15-863" fmla="*/ 14787 w 11257622"/>
                <a:gd name="connsiteY15-864" fmla="*/ 301464 h 6164709"/>
                <a:gd name="connsiteX0-865" fmla="*/ 14787 w 11257622"/>
                <a:gd name="connsiteY0-866" fmla="*/ 301464 h 6209124"/>
                <a:gd name="connsiteX1-867" fmla="*/ 1466216 w 11257622"/>
                <a:gd name="connsiteY1-868" fmla="*/ 403065 h 6209124"/>
                <a:gd name="connsiteX2-869" fmla="*/ 3309530 w 11257622"/>
                <a:gd name="connsiteY2-870" fmla="*/ 403064 h 6209124"/>
                <a:gd name="connsiteX3-871" fmla="*/ 3701416 w 11257622"/>
                <a:gd name="connsiteY3-872" fmla="*/ 940093 h 6209124"/>
                <a:gd name="connsiteX4-873" fmla="*/ 7620273 w 11257622"/>
                <a:gd name="connsiteY4-874" fmla="*/ 345007 h 6209124"/>
                <a:gd name="connsiteX5-875" fmla="*/ 10915016 w 11257622"/>
                <a:gd name="connsiteY5-876" fmla="*/ 678836 h 6209124"/>
                <a:gd name="connsiteX6-877" fmla="*/ 10973073 w 11257622"/>
                <a:gd name="connsiteY6-878" fmla="*/ 3959064 h 6209124"/>
                <a:gd name="connsiteX7-879" fmla="*/ 9303930 w 11257622"/>
                <a:gd name="connsiteY7-880" fmla="*/ 5686264 h 6209124"/>
                <a:gd name="connsiteX8-881" fmla="*/ 9010741 w 11257622"/>
                <a:gd name="connsiteY8-882" fmla="*/ 6098469 h 6209124"/>
                <a:gd name="connsiteX9-883" fmla="*/ 9826444 w 11257622"/>
                <a:gd name="connsiteY9-884" fmla="*/ 6049121 h 6209124"/>
                <a:gd name="connsiteX10-885" fmla="*/ 9100730 w 11257622"/>
                <a:gd name="connsiteY10-886" fmla="*/ 5584664 h 6209124"/>
                <a:gd name="connsiteX11-887" fmla="*/ 7359016 w 11257622"/>
                <a:gd name="connsiteY11-888" fmla="*/ 5149236 h 6209124"/>
                <a:gd name="connsiteX12-889" fmla="*/ 4485187 w 11257622"/>
                <a:gd name="connsiteY12-890" fmla="*/ 5497579 h 6209124"/>
                <a:gd name="connsiteX13-891" fmla="*/ 2133873 w 11257622"/>
                <a:gd name="connsiteY13-892" fmla="*/ 5787864 h 6209124"/>
                <a:gd name="connsiteX14-893" fmla="*/ 798559 w 11257622"/>
                <a:gd name="connsiteY14-894" fmla="*/ 4757350 h 6209124"/>
                <a:gd name="connsiteX15-895" fmla="*/ 14787 w 11257622"/>
                <a:gd name="connsiteY15-896" fmla="*/ 301464 h 6209124"/>
                <a:gd name="connsiteX0-897" fmla="*/ 14787 w 11257622"/>
                <a:gd name="connsiteY0-898" fmla="*/ 301464 h 6209124"/>
                <a:gd name="connsiteX1-899" fmla="*/ 1466216 w 11257622"/>
                <a:gd name="connsiteY1-900" fmla="*/ 403065 h 6209124"/>
                <a:gd name="connsiteX2-901" fmla="*/ 3309530 w 11257622"/>
                <a:gd name="connsiteY2-902" fmla="*/ 403064 h 6209124"/>
                <a:gd name="connsiteX3-903" fmla="*/ 3701416 w 11257622"/>
                <a:gd name="connsiteY3-904" fmla="*/ 940093 h 6209124"/>
                <a:gd name="connsiteX4-905" fmla="*/ 7620273 w 11257622"/>
                <a:gd name="connsiteY4-906" fmla="*/ 345007 h 6209124"/>
                <a:gd name="connsiteX5-907" fmla="*/ 10915016 w 11257622"/>
                <a:gd name="connsiteY5-908" fmla="*/ 678836 h 6209124"/>
                <a:gd name="connsiteX6-909" fmla="*/ 10973073 w 11257622"/>
                <a:gd name="connsiteY6-910" fmla="*/ 3959064 h 6209124"/>
                <a:gd name="connsiteX7-911" fmla="*/ 9303930 w 11257622"/>
                <a:gd name="connsiteY7-912" fmla="*/ 5686264 h 6209124"/>
                <a:gd name="connsiteX8-913" fmla="*/ 9010741 w 11257622"/>
                <a:gd name="connsiteY8-914" fmla="*/ 6098469 h 6209124"/>
                <a:gd name="connsiteX9-915" fmla="*/ 9826444 w 11257622"/>
                <a:gd name="connsiteY9-916" fmla="*/ 6049121 h 6209124"/>
                <a:gd name="connsiteX10-917" fmla="*/ 9100730 w 11257622"/>
                <a:gd name="connsiteY10-918" fmla="*/ 5584664 h 6209124"/>
                <a:gd name="connsiteX11-919" fmla="*/ 7359016 w 11257622"/>
                <a:gd name="connsiteY11-920" fmla="*/ 5149236 h 6209124"/>
                <a:gd name="connsiteX12-921" fmla="*/ 4485187 w 11257622"/>
                <a:gd name="connsiteY12-922" fmla="*/ 5497579 h 6209124"/>
                <a:gd name="connsiteX13-923" fmla="*/ 2133873 w 11257622"/>
                <a:gd name="connsiteY13-924" fmla="*/ 5787864 h 6209124"/>
                <a:gd name="connsiteX14-925" fmla="*/ 798559 w 11257622"/>
                <a:gd name="connsiteY14-926" fmla="*/ 4757350 h 6209124"/>
                <a:gd name="connsiteX15-927" fmla="*/ 14787 w 11257622"/>
                <a:gd name="connsiteY15-928" fmla="*/ 301464 h 6209124"/>
                <a:gd name="connsiteX0-929" fmla="*/ 14787 w 11257622"/>
                <a:gd name="connsiteY0-930" fmla="*/ 301464 h 6229074"/>
                <a:gd name="connsiteX1-931" fmla="*/ 1466216 w 11257622"/>
                <a:gd name="connsiteY1-932" fmla="*/ 403065 h 6229074"/>
                <a:gd name="connsiteX2-933" fmla="*/ 3309530 w 11257622"/>
                <a:gd name="connsiteY2-934" fmla="*/ 403064 h 6229074"/>
                <a:gd name="connsiteX3-935" fmla="*/ 3701416 w 11257622"/>
                <a:gd name="connsiteY3-936" fmla="*/ 940093 h 6229074"/>
                <a:gd name="connsiteX4-937" fmla="*/ 7620273 w 11257622"/>
                <a:gd name="connsiteY4-938" fmla="*/ 345007 h 6229074"/>
                <a:gd name="connsiteX5-939" fmla="*/ 10915016 w 11257622"/>
                <a:gd name="connsiteY5-940" fmla="*/ 678836 h 6229074"/>
                <a:gd name="connsiteX6-941" fmla="*/ 10973073 w 11257622"/>
                <a:gd name="connsiteY6-942" fmla="*/ 3959064 h 6229074"/>
                <a:gd name="connsiteX7-943" fmla="*/ 9303930 w 11257622"/>
                <a:gd name="connsiteY7-944" fmla="*/ 5686264 h 6229074"/>
                <a:gd name="connsiteX8-945" fmla="*/ 9010741 w 11257622"/>
                <a:gd name="connsiteY8-946" fmla="*/ 6098469 h 6229074"/>
                <a:gd name="connsiteX9-947" fmla="*/ 9826444 w 11257622"/>
                <a:gd name="connsiteY9-948" fmla="*/ 6049121 h 6229074"/>
                <a:gd name="connsiteX10-949" fmla="*/ 9100730 w 11257622"/>
                <a:gd name="connsiteY10-950" fmla="*/ 5584664 h 6229074"/>
                <a:gd name="connsiteX11-951" fmla="*/ 7359016 w 11257622"/>
                <a:gd name="connsiteY11-952" fmla="*/ 5149236 h 6229074"/>
                <a:gd name="connsiteX12-953" fmla="*/ 4485187 w 11257622"/>
                <a:gd name="connsiteY12-954" fmla="*/ 5497579 h 6229074"/>
                <a:gd name="connsiteX13-955" fmla="*/ 2133873 w 11257622"/>
                <a:gd name="connsiteY13-956" fmla="*/ 5787864 h 6229074"/>
                <a:gd name="connsiteX14-957" fmla="*/ 798559 w 11257622"/>
                <a:gd name="connsiteY14-958" fmla="*/ 4757350 h 6229074"/>
                <a:gd name="connsiteX15-959" fmla="*/ 14787 w 11257622"/>
                <a:gd name="connsiteY15-960" fmla="*/ 301464 h 6229074"/>
                <a:gd name="connsiteX0-961" fmla="*/ 14787 w 11257622"/>
                <a:gd name="connsiteY0-962" fmla="*/ 301464 h 6214958"/>
                <a:gd name="connsiteX1-963" fmla="*/ 1466216 w 11257622"/>
                <a:gd name="connsiteY1-964" fmla="*/ 403065 h 6214958"/>
                <a:gd name="connsiteX2-965" fmla="*/ 3309530 w 11257622"/>
                <a:gd name="connsiteY2-966" fmla="*/ 403064 h 6214958"/>
                <a:gd name="connsiteX3-967" fmla="*/ 3701416 w 11257622"/>
                <a:gd name="connsiteY3-968" fmla="*/ 940093 h 6214958"/>
                <a:gd name="connsiteX4-969" fmla="*/ 7620273 w 11257622"/>
                <a:gd name="connsiteY4-970" fmla="*/ 345007 h 6214958"/>
                <a:gd name="connsiteX5-971" fmla="*/ 10915016 w 11257622"/>
                <a:gd name="connsiteY5-972" fmla="*/ 678836 h 6214958"/>
                <a:gd name="connsiteX6-973" fmla="*/ 10973073 w 11257622"/>
                <a:gd name="connsiteY6-974" fmla="*/ 3959064 h 6214958"/>
                <a:gd name="connsiteX7-975" fmla="*/ 9303930 w 11257622"/>
                <a:gd name="connsiteY7-976" fmla="*/ 5686264 h 6214958"/>
                <a:gd name="connsiteX8-977" fmla="*/ 8980261 w 11257622"/>
                <a:gd name="connsiteY8-978" fmla="*/ 6106089 h 6214958"/>
                <a:gd name="connsiteX9-979" fmla="*/ 9826444 w 11257622"/>
                <a:gd name="connsiteY9-980" fmla="*/ 6049121 h 6214958"/>
                <a:gd name="connsiteX10-981" fmla="*/ 9100730 w 11257622"/>
                <a:gd name="connsiteY10-982" fmla="*/ 5584664 h 6214958"/>
                <a:gd name="connsiteX11-983" fmla="*/ 7359016 w 11257622"/>
                <a:gd name="connsiteY11-984" fmla="*/ 5149236 h 6214958"/>
                <a:gd name="connsiteX12-985" fmla="*/ 4485187 w 11257622"/>
                <a:gd name="connsiteY12-986" fmla="*/ 5497579 h 6214958"/>
                <a:gd name="connsiteX13-987" fmla="*/ 2133873 w 11257622"/>
                <a:gd name="connsiteY13-988" fmla="*/ 5787864 h 6214958"/>
                <a:gd name="connsiteX14-989" fmla="*/ 798559 w 11257622"/>
                <a:gd name="connsiteY14-990" fmla="*/ 4757350 h 6214958"/>
                <a:gd name="connsiteX15-991" fmla="*/ 14787 w 11257622"/>
                <a:gd name="connsiteY15-992" fmla="*/ 301464 h 6214958"/>
                <a:gd name="connsiteX0-993" fmla="*/ 14787 w 11257622"/>
                <a:gd name="connsiteY0-994" fmla="*/ 301464 h 6197627"/>
                <a:gd name="connsiteX1-995" fmla="*/ 1466216 w 11257622"/>
                <a:gd name="connsiteY1-996" fmla="*/ 403065 h 6197627"/>
                <a:gd name="connsiteX2-997" fmla="*/ 3309530 w 11257622"/>
                <a:gd name="connsiteY2-998" fmla="*/ 403064 h 6197627"/>
                <a:gd name="connsiteX3-999" fmla="*/ 3701416 w 11257622"/>
                <a:gd name="connsiteY3-1000" fmla="*/ 940093 h 6197627"/>
                <a:gd name="connsiteX4-1001" fmla="*/ 7620273 w 11257622"/>
                <a:gd name="connsiteY4-1002" fmla="*/ 345007 h 6197627"/>
                <a:gd name="connsiteX5-1003" fmla="*/ 10915016 w 11257622"/>
                <a:gd name="connsiteY5-1004" fmla="*/ 678836 h 6197627"/>
                <a:gd name="connsiteX6-1005" fmla="*/ 10973073 w 11257622"/>
                <a:gd name="connsiteY6-1006" fmla="*/ 3959064 h 6197627"/>
                <a:gd name="connsiteX7-1007" fmla="*/ 9303930 w 11257622"/>
                <a:gd name="connsiteY7-1008" fmla="*/ 5686264 h 6197627"/>
                <a:gd name="connsiteX8-1009" fmla="*/ 9079321 w 11257622"/>
                <a:gd name="connsiteY8-1010" fmla="*/ 6083229 h 6197627"/>
                <a:gd name="connsiteX9-1011" fmla="*/ 9826444 w 11257622"/>
                <a:gd name="connsiteY9-1012" fmla="*/ 6049121 h 6197627"/>
                <a:gd name="connsiteX10-1013" fmla="*/ 9100730 w 11257622"/>
                <a:gd name="connsiteY10-1014" fmla="*/ 5584664 h 6197627"/>
                <a:gd name="connsiteX11-1015" fmla="*/ 7359016 w 11257622"/>
                <a:gd name="connsiteY11-1016" fmla="*/ 5149236 h 6197627"/>
                <a:gd name="connsiteX12-1017" fmla="*/ 4485187 w 11257622"/>
                <a:gd name="connsiteY12-1018" fmla="*/ 5497579 h 6197627"/>
                <a:gd name="connsiteX13-1019" fmla="*/ 2133873 w 11257622"/>
                <a:gd name="connsiteY13-1020" fmla="*/ 5787864 h 6197627"/>
                <a:gd name="connsiteX14-1021" fmla="*/ 798559 w 11257622"/>
                <a:gd name="connsiteY14-1022" fmla="*/ 4757350 h 6197627"/>
                <a:gd name="connsiteX15-1023" fmla="*/ 14787 w 11257622"/>
                <a:gd name="connsiteY15-1024" fmla="*/ 301464 h 6197627"/>
                <a:gd name="connsiteX0-1025" fmla="*/ 14787 w 11257622"/>
                <a:gd name="connsiteY0-1026" fmla="*/ 301464 h 6221246"/>
                <a:gd name="connsiteX1-1027" fmla="*/ 1466216 w 11257622"/>
                <a:gd name="connsiteY1-1028" fmla="*/ 403065 h 6221246"/>
                <a:gd name="connsiteX2-1029" fmla="*/ 3309530 w 11257622"/>
                <a:gd name="connsiteY2-1030" fmla="*/ 403064 h 6221246"/>
                <a:gd name="connsiteX3-1031" fmla="*/ 3701416 w 11257622"/>
                <a:gd name="connsiteY3-1032" fmla="*/ 940093 h 6221246"/>
                <a:gd name="connsiteX4-1033" fmla="*/ 7620273 w 11257622"/>
                <a:gd name="connsiteY4-1034" fmla="*/ 345007 h 6221246"/>
                <a:gd name="connsiteX5-1035" fmla="*/ 10915016 w 11257622"/>
                <a:gd name="connsiteY5-1036" fmla="*/ 678836 h 6221246"/>
                <a:gd name="connsiteX6-1037" fmla="*/ 10973073 w 11257622"/>
                <a:gd name="connsiteY6-1038" fmla="*/ 3959064 h 6221246"/>
                <a:gd name="connsiteX7-1039" fmla="*/ 9303930 w 11257622"/>
                <a:gd name="connsiteY7-1040" fmla="*/ 5686264 h 6221246"/>
                <a:gd name="connsiteX8-1041" fmla="*/ 9079321 w 11257622"/>
                <a:gd name="connsiteY8-1042" fmla="*/ 6083229 h 6221246"/>
                <a:gd name="connsiteX9-1043" fmla="*/ 9826444 w 11257622"/>
                <a:gd name="connsiteY9-1044" fmla="*/ 6049121 h 6221246"/>
                <a:gd name="connsiteX10-1045" fmla="*/ 9100730 w 11257622"/>
                <a:gd name="connsiteY10-1046" fmla="*/ 5584664 h 6221246"/>
                <a:gd name="connsiteX11-1047" fmla="*/ 7359016 w 11257622"/>
                <a:gd name="connsiteY11-1048" fmla="*/ 5149236 h 6221246"/>
                <a:gd name="connsiteX12-1049" fmla="*/ 4485187 w 11257622"/>
                <a:gd name="connsiteY12-1050" fmla="*/ 5497579 h 6221246"/>
                <a:gd name="connsiteX13-1051" fmla="*/ 2133873 w 11257622"/>
                <a:gd name="connsiteY13-1052" fmla="*/ 5787864 h 6221246"/>
                <a:gd name="connsiteX14-1053" fmla="*/ 798559 w 11257622"/>
                <a:gd name="connsiteY14-1054" fmla="*/ 4757350 h 6221246"/>
                <a:gd name="connsiteX15-1055" fmla="*/ 14787 w 11257622"/>
                <a:gd name="connsiteY15-1056" fmla="*/ 301464 h 6221246"/>
                <a:gd name="connsiteX0-1057" fmla="*/ 14787 w 11257622"/>
                <a:gd name="connsiteY0-1058" fmla="*/ 301464 h 6221246"/>
                <a:gd name="connsiteX1-1059" fmla="*/ 1466216 w 11257622"/>
                <a:gd name="connsiteY1-1060" fmla="*/ 403065 h 6221246"/>
                <a:gd name="connsiteX2-1061" fmla="*/ 3309530 w 11257622"/>
                <a:gd name="connsiteY2-1062" fmla="*/ 403064 h 6221246"/>
                <a:gd name="connsiteX3-1063" fmla="*/ 3701416 w 11257622"/>
                <a:gd name="connsiteY3-1064" fmla="*/ 940093 h 6221246"/>
                <a:gd name="connsiteX4-1065" fmla="*/ 7620273 w 11257622"/>
                <a:gd name="connsiteY4-1066" fmla="*/ 345007 h 6221246"/>
                <a:gd name="connsiteX5-1067" fmla="*/ 10915016 w 11257622"/>
                <a:gd name="connsiteY5-1068" fmla="*/ 678836 h 6221246"/>
                <a:gd name="connsiteX6-1069" fmla="*/ 10973073 w 11257622"/>
                <a:gd name="connsiteY6-1070" fmla="*/ 3959064 h 6221246"/>
                <a:gd name="connsiteX7-1071" fmla="*/ 9303930 w 11257622"/>
                <a:gd name="connsiteY7-1072" fmla="*/ 5686264 h 6221246"/>
                <a:gd name="connsiteX8-1073" fmla="*/ 9079321 w 11257622"/>
                <a:gd name="connsiteY8-1074" fmla="*/ 6083229 h 6221246"/>
                <a:gd name="connsiteX9-1075" fmla="*/ 9826444 w 11257622"/>
                <a:gd name="connsiteY9-1076" fmla="*/ 6049121 h 6221246"/>
                <a:gd name="connsiteX10-1077" fmla="*/ 9100730 w 11257622"/>
                <a:gd name="connsiteY10-1078" fmla="*/ 5584664 h 6221246"/>
                <a:gd name="connsiteX11-1079" fmla="*/ 7359016 w 11257622"/>
                <a:gd name="connsiteY11-1080" fmla="*/ 5149236 h 6221246"/>
                <a:gd name="connsiteX12-1081" fmla="*/ 4485187 w 11257622"/>
                <a:gd name="connsiteY12-1082" fmla="*/ 5497579 h 6221246"/>
                <a:gd name="connsiteX13-1083" fmla="*/ 2133873 w 11257622"/>
                <a:gd name="connsiteY13-1084" fmla="*/ 5787864 h 6221246"/>
                <a:gd name="connsiteX14-1085" fmla="*/ 798559 w 11257622"/>
                <a:gd name="connsiteY14-1086" fmla="*/ 4757350 h 6221246"/>
                <a:gd name="connsiteX15-1087" fmla="*/ 14787 w 11257622"/>
                <a:gd name="connsiteY15-1088" fmla="*/ 301464 h 6221246"/>
                <a:gd name="connsiteX0-1089" fmla="*/ 14787 w 11257622"/>
                <a:gd name="connsiteY0-1090" fmla="*/ 301464 h 6209882"/>
                <a:gd name="connsiteX1-1091" fmla="*/ 1466216 w 11257622"/>
                <a:gd name="connsiteY1-1092" fmla="*/ 403065 h 6209882"/>
                <a:gd name="connsiteX2-1093" fmla="*/ 3309530 w 11257622"/>
                <a:gd name="connsiteY2-1094" fmla="*/ 403064 h 6209882"/>
                <a:gd name="connsiteX3-1095" fmla="*/ 3701416 w 11257622"/>
                <a:gd name="connsiteY3-1096" fmla="*/ 940093 h 6209882"/>
                <a:gd name="connsiteX4-1097" fmla="*/ 7620273 w 11257622"/>
                <a:gd name="connsiteY4-1098" fmla="*/ 345007 h 6209882"/>
                <a:gd name="connsiteX5-1099" fmla="*/ 10915016 w 11257622"/>
                <a:gd name="connsiteY5-1100" fmla="*/ 678836 h 6209882"/>
                <a:gd name="connsiteX6-1101" fmla="*/ 10973073 w 11257622"/>
                <a:gd name="connsiteY6-1102" fmla="*/ 3959064 h 6209882"/>
                <a:gd name="connsiteX7-1103" fmla="*/ 9303930 w 11257622"/>
                <a:gd name="connsiteY7-1104" fmla="*/ 5686264 h 6209882"/>
                <a:gd name="connsiteX8-1105" fmla="*/ 9025981 w 11257622"/>
                <a:gd name="connsiteY8-1106" fmla="*/ 6067989 h 6209882"/>
                <a:gd name="connsiteX9-1107" fmla="*/ 9826444 w 11257622"/>
                <a:gd name="connsiteY9-1108" fmla="*/ 6049121 h 6209882"/>
                <a:gd name="connsiteX10-1109" fmla="*/ 9100730 w 11257622"/>
                <a:gd name="connsiteY10-1110" fmla="*/ 5584664 h 6209882"/>
                <a:gd name="connsiteX11-1111" fmla="*/ 7359016 w 11257622"/>
                <a:gd name="connsiteY11-1112" fmla="*/ 5149236 h 6209882"/>
                <a:gd name="connsiteX12-1113" fmla="*/ 4485187 w 11257622"/>
                <a:gd name="connsiteY12-1114" fmla="*/ 5497579 h 6209882"/>
                <a:gd name="connsiteX13-1115" fmla="*/ 2133873 w 11257622"/>
                <a:gd name="connsiteY13-1116" fmla="*/ 5787864 h 6209882"/>
                <a:gd name="connsiteX14-1117" fmla="*/ 798559 w 11257622"/>
                <a:gd name="connsiteY14-1118" fmla="*/ 4757350 h 6209882"/>
                <a:gd name="connsiteX15-1119" fmla="*/ 14787 w 11257622"/>
                <a:gd name="connsiteY15-1120" fmla="*/ 301464 h 6209882"/>
                <a:gd name="connsiteX0-1121" fmla="*/ 14787 w 11257622"/>
                <a:gd name="connsiteY0-1122" fmla="*/ 301464 h 6209882"/>
                <a:gd name="connsiteX1-1123" fmla="*/ 1466216 w 11257622"/>
                <a:gd name="connsiteY1-1124" fmla="*/ 403065 h 6209882"/>
                <a:gd name="connsiteX2-1125" fmla="*/ 3309530 w 11257622"/>
                <a:gd name="connsiteY2-1126" fmla="*/ 403064 h 6209882"/>
                <a:gd name="connsiteX3-1127" fmla="*/ 3701416 w 11257622"/>
                <a:gd name="connsiteY3-1128" fmla="*/ 940093 h 6209882"/>
                <a:gd name="connsiteX4-1129" fmla="*/ 7620273 w 11257622"/>
                <a:gd name="connsiteY4-1130" fmla="*/ 345007 h 6209882"/>
                <a:gd name="connsiteX5-1131" fmla="*/ 10915016 w 11257622"/>
                <a:gd name="connsiteY5-1132" fmla="*/ 678836 h 6209882"/>
                <a:gd name="connsiteX6-1133" fmla="*/ 10973073 w 11257622"/>
                <a:gd name="connsiteY6-1134" fmla="*/ 3959064 h 6209882"/>
                <a:gd name="connsiteX7-1135" fmla="*/ 9303930 w 11257622"/>
                <a:gd name="connsiteY7-1136" fmla="*/ 5686264 h 6209882"/>
                <a:gd name="connsiteX8-1137" fmla="*/ 9025981 w 11257622"/>
                <a:gd name="connsiteY8-1138" fmla="*/ 6067989 h 6209882"/>
                <a:gd name="connsiteX9-1139" fmla="*/ 9826444 w 11257622"/>
                <a:gd name="connsiteY9-1140" fmla="*/ 6049121 h 6209882"/>
                <a:gd name="connsiteX10-1141" fmla="*/ 9100730 w 11257622"/>
                <a:gd name="connsiteY10-1142" fmla="*/ 5584664 h 6209882"/>
                <a:gd name="connsiteX11-1143" fmla="*/ 7359016 w 11257622"/>
                <a:gd name="connsiteY11-1144" fmla="*/ 5149236 h 6209882"/>
                <a:gd name="connsiteX12-1145" fmla="*/ 4485187 w 11257622"/>
                <a:gd name="connsiteY12-1146" fmla="*/ 5497579 h 6209882"/>
                <a:gd name="connsiteX13-1147" fmla="*/ 2133873 w 11257622"/>
                <a:gd name="connsiteY13-1148" fmla="*/ 5787864 h 6209882"/>
                <a:gd name="connsiteX14-1149" fmla="*/ 798559 w 11257622"/>
                <a:gd name="connsiteY14-1150" fmla="*/ 4757350 h 6209882"/>
                <a:gd name="connsiteX15-1151" fmla="*/ 14787 w 11257622"/>
                <a:gd name="connsiteY15-1152" fmla="*/ 301464 h 6209882"/>
                <a:gd name="connsiteX0-1153" fmla="*/ 14787 w 11257622"/>
                <a:gd name="connsiteY0-1154" fmla="*/ 301464 h 6209882"/>
                <a:gd name="connsiteX1-1155" fmla="*/ 1466216 w 11257622"/>
                <a:gd name="connsiteY1-1156" fmla="*/ 403065 h 6209882"/>
                <a:gd name="connsiteX2-1157" fmla="*/ 3309530 w 11257622"/>
                <a:gd name="connsiteY2-1158" fmla="*/ 403064 h 6209882"/>
                <a:gd name="connsiteX3-1159" fmla="*/ 3701416 w 11257622"/>
                <a:gd name="connsiteY3-1160" fmla="*/ 940093 h 6209882"/>
                <a:gd name="connsiteX4-1161" fmla="*/ 7620273 w 11257622"/>
                <a:gd name="connsiteY4-1162" fmla="*/ 345007 h 6209882"/>
                <a:gd name="connsiteX5-1163" fmla="*/ 10915016 w 11257622"/>
                <a:gd name="connsiteY5-1164" fmla="*/ 678836 h 6209882"/>
                <a:gd name="connsiteX6-1165" fmla="*/ 10973073 w 11257622"/>
                <a:gd name="connsiteY6-1166" fmla="*/ 3959064 h 6209882"/>
                <a:gd name="connsiteX7-1167" fmla="*/ 9303930 w 11257622"/>
                <a:gd name="connsiteY7-1168" fmla="*/ 5686264 h 6209882"/>
                <a:gd name="connsiteX8-1169" fmla="*/ 9025981 w 11257622"/>
                <a:gd name="connsiteY8-1170" fmla="*/ 6067989 h 6209882"/>
                <a:gd name="connsiteX9-1171" fmla="*/ 9826444 w 11257622"/>
                <a:gd name="connsiteY9-1172" fmla="*/ 6049121 h 6209882"/>
                <a:gd name="connsiteX10-1173" fmla="*/ 9100730 w 11257622"/>
                <a:gd name="connsiteY10-1174" fmla="*/ 5584664 h 6209882"/>
                <a:gd name="connsiteX11-1175" fmla="*/ 7359016 w 11257622"/>
                <a:gd name="connsiteY11-1176" fmla="*/ 5149236 h 6209882"/>
                <a:gd name="connsiteX12-1177" fmla="*/ 4485187 w 11257622"/>
                <a:gd name="connsiteY12-1178" fmla="*/ 5497579 h 6209882"/>
                <a:gd name="connsiteX13-1179" fmla="*/ 2133873 w 11257622"/>
                <a:gd name="connsiteY13-1180" fmla="*/ 5787864 h 6209882"/>
                <a:gd name="connsiteX14-1181" fmla="*/ 798559 w 11257622"/>
                <a:gd name="connsiteY14-1182" fmla="*/ 4757350 h 6209882"/>
                <a:gd name="connsiteX15-1183" fmla="*/ 14787 w 11257622"/>
                <a:gd name="connsiteY15-1184" fmla="*/ 301464 h 6209882"/>
                <a:gd name="connsiteX0-1185" fmla="*/ 14787 w 11257622"/>
                <a:gd name="connsiteY0-1186" fmla="*/ 301464 h 6209882"/>
                <a:gd name="connsiteX1-1187" fmla="*/ 1466216 w 11257622"/>
                <a:gd name="connsiteY1-1188" fmla="*/ 403065 h 6209882"/>
                <a:gd name="connsiteX2-1189" fmla="*/ 3309530 w 11257622"/>
                <a:gd name="connsiteY2-1190" fmla="*/ 403064 h 6209882"/>
                <a:gd name="connsiteX3-1191" fmla="*/ 3701416 w 11257622"/>
                <a:gd name="connsiteY3-1192" fmla="*/ 940093 h 6209882"/>
                <a:gd name="connsiteX4-1193" fmla="*/ 7620273 w 11257622"/>
                <a:gd name="connsiteY4-1194" fmla="*/ 345007 h 6209882"/>
                <a:gd name="connsiteX5-1195" fmla="*/ 10915016 w 11257622"/>
                <a:gd name="connsiteY5-1196" fmla="*/ 678836 h 6209882"/>
                <a:gd name="connsiteX6-1197" fmla="*/ 10973073 w 11257622"/>
                <a:gd name="connsiteY6-1198" fmla="*/ 3959064 h 6209882"/>
                <a:gd name="connsiteX7-1199" fmla="*/ 9303930 w 11257622"/>
                <a:gd name="connsiteY7-1200" fmla="*/ 5686264 h 6209882"/>
                <a:gd name="connsiteX8-1201" fmla="*/ 8957401 w 11257622"/>
                <a:gd name="connsiteY8-1202" fmla="*/ 6067989 h 6209882"/>
                <a:gd name="connsiteX9-1203" fmla="*/ 9826444 w 11257622"/>
                <a:gd name="connsiteY9-1204" fmla="*/ 6049121 h 6209882"/>
                <a:gd name="connsiteX10-1205" fmla="*/ 9100730 w 11257622"/>
                <a:gd name="connsiteY10-1206" fmla="*/ 5584664 h 6209882"/>
                <a:gd name="connsiteX11-1207" fmla="*/ 7359016 w 11257622"/>
                <a:gd name="connsiteY11-1208" fmla="*/ 5149236 h 6209882"/>
                <a:gd name="connsiteX12-1209" fmla="*/ 4485187 w 11257622"/>
                <a:gd name="connsiteY12-1210" fmla="*/ 5497579 h 6209882"/>
                <a:gd name="connsiteX13-1211" fmla="*/ 2133873 w 11257622"/>
                <a:gd name="connsiteY13-1212" fmla="*/ 5787864 h 6209882"/>
                <a:gd name="connsiteX14-1213" fmla="*/ 798559 w 11257622"/>
                <a:gd name="connsiteY14-1214" fmla="*/ 4757350 h 6209882"/>
                <a:gd name="connsiteX15-1215" fmla="*/ 14787 w 11257622"/>
                <a:gd name="connsiteY15-1216" fmla="*/ 301464 h 6209882"/>
                <a:gd name="connsiteX0-1217" fmla="*/ 14787 w 11257622"/>
                <a:gd name="connsiteY0-1218" fmla="*/ 301464 h 6166744"/>
                <a:gd name="connsiteX1-1219" fmla="*/ 1466216 w 11257622"/>
                <a:gd name="connsiteY1-1220" fmla="*/ 403065 h 6166744"/>
                <a:gd name="connsiteX2-1221" fmla="*/ 3309530 w 11257622"/>
                <a:gd name="connsiteY2-1222" fmla="*/ 403064 h 6166744"/>
                <a:gd name="connsiteX3-1223" fmla="*/ 3701416 w 11257622"/>
                <a:gd name="connsiteY3-1224" fmla="*/ 940093 h 6166744"/>
                <a:gd name="connsiteX4-1225" fmla="*/ 7620273 w 11257622"/>
                <a:gd name="connsiteY4-1226" fmla="*/ 345007 h 6166744"/>
                <a:gd name="connsiteX5-1227" fmla="*/ 10915016 w 11257622"/>
                <a:gd name="connsiteY5-1228" fmla="*/ 678836 h 6166744"/>
                <a:gd name="connsiteX6-1229" fmla="*/ 10973073 w 11257622"/>
                <a:gd name="connsiteY6-1230" fmla="*/ 3959064 h 6166744"/>
                <a:gd name="connsiteX7-1231" fmla="*/ 9303930 w 11257622"/>
                <a:gd name="connsiteY7-1232" fmla="*/ 5686264 h 6166744"/>
                <a:gd name="connsiteX8-1233" fmla="*/ 9025981 w 11257622"/>
                <a:gd name="connsiteY8-1234" fmla="*/ 6007029 h 6166744"/>
                <a:gd name="connsiteX9-1235" fmla="*/ 9826444 w 11257622"/>
                <a:gd name="connsiteY9-1236" fmla="*/ 6049121 h 6166744"/>
                <a:gd name="connsiteX10-1237" fmla="*/ 9100730 w 11257622"/>
                <a:gd name="connsiteY10-1238" fmla="*/ 5584664 h 6166744"/>
                <a:gd name="connsiteX11-1239" fmla="*/ 7359016 w 11257622"/>
                <a:gd name="connsiteY11-1240" fmla="*/ 5149236 h 6166744"/>
                <a:gd name="connsiteX12-1241" fmla="*/ 4485187 w 11257622"/>
                <a:gd name="connsiteY12-1242" fmla="*/ 5497579 h 6166744"/>
                <a:gd name="connsiteX13-1243" fmla="*/ 2133873 w 11257622"/>
                <a:gd name="connsiteY13-1244" fmla="*/ 5787864 h 6166744"/>
                <a:gd name="connsiteX14-1245" fmla="*/ 798559 w 11257622"/>
                <a:gd name="connsiteY14-1246" fmla="*/ 4757350 h 6166744"/>
                <a:gd name="connsiteX15-1247" fmla="*/ 14787 w 11257622"/>
                <a:gd name="connsiteY15-1248" fmla="*/ 301464 h 6166744"/>
                <a:gd name="connsiteX0-1249" fmla="*/ 14787 w 11257622"/>
                <a:gd name="connsiteY0-1250" fmla="*/ 301464 h 6052682"/>
                <a:gd name="connsiteX1-1251" fmla="*/ 1466216 w 11257622"/>
                <a:gd name="connsiteY1-1252" fmla="*/ 403065 h 6052682"/>
                <a:gd name="connsiteX2-1253" fmla="*/ 3309530 w 11257622"/>
                <a:gd name="connsiteY2-1254" fmla="*/ 403064 h 6052682"/>
                <a:gd name="connsiteX3-1255" fmla="*/ 3701416 w 11257622"/>
                <a:gd name="connsiteY3-1256" fmla="*/ 940093 h 6052682"/>
                <a:gd name="connsiteX4-1257" fmla="*/ 7620273 w 11257622"/>
                <a:gd name="connsiteY4-1258" fmla="*/ 345007 h 6052682"/>
                <a:gd name="connsiteX5-1259" fmla="*/ 10915016 w 11257622"/>
                <a:gd name="connsiteY5-1260" fmla="*/ 678836 h 6052682"/>
                <a:gd name="connsiteX6-1261" fmla="*/ 10973073 w 11257622"/>
                <a:gd name="connsiteY6-1262" fmla="*/ 3959064 h 6052682"/>
                <a:gd name="connsiteX7-1263" fmla="*/ 9303930 w 11257622"/>
                <a:gd name="connsiteY7-1264" fmla="*/ 5686264 h 6052682"/>
                <a:gd name="connsiteX8-1265" fmla="*/ 9826444 w 11257622"/>
                <a:gd name="connsiteY8-1266" fmla="*/ 6049121 h 6052682"/>
                <a:gd name="connsiteX9-1267" fmla="*/ 9100730 w 11257622"/>
                <a:gd name="connsiteY9-1268" fmla="*/ 5584664 h 6052682"/>
                <a:gd name="connsiteX10-1269" fmla="*/ 7359016 w 11257622"/>
                <a:gd name="connsiteY10-1270" fmla="*/ 5149236 h 6052682"/>
                <a:gd name="connsiteX11-1271" fmla="*/ 4485187 w 11257622"/>
                <a:gd name="connsiteY11-1272" fmla="*/ 5497579 h 6052682"/>
                <a:gd name="connsiteX12-1273" fmla="*/ 2133873 w 11257622"/>
                <a:gd name="connsiteY12-1274" fmla="*/ 5787864 h 6052682"/>
                <a:gd name="connsiteX13-1275" fmla="*/ 798559 w 11257622"/>
                <a:gd name="connsiteY13-1276" fmla="*/ 4757350 h 6052682"/>
                <a:gd name="connsiteX14-1277" fmla="*/ 14787 w 11257622"/>
                <a:gd name="connsiteY14-1278" fmla="*/ 301464 h 6052682"/>
                <a:gd name="connsiteX0-1279" fmla="*/ 14787 w 11257622"/>
                <a:gd name="connsiteY0-1280" fmla="*/ 301464 h 6002701"/>
                <a:gd name="connsiteX1-1281" fmla="*/ 1466216 w 11257622"/>
                <a:gd name="connsiteY1-1282" fmla="*/ 403065 h 6002701"/>
                <a:gd name="connsiteX2-1283" fmla="*/ 3309530 w 11257622"/>
                <a:gd name="connsiteY2-1284" fmla="*/ 403064 h 6002701"/>
                <a:gd name="connsiteX3-1285" fmla="*/ 3701416 w 11257622"/>
                <a:gd name="connsiteY3-1286" fmla="*/ 940093 h 6002701"/>
                <a:gd name="connsiteX4-1287" fmla="*/ 7620273 w 11257622"/>
                <a:gd name="connsiteY4-1288" fmla="*/ 345007 h 6002701"/>
                <a:gd name="connsiteX5-1289" fmla="*/ 10915016 w 11257622"/>
                <a:gd name="connsiteY5-1290" fmla="*/ 678836 h 6002701"/>
                <a:gd name="connsiteX6-1291" fmla="*/ 10973073 w 11257622"/>
                <a:gd name="connsiteY6-1292" fmla="*/ 3959064 h 6002701"/>
                <a:gd name="connsiteX7-1293" fmla="*/ 9303930 w 11257622"/>
                <a:gd name="connsiteY7-1294" fmla="*/ 5686264 h 6002701"/>
                <a:gd name="connsiteX8-1295" fmla="*/ 9933124 w 11257622"/>
                <a:gd name="connsiteY8-1296" fmla="*/ 5995781 h 6002701"/>
                <a:gd name="connsiteX9-1297" fmla="*/ 9100730 w 11257622"/>
                <a:gd name="connsiteY9-1298" fmla="*/ 5584664 h 6002701"/>
                <a:gd name="connsiteX10-1299" fmla="*/ 7359016 w 11257622"/>
                <a:gd name="connsiteY10-1300" fmla="*/ 5149236 h 6002701"/>
                <a:gd name="connsiteX11-1301" fmla="*/ 4485187 w 11257622"/>
                <a:gd name="connsiteY11-1302" fmla="*/ 5497579 h 6002701"/>
                <a:gd name="connsiteX12-1303" fmla="*/ 2133873 w 11257622"/>
                <a:gd name="connsiteY12-1304" fmla="*/ 5787864 h 6002701"/>
                <a:gd name="connsiteX13-1305" fmla="*/ 798559 w 11257622"/>
                <a:gd name="connsiteY13-1306" fmla="*/ 4757350 h 6002701"/>
                <a:gd name="connsiteX14-1307" fmla="*/ 14787 w 11257622"/>
                <a:gd name="connsiteY14-1308" fmla="*/ 301464 h 6002701"/>
                <a:gd name="connsiteX0-1309" fmla="*/ 14787 w 11257622"/>
                <a:gd name="connsiteY0-1310" fmla="*/ 301464 h 6064521"/>
                <a:gd name="connsiteX1-1311" fmla="*/ 1466216 w 11257622"/>
                <a:gd name="connsiteY1-1312" fmla="*/ 403065 h 6064521"/>
                <a:gd name="connsiteX2-1313" fmla="*/ 3309530 w 11257622"/>
                <a:gd name="connsiteY2-1314" fmla="*/ 403064 h 6064521"/>
                <a:gd name="connsiteX3-1315" fmla="*/ 3701416 w 11257622"/>
                <a:gd name="connsiteY3-1316" fmla="*/ 940093 h 6064521"/>
                <a:gd name="connsiteX4-1317" fmla="*/ 7620273 w 11257622"/>
                <a:gd name="connsiteY4-1318" fmla="*/ 345007 h 6064521"/>
                <a:gd name="connsiteX5-1319" fmla="*/ 10915016 w 11257622"/>
                <a:gd name="connsiteY5-1320" fmla="*/ 678836 h 6064521"/>
                <a:gd name="connsiteX6-1321" fmla="*/ 10973073 w 11257622"/>
                <a:gd name="connsiteY6-1322" fmla="*/ 3959064 h 6064521"/>
                <a:gd name="connsiteX7-1323" fmla="*/ 9303930 w 11257622"/>
                <a:gd name="connsiteY7-1324" fmla="*/ 5686264 h 6064521"/>
                <a:gd name="connsiteX8-1325" fmla="*/ 9933124 w 11257622"/>
                <a:gd name="connsiteY8-1326" fmla="*/ 5995781 h 6064521"/>
                <a:gd name="connsiteX9-1327" fmla="*/ 9100730 w 11257622"/>
                <a:gd name="connsiteY9-1328" fmla="*/ 5584664 h 6064521"/>
                <a:gd name="connsiteX10-1329" fmla="*/ 7359016 w 11257622"/>
                <a:gd name="connsiteY10-1330" fmla="*/ 5149236 h 6064521"/>
                <a:gd name="connsiteX11-1331" fmla="*/ 4485187 w 11257622"/>
                <a:gd name="connsiteY11-1332" fmla="*/ 5497579 h 6064521"/>
                <a:gd name="connsiteX12-1333" fmla="*/ 2133873 w 11257622"/>
                <a:gd name="connsiteY12-1334" fmla="*/ 5787864 h 6064521"/>
                <a:gd name="connsiteX13-1335" fmla="*/ 798559 w 11257622"/>
                <a:gd name="connsiteY13-1336" fmla="*/ 4757350 h 6064521"/>
                <a:gd name="connsiteX14-1337" fmla="*/ 14787 w 11257622"/>
                <a:gd name="connsiteY14-1338" fmla="*/ 301464 h 6064521"/>
                <a:gd name="connsiteX0-1339" fmla="*/ 14787 w 11257622"/>
                <a:gd name="connsiteY0-1340" fmla="*/ 301464 h 6116242"/>
                <a:gd name="connsiteX1-1341" fmla="*/ 1466216 w 11257622"/>
                <a:gd name="connsiteY1-1342" fmla="*/ 403065 h 6116242"/>
                <a:gd name="connsiteX2-1343" fmla="*/ 3309530 w 11257622"/>
                <a:gd name="connsiteY2-1344" fmla="*/ 403064 h 6116242"/>
                <a:gd name="connsiteX3-1345" fmla="*/ 3701416 w 11257622"/>
                <a:gd name="connsiteY3-1346" fmla="*/ 940093 h 6116242"/>
                <a:gd name="connsiteX4-1347" fmla="*/ 7620273 w 11257622"/>
                <a:gd name="connsiteY4-1348" fmla="*/ 345007 h 6116242"/>
                <a:gd name="connsiteX5-1349" fmla="*/ 10915016 w 11257622"/>
                <a:gd name="connsiteY5-1350" fmla="*/ 678836 h 6116242"/>
                <a:gd name="connsiteX6-1351" fmla="*/ 10973073 w 11257622"/>
                <a:gd name="connsiteY6-1352" fmla="*/ 3959064 h 6116242"/>
                <a:gd name="connsiteX7-1353" fmla="*/ 9303930 w 11257622"/>
                <a:gd name="connsiteY7-1354" fmla="*/ 5686264 h 6116242"/>
                <a:gd name="connsiteX8-1355" fmla="*/ 9712144 w 11257622"/>
                <a:gd name="connsiteY8-1356" fmla="*/ 6056741 h 6116242"/>
                <a:gd name="connsiteX9-1357" fmla="*/ 9100730 w 11257622"/>
                <a:gd name="connsiteY9-1358" fmla="*/ 5584664 h 6116242"/>
                <a:gd name="connsiteX10-1359" fmla="*/ 7359016 w 11257622"/>
                <a:gd name="connsiteY10-1360" fmla="*/ 5149236 h 6116242"/>
                <a:gd name="connsiteX11-1361" fmla="*/ 4485187 w 11257622"/>
                <a:gd name="connsiteY11-1362" fmla="*/ 5497579 h 6116242"/>
                <a:gd name="connsiteX12-1363" fmla="*/ 2133873 w 11257622"/>
                <a:gd name="connsiteY12-1364" fmla="*/ 5787864 h 6116242"/>
                <a:gd name="connsiteX13-1365" fmla="*/ 798559 w 11257622"/>
                <a:gd name="connsiteY13-1366" fmla="*/ 4757350 h 6116242"/>
                <a:gd name="connsiteX14-1367" fmla="*/ 14787 w 11257622"/>
                <a:gd name="connsiteY14-1368" fmla="*/ 301464 h 6116242"/>
                <a:gd name="connsiteX0-1369" fmla="*/ 14787 w 11257622"/>
                <a:gd name="connsiteY0-1370" fmla="*/ 301464 h 6084777"/>
                <a:gd name="connsiteX1-1371" fmla="*/ 1466216 w 11257622"/>
                <a:gd name="connsiteY1-1372" fmla="*/ 403065 h 6084777"/>
                <a:gd name="connsiteX2-1373" fmla="*/ 3309530 w 11257622"/>
                <a:gd name="connsiteY2-1374" fmla="*/ 403064 h 6084777"/>
                <a:gd name="connsiteX3-1375" fmla="*/ 3701416 w 11257622"/>
                <a:gd name="connsiteY3-1376" fmla="*/ 940093 h 6084777"/>
                <a:gd name="connsiteX4-1377" fmla="*/ 7620273 w 11257622"/>
                <a:gd name="connsiteY4-1378" fmla="*/ 345007 h 6084777"/>
                <a:gd name="connsiteX5-1379" fmla="*/ 10915016 w 11257622"/>
                <a:gd name="connsiteY5-1380" fmla="*/ 678836 h 6084777"/>
                <a:gd name="connsiteX6-1381" fmla="*/ 10973073 w 11257622"/>
                <a:gd name="connsiteY6-1382" fmla="*/ 3959064 h 6084777"/>
                <a:gd name="connsiteX7-1383" fmla="*/ 9303930 w 11257622"/>
                <a:gd name="connsiteY7-1384" fmla="*/ 5686264 h 6084777"/>
                <a:gd name="connsiteX8-1385" fmla="*/ 9712144 w 11257622"/>
                <a:gd name="connsiteY8-1386" fmla="*/ 6056741 h 6084777"/>
                <a:gd name="connsiteX9-1387" fmla="*/ 9100730 w 11257622"/>
                <a:gd name="connsiteY9-1388" fmla="*/ 5584664 h 6084777"/>
                <a:gd name="connsiteX10-1389" fmla="*/ 7359016 w 11257622"/>
                <a:gd name="connsiteY10-1390" fmla="*/ 5149236 h 6084777"/>
                <a:gd name="connsiteX11-1391" fmla="*/ 4485187 w 11257622"/>
                <a:gd name="connsiteY11-1392" fmla="*/ 5497579 h 6084777"/>
                <a:gd name="connsiteX12-1393" fmla="*/ 2133873 w 11257622"/>
                <a:gd name="connsiteY12-1394" fmla="*/ 5787864 h 6084777"/>
                <a:gd name="connsiteX13-1395" fmla="*/ 798559 w 11257622"/>
                <a:gd name="connsiteY13-1396" fmla="*/ 4757350 h 6084777"/>
                <a:gd name="connsiteX14-1397" fmla="*/ 14787 w 11257622"/>
                <a:gd name="connsiteY14-1398" fmla="*/ 301464 h 6084777"/>
                <a:gd name="connsiteX0-1399" fmla="*/ 14787 w 11257622"/>
                <a:gd name="connsiteY0-1400" fmla="*/ 301464 h 6112418"/>
                <a:gd name="connsiteX1-1401" fmla="*/ 1466216 w 11257622"/>
                <a:gd name="connsiteY1-1402" fmla="*/ 403065 h 6112418"/>
                <a:gd name="connsiteX2-1403" fmla="*/ 3309530 w 11257622"/>
                <a:gd name="connsiteY2-1404" fmla="*/ 403064 h 6112418"/>
                <a:gd name="connsiteX3-1405" fmla="*/ 3701416 w 11257622"/>
                <a:gd name="connsiteY3-1406" fmla="*/ 940093 h 6112418"/>
                <a:gd name="connsiteX4-1407" fmla="*/ 7620273 w 11257622"/>
                <a:gd name="connsiteY4-1408" fmla="*/ 345007 h 6112418"/>
                <a:gd name="connsiteX5-1409" fmla="*/ 10915016 w 11257622"/>
                <a:gd name="connsiteY5-1410" fmla="*/ 678836 h 6112418"/>
                <a:gd name="connsiteX6-1411" fmla="*/ 10973073 w 11257622"/>
                <a:gd name="connsiteY6-1412" fmla="*/ 3959064 h 6112418"/>
                <a:gd name="connsiteX7-1413" fmla="*/ 9303930 w 11257622"/>
                <a:gd name="connsiteY7-1414" fmla="*/ 5686264 h 6112418"/>
                <a:gd name="connsiteX8-1415" fmla="*/ 9567364 w 11257622"/>
                <a:gd name="connsiteY8-1416" fmla="*/ 6087221 h 6112418"/>
                <a:gd name="connsiteX9-1417" fmla="*/ 9100730 w 11257622"/>
                <a:gd name="connsiteY9-1418" fmla="*/ 5584664 h 6112418"/>
                <a:gd name="connsiteX10-1419" fmla="*/ 7359016 w 11257622"/>
                <a:gd name="connsiteY10-1420" fmla="*/ 5149236 h 6112418"/>
                <a:gd name="connsiteX11-1421" fmla="*/ 4485187 w 11257622"/>
                <a:gd name="connsiteY11-1422" fmla="*/ 5497579 h 6112418"/>
                <a:gd name="connsiteX12-1423" fmla="*/ 2133873 w 11257622"/>
                <a:gd name="connsiteY12-1424" fmla="*/ 5787864 h 6112418"/>
                <a:gd name="connsiteX13-1425" fmla="*/ 798559 w 11257622"/>
                <a:gd name="connsiteY13-1426" fmla="*/ 4757350 h 6112418"/>
                <a:gd name="connsiteX14-1427" fmla="*/ 14787 w 11257622"/>
                <a:gd name="connsiteY14-1428" fmla="*/ 301464 h 6112418"/>
                <a:gd name="connsiteX0-1429" fmla="*/ 14787 w 11257622"/>
                <a:gd name="connsiteY0-1430" fmla="*/ 301464 h 6098655"/>
                <a:gd name="connsiteX1-1431" fmla="*/ 1466216 w 11257622"/>
                <a:gd name="connsiteY1-1432" fmla="*/ 403065 h 6098655"/>
                <a:gd name="connsiteX2-1433" fmla="*/ 3309530 w 11257622"/>
                <a:gd name="connsiteY2-1434" fmla="*/ 403064 h 6098655"/>
                <a:gd name="connsiteX3-1435" fmla="*/ 3701416 w 11257622"/>
                <a:gd name="connsiteY3-1436" fmla="*/ 940093 h 6098655"/>
                <a:gd name="connsiteX4-1437" fmla="*/ 7620273 w 11257622"/>
                <a:gd name="connsiteY4-1438" fmla="*/ 345007 h 6098655"/>
                <a:gd name="connsiteX5-1439" fmla="*/ 10915016 w 11257622"/>
                <a:gd name="connsiteY5-1440" fmla="*/ 678836 h 6098655"/>
                <a:gd name="connsiteX6-1441" fmla="*/ 10973073 w 11257622"/>
                <a:gd name="connsiteY6-1442" fmla="*/ 3959064 h 6098655"/>
                <a:gd name="connsiteX7-1443" fmla="*/ 9303930 w 11257622"/>
                <a:gd name="connsiteY7-1444" fmla="*/ 5686264 h 6098655"/>
                <a:gd name="connsiteX8-1445" fmla="*/ 9567364 w 11257622"/>
                <a:gd name="connsiteY8-1446" fmla="*/ 6087221 h 6098655"/>
                <a:gd name="connsiteX9-1447" fmla="*/ 9100730 w 11257622"/>
                <a:gd name="connsiteY9-1448" fmla="*/ 5584664 h 6098655"/>
                <a:gd name="connsiteX10-1449" fmla="*/ 7359016 w 11257622"/>
                <a:gd name="connsiteY10-1450" fmla="*/ 5149236 h 6098655"/>
                <a:gd name="connsiteX11-1451" fmla="*/ 4485187 w 11257622"/>
                <a:gd name="connsiteY11-1452" fmla="*/ 5497579 h 6098655"/>
                <a:gd name="connsiteX12-1453" fmla="*/ 2133873 w 11257622"/>
                <a:gd name="connsiteY12-1454" fmla="*/ 5787864 h 6098655"/>
                <a:gd name="connsiteX13-1455" fmla="*/ 798559 w 11257622"/>
                <a:gd name="connsiteY13-1456" fmla="*/ 4757350 h 6098655"/>
                <a:gd name="connsiteX14-1457" fmla="*/ 14787 w 11257622"/>
                <a:gd name="connsiteY14-1458" fmla="*/ 301464 h 6098655"/>
                <a:gd name="connsiteX0-1459" fmla="*/ 14787 w 11257622"/>
                <a:gd name="connsiteY0-1460" fmla="*/ 301464 h 6093823"/>
                <a:gd name="connsiteX1-1461" fmla="*/ 1466216 w 11257622"/>
                <a:gd name="connsiteY1-1462" fmla="*/ 403065 h 6093823"/>
                <a:gd name="connsiteX2-1463" fmla="*/ 3309530 w 11257622"/>
                <a:gd name="connsiteY2-1464" fmla="*/ 403064 h 6093823"/>
                <a:gd name="connsiteX3-1465" fmla="*/ 3701416 w 11257622"/>
                <a:gd name="connsiteY3-1466" fmla="*/ 940093 h 6093823"/>
                <a:gd name="connsiteX4-1467" fmla="*/ 7620273 w 11257622"/>
                <a:gd name="connsiteY4-1468" fmla="*/ 345007 h 6093823"/>
                <a:gd name="connsiteX5-1469" fmla="*/ 10915016 w 11257622"/>
                <a:gd name="connsiteY5-1470" fmla="*/ 678836 h 6093823"/>
                <a:gd name="connsiteX6-1471" fmla="*/ 10973073 w 11257622"/>
                <a:gd name="connsiteY6-1472" fmla="*/ 3959064 h 6093823"/>
                <a:gd name="connsiteX7-1473" fmla="*/ 9303930 w 11257622"/>
                <a:gd name="connsiteY7-1474" fmla="*/ 5686264 h 6093823"/>
                <a:gd name="connsiteX8-1475" fmla="*/ 9567364 w 11257622"/>
                <a:gd name="connsiteY8-1476" fmla="*/ 6087221 h 6093823"/>
                <a:gd name="connsiteX9-1477" fmla="*/ 9100730 w 11257622"/>
                <a:gd name="connsiteY9-1478" fmla="*/ 5584664 h 6093823"/>
                <a:gd name="connsiteX10-1479" fmla="*/ 7359016 w 11257622"/>
                <a:gd name="connsiteY10-1480" fmla="*/ 5149236 h 6093823"/>
                <a:gd name="connsiteX11-1481" fmla="*/ 4485187 w 11257622"/>
                <a:gd name="connsiteY11-1482" fmla="*/ 5497579 h 6093823"/>
                <a:gd name="connsiteX12-1483" fmla="*/ 2133873 w 11257622"/>
                <a:gd name="connsiteY12-1484" fmla="*/ 5787864 h 6093823"/>
                <a:gd name="connsiteX13-1485" fmla="*/ 798559 w 11257622"/>
                <a:gd name="connsiteY13-1486" fmla="*/ 4757350 h 6093823"/>
                <a:gd name="connsiteX14-1487" fmla="*/ 14787 w 11257622"/>
                <a:gd name="connsiteY14-1488" fmla="*/ 301464 h 60938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11257622" h="6093823">
                  <a:moveTo>
                    <a:pt x="14787" y="301464"/>
                  </a:moveTo>
                  <a:cubicBezTo>
                    <a:pt x="126063" y="-424250"/>
                    <a:pt x="917092" y="386132"/>
                    <a:pt x="1466216" y="403065"/>
                  </a:cubicBezTo>
                  <a:cubicBezTo>
                    <a:pt x="2015340" y="419998"/>
                    <a:pt x="2936997" y="313559"/>
                    <a:pt x="3309530" y="403064"/>
                  </a:cubicBezTo>
                  <a:cubicBezTo>
                    <a:pt x="3682063" y="492569"/>
                    <a:pt x="2982959" y="949769"/>
                    <a:pt x="3701416" y="940093"/>
                  </a:cubicBezTo>
                  <a:cubicBezTo>
                    <a:pt x="4419873" y="930417"/>
                    <a:pt x="6115625" y="611102"/>
                    <a:pt x="7620273" y="345007"/>
                  </a:cubicBezTo>
                  <a:cubicBezTo>
                    <a:pt x="9124921" y="78912"/>
                    <a:pt x="10356216" y="76493"/>
                    <a:pt x="10915016" y="678836"/>
                  </a:cubicBezTo>
                  <a:cubicBezTo>
                    <a:pt x="11473816" y="1281179"/>
                    <a:pt x="11241587" y="3124493"/>
                    <a:pt x="10973073" y="3959064"/>
                  </a:cubicBezTo>
                  <a:cubicBezTo>
                    <a:pt x="10704559" y="4793635"/>
                    <a:pt x="9698235" y="5453491"/>
                    <a:pt x="9303930" y="5686264"/>
                  </a:cubicBezTo>
                  <a:cubicBezTo>
                    <a:pt x="8909625" y="5919037"/>
                    <a:pt x="8831611" y="6134634"/>
                    <a:pt x="9567364" y="6087221"/>
                  </a:cubicBezTo>
                  <a:cubicBezTo>
                    <a:pt x="10303117" y="6039808"/>
                    <a:pt x="9468788" y="5740995"/>
                    <a:pt x="9100730" y="5584664"/>
                  </a:cubicBezTo>
                  <a:cubicBezTo>
                    <a:pt x="8732672" y="5428333"/>
                    <a:pt x="8128273" y="5163750"/>
                    <a:pt x="7359016" y="5149236"/>
                  </a:cubicBezTo>
                  <a:cubicBezTo>
                    <a:pt x="6589759" y="5134722"/>
                    <a:pt x="4485187" y="5497579"/>
                    <a:pt x="4485187" y="5497579"/>
                  </a:cubicBezTo>
                  <a:cubicBezTo>
                    <a:pt x="3614330" y="5604017"/>
                    <a:pt x="2714444" y="5799959"/>
                    <a:pt x="2133873" y="5787864"/>
                  </a:cubicBezTo>
                  <a:cubicBezTo>
                    <a:pt x="1553302" y="5775769"/>
                    <a:pt x="1151740" y="5671750"/>
                    <a:pt x="798559" y="4757350"/>
                  </a:cubicBezTo>
                  <a:cubicBezTo>
                    <a:pt x="445378" y="3842950"/>
                    <a:pt x="-96489" y="1027178"/>
                    <a:pt x="14787" y="30146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 2"/>
            <p:cNvSpPr/>
            <p:nvPr/>
          </p:nvSpPr>
          <p:spPr>
            <a:xfrm>
              <a:off x="1048656" y="379596"/>
              <a:ext cx="10972130" cy="5905822"/>
            </a:xfrm>
            <a:custGeom>
              <a:avLst/>
              <a:gdLst>
                <a:gd name="connsiteX0" fmla="*/ 609600 w 10972130"/>
                <a:gd name="connsiteY0" fmla="*/ 4651205 h 5905822"/>
                <a:gd name="connsiteX1" fmla="*/ 1741715 w 10972130"/>
                <a:gd name="connsiteY1" fmla="*/ 5609148 h 5905822"/>
                <a:gd name="connsiteX2" fmla="*/ 6879772 w 10972130"/>
                <a:gd name="connsiteY2" fmla="*/ 5043091 h 5905822"/>
                <a:gd name="connsiteX3" fmla="*/ 9550400 w 10972130"/>
                <a:gd name="connsiteY3" fmla="*/ 5783319 h 5905822"/>
                <a:gd name="connsiteX4" fmla="*/ 8766629 w 10972130"/>
                <a:gd name="connsiteY4" fmla="*/ 5739776 h 5905822"/>
                <a:gd name="connsiteX5" fmla="*/ 10479315 w 10972130"/>
                <a:gd name="connsiteY5" fmla="*/ 4186748 h 5905822"/>
                <a:gd name="connsiteX6" fmla="*/ 10827657 w 10972130"/>
                <a:gd name="connsiteY6" fmla="*/ 877491 h 5905822"/>
                <a:gd name="connsiteX7" fmla="*/ 8374743 w 10972130"/>
                <a:gd name="connsiteY7" fmla="*/ 122748 h 5905822"/>
                <a:gd name="connsiteX8" fmla="*/ 3526972 w 10972130"/>
                <a:gd name="connsiteY8" fmla="*/ 717834 h 5905822"/>
                <a:gd name="connsiteX9" fmla="*/ 2989943 w 10972130"/>
                <a:gd name="connsiteY9" fmla="*/ 224348 h 5905822"/>
                <a:gd name="connsiteX10" fmla="*/ 856343 w 10972130"/>
                <a:gd name="connsiteY10" fmla="*/ 325948 h 5905822"/>
                <a:gd name="connsiteX11" fmla="*/ 0 w 10972130"/>
                <a:gd name="connsiteY11" fmla="*/ 6634 h 59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72130" h="5905822">
                  <a:moveTo>
                    <a:pt x="609600" y="4651205"/>
                  </a:moveTo>
                  <a:cubicBezTo>
                    <a:pt x="653143" y="5097519"/>
                    <a:pt x="696686" y="5543834"/>
                    <a:pt x="1741715" y="5609148"/>
                  </a:cubicBezTo>
                  <a:cubicBezTo>
                    <a:pt x="2786744" y="5674462"/>
                    <a:pt x="5578325" y="5014063"/>
                    <a:pt x="6879772" y="5043091"/>
                  </a:cubicBezTo>
                  <a:cubicBezTo>
                    <a:pt x="8181219" y="5072119"/>
                    <a:pt x="9235924" y="5667205"/>
                    <a:pt x="9550400" y="5783319"/>
                  </a:cubicBezTo>
                  <a:cubicBezTo>
                    <a:pt x="9864876" y="5899433"/>
                    <a:pt x="8611810" y="6005871"/>
                    <a:pt x="8766629" y="5739776"/>
                  </a:cubicBezTo>
                  <a:cubicBezTo>
                    <a:pt x="8921448" y="5473681"/>
                    <a:pt x="10135810" y="4997129"/>
                    <a:pt x="10479315" y="4186748"/>
                  </a:cubicBezTo>
                  <a:cubicBezTo>
                    <a:pt x="10822820" y="3376367"/>
                    <a:pt x="11178419" y="1554824"/>
                    <a:pt x="10827657" y="877491"/>
                  </a:cubicBezTo>
                  <a:cubicBezTo>
                    <a:pt x="10476895" y="200158"/>
                    <a:pt x="9591524" y="149357"/>
                    <a:pt x="8374743" y="122748"/>
                  </a:cubicBezTo>
                  <a:cubicBezTo>
                    <a:pt x="7157962" y="96138"/>
                    <a:pt x="4424439" y="700901"/>
                    <a:pt x="3526972" y="717834"/>
                  </a:cubicBezTo>
                  <a:cubicBezTo>
                    <a:pt x="2629505" y="734767"/>
                    <a:pt x="3435048" y="289662"/>
                    <a:pt x="2989943" y="224348"/>
                  </a:cubicBezTo>
                  <a:cubicBezTo>
                    <a:pt x="2544838" y="159034"/>
                    <a:pt x="1354667" y="362234"/>
                    <a:pt x="856343" y="325948"/>
                  </a:cubicBezTo>
                  <a:cubicBezTo>
                    <a:pt x="358019" y="289662"/>
                    <a:pt x="94343" y="-51423"/>
                    <a:pt x="0" y="6634"/>
                  </a:cubicBezTo>
                </a:path>
              </a:pathLst>
            </a:custGeom>
            <a:noFill/>
            <a:ln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052338" y="2623613"/>
            <a:ext cx="495683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Có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mấy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cách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vi-VN" sz="45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HP001 4 hàng" pitchFamily="34" charset="0"/>
              </a:rPr>
              <a:t>kết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bài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?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Đó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là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những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cách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nào</a:t>
            </a:r>
            <a:r>
              <a:rPr kumimoji="0" lang="en-US" sz="4500" b="1" i="0" u="none" strike="noStrike" kern="1200" cap="none" spc="0" normalizeH="0" baseline="0" noProof="0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5B9BD5">
                        <a:tint val="40000"/>
                        <a:satMod val="250000"/>
                      </a:srgbClr>
                    </a:gs>
                    <a:gs pos="9000">
                      <a:srgbClr val="5B9BD5">
                        <a:tint val="52000"/>
                        <a:satMod val="300000"/>
                      </a:srgbClr>
                    </a:gs>
                    <a:gs pos="50000">
                      <a:srgbClr val="5B9BD5">
                        <a:shade val="20000"/>
                        <a:satMod val="300000"/>
                      </a:srgbClr>
                    </a:gs>
                    <a:gs pos="79000">
                      <a:srgbClr val="5B9BD5">
                        <a:tint val="52000"/>
                        <a:satMod val="300000"/>
                      </a:srgbClr>
                    </a:gs>
                    <a:gs pos="100000">
                      <a:srgbClr val="5B9BD5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?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oogle Shape;161;p9"/>
          <p:cNvPicPr preferRelativeResize="0"/>
          <p:nvPr/>
        </p:nvPicPr>
        <p:blipFill rotWithShape="1">
          <a:blip r:embed="rId6">
            <a:alphaModFix/>
          </a:blip>
          <a:srcRect l="6027" t="45612" r="46939" b="16614"/>
          <a:stretch/>
        </p:blipFill>
        <p:spPr>
          <a:xfrm rot="20736247">
            <a:off x="583532" y="445587"/>
            <a:ext cx="4265562" cy="2558036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1236736" y="992397"/>
            <a:ext cx="281038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Có</a:t>
            </a:r>
            <a:r>
              <a:rPr kumimoji="0" lang="en-US" altLang="zh-CN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hai</a:t>
            </a:r>
            <a:r>
              <a:rPr kumimoji="0" lang="en-US" altLang="zh-CN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cách</a:t>
            </a:r>
            <a:endParaRPr kumimoji="0" lang="vi-VN" altLang="zh-CN" sz="4000" b="1" i="0" u="none" strike="noStrike" kern="1200" cap="none" spc="0" normalizeH="0" baseline="0" noProof="0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Vogue-ExtraBold" pitchFamily="34" charset="0"/>
              <a:ea typeface="Vogue-ExtraBold" pitchFamily="34" charset="0"/>
              <a:cs typeface="Vogue-ExtraBol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kumimoji="0" lang="vi-VN" altLang="zh-CN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kết</a:t>
            </a:r>
            <a:r>
              <a:rPr kumimoji="0" lang="en-US" altLang="zh-CN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bài</a:t>
            </a:r>
            <a:endParaRPr kumimoji="0" lang="zh-CN" altLang="en-US" sz="4000" b="1" i="0" u="none" strike="noStrike" kern="1200" cap="none" spc="0" normalizeH="0" baseline="0" noProof="0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Vogue-ExtraBold" pitchFamily="34" charset="0"/>
              <a:ea typeface="Vogue-ExtraBold" pitchFamily="34" charset="0"/>
              <a:cs typeface="Vogue-ExtraBold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87515" y="2221691"/>
            <a:ext cx="40751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vi-VN" alt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 rộng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2244832" y="2790944"/>
            <a:ext cx="7702336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vi-VN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Nê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u ý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altLang="en-US" sz="2600" b="1" dirty="0">
              <a:latin typeface="UTM Androgyne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None/>
            </a:pP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mazone" panose="03020702060507090A04" pitchFamily="66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94573" y="4178325"/>
            <a:ext cx="56610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2.</a:t>
            </a:r>
            <a:r>
              <a:rPr kumimoji="0" lang="vi-VN" alt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Kết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không</a:t>
            </a:r>
            <a:r>
              <a:rPr kumimoji="0" lang="vi-VN" alt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mở rộng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92564" y="4701782"/>
            <a:ext cx="74900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hỉ</a:t>
            </a:r>
            <a:r>
              <a:rPr lang="vi-VN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cục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altLang="en-US" sz="2600" b="1" dirty="0">
              <a:latin typeface="UTM Androgyne" panose="0204060305050602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latin typeface="UTM Androgyne" panose="0204060305050602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2600" b="1" dirty="0">
                <a:latin typeface="UTM Androgyne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Google Shape;135;p6"/>
          <p:cNvPicPr preferRelativeResize="0"/>
          <p:nvPr/>
        </p:nvPicPr>
        <p:blipFill rotWithShape="1">
          <a:blip r:embed="rId7">
            <a:alphaModFix/>
          </a:blip>
          <a:srcRect l="32201" t="10172" b="10284"/>
          <a:stretch/>
        </p:blipFill>
        <p:spPr>
          <a:xfrm>
            <a:off x="-329284" y="3325524"/>
            <a:ext cx="2621848" cy="3460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9798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53" y="209305"/>
            <a:ext cx="11361494" cy="6528622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FEBFAEEB-D439-4A0C-AA16-C01B630CAE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6" t="19089" r="8497" b="13915"/>
          <a:stretch/>
        </p:blipFill>
        <p:spPr>
          <a:xfrm rot="20228094" flipH="1">
            <a:off x="-470649" y="127371"/>
            <a:ext cx="5260977" cy="3396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116331">
            <a:off x="146312" y="962682"/>
            <a:ext cx="4027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T</a:t>
            </a:r>
            <a:r>
              <a:rPr lang="vi-VN" altLang="zh-CN" sz="6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WoodType-Demi" pitchFamily="18" charset="0"/>
                <a:ea typeface="WoodType-Demi" pitchFamily="18" charset="0"/>
                <a:cs typeface="WoodType-Demi" pitchFamily="18" charset="0"/>
              </a:rPr>
              <a:t>hực hành viết bài</a:t>
            </a:r>
            <a:endParaRPr lang="en-US" altLang="zh-CN" sz="6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WoodType-Demi" pitchFamily="18" charset="0"/>
              <a:ea typeface="WoodType-Demi" pitchFamily="18" charset="0"/>
              <a:cs typeface="WoodType-Dem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754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形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106" y="788734"/>
            <a:ext cx="10231611" cy="5633272"/>
          </a:xfrm>
          <a:prstGeom prst="rect">
            <a:avLst/>
          </a:prstGeom>
        </p:spPr>
      </p:pic>
      <p:grpSp>
        <p:nvGrpSpPr>
          <p:cNvPr id="19" name="PA_库_组合 15">
            <a:extLst>
              <a:ext uri="{FF2B5EF4-FFF2-40B4-BE49-F238E27FC236}">
                <a16:creationId xmlns:a16="http://schemas.microsoft.com/office/drawing/2014/main" id="{ACB80BE3-6FD4-461E-A98E-0132281484C5}"/>
              </a:ext>
            </a:extLst>
          </p:cNvPr>
          <p:cNvGrpSpPr/>
          <p:nvPr/>
        </p:nvGrpSpPr>
        <p:grpSpPr>
          <a:xfrm>
            <a:off x="3952620" y="311047"/>
            <a:ext cx="4172629" cy="1431299"/>
            <a:chOff x="1874329" y="2452708"/>
            <a:chExt cx="1534600" cy="699352"/>
          </a:xfrm>
        </p:grpSpPr>
        <p:sp>
          <p:nvSpPr>
            <p:cNvPr id="20" name="任意多边形 16">
              <a:extLst>
                <a:ext uri="{FF2B5EF4-FFF2-40B4-BE49-F238E27FC236}">
                  <a16:creationId xmlns:a16="http://schemas.microsoft.com/office/drawing/2014/main" id="{476D733D-98BD-422E-962C-50E846E60419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-1" fmla="*/ 231302 w 2136910"/>
                <a:gd name="connsiteY0-2" fmla="*/ 93920 h 850131"/>
                <a:gd name="connsiteX1-3" fmla="*/ 1801919 w 2136910"/>
                <a:gd name="connsiteY1-4" fmla="*/ 61647 h 850131"/>
                <a:gd name="connsiteX2-5" fmla="*/ 1995556 w 2136910"/>
                <a:gd name="connsiteY2-6" fmla="*/ 803924 h 850131"/>
                <a:gd name="connsiteX3-7" fmla="*/ 102211 w 2136910"/>
                <a:gd name="connsiteY3-8" fmla="*/ 760894 h 850131"/>
                <a:gd name="connsiteX4-9" fmla="*/ 69938 w 2136910"/>
                <a:gd name="connsiteY4-10" fmla="*/ 93920 h 850131"/>
                <a:gd name="connsiteX0-11" fmla="*/ 231302 w 2027630"/>
                <a:gd name="connsiteY0-12" fmla="*/ 93920 h 813269"/>
                <a:gd name="connsiteX1-13" fmla="*/ 1801919 w 2027630"/>
                <a:gd name="connsiteY1-14" fmla="*/ 61647 h 813269"/>
                <a:gd name="connsiteX2-15" fmla="*/ 1995556 w 2027630"/>
                <a:gd name="connsiteY2-16" fmla="*/ 803924 h 813269"/>
                <a:gd name="connsiteX3-17" fmla="*/ 102211 w 2027630"/>
                <a:gd name="connsiteY3-18" fmla="*/ 760894 h 813269"/>
                <a:gd name="connsiteX4-19" fmla="*/ 69938 w 2027630"/>
                <a:gd name="connsiteY4-20" fmla="*/ 93920 h 813269"/>
                <a:gd name="connsiteX0-21" fmla="*/ 316247 w 2059225"/>
                <a:gd name="connsiteY0-22" fmla="*/ 93133 h 831662"/>
                <a:gd name="connsiteX1-23" fmla="*/ 1886864 w 2059225"/>
                <a:gd name="connsiteY1-24" fmla="*/ 60860 h 831662"/>
                <a:gd name="connsiteX2-25" fmla="*/ 1994440 w 2059225"/>
                <a:gd name="connsiteY2-26" fmla="*/ 792379 h 831662"/>
                <a:gd name="connsiteX3-27" fmla="*/ 187156 w 2059225"/>
                <a:gd name="connsiteY3-28" fmla="*/ 760107 h 831662"/>
                <a:gd name="connsiteX4-29" fmla="*/ 154883 w 2059225"/>
                <a:gd name="connsiteY4-30" fmla="*/ 93133 h 831662"/>
                <a:gd name="connsiteX0-31" fmla="*/ 316247 w 2006487"/>
                <a:gd name="connsiteY0-32" fmla="*/ 60598 h 799127"/>
                <a:gd name="connsiteX1-33" fmla="*/ 1886864 w 2006487"/>
                <a:gd name="connsiteY1-34" fmla="*/ 28325 h 799127"/>
                <a:gd name="connsiteX2-35" fmla="*/ 1994440 w 2006487"/>
                <a:gd name="connsiteY2-36" fmla="*/ 759844 h 799127"/>
                <a:gd name="connsiteX3-37" fmla="*/ 187156 w 2006487"/>
                <a:gd name="connsiteY3-38" fmla="*/ 727572 h 799127"/>
                <a:gd name="connsiteX4-39" fmla="*/ 154883 w 2006487"/>
                <a:gd name="connsiteY4-40" fmla="*/ 60598 h 799127"/>
                <a:gd name="connsiteX0-41" fmla="*/ 235854 w 1926094"/>
                <a:gd name="connsiteY0-42" fmla="*/ 60598 h 786834"/>
                <a:gd name="connsiteX1-43" fmla="*/ 1806471 w 1926094"/>
                <a:gd name="connsiteY1-44" fmla="*/ 28325 h 786834"/>
                <a:gd name="connsiteX2-45" fmla="*/ 1914047 w 1926094"/>
                <a:gd name="connsiteY2-46" fmla="*/ 759844 h 786834"/>
                <a:gd name="connsiteX3-47" fmla="*/ 106763 w 1926094"/>
                <a:gd name="connsiteY3-48" fmla="*/ 727572 h 786834"/>
                <a:gd name="connsiteX4-49" fmla="*/ 74490 w 1926094"/>
                <a:gd name="connsiteY4-50" fmla="*/ 60598 h 786834"/>
                <a:gd name="connsiteX0-51" fmla="*/ 189613 w 1879853"/>
                <a:gd name="connsiteY0-52" fmla="*/ 60598 h 786834"/>
                <a:gd name="connsiteX1-53" fmla="*/ 1760230 w 1879853"/>
                <a:gd name="connsiteY1-54" fmla="*/ 28325 h 786834"/>
                <a:gd name="connsiteX2-55" fmla="*/ 1867806 w 1879853"/>
                <a:gd name="connsiteY2-56" fmla="*/ 759844 h 786834"/>
                <a:gd name="connsiteX3-57" fmla="*/ 60522 w 1879853"/>
                <a:gd name="connsiteY3-58" fmla="*/ 727572 h 786834"/>
                <a:gd name="connsiteX4-59" fmla="*/ 28249 w 1879853"/>
                <a:gd name="connsiteY4-60" fmla="*/ 60598 h 786834"/>
                <a:gd name="connsiteX0-61" fmla="*/ 920229 w 1891187"/>
                <a:gd name="connsiteY0-62" fmla="*/ 80158 h 828882"/>
                <a:gd name="connsiteX1-63" fmla="*/ 1760230 w 1891187"/>
                <a:gd name="connsiteY1-64" fmla="*/ 70373 h 828882"/>
                <a:gd name="connsiteX2-65" fmla="*/ 1867806 w 1891187"/>
                <a:gd name="connsiteY2-66" fmla="*/ 801892 h 828882"/>
                <a:gd name="connsiteX3-67" fmla="*/ 60522 w 1891187"/>
                <a:gd name="connsiteY3-68" fmla="*/ 769620 h 828882"/>
                <a:gd name="connsiteX4-69" fmla="*/ 28249 w 1891187"/>
                <a:gd name="connsiteY4-70" fmla="*/ 102646 h 828882"/>
                <a:gd name="connsiteX0-71" fmla="*/ 953754 w 2038657"/>
                <a:gd name="connsiteY0-72" fmla="*/ 80158 h 875087"/>
                <a:gd name="connsiteX1-73" fmla="*/ 1793755 w 2038657"/>
                <a:gd name="connsiteY1-74" fmla="*/ 70373 h 875087"/>
                <a:gd name="connsiteX2-75" fmla="*/ 1901331 w 2038657"/>
                <a:gd name="connsiteY2-76" fmla="*/ 801892 h 875087"/>
                <a:gd name="connsiteX3-77" fmla="*/ 37845 w 2038657"/>
                <a:gd name="connsiteY3-78" fmla="*/ 792108 h 875087"/>
                <a:gd name="connsiteX4-79" fmla="*/ 61774 w 2038657"/>
                <a:gd name="connsiteY4-80" fmla="*/ 102646 h 875087"/>
                <a:gd name="connsiteX0-81" fmla="*/ 984916 w 2069819"/>
                <a:gd name="connsiteY0-82" fmla="*/ 80158 h 887366"/>
                <a:gd name="connsiteX1-83" fmla="*/ 1824917 w 2069819"/>
                <a:gd name="connsiteY1-84" fmla="*/ 70373 h 887366"/>
                <a:gd name="connsiteX2-85" fmla="*/ 1932493 w 2069819"/>
                <a:gd name="connsiteY2-86" fmla="*/ 801892 h 887366"/>
                <a:gd name="connsiteX3-87" fmla="*/ 69007 w 2069819"/>
                <a:gd name="connsiteY3-88" fmla="*/ 792108 h 887366"/>
                <a:gd name="connsiteX4-89" fmla="*/ 389999 w 2069819"/>
                <a:gd name="connsiteY4-90" fmla="*/ 80159 h 887366"/>
                <a:gd name="connsiteX0-91" fmla="*/ 1007612 w 2092515"/>
                <a:gd name="connsiteY0-92" fmla="*/ 80158 h 887365"/>
                <a:gd name="connsiteX1-93" fmla="*/ 1847613 w 2092515"/>
                <a:gd name="connsiteY1-94" fmla="*/ 70373 h 887365"/>
                <a:gd name="connsiteX2-95" fmla="*/ 1955189 w 2092515"/>
                <a:gd name="connsiteY2-96" fmla="*/ 801892 h 887365"/>
                <a:gd name="connsiteX3-97" fmla="*/ 91703 w 2092515"/>
                <a:gd name="connsiteY3-98" fmla="*/ 792108 h 887365"/>
                <a:gd name="connsiteX4-99" fmla="*/ 412695 w 2092515"/>
                <a:gd name="connsiteY4-100" fmla="*/ 80159 h 887365"/>
                <a:gd name="connsiteX0-101" fmla="*/ 1087979 w 2172882"/>
                <a:gd name="connsiteY0-102" fmla="*/ 80158 h 865313"/>
                <a:gd name="connsiteX1-103" fmla="*/ 1927980 w 2172882"/>
                <a:gd name="connsiteY1-104" fmla="*/ 70373 h 865313"/>
                <a:gd name="connsiteX2-105" fmla="*/ 2035556 w 2172882"/>
                <a:gd name="connsiteY2-106" fmla="*/ 801892 h 865313"/>
                <a:gd name="connsiteX3-107" fmla="*/ 172070 w 2172882"/>
                <a:gd name="connsiteY3-108" fmla="*/ 792108 h 865313"/>
                <a:gd name="connsiteX4-109" fmla="*/ 244170 w 2172882"/>
                <a:gd name="connsiteY4-110" fmla="*/ 492446 h 865313"/>
                <a:gd name="connsiteX0-111" fmla="*/ 1043749 w 2128652"/>
                <a:gd name="connsiteY0-112" fmla="*/ 80158 h 865313"/>
                <a:gd name="connsiteX1-113" fmla="*/ 1883750 w 2128652"/>
                <a:gd name="connsiteY1-114" fmla="*/ 70373 h 865313"/>
                <a:gd name="connsiteX2-115" fmla="*/ 1991326 w 2128652"/>
                <a:gd name="connsiteY2-116" fmla="*/ 801892 h 865313"/>
                <a:gd name="connsiteX3-117" fmla="*/ 127840 w 2128652"/>
                <a:gd name="connsiteY3-118" fmla="*/ 792108 h 865313"/>
                <a:gd name="connsiteX4-119" fmla="*/ 199940 w 2128652"/>
                <a:gd name="connsiteY4-120" fmla="*/ 492446 h 865313"/>
                <a:gd name="connsiteX0-121" fmla="*/ 1078008 w 2162911"/>
                <a:gd name="connsiteY0-122" fmla="*/ 80158 h 865313"/>
                <a:gd name="connsiteX1-123" fmla="*/ 1918009 w 2162911"/>
                <a:gd name="connsiteY1-124" fmla="*/ 70373 h 865313"/>
                <a:gd name="connsiteX2-125" fmla="*/ 2025585 w 2162911"/>
                <a:gd name="connsiteY2-126" fmla="*/ 801892 h 865313"/>
                <a:gd name="connsiteX3-127" fmla="*/ 162099 w 2162911"/>
                <a:gd name="connsiteY3-128" fmla="*/ 792108 h 865313"/>
                <a:gd name="connsiteX4-129" fmla="*/ 137854 w 2162911"/>
                <a:gd name="connsiteY4-130" fmla="*/ 492446 h 865313"/>
                <a:gd name="connsiteX0-131" fmla="*/ 1042572 w 2127475"/>
                <a:gd name="connsiteY0-132" fmla="*/ 80158 h 865313"/>
                <a:gd name="connsiteX1-133" fmla="*/ 1882573 w 2127475"/>
                <a:gd name="connsiteY1-134" fmla="*/ 70373 h 865313"/>
                <a:gd name="connsiteX2-135" fmla="*/ 1990149 w 2127475"/>
                <a:gd name="connsiteY2-136" fmla="*/ 801892 h 865313"/>
                <a:gd name="connsiteX3-137" fmla="*/ 126663 w 2127475"/>
                <a:gd name="connsiteY3-138" fmla="*/ 792108 h 865313"/>
                <a:gd name="connsiteX4-139" fmla="*/ 102418 w 2127475"/>
                <a:gd name="connsiteY4-140" fmla="*/ 492446 h 865313"/>
                <a:gd name="connsiteX0-141" fmla="*/ 971813 w 2049582"/>
                <a:gd name="connsiteY0-142" fmla="*/ 80158 h 878885"/>
                <a:gd name="connsiteX1-143" fmla="*/ 1811814 w 2049582"/>
                <a:gd name="connsiteY1-144" fmla="*/ 70373 h 878885"/>
                <a:gd name="connsiteX2-145" fmla="*/ 1919390 w 2049582"/>
                <a:gd name="connsiteY2-146" fmla="*/ 801892 h 878885"/>
                <a:gd name="connsiteX3-147" fmla="*/ 152249 w 2049582"/>
                <a:gd name="connsiteY3-148" fmla="*/ 822093 h 878885"/>
                <a:gd name="connsiteX4-149" fmla="*/ 31659 w 2049582"/>
                <a:gd name="connsiteY4-150" fmla="*/ 492446 h 878885"/>
                <a:gd name="connsiteX0-151" fmla="*/ 1009140 w 2086909"/>
                <a:gd name="connsiteY0-152" fmla="*/ 80158 h 878885"/>
                <a:gd name="connsiteX1-153" fmla="*/ 1849141 w 2086909"/>
                <a:gd name="connsiteY1-154" fmla="*/ 70373 h 878885"/>
                <a:gd name="connsiteX2-155" fmla="*/ 1956717 w 2086909"/>
                <a:gd name="connsiteY2-156" fmla="*/ 801892 h 878885"/>
                <a:gd name="connsiteX3-157" fmla="*/ 189576 w 2086909"/>
                <a:gd name="connsiteY3-158" fmla="*/ 822093 h 878885"/>
                <a:gd name="connsiteX4-159" fmla="*/ 68986 w 2086909"/>
                <a:gd name="connsiteY4-160" fmla="*/ 492446 h 878885"/>
                <a:gd name="connsiteX0-161" fmla="*/ 1041174 w 2118943"/>
                <a:gd name="connsiteY0-162" fmla="*/ 80158 h 872392"/>
                <a:gd name="connsiteX1-163" fmla="*/ 1881175 w 2118943"/>
                <a:gd name="connsiteY1-164" fmla="*/ 70373 h 872392"/>
                <a:gd name="connsiteX2-165" fmla="*/ 1988751 w 2118943"/>
                <a:gd name="connsiteY2-166" fmla="*/ 801892 h 872392"/>
                <a:gd name="connsiteX3-167" fmla="*/ 221610 w 2118943"/>
                <a:gd name="connsiteY3-168" fmla="*/ 822093 h 872392"/>
                <a:gd name="connsiteX4-169" fmla="*/ 44818 w 2118943"/>
                <a:gd name="connsiteY4-170" fmla="*/ 612383 h 872392"/>
                <a:gd name="connsiteX0-171" fmla="*/ 1010281 w 2088050"/>
                <a:gd name="connsiteY0-172" fmla="*/ 80158 h 872392"/>
                <a:gd name="connsiteX1-173" fmla="*/ 1850282 w 2088050"/>
                <a:gd name="connsiteY1-174" fmla="*/ 70373 h 872392"/>
                <a:gd name="connsiteX2-175" fmla="*/ 1957858 w 2088050"/>
                <a:gd name="connsiteY2-176" fmla="*/ 801892 h 872392"/>
                <a:gd name="connsiteX3-177" fmla="*/ 190717 w 2088050"/>
                <a:gd name="connsiteY3-178" fmla="*/ 822093 h 872392"/>
                <a:gd name="connsiteX4-179" fmla="*/ 13925 w 2088050"/>
                <a:gd name="connsiteY4-180" fmla="*/ 612383 h 872392"/>
                <a:gd name="connsiteX0-181" fmla="*/ 1010281 w 2088050"/>
                <a:gd name="connsiteY0-182" fmla="*/ 80158 h 872392"/>
                <a:gd name="connsiteX1-183" fmla="*/ 1850282 w 2088050"/>
                <a:gd name="connsiteY1-184" fmla="*/ 70373 h 872392"/>
                <a:gd name="connsiteX2-185" fmla="*/ 1957858 w 2088050"/>
                <a:gd name="connsiteY2-186" fmla="*/ 801892 h 872392"/>
                <a:gd name="connsiteX3-187" fmla="*/ 190717 w 2088050"/>
                <a:gd name="connsiteY3-188" fmla="*/ 822093 h 872392"/>
                <a:gd name="connsiteX4-189" fmla="*/ 13925 w 2088050"/>
                <a:gd name="connsiteY4-190" fmla="*/ 612383 h 872392"/>
                <a:gd name="connsiteX0-191" fmla="*/ 996356 w 2074125"/>
                <a:gd name="connsiteY0-192" fmla="*/ 80158 h 861823"/>
                <a:gd name="connsiteX1-193" fmla="*/ 1836357 w 2074125"/>
                <a:gd name="connsiteY1-194" fmla="*/ 70373 h 861823"/>
                <a:gd name="connsiteX2-195" fmla="*/ 1943933 w 2074125"/>
                <a:gd name="connsiteY2-196" fmla="*/ 801892 h 861823"/>
                <a:gd name="connsiteX3-197" fmla="*/ 176792 w 2074125"/>
                <a:gd name="connsiteY3-198" fmla="*/ 822093 h 861823"/>
                <a:gd name="connsiteX4-199" fmla="*/ 0 w 2074125"/>
                <a:gd name="connsiteY4-200" fmla="*/ 612383 h 861823"/>
                <a:gd name="connsiteX0-201" fmla="*/ 996356 w 1970804"/>
                <a:gd name="connsiteY0-202" fmla="*/ 80158 h 823168"/>
                <a:gd name="connsiteX1-203" fmla="*/ 1836357 w 1970804"/>
                <a:gd name="connsiteY1-204" fmla="*/ 70373 h 823168"/>
                <a:gd name="connsiteX2-205" fmla="*/ 1943933 w 1970804"/>
                <a:gd name="connsiteY2-206" fmla="*/ 801892 h 823168"/>
                <a:gd name="connsiteX3-207" fmla="*/ 176792 w 1970804"/>
                <a:gd name="connsiteY3-208" fmla="*/ 822093 h 823168"/>
                <a:gd name="connsiteX4-209" fmla="*/ 0 w 1970804"/>
                <a:gd name="connsiteY4-210" fmla="*/ 612383 h 823168"/>
                <a:gd name="connsiteX0-211" fmla="*/ 1010802 w 1991303"/>
                <a:gd name="connsiteY0-212" fmla="*/ 81745 h 843471"/>
                <a:gd name="connsiteX1-213" fmla="*/ 1850803 w 1991303"/>
                <a:gd name="connsiteY1-214" fmla="*/ 71960 h 843471"/>
                <a:gd name="connsiteX2-215" fmla="*/ 1966407 w 1991303"/>
                <a:gd name="connsiteY2-216" fmla="*/ 825967 h 843471"/>
                <a:gd name="connsiteX3-217" fmla="*/ 191238 w 1991303"/>
                <a:gd name="connsiteY3-218" fmla="*/ 823680 h 843471"/>
                <a:gd name="connsiteX4-219" fmla="*/ 14446 w 1991303"/>
                <a:gd name="connsiteY4-220" fmla="*/ 613970 h 843471"/>
                <a:gd name="connsiteX0-221" fmla="*/ 1009760 w 1978344"/>
                <a:gd name="connsiteY0-222" fmla="*/ 81745 h 843471"/>
                <a:gd name="connsiteX1-223" fmla="*/ 1849761 w 1978344"/>
                <a:gd name="connsiteY1-224" fmla="*/ 71960 h 843471"/>
                <a:gd name="connsiteX2-225" fmla="*/ 1949307 w 1978344"/>
                <a:gd name="connsiteY2-226" fmla="*/ 825967 h 843471"/>
                <a:gd name="connsiteX3-227" fmla="*/ 190196 w 1978344"/>
                <a:gd name="connsiteY3-228" fmla="*/ 823680 h 843471"/>
                <a:gd name="connsiteX4-229" fmla="*/ 13404 w 1978344"/>
                <a:gd name="connsiteY4-230" fmla="*/ 613970 h 843471"/>
                <a:gd name="connsiteX0-231" fmla="*/ 996356 w 1964940"/>
                <a:gd name="connsiteY0-232" fmla="*/ 81745 h 840320"/>
                <a:gd name="connsiteX1-233" fmla="*/ 1836357 w 1964940"/>
                <a:gd name="connsiteY1-234" fmla="*/ 71960 h 840320"/>
                <a:gd name="connsiteX2-235" fmla="*/ 1935903 w 1964940"/>
                <a:gd name="connsiteY2-236" fmla="*/ 825967 h 840320"/>
                <a:gd name="connsiteX3-237" fmla="*/ 176792 w 1964940"/>
                <a:gd name="connsiteY3-238" fmla="*/ 823680 h 840320"/>
                <a:gd name="connsiteX4-239" fmla="*/ 0 w 1964940"/>
                <a:gd name="connsiteY4-240" fmla="*/ 613970 h 84032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1" name="任意多边形 17">
              <a:extLst>
                <a:ext uri="{FF2B5EF4-FFF2-40B4-BE49-F238E27FC236}">
                  <a16:creationId xmlns:a16="http://schemas.microsoft.com/office/drawing/2014/main" id="{3235A11C-23E7-427E-B400-576ACF2CEB1F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-1" fmla="*/ 231302 w 2136910"/>
                <a:gd name="connsiteY0-2" fmla="*/ 93920 h 850131"/>
                <a:gd name="connsiteX1-3" fmla="*/ 1801919 w 2136910"/>
                <a:gd name="connsiteY1-4" fmla="*/ 61647 h 850131"/>
                <a:gd name="connsiteX2-5" fmla="*/ 1995556 w 2136910"/>
                <a:gd name="connsiteY2-6" fmla="*/ 803924 h 850131"/>
                <a:gd name="connsiteX3-7" fmla="*/ 102211 w 2136910"/>
                <a:gd name="connsiteY3-8" fmla="*/ 760894 h 850131"/>
                <a:gd name="connsiteX4-9" fmla="*/ 69938 w 2136910"/>
                <a:gd name="connsiteY4-10" fmla="*/ 93920 h 850131"/>
                <a:gd name="connsiteX0-11" fmla="*/ 231302 w 2027630"/>
                <a:gd name="connsiteY0-12" fmla="*/ 93920 h 813269"/>
                <a:gd name="connsiteX1-13" fmla="*/ 1801919 w 2027630"/>
                <a:gd name="connsiteY1-14" fmla="*/ 61647 h 813269"/>
                <a:gd name="connsiteX2-15" fmla="*/ 1995556 w 2027630"/>
                <a:gd name="connsiteY2-16" fmla="*/ 803924 h 813269"/>
                <a:gd name="connsiteX3-17" fmla="*/ 102211 w 2027630"/>
                <a:gd name="connsiteY3-18" fmla="*/ 760894 h 813269"/>
                <a:gd name="connsiteX4-19" fmla="*/ 69938 w 2027630"/>
                <a:gd name="connsiteY4-20" fmla="*/ 93920 h 813269"/>
                <a:gd name="connsiteX0-21" fmla="*/ 316247 w 2059225"/>
                <a:gd name="connsiteY0-22" fmla="*/ 93133 h 831662"/>
                <a:gd name="connsiteX1-23" fmla="*/ 1886864 w 2059225"/>
                <a:gd name="connsiteY1-24" fmla="*/ 60860 h 831662"/>
                <a:gd name="connsiteX2-25" fmla="*/ 1994440 w 2059225"/>
                <a:gd name="connsiteY2-26" fmla="*/ 792379 h 831662"/>
                <a:gd name="connsiteX3-27" fmla="*/ 187156 w 2059225"/>
                <a:gd name="connsiteY3-28" fmla="*/ 760107 h 831662"/>
                <a:gd name="connsiteX4-29" fmla="*/ 154883 w 2059225"/>
                <a:gd name="connsiteY4-30" fmla="*/ 93133 h 831662"/>
                <a:gd name="connsiteX0-31" fmla="*/ 316247 w 2006487"/>
                <a:gd name="connsiteY0-32" fmla="*/ 60598 h 799127"/>
                <a:gd name="connsiteX1-33" fmla="*/ 1886864 w 2006487"/>
                <a:gd name="connsiteY1-34" fmla="*/ 28325 h 799127"/>
                <a:gd name="connsiteX2-35" fmla="*/ 1994440 w 2006487"/>
                <a:gd name="connsiteY2-36" fmla="*/ 759844 h 799127"/>
                <a:gd name="connsiteX3-37" fmla="*/ 187156 w 2006487"/>
                <a:gd name="connsiteY3-38" fmla="*/ 727572 h 799127"/>
                <a:gd name="connsiteX4-39" fmla="*/ 154883 w 2006487"/>
                <a:gd name="connsiteY4-40" fmla="*/ 60598 h 799127"/>
                <a:gd name="connsiteX0-41" fmla="*/ 235854 w 1926094"/>
                <a:gd name="connsiteY0-42" fmla="*/ 60598 h 786834"/>
                <a:gd name="connsiteX1-43" fmla="*/ 1806471 w 1926094"/>
                <a:gd name="connsiteY1-44" fmla="*/ 28325 h 786834"/>
                <a:gd name="connsiteX2-45" fmla="*/ 1914047 w 1926094"/>
                <a:gd name="connsiteY2-46" fmla="*/ 759844 h 786834"/>
                <a:gd name="connsiteX3-47" fmla="*/ 106763 w 1926094"/>
                <a:gd name="connsiteY3-48" fmla="*/ 727572 h 786834"/>
                <a:gd name="connsiteX4-49" fmla="*/ 74490 w 1926094"/>
                <a:gd name="connsiteY4-50" fmla="*/ 60598 h 786834"/>
                <a:gd name="connsiteX0-51" fmla="*/ 189613 w 1879853"/>
                <a:gd name="connsiteY0-52" fmla="*/ 60598 h 786834"/>
                <a:gd name="connsiteX1-53" fmla="*/ 1760230 w 1879853"/>
                <a:gd name="connsiteY1-54" fmla="*/ 28325 h 786834"/>
                <a:gd name="connsiteX2-55" fmla="*/ 1867806 w 1879853"/>
                <a:gd name="connsiteY2-56" fmla="*/ 759844 h 786834"/>
                <a:gd name="connsiteX3-57" fmla="*/ 60522 w 1879853"/>
                <a:gd name="connsiteY3-58" fmla="*/ 727572 h 786834"/>
                <a:gd name="connsiteX4-59" fmla="*/ 28249 w 1879853"/>
                <a:gd name="connsiteY4-60" fmla="*/ 60598 h 78683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ea"/>
                <a:sym typeface="+mn-lt"/>
              </a:endParaRPr>
            </a:p>
          </p:txBody>
        </p:sp>
        <p:sp>
          <p:nvSpPr>
            <p:cNvPr id="22" name="文本框 18">
              <a:extLst>
                <a:ext uri="{FF2B5EF4-FFF2-40B4-BE49-F238E27FC236}">
                  <a16:creationId xmlns:a16="http://schemas.microsoft.com/office/drawing/2014/main" id="{58CF90D8-BC64-4299-AA96-FDF214C2EAD9}"/>
                </a:ext>
              </a:extLst>
            </p:cNvPr>
            <p:cNvSpPr txBox="1"/>
            <p:nvPr/>
          </p:nvSpPr>
          <p:spPr>
            <a:xfrm>
              <a:off x="1984614" y="2476694"/>
              <a:ext cx="1314030" cy="315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486D"/>
                </a:buClr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346B"/>
                </a:solidFill>
                <a:effectLst/>
                <a:uLnTx/>
                <a:uFillTx/>
                <a:latin typeface="Calibri Light"/>
                <a:ea typeface="+mn-ea"/>
                <a:cs typeface="+mn-cs"/>
                <a:sym typeface="Gloria Hallelujah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A4EF3F7-30B5-4EA2-903F-3D54AA3F94AF}"/>
              </a:ext>
            </a:extLst>
          </p:cNvPr>
          <p:cNvSpPr txBox="1"/>
          <p:nvPr/>
        </p:nvSpPr>
        <p:spPr>
          <a:xfrm>
            <a:off x="1776388" y="2181811"/>
            <a:ext cx="4645433" cy="1191816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noProof="0" dirty="0"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 hãy c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họn một trong 3 đề trên để làm vào vở.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AE270A-0200-4461-985C-916A406C24B3}"/>
              </a:ext>
            </a:extLst>
          </p:cNvPr>
          <p:cNvSpPr txBox="1"/>
          <p:nvPr/>
        </p:nvSpPr>
        <p:spPr>
          <a:xfrm>
            <a:off x="1782920" y="3908102"/>
            <a:ext cx="4339400" cy="11918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 dirty="0">
                <a:solidFill>
                  <a:srgbClr val="E43F0A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 lưu ý ngồi viết bài đúng tư thế nhé!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E43F0A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s://khotunhua.com/upload/tiny/day-tre-ngoi-dung-tu-the.jpg">
            <a:extLst>
              <a:ext uri="{FF2B5EF4-FFF2-40B4-BE49-F238E27FC236}">
                <a16:creationId xmlns:a16="http://schemas.microsoft.com/office/drawing/2014/main" id="{8F9832D8-1F30-43A3-A0E7-8004B240F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111" y="2181811"/>
            <a:ext cx="4007606" cy="34318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4F1007-B7E6-49C5-BDBF-8375EA155186}"/>
              </a:ext>
            </a:extLst>
          </p:cNvPr>
          <p:cNvSpPr/>
          <p:nvPr/>
        </p:nvSpPr>
        <p:spPr>
          <a:xfrm>
            <a:off x="6421821" y="3605370"/>
            <a:ext cx="110658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Giữ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trái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E35B51-97A9-4E2E-8253-0A427F57C54C}"/>
              </a:ext>
            </a:extLst>
          </p:cNvPr>
          <p:cNvSpPr/>
          <p:nvPr/>
        </p:nvSpPr>
        <p:spPr>
          <a:xfrm>
            <a:off x="8849168" y="3127456"/>
            <a:ext cx="110658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Viết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bằng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tay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 panose="020B0604020202020204"/>
              </a:rPr>
              <a:t>phải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2" t="33225" r="36033" b="31584"/>
          <a:stretch>
            <a:fillRect/>
          </a:stretch>
        </p:blipFill>
        <p:spPr>
          <a:xfrm>
            <a:off x="-534951" y="5396862"/>
            <a:ext cx="3396334" cy="1739662"/>
          </a:xfrm>
          <a:prstGeom prst="rect">
            <a:avLst/>
          </a:prstGeom>
        </p:spPr>
      </p:pic>
      <p:pic>
        <p:nvPicPr>
          <p:cNvPr id="23" name="图片 21" descr="e5151f51e53585faa84fc57b66b97543">
            <a:extLst>
              <a:ext uri="{FF2B5EF4-FFF2-40B4-BE49-F238E27FC236}">
                <a16:creationId xmlns:a16="http://schemas.microsoft.com/office/drawing/2014/main" id="{48A19D44-184F-46DA-872C-56278D008B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1428" y="-180641"/>
            <a:ext cx="951971" cy="9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3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183 0.16365 C 0.00873 0.18981 0.02175 0.22476 0.04844 0.2125 C 0.08763 0.19513 0.0724 0.06504 0.11901 0.04398 C 0.16107 0.02546 0.1543 0.14791 0.1948 0.12939 C 0.23698 0.11088 0.203 0.03912 0.24818 0.01921 C 0.28881 0.00115 0.27383 0.06597 0.3099 0.05 C 0.34466 0.03472 0.32071 0.00092 0.35222 -0.0132 C 0.37019 -0.02107 0.37344 -0.01065 0.37591 -0.00209 " pathEditMode="relative" rAng="20760000" ptsTypes="AAAAAAAA">
                                      <p:cBhvr>
                                        <p:cTn id="1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11" y="-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68776" y="5039063"/>
            <a:ext cx="5285092" cy="17827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1B052A-8451-4EEC-8B6B-D58456E1B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95" b="91627" l="3171" r="98415">
                        <a14:foregroundMark x1="21707" y1="57895" x2="21707" y2="57895"/>
                        <a14:foregroundMark x1="45854" y1="63876" x2="45854" y2="63876"/>
                        <a14:foregroundMark x1="55732" y1="50478" x2="55732" y2="50478"/>
                        <a14:foregroundMark x1="90244" y1="71770" x2="90244" y2="71770"/>
                        <a14:foregroundMark x1="89268" y1="84450" x2="89268" y2="84450"/>
                        <a14:foregroundMark x1="80244" y1="88038" x2="80244" y2="88038"/>
                        <a14:foregroundMark x1="68293" y1="89952" x2="68293" y2="89952"/>
                        <a14:foregroundMark x1="50732" y1="89713" x2="50732" y2="89713"/>
                        <a14:foregroundMark x1="44634" y1="89474" x2="44634" y2="89474"/>
                        <a14:foregroundMark x1="40976" y1="87560" x2="40976" y2="87560"/>
                        <a14:foregroundMark x1="33171" y1="83493" x2="33171" y2="83493"/>
                        <a14:foregroundMark x1="20610" y1="87081" x2="20610" y2="87081"/>
                        <a14:foregroundMark x1="17073" y1="88756" x2="15488" y2="87560"/>
                        <a14:foregroundMark x1="10488" y1="77990" x2="9878" y2="77512"/>
                        <a14:foregroundMark x1="4878" y1="75837" x2="4878" y2="75837"/>
                        <a14:foregroundMark x1="7927" y1="59569" x2="7927" y2="59569"/>
                        <a14:foregroundMark x1="9268" y1="48804" x2="9268" y2="48804"/>
                        <a14:foregroundMark x1="16098" y1="51675" x2="16341" y2="52632"/>
                        <a14:foregroundMark x1="23537" y1="57177" x2="23537" y2="57177"/>
                        <a14:foregroundMark x1="29878" y1="54545" x2="37683" y2="51914"/>
                        <a14:foregroundMark x1="55244" y1="43541" x2="58780" y2="42584"/>
                        <a14:foregroundMark x1="58659" y1="51914" x2="56341" y2="59091"/>
                        <a14:foregroundMark x1="57683" y1="60048" x2="64634" y2="58134"/>
                        <a14:foregroundMark x1="73537" y1="52871" x2="74878" y2="51675"/>
                        <a14:foregroundMark x1="77073" y1="49043" x2="83537" y2="48804"/>
                        <a14:foregroundMark x1="85000" y1="48804" x2="85610" y2="48804"/>
                        <a14:foregroundMark x1="86220" y1="51196" x2="88293" y2="55981"/>
                        <a14:foregroundMark x1="88902" y1="56459" x2="90122" y2="59091"/>
                        <a14:foregroundMark x1="91951" y1="63158" x2="91951" y2="63158"/>
                        <a14:foregroundMark x1="94878" y1="70096" x2="94878" y2="70096"/>
                        <a14:foregroundMark x1="95000" y1="70096" x2="95000" y2="70096"/>
                        <a14:foregroundMark x1="95366" y1="70096" x2="95488" y2="71053"/>
                        <a14:foregroundMark x1="94390" y1="78469" x2="93171" y2="78947"/>
                        <a14:foregroundMark x1="88415" y1="79426" x2="85244" y2="79426"/>
                        <a14:foregroundMark x1="75122" y1="75598" x2="72439" y2="75598"/>
                        <a14:foregroundMark x1="64268" y1="72488" x2="32927" y2="81818"/>
                        <a14:foregroundMark x1="32927" y1="81818" x2="13049" y2="70096"/>
                        <a14:foregroundMark x1="13049" y1="70096" x2="35976" y2="66746"/>
                        <a14:foregroundMark x1="35976" y1="66746" x2="44878" y2="69139"/>
                        <a14:foregroundMark x1="75122" y1="55981" x2="80366" y2="72727"/>
                        <a14:foregroundMark x1="80366" y1="72727" x2="78780" y2="58852"/>
                        <a14:foregroundMark x1="93914" y1="80727" x2="95000" y2="82297"/>
                        <a14:foregroundMark x1="78780" y1="58852" x2="93755" y2="80497"/>
                        <a14:foregroundMark x1="95000" y1="82297" x2="89878" y2="57177"/>
                        <a14:foregroundMark x1="89878" y1="57177" x2="87073" y2="59569"/>
                        <a14:foregroundMark x1="78537" y1="74880" x2="79268" y2="78947"/>
                        <a14:foregroundMark x1="78415" y1="87560" x2="78415" y2="87560"/>
                        <a14:foregroundMark x1="70488" y1="85646" x2="70488" y2="85646"/>
                        <a14:foregroundMark x1="85244" y1="92105" x2="85244" y2="92105"/>
                        <a14:foregroundMark x1="94756" y1="80861" x2="94756" y2="80861"/>
                        <a14:foregroundMark x1="96829" y1="71053" x2="96829" y2="71053"/>
                        <a14:foregroundMark x1="98415" y1="71053" x2="98415" y2="71053"/>
                        <a14:foregroundMark x1="19146" y1="70574" x2="19146" y2="70574"/>
                        <a14:foregroundMark x1="12805" y1="59091" x2="12805" y2="59091"/>
                        <a14:foregroundMark x1="10976" y1="52871" x2="10976" y2="52871"/>
                        <a14:foregroundMark x1="9268" y1="46890" x2="9268" y2="46890"/>
                        <a14:foregroundMark x1="6220" y1="67943" x2="6220" y2="67943"/>
                        <a14:foregroundMark x1="3659" y1="69139" x2="3659" y2="69139"/>
                        <a14:foregroundMark x1="5366" y1="75120" x2="5244" y2="73684"/>
                        <a14:foregroundMark x1="4390" y1="77751" x2="4390" y2="77751"/>
                        <a14:foregroundMark x1="3780" y1="80622" x2="3780" y2="80622"/>
                        <a14:foregroundMark x1="3293" y1="85885" x2="3293" y2="85885"/>
                        <a14:foregroundMark x1="6829" y1="85167" x2="6829" y2="85167"/>
                        <a14:foregroundMark x1="10244" y1="83732" x2="10854" y2="83732"/>
                        <a14:foregroundMark x1="10244" y1="83732" x2="10244" y2="83732"/>
                        <a14:foregroundMark x1="4390" y1="55024" x2="4390" y2="55024"/>
                        <a14:foregroundMark x1="3171" y1="61722" x2="3171" y2="61722"/>
                        <a14:foregroundMark x1="35976" y1="11244" x2="35976" y2="11244"/>
                        <a14:foregroundMark x1="43415" y1="8134" x2="43415" y2="8134"/>
                        <a14:foregroundMark x1="57683" y1="10526" x2="57683" y2="10526"/>
                        <a14:foregroundMark x1="57683" y1="7895" x2="57683" y2="7895"/>
                        <a14:backgroundMark x1="4268" y1="82057" x2="4268" y2="82057"/>
                        <a14:backgroundMark x1="1829" y1="55024" x2="1829" y2="55024"/>
                        <a14:backgroundMark x1="610" y1="61483" x2="610" y2="61483"/>
                        <a14:backgroundMark x1="3171" y1="61483" x2="3171" y2="61483"/>
                        <a14:backgroundMark x1="854" y1="79426" x2="854" y2="79426"/>
                        <a14:backgroundMark x1="3902" y1="85885" x2="3902" y2="85885"/>
                        <a14:backgroundMark x1="5732" y1="86603" x2="5732" y2="86603"/>
                        <a14:backgroundMark x1="854" y1="67943" x2="854" y2="67943"/>
                        <a14:backgroundMark x1="97317" y1="53110" x2="97317" y2="53110"/>
                        <a14:backgroundMark x1="99268" y1="60526" x2="99268" y2="60526"/>
                        <a14:backgroundMark x1="98293" y1="83732" x2="98293" y2="83732"/>
                        <a14:backgroundMark x1="90854" y1="85646" x2="92317" y2="85646"/>
                        <a14:backgroundMark x1="98415" y1="79665" x2="98415" y2="79665"/>
                        <a14:backgroundMark x1="99756" y1="66029" x2="99756" y2="66029"/>
                        <a14:backgroundMark x1="98780" y1="72010" x2="98780" y2="72010"/>
                        <a14:backgroundMark x1="732" y1="71770" x2="732" y2="74163"/>
                        <a14:backgroundMark x1="4146" y1="87560" x2="4146" y2="87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495273" y="-294249"/>
            <a:ext cx="8235499" cy="2394604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8742">
            <a:off x="2534539" y="830988"/>
            <a:ext cx="7187567" cy="52408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43985" y="2209420"/>
            <a:ext cx="69457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glow rad="101600">
                    <a:srgbClr val="4472C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4 Philosopher Bold" panose="00000800000000000000" pitchFamily="2" charset="0"/>
                <a:ea typeface="+mn-ea"/>
                <a:cs typeface="+mn-cs"/>
              </a:rPr>
              <a:t>CHIA</a:t>
            </a:r>
            <a:r>
              <a:rPr kumimoji="0" lang="vi-VN" sz="9000" b="1" i="0" u="none" strike="noStrike" kern="1200" cap="none" spc="0" normalizeH="0" noProof="0" dirty="0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effectLst>
                  <a:glow rad="101600">
                    <a:srgbClr val="4472C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4 Philosopher Bold" panose="00000800000000000000" pitchFamily="2" charset="0"/>
                <a:ea typeface="+mn-ea"/>
                <a:cs typeface="+mn-cs"/>
              </a:rPr>
              <a:t> SẺ</a:t>
            </a:r>
            <a:endParaRPr kumimoji="0" lang="vi-VN" sz="90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0070C0"/>
              </a:solidFill>
              <a:effectLst>
                <a:glow rad="101600">
                  <a:srgbClr val="4472C4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4 Philosopher Bold" panose="00000800000000000000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5B76EA-14E5-40C0-8043-2F047683D2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8771" y="3996239"/>
            <a:ext cx="4477547" cy="2861761"/>
          </a:xfrm>
          <a:prstGeom prst="rect">
            <a:avLst/>
          </a:prstGeom>
        </p:spPr>
      </p:pic>
      <p:grpSp>
        <p:nvGrpSpPr>
          <p:cNvPr id="8" name="object 3"/>
          <p:cNvGrpSpPr/>
          <p:nvPr/>
        </p:nvGrpSpPr>
        <p:grpSpPr>
          <a:xfrm>
            <a:off x="10898909" y="13339"/>
            <a:ext cx="1293091" cy="6876197"/>
            <a:chOff x="14849526" y="0"/>
            <a:chExt cx="3438893" cy="10287024"/>
          </a:xfrm>
        </p:grpSpPr>
        <p:sp>
          <p:nvSpPr>
            <p:cNvPr id="9" name="object 4"/>
            <p:cNvSpPr/>
            <p:nvPr/>
          </p:nvSpPr>
          <p:spPr>
            <a:xfrm>
              <a:off x="14852022" y="0"/>
              <a:ext cx="3435985" cy="10287000"/>
            </a:xfrm>
            <a:custGeom>
              <a:avLst/>
              <a:gdLst/>
              <a:ahLst/>
              <a:cxnLst/>
              <a:rect l="l" t="t" r="r" b="b"/>
              <a:pathLst>
                <a:path w="3435984" h="10287000">
                  <a:moveTo>
                    <a:pt x="3435976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3435976" y="0"/>
                  </a:lnTo>
                  <a:lnTo>
                    <a:pt x="3435976" y="10286999"/>
                  </a:lnTo>
                  <a:close/>
                </a:path>
              </a:pathLst>
            </a:custGeom>
            <a:solidFill>
              <a:srgbClr val="FDFB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/>
            <p:cNvSpPr/>
            <p:nvPr/>
          </p:nvSpPr>
          <p:spPr>
            <a:xfrm>
              <a:off x="14849526" y="181634"/>
              <a:ext cx="3438525" cy="10105390"/>
            </a:xfrm>
            <a:custGeom>
              <a:avLst/>
              <a:gdLst/>
              <a:ahLst/>
              <a:cxnLst/>
              <a:rect l="l" t="t" r="r" b="b"/>
              <a:pathLst>
                <a:path w="3438525" h="10105390">
                  <a:moveTo>
                    <a:pt x="3438461" y="9928161"/>
                  </a:moveTo>
                  <a:lnTo>
                    <a:pt x="0" y="9928161"/>
                  </a:lnTo>
                  <a:lnTo>
                    <a:pt x="0" y="10105365"/>
                  </a:lnTo>
                  <a:lnTo>
                    <a:pt x="3438461" y="10105365"/>
                  </a:lnTo>
                  <a:lnTo>
                    <a:pt x="3438461" y="9928161"/>
                  </a:lnTo>
                  <a:close/>
                </a:path>
                <a:path w="3438525" h="10105390">
                  <a:moveTo>
                    <a:pt x="3438461" y="9405620"/>
                  </a:moveTo>
                  <a:lnTo>
                    <a:pt x="0" y="9405620"/>
                  </a:lnTo>
                  <a:lnTo>
                    <a:pt x="0" y="9666884"/>
                  </a:lnTo>
                  <a:lnTo>
                    <a:pt x="3438461" y="9666884"/>
                  </a:lnTo>
                  <a:lnTo>
                    <a:pt x="3438461" y="9405620"/>
                  </a:lnTo>
                  <a:close/>
                </a:path>
                <a:path w="3438525" h="10105390">
                  <a:moveTo>
                    <a:pt x="3438461" y="8883091"/>
                  </a:moveTo>
                  <a:lnTo>
                    <a:pt x="0" y="8883091"/>
                  </a:lnTo>
                  <a:lnTo>
                    <a:pt x="0" y="9144356"/>
                  </a:lnTo>
                  <a:lnTo>
                    <a:pt x="3438461" y="9144356"/>
                  </a:lnTo>
                  <a:lnTo>
                    <a:pt x="3438461" y="8883091"/>
                  </a:lnTo>
                  <a:close/>
                </a:path>
                <a:path w="3438525" h="10105390">
                  <a:moveTo>
                    <a:pt x="3438461" y="8360550"/>
                  </a:moveTo>
                  <a:lnTo>
                    <a:pt x="0" y="8360550"/>
                  </a:lnTo>
                  <a:lnTo>
                    <a:pt x="0" y="8621827"/>
                  </a:lnTo>
                  <a:lnTo>
                    <a:pt x="3438461" y="8621827"/>
                  </a:lnTo>
                  <a:lnTo>
                    <a:pt x="3438461" y="8360550"/>
                  </a:lnTo>
                  <a:close/>
                </a:path>
                <a:path w="3438525" h="10105390">
                  <a:moveTo>
                    <a:pt x="3438461" y="7838021"/>
                  </a:moveTo>
                  <a:lnTo>
                    <a:pt x="0" y="7838021"/>
                  </a:lnTo>
                  <a:lnTo>
                    <a:pt x="0" y="8099285"/>
                  </a:lnTo>
                  <a:lnTo>
                    <a:pt x="3438461" y="8099285"/>
                  </a:lnTo>
                  <a:lnTo>
                    <a:pt x="3438461" y="7838021"/>
                  </a:lnTo>
                  <a:close/>
                </a:path>
                <a:path w="3438525" h="10105390">
                  <a:moveTo>
                    <a:pt x="3438461" y="7315479"/>
                  </a:moveTo>
                  <a:lnTo>
                    <a:pt x="0" y="7315479"/>
                  </a:lnTo>
                  <a:lnTo>
                    <a:pt x="0" y="7576756"/>
                  </a:lnTo>
                  <a:lnTo>
                    <a:pt x="3438461" y="7576756"/>
                  </a:lnTo>
                  <a:lnTo>
                    <a:pt x="3438461" y="7315479"/>
                  </a:lnTo>
                  <a:close/>
                </a:path>
                <a:path w="3438525" h="10105390">
                  <a:moveTo>
                    <a:pt x="3438461" y="6792950"/>
                  </a:moveTo>
                  <a:lnTo>
                    <a:pt x="0" y="6792950"/>
                  </a:lnTo>
                  <a:lnTo>
                    <a:pt x="0" y="7054215"/>
                  </a:lnTo>
                  <a:lnTo>
                    <a:pt x="3438461" y="7054215"/>
                  </a:lnTo>
                  <a:lnTo>
                    <a:pt x="3438461" y="6792950"/>
                  </a:lnTo>
                  <a:close/>
                </a:path>
                <a:path w="3438525" h="10105390">
                  <a:moveTo>
                    <a:pt x="3438461" y="6270409"/>
                  </a:moveTo>
                  <a:lnTo>
                    <a:pt x="0" y="6270409"/>
                  </a:lnTo>
                  <a:lnTo>
                    <a:pt x="0" y="6531686"/>
                  </a:lnTo>
                  <a:lnTo>
                    <a:pt x="3438461" y="6531686"/>
                  </a:lnTo>
                  <a:lnTo>
                    <a:pt x="3438461" y="6270409"/>
                  </a:lnTo>
                  <a:close/>
                </a:path>
                <a:path w="3438525" h="10105390">
                  <a:moveTo>
                    <a:pt x="3438461" y="5747880"/>
                  </a:moveTo>
                  <a:lnTo>
                    <a:pt x="0" y="5747880"/>
                  </a:lnTo>
                  <a:lnTo>
                    <a:pt x="0" y="6009144"/>
                  </a:lnTo>
                  <a:lnTo>
                    <a:pt x="3438461" y="6009144"/>
                  </a:lnTo>
                  <a:lnTo>
                    <a:pt x="3438461" y="5747880"/>
                  </a:lnTo>
                  <a:close/>
                </a:path>
                <a:path w="3438525" h="10105390">
                  <a:moveTo>
                    <a:pt x="3438461" y="5225339"/>
                  </a:moveTo>
                  <a:lnTo>
                    <a:pt x="0" y="5225339"/>
                  </a:lnTo>
                  <a:lnTo>
                    <a:pt x="0" y="5486616"/>
                  </a:lnTo>
                  <a:lnTo>
                    <a:pt x="3438461" y="5486616"/>
                  </a:lnTo>
                  <a:lnTo>
                    <a:pt x="3438461" y="5225339"/>
                  </a:lnTo>
                  <a:close/>
                </a:path>
                <a:path w="3438525" h="10105390">
                  <a:moveTo>
                    <a:pt x="3438461" y="4702810"/>
                  </a:moveTo>
                  <a:lnTo>
                    <a:pt x="0" y="4702810"/>
                  </a:lnTo>
                  <a:lnTo>
                    <a:pt x="0" y="4964074"/>
                  </a:lnTo>
                  <a:lnTo>
                    <a:pt x="3438461" y="4964074"/>
                  </a:lnTo>
                  <a:lnTo>
                    <a:pt x="3438461" y="4702810"/>
                  </a:lnTo>
                  <a:close/>
                </a:path>
                <a:path w="3438525" h="10105390">
                  <a:moveTo>
                    <a:pt x="3438461" y="4180281"/>
                  </a:moveTo>
                  <a:lnTo>
                    <a:pt x="0" y="4180281"/>
                  </a:lnTo>
                  <a:lnTo>
                    <a:pt x="0" y="4441545"/>
                  </a:lnTo>
                  <a:lnTo>
                    <a:pt x="3438461" y="4441545"/>
                  </a:lnTo>
                  <a:lnTo>
                    <a:pt x="3438461" y="4180281"/>
                  </a:lnTo>
                  <a:close/>
                </a:path>
                <a:path w="3438525" h="10105390">
                  <a:moveTo>
                    <a:pt x="3438461" y="3657739"/>
                  </a:moveTo>
                  <a:lnTo>
                    <a:pt x="0" y="3657739"/>
                  </a:lnTo>
                  <a:lnTo>
                    <a:pt x="0" y="3919004"/>
                  </a:lnTo>
                  <a:lnTo>
                    <a:pt x="3438461" y="3919004"/>
                  </a:lnTo>
                  <a:lnTo>
                    <a:pt x="3438461" y="3657739"/>
                  </a:lnTo>
                  <a:close/>
                </a:path>
                <a:path w="3438525" h="10105390">
                  <a:moveTo>
                    <a:pt x="3438461" y="3135211"/>
                  </a:moveTo>
                  <a:lnTo>
                    <a:pt x="0" y="3135211"/>
                  </a:lnTo>
                  <a:lnTo>
                    <a:pt x="0" y="3396475"/>
                  </a:lnTo>
                  <a:lnTo>
                    <a:pt x="3438461" y="3396475"/>
                  </a:lnTo>
                  <a:lnTo>
                    <a:pt x="3438461" y="3135211"/>
                  </a:lnTo>
                  <a:close/>
                </a:path>
                <a:path w="3438525" h="10105390">
                  <a:moveTo>
                    <a:pt x="3438461" y="2612669"/>
                  </a:moveTo>
                  <a:lnTo>
                    <a:pt x="0" y="2612669"/>
                  </a:lnTo>
                  <a:lnTo>
                    <a:pt x="0" y="2873933"/>
                  </a:lnTo>
                  <a:lnTo>
                    <a:pt x="3438461" y="2873933"/>
                  </a:lnTo>
                  <a:lnTo>
                    <a:pt x="3438461" y="2612669"/>
                  </a:lnTo>
                  <a:close/>
                </a:path>
                <a:path w="3438525" h="10105390">
                  <a:moveTo>
                    <a:pt x="3438461" y="2090140"/>
                  </a:moveTo>
                  <a:lnTo>
                    <a:pt x="0" y="2090140"/>
                  </a:lnTo>
                  <a:lnTo>
                    <a:pt x="0" y="2351405"/>
                  </a:lnTo>
                  <a:lnTo>
                    <a:pt x="3438461" y="2351405"/>
                  </a:lnTo>
                  <a:lnTo>
                    <a:pt x="3438461" y="2090140"/>
                  </a:lnTo>
                  <a:close/>
                </a:path>
                <a:path w="3438525" h="10105390">
                  <a:moveTo>
                    <a:pt x="3438461" y="1567599"/>
                  </a:moveTo>
                  <a:lnTo>
                    <a:pt x="0" y="1567599"/>
                  </a:lnTo>
                  <a:lnTo>
                    <a:pt x="0" y="1828863"/>
                  </a:lnTo>
                  <a:lnTo>
                    <a:pt x="3438461" y="1828863"/>
                  </a:lnTo>
                  <a:lnTo>
                    <a:pt x="3438461" y="1567599"/>
                  </a:lnTo>
                  <a:close/>
                </a:path>
                <a:path w="3438525" h="10105390">
                  <a:moveTo>
                    <a:pt x="3438461" y="1045070"/>
                  </a:moveTo>
                  <a:lnTo>
                    <a:pt x="0" y="1045070"/>
                  </a:lnTo>
                  <a:lnTo>
                    <a:pt x="0" y="1306334"/>
                  </a:lnTo>
                  <a:lnTo>
                    <a:pt x="3438461" y="1306334"/>
                  </a:lnTo>
                  <a:lnTo>
                    <a:pt x="3438461" y="1045070"/>
                  </a:lnTo>
                  <a:close/>
                </a:path>
                <a:path w="3438525" h="10105390">
                  <a:moveTo>
                    <a:pt x="3438461" y="522528"/>
                  </a:moveTo>
                  <a:lnTo>
                    <a:pt x="0" y="522528"/>
                  </a:lnTo>
                  <a:lnTo>
                    <a:pt x="0" y="783805"/>
                  </a:lnTo>
                  <a:lnTo>
                    <a:pt x="3438461" y="783805"/>
                  </a:lnTo>
                  <a:lnTo>
                    <a:pt x="3438461" y="522528"/>
                  </a:lnTo>
                  <a:close/>
                </a:path>
                <a:path w="3438525" h="10105390">
                  <a:moveTo>
                    <a:pt x="3438461" y="0"/>
                  </a:moveTo>
                  <a:lnTo>
                    <a:pt x="0" y="0"/>
                  </a:lnTo>
                  <a:lnTo>
                    <a:pt x="0" y="261264"/>
                  </a:lnTo>
                  <a:lnTo>
                    <a:pt x="3438461" y="261264"/>
                  </a:lnTo>
                  <a:lnTo>
                    <a:pt x="3438461" y="0"/>
                  </a:lnTo>
                  <a:close/>
                </a:path>
              </a:pathLst>
            </a:custGeom>
            <a:solidFill>
              <a:srgbClr val="F6CD28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15045474" y="11"/>
              <a:ext cx="3242945" cy="10287000"/>
            </a:xfrm>
            <a:custGeom>
              <a:avLst/>
              <a:gdLst/>
              <a:ahLst/>
              <a:cxnLst/>
              <a:rect l="l" t="t" r="r" b="b"/>
              <a:pathLst>
                <a:path w="3242944" h="10287000">
                  <a:moveTo>
                    <a:pt x="261264" y="0"/>
                  </a:moveTo>
                  <a:lnTo>
                    <a:pt x="0" y="0"/>
                  </a:lnTo>
                  <a:lnTo>
                    <a:pt x="0" y="10286987"/>
                  </a:lnTo>
                  <a:lnTo>
                    <a:pt x="261264" y="10286987"/>
                  </a:lnTo>
                  <a:lnTo>
                    <a:pt x="261264" y="0"/>
                  </a:lnTo>
                  <a:close/>
                </a:path>
                <a:path w="3242944" h="10287000">
                  <a:moveTo>
                    <a:pt x="783793" y="0"/>
                  </a:moveTo>
                  <a:lnTo>
                    <a:pt x="522528" y="0"/>
                  </a:lnTo>
                  <a:lnTo>
                    <a:pt x="522528" y="10286987"/>
                  </a:lnTo>
                  <a:lnTo>
                    <a:pt x="783793" y="10286987"/>
                  </a:lnTo>
                  <a:lnTo>
                    <a:pt x="783793" y="0"/>
                  </a:lnTo>
                  <a:close/>
                </a:path>
                <a:path w="3242944" h="10287000">
                  <a:moveTo>
                    <a:pt x="1306334" y="0"/>
                  </a:moveTo>
                  <a:lnTo>
                    <a:pt x="1045070" y="0"/>
                  </a:lnTo>
                  <a:lnTo>
                    <a:pt x="1045070" y="10286987"/>
                  </a:lnTo>
                  <a:lnTo>
                    <a:pt x="1306334" y="10286987"/>
                  </a:lnTo>
                  <a:lnTo>
                    <a:pt x="1306334" y="0"/>
                  </a:lnTo>
                  <a:close/>
                </a:path>
                <a:path w="3242944" h="10287000">
                  <a:moveTo>
                    <a:pt x="1828863" y="0"/>
                  </a:moveTo>
                  <a:lnTo>
                    <a:pt x="1567599" y="0"/>
                  </a:lnTo>
                  <a:lnTo>
                    <a:pt x="1567599" y="10286987"/>
                  </a:lnTo>
                  <a:lnTo>
                    <a:pt x="1828863" y="10286987"/>
                  </a:lnTo>
                  <a:lnTo>
                    <a:pt x="1828863" y="0"/>
                  </a:lnTo>
                  <a:close/>
                </a:path>
                <a:path w="3242944" h="10287000">
                  <a:moveTo>
                    <a:pt x="2351392" y="0"/>
                  </a:moveTo>
                  <a:lnTo>
                    <a:pt x="2090127" y="0"/>
                  </a:lnTo>
                  <a:lnTo>
                    <a:pt x="2090127" y="10286987"/>
                  </a:lnTo>
                  <a:lnTo>
                    <a:pt x="2351392" y="10286987"/>
                  </a:lnTo>
                  <a:lnTo>
                    <a:pt x="2351392" y="0"/>
                  </a:lnTo>
                  <a:close/>
                </a:path>
                <a:path w="3242944" h="10287000">
                  <a:moveTo>
                    <a:pt x="2873921" y="0"/>
                  </a:moveTo>
                  <a:lnTo>
                    <a:pt x="2612656" y="0"/>
                  </a:lnTo>
                  <a:lnTo>
                    <a:pt x="2612656" y="10286987"/>
                  </a:lnTo>
                  <a:lnTo>
                    <a:pt x="2873921" y="10286987"/>
                  </a:lnTo>
                  <a:lnTo>
                    <a:pt x="2873921" y="0"/>
                  </a:lnTo>
                  <a:close/>
                </a:path>
                <a:path w="3242944" h="10287000">
                  <a:moveTo>
                    <a:pt x="3242513" y="0"/>
                  </a:moveTo>
                  <a:lnTo>
                    <a:pt x="3135198" y="0"/>
                  </a:lnTo>
                  <a:lnTo>
                    <a:pt x="3135198" y="10286987"/>
                  </a:lnTo>
                  <a:lnTo>
                    <a:pt x="3242513" y="10286987"/>
                  </a:lnTo>
                  <a:lnTo>
                    <a:pt x="3242513" y="0"/>
                  </a:lnTo>
                  <a:close/>
                </a:path>
              </a:pathLst>
            </a:custGeom>
            <a:solidFill>
              <a:srgbClr val="F6CD28">
                <a:alpha val="2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16676737" y="4400332"/>
              <a:ext cx="935990" cy="2349500"/>
            </a:xfrm>
            <a:custGeom>
              <a:avLst/>
              <a:gdLst/>
              <a:ahLst/>
              <a:cxnLst/>
              <a:rect l="l" t="t" r="r" b="b"/>
              <a:pathLst>
                <a:path w="935990" h="2349500">
                  <a:moveTo>
                    <a:pt x="722630" y="1117830"/>
                  </a:moveTo>
                  <a:lnTo>
                    <a:pt x="722630" y="962102"/>
                  </a:lnTo>
                  <a:lnTo>
                    <a:pt x="779780" y="1044035"/>
                  </a:lnTo>
                  <a:lnTo>
                    <a:pt x="810260" y="1086567"/>
                  </a:lnTo>
                  <a:lnTo>
                    <a:pt x="838200" y="1129672"/>
                  </a:lnTo>
                  <a:lnTo>
                    <a:pt x="864870" y="1173867"/>
                  </a:lnTo>
                  <a:lnTo>
                    <a:pt x="889000" y="1219669"/>
                  </a:lnTo>
                  <a:lnTo>
                    <a:pt x="909320" y="1267595"/>
                  </a:lnTo>
                  <a:lnTo>
                    <a:pt x="930910" y="1339550"/>
                  </a:lnTo>
                  <a:lnTo>
                    <a:pt x="935990" y="1376460"/>
                  </a:lnTo>
                  <a:lnTo>
                    <a:pt x="935990" y="1414138"/>
                  </a:lnTo>
                  <a:lnTo>
                    <a:pt x="925830" y="1464015"/>
                  </a:lnTo>
                  <a:lnTo>
                    <a:pt x="906780" y="1507633"/>
                  </a:lnTo>
                  <a:lnTo>
                    <a:pt x="878840" y="1545251"/>
                  </a:lnTo>
                  <a:lnTo>
                    <a:pt x="847090" y="1573712"/>
                  </a:lnTo>
                  <a:lnTo>
                    <a:pt x="847090" y="1388320"/>
                  </a:lnTo>
                  <a:lnTo>
                    <a:pt x="836930" y="1334780"/>
                  </a:lnTo>
                  <a:lnTo>
                    <a:pt x="821690" y="1293905"/>
                  </a:lnTo>
                  <a:lnTo>
                    <a:pt x="803910" y="1253930"/>
                  </a:lnTo>
                  <a:lnTo>
                    <a:pt x="783590" y="1215052"/>
                  </a:lnTo>
                  <a:lnTo>
                    <a:pt x="762000" y="1177468"/>
                  </a:lnTo>
                  <a:lnTo>
                    <a:pt x="731520" y="1130631"/>
                  </a:lnTo>
                  <a:lnTo>
                    <a:pt x="722630" y="1117830"/>
                  </a:lnTo>
                  <a:close/>
                </a:path>
                <a:path w="935990" h="2349500">
                  <a:moveTo>
                    <a:pt x="770890" y="1803530"/>
                  </a:moveTo>
                  <a:lnTo>
                    <a:pt x="770890" y="1617098"/>
                  </a:lnTo>
                  <a:lnTo>
                    <a:pt x="774700" y="1623297"/>
                  </a:lnTo>
                  <a:lnTo>
                    <a:pt x="782320" y="1635170"/>
                  </a:lnTo>
                  <a:lnTo>
                    <a:pt x="784860" y="1640975"/>
                  </a:lnTo>
                  <a:lnTo>
                    <a:pt x="810260" y="1684334"/>
                  </a:lnTo>
                  <a:lnTo>
                    <a:pt x="834390" y="1728442"/>
                  </a:lnTo>
                  <a:lnTo>
                    <a:pt x="854710" y="1773390"/>
                  </a:lnTo>
                  <a:lnTo>
                    <a:pt x="872490" y="1819267"/>
                  </a:lnTo>
                  <a:lnTo>
                    <a:pt x="887730" y="1866165"/>
                  </a:lnTo>
                  <a:lnTo>
                    <a:pt x="900430" y="1914174"/>
                  </a:lnTo>
                  <a:lnTo>
                    <a:pt x="909320" y="1963385"/>
                  </a:lnTo>
                  <a:lnTo>
                    <a:pt x="915670" y="2013888"/>
                  </a:lnTo>
                  <a:lnTo>
                    <a:pt x="915670" y="2064253"/>
                  </a:lnTo>
                  <a:lnTo>
                    <a:pt x="910590" y="2111373"/>
                  </a:lnTo>
                  <a:lnTo>
                    <a:pt x="899160" y="2154996"/>
                  </a:lnTo>
                  <a:lnTo>
                    <a:pt x="881380" y="2194870"/>
                  </a:lnTo>
                  <a:lnTo>
                    <a:pt x="859790" y="2230745"/>
                  </a:lnTo>
                  <a:lnTo>
                    <a:pt x="831850" y="2262369"/>
                  </a:lnTo>
                  <a:lnTo>
                    <a:pt x="825500" y="2267585"/>
                  </a:lnTo>
                  <a:lnTo>
                    <a:pt x="825500" y="2062579"/>
                  </a:lnTo>
                  <a:lnTo>
                    <a:pt x="824230" y="2026561"/>
                  </a:lnTo>
                  <a:lnTo>
                    <a:pt x="816610" y="1954438"/>
                  </a:lnTo>
                  <a:lnTo>
                    <a:pt x="796290" y="1873117"/>
                  </a:lnTo>
                  <a:lnTo>
                    <a:pt x="781050" y="1828389"/>
                  </a:lnTo>
                  <a:lnTo>
                    <a:pt x="770890" y="1803530"/>
                  </a:lnTo>
                  <a:close/>
                </a:path>
                <a:path w="935990" h="2349500">
                  <a:moveTo>
                    <a:pt x="147320" y="48351"/>
                  </a:moveTo>
                  <a:lnTo>
                    <a:pt x="149860" y="31108"/>
                  </a:lnTo>
                  <a:lnTo>
                    <a:pt x="158750" y="14974"/>
                  </a:lnTo>
                  <a:lnTo>
                    <a:pt x="172720" y="4217"/>
                  </a:lnTo>
                  <a:lnTo>
                    <a:pt x="189230" y="0"/>
                  </a:lnTo>
                  <a:lnTo>
                    <a:pt x="207010" y="3485"/>
                  </a:lnTo>
                  <a:lnTo>
                    <a:pt x="254000" y="24337"/>
                  </a:lnTo>
                  <a:lnTo>
                    <a:pt x="299720" y="46337"/>
                  </a:lnTo>
                  <a:lnTo>
                    <a:pt x="345440" y="69529"/>
                  </a:lnTo>
                  <a:lnTo>
                    <a:pt x="389890" y="93955"/>
                  </a:lnTo>
                  <a:lnTo>
                    <a:pt x="431800" y="119659"/>
                  </a:lnTo>
                  <a:lnTo>
                    <a:pt x="473710" y="146684"/>
                  </a:lnTo>
                  <a:lnTo>
                    <a:pt x="514350" y="175073"/>
                  </a:lnTo>
                  <a:lnTo>
                    <a:pt x="553720" y="204870"/>
                  </a:lnTo>
                  <a:lnTo>
                    <a:pt x="591820" y="236117"/>
                  </a:lnTo>
                  <a:lnTo>
                    <a:pt x="627380" y="268858"/>
                  </a:lnTo>
                  <a:lnTo>
                    <a:pt x="662940" y="303137"/>
                  </a:lnTo>
                  <a:lnTo>
                    <a:pt x="695960" y="338995"/>
                  </a:lnTo>
                  <a:lnTo>
                    <a:pt x="727710" y="376477"/>
                  </a:lnTo>
                  <a:lnTo>
                    <a:pt x="758190" y="415625"/>
                  </a:lnTo>
                  <a:lnTo>
                    <a:pt x="787400" y="456484"/>
                  </a:lnTo>
                  <a:lnTo>
                    <a:pt x="815340" y="499096"/>
                  </a:lnTo>
                  <a:lnTo>
                    <a:pt x="840740" y="543503"/>
                  </a:lnTo>
                  <a:lnTo>
                    <a:pt x="863600" y="589751"/>
                  </a:lnTo>
                  <a:lnTo>
                    <a:pt x="886460" y="637881"/>
                  </a:lnTo>
                  <a:lnTo>
                    <a:pt x="900430" y="683714"/>
                  </a:lnTo>
                  <a:lnTo>
                    <a:pt x="904240" y="729865"/>
                  </a:lnTo>
                  <a:lnTo>
                    <a:pt x="899160" y="775205"/>
                  </a:lnTo>
                  <a:lnTo>
                    <a:pt x="883920" y="818602"/>
                  </a:lnTo>
                  <a:lnTo>
                    <a:pt x="862330" y="858926"/>
                  </a:lnTo>
                  <a:lnTo>
                    <a:pt x="831850" y="895048"/>
                  </a:lnTo>
                  <a:lnTo>
                    <a:pt x="814070" y="909416"/>
                  </a:lnTo>
                  <a:lnTo>
                    <a:pt x="814070" y="749671"/>
                  </a:lnTo>
                  <a:lnTo>
                    <a:pt x="812800" y="710706"/>
                  </a:lnTo>
                  <a:lnTo>
                    <a:pt x="803910" y="667868"/>
                  </a:lnTo>
                  <a:lnTo>
                    <a:pt x="783590" y="621260"/>
                  </a:lnTo>
                  <a:lnTo>
                    <a:pt x="758190" y="575520"/>
                  </a:lnTo>
                  <a:lnTo>
                    <a:pt x="731520" y="531417"/>
                  </a:lnTo>
                  <a:lnTo>
                    <a:pt x="702310" y="488946"/>
                  </a:lnTo>
                  <a:lnTo>
                    <a:pt x="670560" y="448102"/>
                  </a:lnTo>
                  <a:lnTo>
                    <a:pt x="638810" y="408878"/>
                  </a:lnTo>
                  <a:lnTo>
                    <a:pt x="603250" y="371270"/>
                  </a:lnTo>
                  <a:lnTo>
                    <a:pt x="566420" y="335271"/>
                  </a:lnTo>
                  <a:lnTo>
                    <a:pt x="528320" y="300877"/>
                  </a:lnTo>
                  <a:lnTo>
                    <a:pt x="488950" y="268081"/>
                  </a:lnTo>
                  <a:lnTo>
                    <a:pt x="447040" y="236877"/>
                  </a:lnTo>
                  <a:lnTo>
                    <a:pt x="403860" y="207883"/>
                  </a:lnTo>
                  <a:lnTo>
                    <a:pt x="361950" y="180417"/>
                  </a:lnTo>
                  <a:lnTo>
                    <a:pt x="317500" y="154564"/>
                  </a:lnTo>
                  <a:lnTo>
                    <a:pt x="273050" y="130408"/>
                  </a:lnTo>
                  <a:lnTo>
                    <a:pt x="226060" y="108033"/>
                  </a:lnTo>
                  <a:lnTo>
                    <a:pt x="179070" y="87525"/>
                  </a:lnTo>
                  <a:lnTo>
                    <a:pt x="162560" y="77393"/>
                  </a:lnTo>
                  <a:lnTo>
                    <a:pt x="151130" y="64057"/>
                  </a:lnTo>
                  <a:lnTo>
                    <a:pt x="147320" y="48351"/>
                  </a:lnTo>
                  <a:close/>
                </a:path>
                <a:path w="935990" h="2349500">
                  <a:moveTo>
                    <a:pt x="8890" y="1249113"/>
                  </a:moveTo>
                  <a:lnTo>
                    <a:pt x="15240" y="1204114"/>
                  </a:lnTo>
                  <a:lnTo>
                    <a:pt x="39370" y="1165430"/>
                  </a:lnTo>
                  <a:lnTo>
                    <a:pt x="74930" y="1137568"/>
                  </a:lnTo>
                  <a:lnTo>
                    <a:pt x="120650" y="1125031"/>
                  </a:lnTo>
                  <a:lnTo>
                    <a:pt x="149860" y="1124869"/>
                  </a:lnTo>
                  <a:lnTo>
                    <a:pt x="176530" y="1127226"/>
                  </a:lnTo>
                  <a:lnTo>
                    <a:pt x="229870" y="1139077"/>
                  </a:lnTo>
                  <a:lnTo>
                    <a:pt x="276860" y="1154949"/>
                  </a:lnTo>
                  <a:lnTo>
                    <a:pt x="320040" y="1174007"/>
                  </a:lnTo>
                  <a:lnTo>
                    <a:pt x="361950" y="1196023"/>
                  </a:lnTo>
                  <a:lnTo>
                    <a:pt x="402590" y="1220767"/>
                  </a:lnTo>
                  <a:lnTo>
                    <a:pt x="440690" y="1248010"/>
                  </a:lnTo>
                  <a:lnTo>
                    <a:pt x="477520" y="1277522"/>
                  </a:lnTo>
                  <a:lnTo>
                    <a:pt x="513080" y="1309075"/>
                  </a:lnTo>
                  <a:lnTo>
                    <a:pt x="547370" y="1342439"/>
                  </a:lnTo>
                  <a:lnTo>
                    <a:pt x="580390" y="1377385"/>
                  </a:lnTo>
                  <a:lnTo>
                    <a:pt x="612140" y="1412945"/>
                  </a:lnTo>
                  <a:lnTo>
                    <a:pt x="642620" y="1449252"/>
                  </a:lnTo>
                  <a:lnTo>
                    <a:pt x="673100" y="1486085"/>
                  </a:lnTo>
                  <a:lnTo>
                    <a:pt x="702310" y="1523226"/>
                  </a:lnTo>
                  <a:lnTo>
                    <a:pt x="711200" y="1531503"/>
                  </a:lnTo>
                  <a:lnTo>
                    <a:pt x="718820" y="1535545"/>
                  </a:lnTo>
                  <a:lnTo>
                    <a:pt x="727710" y="1535768"/>
                  </a:lnTo>
                  <a:lnTo>
                    <a:pt x="739140" y="1532590"/>
                  </a:lnTo>
                  <a:lnTo>
                    <a:pt x="787400" y="1507365"/>
                  </a:lnTo>
                  <a:lnTo>
                    <a:pt x="821690" y="1474793"/>
                  </a:lnTo>
                  <a:lnTo>
                    <a:pt x="842010" y="1435051"/>
                  </a:lnTo>
                  <a:lnTo>
                    <a:pt x="847090" y="1388320"/>
                  </a:lnTo>
                  <a:lnTo>
                    <a:pt x="847090" y="1573712"/>
                  </a:lnTo>
                  <a:lnTo>
                    <a:pt x="843280" y="1577127"/>
                  </a:lnTo>
                  <a:lnTo>
                    <a:pt x="800100" y="1603520"/>
                  </a:lnTo>
                  <a:lnTo>
                    <a:pt x="793750" y="1606794"/>
                  </a:lnTo>
                  <a:lnTo>
                    <a:pt x="786130" y="1610046"/>
                  </a:lnTo>
                  <a:lnTo>
                    <a:pt x="770890" y="1617098"/>
                  </a:lnTo>
                  <a:lnTo>
                    <a:pt x="770890" y="1803530"/>
                  </a:lnTo>
                  <a:lnTo>
                    <a:pt x="763270" y="1784885"/>
                  </a:lnTo>
                  <a:lnTo>
                    <a:pt x="741680" y="1742589"/>
                  </a:lnTo>
                  <a:lnTo>
                    <a:pt x="717550" y="1701491"/>
                  </a:lnTo>
                  <a:lnTo>
                    <a:pt x="692150" y="1661576"/>
                  </a:lnTo>
                  <a:lnTo>
                    <a:pt x="665480" y="1644487"/>
                  </a:lnTo>
                  <a:lnTo>
                    <a:pt x="613410" y="1646621"/>
                  </a:lnTo>
                  <a:lnTo>
                    <a:pt x="613410" y="1550147"/>
                  </a:lnTo>
                  <a:lnTo>
                    <a:pt x="529590" y="1454713"/>
                  </a:lnTo>
                  <a:lnTo>
                    <a:pt x="500380" y="1423502"/>
                  </a:lnTo>
                  <a:lnTo>
                    <a:pt x="463550" y="1385553"/>
                  </a:lnTo>
                  <a:lnTo>
                    <a:pt x="424180" y="1350004"/>
                  </a:lnTo>
                  <a:lnTo>
                    <a:pt x="383540" y="1317219"/>
                  </a:lnTo>
                  <a:lnTo>
                    <a:pt x="340360" y="1287563"/>
                  </a:lnTo>
                  <a:lnTo>
                    <a:pt x="294640" y="1261400"/>
                  </a:lnTo>
                  <a:lnTo>
                    <a:pt x="246380" y="1239094"/>
                  </a:lnTo>
                  <a:lnTo>
                    <a:pt x="195580" y="1221010"/>
                  </a:lnTo>
                  <a:lnTo>
                    <a:pt x="153670" y="1211924"/>
                  </a:lnTo>
                  <a:lnTo>
                    <a:pt x="139700" y="1211412"/>
                  </a:lnTo>
                  <a:lnTo>
                    <a:pt x="118110" y="1216628"/>
                  </a:lnTo>
                  <a:lnTo>
                    <a:pt x="104140" y="1229613"/>
                  </a:lnTo>
                  <a:lnTo>
                    <a:pt x="99060" y="1247953"/>
                  </a:lnTo>
                  <a:lnTo>
                    <a:pt x="99060" y="1399338"/>
                  </a:lnTo>
                  <a:lnTo>
                    <a:pt x="81280" y="1384408"/>
                  </a:lnTo>
                  <a:lnTo>
                    <a:pt x="62230" y="1365446"/>
                  </a:lnTo>
                  <a:lnTo>
                    <a:pt x="45720" y="1343676"/>
                  </a:lnTo>
                  <a:lnTo>
                    <a:pt x="31750" y="1320149"/>
                  </a:lnTo>
                  <a:lnTo>
                    <a:pt x="19050" y="1295920"/>
                  </a:lnTo>
                  <a:lnTo>
                    <a:pt x="8890" y="1249113"/>
                  </a:lnTo>
                  <a:close/>
                </a:path>
                <a:path w="935990" h="2349500">
                  <a:moveTo>
                    <a:pt x="100330" y="2165848"/>
                  </a:moveTo>
                  <a:lnTo>
                    <a:pt x="100330" y="2150130"/>
                  </a:lnTo>
                  <a:lnTo>
                    <a:pt x="109220" y="2128137"/>
                  </a:lnTo>
                  <a:lnTo>
                    <a:pt x="125730" y="2115163"/>
                  </a:lnTo>
                  <a:lnTo>
                    <a:pt x="147320" y="2112240"/>
                  </a:lnTo>
                  <a:lnTo>
                    <a:pt x="171450" y="2120400"/>
                  </a:lnTo>
                  <a:lnTo>
                    <a:pt x="214630" y="2145048"/>
                  </a:lnTo>
                  <a:lnTo>
                    <a:pt x="259080" y="2167951"/>
                  </a:lnTo>
                  <a:lnTo>
                    <a:pt x="304800" y="2188999"/>
                  </a:lnTo>
                  <a:lnTo>
                    <a:pt x="350520" y="2208081"/>
                  </a:lnTo>
                  <a:lnTo>
                    <a:pt x="397510" y="2225088"/>
                  </a:lnTo>
                  <a:lnTo>
                    <a:pt x="444500" y="2239907"/>
                  </a:lnTo>
                  <a:lnTo>
                    <a:pt x="492760" y="2252430"/>
                  </a:lnTo>
                  <a:lnTo>
                    <a:pt x="539750" y="2259972"/>
                  </a:lnTo>
                  <a:lnTo>
                    <a:pt x="580390" y="2261294"/>
                  </a:lnTo>
                  <a:lnTo>
                    <a:pt x="588010" y="2261390"/>
                  </a:lnTo>
                  <a:lnTo>
                    <a:pt x="632460" y="2257499"/>
                  </a:lnTo>
                  <a:lnTo>
                    <a:pt x="679450" y="2248450"/>
                  </a:lnTo>
                  <a:lnTo>
                    <a:pt x="728980" y="2229794"/>
                  </a:lnTo>
                  <a:lnTo>
                    <a:pt x="769620" y="2201227"/>
                  </a:lnTo>
                  <a:lnTo>
                    <a:pt x="800100" y="2163401"/>
                  </a:lnTo>
                  <a:lnTo>
                    <a:pt x="817880" y="2116968"/>
                  </a:lnTo>
                  <a:lnTo>
                    <a:pt x="825500" y="2062579"/>
                  </a:lnTo>
                  <a:lnTo>
                    <a:pt x="825500" y="2267585"/>
                  </a:lnTo>
                  <a:lnTo>
                    <a:pt x="762000" y="2311861"/>
                  </a:lnTo>
                  <a:lnTo>
                    <a:pt x="720090" y="2329226"/>
                  </a:lnTo>
                  <a:lnTo>
                    <a:pt x="674370" y="2341336"/>
                  </a:lnTo>
                  <a:lnTo>
                    <a:pt x="624840" y="2347940"/>
                  </a:lnTo>
                  <a:lnTo>
                    <a:pt x="570230" y="2349498"/>
                  </a:lnTo>
                  <a:lnTo>
                    <a:pt x="516890" y="2346247"/>
                  </a:lnTo>
                  <a:lnTo>
                    <a:pt x="464820" y="2338097"/>
                  </a:lnTo>
                  <a:lnTo>
                    <a:pt x="412750" y="2324958"/>
                  </a:lnTo>
                  <a:lnTo>
                    <a:pt x="361950" y="2306740"/>
                  </a:lnTo>
                  <a:lnTo>
                    <a:pt x="314960" y="2286179"/>
                  </a:lnTo>
                  <a:lnTo>
                    <a:pt x="219710" y="2242405"/>
                  </a:lnTo>
                  <a:lnTo>
                    <a:pt x="173990" y="2219889"/>
                  </a:lnTo>
                  <a:lnTo>
                    <a:pt x="127000" y="2197418"/>
                  </a:lnTo>
                  <a:lnTo>
                    <a:pt x="114300" y="2189469"/>
                  </a:lnTo>
                  <a:lnTo>
                    <a:pt x="105410" y="2178953"/>
                  </a:lnTo>
                  <a:lnTo>
                    <a:pt x="100330" y="2165848"/>
                  </a:lnTo>
                  <a:close/>
                </a:path>
                <a:path w="935990" h="2349500">
                  <a:moveTo>
                    <a:pt x="0" y="622032"/>
                  </a:moveTo>
                  <a:lnTo>
                    <a:pt x="13970" y="586614"/>
                  </a:lnTo>
                  <a:lnTo>
                    <a:pt x="38100" y="558532"/>
                  </a:lnTo>
                  <a:lnTo>
                    <a:pt x="73660" y="540411"/>
                  </a:lnTo>
                  <a:lnTo>
                    <a:pt x="118110" y="534879"/>
                  </a:lnTo>
                  <a:lnTo>
                    <a:pt x="147320" y="537257"/>
                  </a:lnTo>
                  <a:lnTo>
                    <a:pt x="205740" y="550352"/>
                  </a:lnTo>
                  <a:lnTo>
                    <a:pt x="278130" y="580758"/>
                  </a:lnTo>
                  <a:lnTo>
                    <a:pt x="321310" y="602683"/>
                  </a:lnTo>
                  <a:lnTo>
                    <a:pt x="363220" y="626368"/>
                  </a:lnTo>
                  <a:lnTo>
                    <a:pt x="403860" y="651776"/>
                  </a:lnTo>
                  <a:lnTo>
                    <a:pt x="443230" y="678871"/>
                  </a:lnTo>
                  <a:lnTo>
                    <a:pt x="481330" y="707615"/>
                  </a:lnTo>
                  <a:lnTo>
                    <a:pt x="518160" y="737972"/>
                  </a:lnTo>
                  <a:lnTo>
                    <a:pt x="553720" y="769904"/>
                  </a:lnTo>
                  <a:lnTo>
                    <a:pt x="588010" y="803375"/>
                  </a:lnTo>
                  <a:lnTo>
                    <a:pt x="622300" y="838347"/>
                  </a:lnTo>
                  <a:lnTo>
                    <a:pt x="654050" y="874784"/>
                  </a:lnTo>
                  <a:lnTo>
                    <a:pt x="657860" y="877828"/>
                  </a:lnTo>
                  <a:lnTo>
                    <a:pt x="660400" y="881105"/>
                  </a:lnTo>
                  <a:lnTo>
                    <a:pt x="661670" y="883914"/>
                  </a:lnTo>
                  <a:lnTo>
                    <a:pt x="665480" y="883446"/>
                  </a:lnTo>
                  <a:lnTo>
                    <a:pt x="668020" y="883446"/>
                  </a:lnTo>
                  <a:lnTo>
                    <a:pt x="670560" y="882744"/>
                  </a:lnTo>
                  <a:lnTo>
                    <a:pt x="717550" y="864710"/>
                  </a:lnTo>
                  <a:lnTo>
                    <a:pt x="755650" y="842282"/>
                  </a:lnTo>
                  <a:lnTo>
                    <a:pt x="784860" y="815563"/>
                  </a:lnTo>
                  <a:lnTo>
                    <a:pt x="814070" y="749671"/>
                  </a:lnTo>
                  <a:lnTo>
                    <a:pt x="814070" y="909416"/>
                  </a:lnTo>
                  <a:lnTo>
                    <a:pt x="793750" y="925837"/>
                  </a:lnTo>
                  <a:lnTo>
                    <a:pt x="749300" y="950163"/>
                  </a:lnTo>
                  <a:lnTo>
                    <a:pt x="742950" y="952950"/>
                  </a:lnTo>
                  <a:lnTo>
                    <a:pt x="736600" y="955781"/>
                  </a:lnTo>
                  <a:lnTo>
                    <a:pt x="722630" y="962102"/>
                  </a:lnTo>
                  <a:lnTo>
                    <a:pt x="722630" y="1117830"/>
                  </a:lnTo>
                  <a:lnTo>
                    <a:pt x="699770" y="1084913"/>
                  </a:lnTo>
                  <a:lnTo>
                    <a:pt x="633730" y="994641"/>
                  </a:lnTo>
                  <a:lnTo>
                    <a:pt x="608330" y="983170"/>
                  </a:lnTo>
                  <a:lnTo>
                    <a:pt x="557530" y="984706"/>
                  </a:lnTo>
                  <a:lnTo>
                    <a:pt x="549910" y="984300"/>
                  </a:lnTo>
                  <a:lnTo>
                    <a:pt x="549910" y="887191"/>
                  </a:lnTo>
                  <a:lnTo>
                    <a:pt x="496570" y="837651"/>
                  </a:lnTo>
                  <a:lnTo>
                    <a:pt x="440690" y="790042"/>
                  </a:lnTo>
                  <a:lnTo>
                    <a:pt x="400050" y="759199"/>
                  </a:lnTo>
                  <a:lnTo>
                    <a:pt x="358140" y="729715"/>
                  </a:lnTo>
                  <a:lnTo>
                    <a:pt x="314960" y="702052"/>
                  </a:lnTo>
                  <a:lnTo>
                    <a:pt x="271780" y="676671"/>
                  </a:lnTo>
                  <a:lnTo>
                    <a:pt x="226060" y="654035"/>
                  </a:lnTo>
                  <a:lnTo>
                    <a:pt x="177800" y="634604"/>
                  </a:lnTo>
                  <a:lnTo>
                    <a:pt x="128270" y="625650"/>
                  </a:lnTo>
                  <a:lnTo>
                    <a:pt x="111760" y="625708"/>
                  </a:lnTo>
                  <a:lnTo>
                    <a:pt x="97790" y="628920"/>
                  </a:lnTo>
                  <a:lnTo>
                    <a:pt x="90170" y="636476"/>
                  </a:lnTo>
                  <a:lnTo>
                    <a:pt x="88900" y="647369"/>
                  </a:lnTo>
                  <a:lnTo>
                    <a:pt x="88900" y="788962"/>
                  </a:lnTo>
                  <a:lnTo>
                    <a:pt x="76200" y="779040"/>
                  </a:lnTo>
                  <a:lnTo>
                    <a:pt x="43180" y="744687"/>
                  </a:lnTo>
                  <a:lnTo>
                    <a:pt x="16510" y="704364"/>
                  </a:lnTo>
                  <a:lnTo>
                    <a:pt x="1270" y="662157"/>
                  </a:lnTo>
                  <a:lnTo>
                    <a:pt x="0" y="622032"/>
                  </a:lnTo>
                  <a:close/>
                </a:path>
                <a:path w="935990" h="2349500">
                  <a:moveTo>
                    <a:pt x="99060" y="1399338"/>
                  </a:moveTo>
                  <a:lnTo>
                    <a:pt x="99060" y="1247953"/>
                  </a:lnTo>
                  <a:lnTo>
                    <a:pt x="104140" y="1269234"/>
                  </a:lnTo>
                  <a:lnTo>
                    <a:pt x="113030" y="1283524"/>
                  </a:lnTo>
                  <a:lnTo>
                    <a:pt x="143510" y="1322139"/>
                  </a:lnTo>
                  <a:lnTo>
                    <a:pt x="181610" y="1357003"/>
                  </a:lnTo>
                  <a:lnTo>
                    <a:pt x="220980" y="1389882"/>
                  </a:lnTo>
                  <a:lnTo>
                    <a:pt x="261620" y="1420651"/>
                  </a:lnTo>
                  <a:lnTo>
                    <a:pt x="303530" y="1449189"/>
                  </a:lnTo>
                  <a:lnTo>
                    <a:pt x="347980" y="1475372"/>
                  </a:lnTo>
                  <a:lnTo>
                    <a:pt x="393700" y="1499077"/>
                  </a:lnTo>
                  <a:lnTo>
                    <a:pt x="440690" y="1520183"/>
                  </a:lnTo>
                  <a:lnTo>
                    <a:pt x="481330" y="1535004"/>
                  </a:lnTo>
                  <a:lnTo>
                    <a:pt x="524510" y="1545523"/>
                  </a:lnTo>
                  <a:lnTo>
                    <a:pt x="566420" y="1550707"/>
                  </a:lnTo>
                  <a:lnTo>
                    <a:pt x="570230" y="1550824"/>
                  </a:lnTo>
                  <a:lnTo>
                    <a:pt x="613410" y="1550147"/>
                  </a:lnTo>
                  <a:lnTo>
                    <a:pt x="613410" y="1646621"/>
                  </a:lnTo>
                  <a:lnTo>
                    <a:pt x="560070" y="1643631"/>
                  </a:lnTo>
                  <a:lnTo>
                    <a:pt x="509270" y="1635705"/>
                  </a:lnTo>
                  <a:lnTo>
                    <a:pt x="461010" y="1623243"/>
                  </a:lnTo>
                  <a:lnTo>
                    <a:pt x="412750" y="1606588"/>
                  </a:lnTo>
                  <a:lnTo>
                    <a:pt x="365760" y="1586087"/>
                  </a:lnTo>
                  <a:lnTo>
                    <a:pt x="320040" y="1562086"/>
                  </a:lnTo>
                  <a:lnTo>
                    <a:pt x="275590" y="1534931"/>
                  </a:lnTo>
                  <a:lnTo>
                    <a:pt x="234950" y="1507433"/>
                  </a:lnTo>
                  <a:lnTo>
                    <a:pt x="195580" y="1478272"/>
                  </a:lnTo>
                  <a:lnTo>
                    <a:pt x="156210" y="1447808"/>
                  </a:lnTo>
                  <a:lnTo>
                    <a:pt x="119380" y="1416400"/>
                  </a:lnTo>
                  <a:lnTo>
                    <a:pt x="99060" y="1399338"/>
                  </a:lnTo>
                  <a:close/>
                </a:path>
                <a:path w="935990" h="2349500">
                  <a:moveTo>
                    <a:pt x="88900" y="788962"/>
                  </a:moveTo>
                  <a:lnTo>
                    <a:pt x="88900" y="647369"/>
                  </a:lnTo>
                  <a:lnTo>
                    <a:pt x="93980" y="660588"/>
                  </a:lnTo>
                  <a:lnTo>
                    <a:pt x="104140" y="676411"/>
                  </a:lnTo>
                  <a:lnTo>
                    <a:pt x="128270" y="706215"/>
                  </a:lnTo>
                  <a:lnTo>
                    <a:pt x="182880" y="749928"/>
                  </a:lnTo>
                  <a:lnTo>
                    <a:pt x="224790" y="778988"/>
                  </a:lnTo>
                  <a:lnTo>
                    <a:pt x="267970" y="805785"/>
                  </a:lnTo>
                  <a:lnTo>
                    <a:pt x="312420" y="830046"/>
                  </a:lnTo>
                  <a:lnTo>
                    <a:pt x="358140" y="851499"/>
                  </a:lnTo>
                  <a:lnTo>
                    <a:pt x="406400" y="869869"/>
                  </a:lnTo>
                  <a:lnTo>
                    <a:pt x="474980" y="888216"/>
                  </a:lnTo>
                  <a:lnTo>
                    <a:pt x="546100" y="894448"/>
                  </a:lnTo>
                  <a:lnTo>
                    <a:pt x="547370" y="892107"/>
                  </a:lnTo>
                  <a:lnTo>
                    <a:pt x="548640" y="889532"/>
                  </a:lnTo>
                  <a:lnTo>
                    <a:pt x="549910" y="887191"/>
                  </a:lnTo>
                  <a:lnTo>
                    <a:pt x="549910" y="984300"/>
                  </a:lnTo>
                  <a:lnTo>
                    <a:pt x="506730" y="981998"/>
                  </a:lnTo>
                  <a:lnTo>
                    <a:pt x="458470" y="975306"/>
                  </a:lnTo>
                  <a:lnTo>
                    <a:pt x="412750" y="964893"/>
                  </a:lnTo>
                  <a:lnTo>
                    <a:pt x="367030" y="951021"/>
                  </a:lnTo>
                  <a:lnTo>
                    <a:pt x="322580" y="933952"/>
                  </a:lnTo>
                  <a:lnTo>
                    <a:pt x="279400" y="913946"/>
                  </a:lnTo>
                  <a:lnTo>
                    <a:pt x="236220" y="891266"/>
                  </a:lnTo>
                  <a:lnTo>
                    <a:pt x="195580" y="866174"/>
                  </a:lnTo>
                  <a:lnTo>
                    <a:pt x="154940" y="838931"/>
                  </a:lnTo>
                  <a:lnTo>
                    <a:pt x="115570" y="809799"/>
                  </a:lnTo>
                  <a:lnTo>
                    <a:pt x="88900" y="788962"/>
                  </a:lnTo>
                  <a:close/>
                </a:path>
              </a:pathLst>
            </a:custGeom>
            <a:solidFill>
              <a:srgbClr val="78A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9381" y="6391564"/>
            <a:ext cx="332510" cy="466436"/>
          </a:xfrm>
          <a:prstGeom prst="rect">
            <a:avLst/>
          </a:prstGeom>
        </p:spPr>
      </p:pic>
      <p:pic>
        <p:nvPicPr>
          <p:cNvPr id="16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96483" y="3005557"/>
            <a:ext cx="135868" cy="122459"/>
          </a:xfrm>
          <a:prstGeom prst="rect">
            <a:avLst/>
          </a:prstGeom>
        </p:spPr>
      </p:pic>
      <p:pic>
        <p:nvPicPr>
          <p:cNvPr id="17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61940" y="2844800"/>
            <a:ext cx="92206" cy="127121"/>
          </a:xfrm>
          <a:prstGeom prst="rect">
            <a:avLst/>
          </a:prstGeom>
        </p:spPr>
      </p:pic>
      <p:pic>
        <p:nvPicPr>
          <p:cNvPr id="18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6687" y="89494"/>
            <a:ext cx="2770803" cy="1907126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6908" y="5031457"/>
            <a:ext cx="5285092" cy="178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3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4"/>
          <p:cNvSpPr/>
          <p:nvPr/>
        </p:nvSpPr>
        <p:spPr>
          <a:xfrm>
            <a:off x="0" y="0"/>
            <a:ext cx="2978150" cy="6298565"/>
          </a:xfrm>
          <a:custGeom>
            <a:avLst/>
            <a:gdLst/>
            <a:ahLst/>
            <a:cxnLst/>
            <a:rect l="l" t="t" r="r" b="b"/>
            <a:pathLst>
              <a:path w="2978150" h="6298565">
                <a:moveTo>
                  <a:pt x="2977718" y="0"/>
                </a:moveTo>
                <a:lnTo>
                  <a:pt x="2439212" y="12700"/>
                </a:lnTo>
                <a:lnTo>
                  <a:pt x="2098789" y="12700"/>
                </a:lnTo>
                <a:lnTo>
                  <a:pt x="1906828" y="25400"/>
                </a:lnTo>
                <a:lnTo>
                  <a:pt x="1506931" y="25400"/>
                </a:lnTo>
                <a:lnTo>
                  <a:pt x="1233449" y="38087"/>
                </a:lnTo>
                <a:lnTo>
                  <a:pt x="969645" y="38087"/>
                </a:lnTo>
                <a:lnTo>
                  <a:pt x="916876" y="50787"/>
                </a:lnTo>
                <a:lnTo>
                  <a:pt x="611720" y="50787"/>
                </a:lnTo>
                <a:lnTo>
                  <a:pt x="611720" y="5638228"/>
                </a:lnTo>
                <a:lnTo>
                  <a:pt x="604189" y="5676328"/>
                </a:lnTo>
                <a:lnTo>
                  <a:pt x="582752" y="5714428"/>
                </a:lnTo>
                <a:lnTo>
                  <a:pt x="549249" y="5727128"/>
                </a:lnTo>
                <a:lnTo>
                  <a:pt x="505536" y="5739828"/>
                </a:lnTo>
                <a:lnTo>
                  <a:pt x="464045" y="5727128"/>
                </a:lnTo>
                <a:lnTo>
                  <a:pt x="429018" y="5701728"/>
                </a:lnTo>
                <a:lnTo>
                  <a:pt x="404749" y="5663628"/>
                </a:lnTo>
                <a:lnTo>
                  <a:pt x="395490" y="5625528"/>
                </a:lnTo>
                <a:lnTo>
                  <a:pt x="405384" y="5587441"/>
                </a:lnTo>
                <a:lnTo>
                  <a:pt x="414870" y="5573788"/>
                </a:lnTo>
                <a:lnTo>
                  <a:pt x="416890" y="5573725"/>
                </a:lnTo>
                <a:lnTo>
                  <a:pt x="427126" y="5561444"/>
                </a:lnTo>
                <a:lnTo>
                  <a:pt x="438823" y="5550382"/>
                </a:lnTo>
                <a:lnTo>
                  <a:pt x="451726" y="5540781"/>
                </a:lnTo>
                <a:lnTo>
                  <a:pt x="465556" y="5532856"/>
                </a:lnTo>
                <a:lnTo>
                  <a:pt x="455625" y="5533136"/>
                </a:lnTo>
                <a:lnTo>
                  <a:pt x="469125" y="5523941"/>
                </a:lnTo>
                <a:lnTo>
                  <a:pt x="511479" y="5511241"/>
                </a:lnTo>
                <a:lnTo>
                  <a:pt x="550011" y="5523941"/>
                </a:lnTo>
                <a:lnTo>
                  <a:pt x="557809" y="5530164"/>
                </a:lnTo>
                <a:lnTo>
                  <a:pt x="547941" y="5530443"/>
                </a:lnTo>
                <a:lnTo>
                  <a:pt x="560108" y="5537568"/>
                </a:lnTo>
                <a:lnTo>
                  <a:pt x="571334" y="5546496"/>
                </a:lnTo>
                <a:lnTo>
                  <a:pt x="581494" y="5557063"/>
                </a:lnTo>
                <a:lnTo>
                  <a:pt x="590435" y="5569089"/>
                </a:lnTo>
                <a:lnTo>
                  <a:pt x="593153" y="5569026"/>
                </a:lnTo>
                <a:lnTo>
                  <a:pt x="603669" y="5587441"/>
                </a:lnTo>
                <a:lnTo>
                  <a:pt x="611720" y="5638228"/>
                </a:lnTo>
                <a:lnTo>
                  <a:pt x="611720" y="50787"/>
                </a:lnTo>
                <a:lnTo>
                  <a:pt x="579793" y="50787"/>
                </a:lnTo>
                <a:lnTo>
                  <a:pt x="579793" y="4558843"/>
                </a:lnTo>
                <a:lnTo>
                  <a:pt x="572922" y="4593666"/>
                </a:lnTo>
                <a:lnTo>
                  <a:pt x="572922" y="5066792"/>
                </a:lnTo>
                <a:lnTo>
                  <a:pt x="564959" y="5117579"/>
                </a:lnTo>
                <a:lnTo>
                  <a:pt x="542467" y="5142979"/>
                </a:lnTo>
                <a:lnTo>
                  <a:pt x="508292" y="5168379"/>
                </a:lnTo>
                <a:lnTo>
                  <a:pt x="465328" y="5181079"/>
                </a:lnTo>
                <a:lnTo>
                  <a:pt x="427075" y="5168379"/>
                </a:lnTo>
                <a:lnTo>
                  <a:pt x="394931" y="5142979"/>
                </a:lnTo>
                <a:lnTo>
                  <a:pt x="372706" y="5104892"/>
                </a:lnTo>
                <a:lnTo>
                  <a:pt x="364159" y="5066792"/>
                </a:lnTo>
                <a:lnTo>
                  <a:pt x="371995" y="5028692"/>
                </a:lnTo>
                <a:lnTo>
                  <a:pt x="394068" y="4990592"/>
                </a:lnTo>
                <a:lnTo>
                  <a:pt x="467245" y="4965204"/>
                </a:lnTo>
                <a:lnTo>
                  <a:pt x="509905" y="4977904"/>
                </a:lnTo>
                <a:lnTo>
                  <a:pt x="564997" y="5028692"/>
                </a:lnTo>
                <a:lnTo>
                  <a:pt x="572922" y="5066792"/>
                </a:lnTo>
                <a:lnTo>
                  <a:pt x="572922" y="4593666"/>
                </a:lnTo>
                <a:lnTo>
                  <a:pt x="572274" y="4596943"/>
                </a:lnTo>
                <a:lnTo>
                  <a:pt x="549046" y="4635030"/>
                </a:lnTo>
                <a:lnTo>
                  <a:pt x="515404" y="4660430"/>
                </a:lnTo>
                <a:lnTo>
                  <a:pt x="476669" y="4673130"/>
                </a:lnTo>
                <a:lnTo>
                  <a:pt x="424992" y="4660430"/>
                </a:lnTo>
                <a:lnTo>
                  <a:pt x="389724" y="4635030"/>
                </a:lnTo>
                <a:lnTo>
                  <a:pt x="369747" y="4596943"/>
                </a:lnTo>
                <a:lnTo>
                  <a:pt x="363982" y="4546143"/>
                </a:lnTo>
                <a:lnTo>
                  <a:pt x="372300" y="4508043"/>
                </a:lnTo>
                <a:lnTo>
                  <a:pt x="393509" y="4469955"/>
                </a:lnTo>
                <a:lnTo>
                  <a:pt x="423252" y="4444555"/>
                </a:lnTo>
                <a:lnTo>
                  <a:pt x="504596" y="4444555"/>
                </a:lnTo>
                <a:lnTo>
                  <a:pt x="542734" y="4469955"/>
                </a:lnTo>
                <a:lnTo>
                  <a:pt x="568744" y="4508043"/>
                </a:lnTo>
                <a:lnTo>
                  <a:pt x="579793" y="4558843"/>
                </a:lnTo>
                <a:lnTo>
                  <a:pt x="579793" y="50787"/>
                </a:lnTo>
                <a:lnTo>
                  <a:pt x="556717" y="50787"/>
                </a:lnTo>
                <a:lnTo>
                  <a:pt x="556717" y="3974693"/>
                </a:lnTo>
                <a:lnTo>
                  <a:pt x="546531" y="4012793"/>
                </a:lnTo>
                <a:lnTo>
                  <a:pt x="520623" y="4050893"/>
                </a:lnTo>
                <a:lnTo>
                  <a:pt x="483120" y="4076293"/>
                </a:lnTo>
                <a:lnTo>
                  <a:pt x="438162" y="4088993"/>
                </a:lnTo>
                <a:lnTo>
                  <a:pt x="396633" y="4076293"/>
                </a:lnTo>
                <a:lnTo>
                  <a:pt x="363207" y="4063593"/>
                </a:lnTo>
                <a:lnTo>
                  <a:pt x="341007" y="4025493"/>
                </a:lnTo>
                <a:lnTo>
                  <a:pt x="333540" y="3977195"/>
                </a:lnTo>
                <a:lnTo>
                  <a:pt x="333730" y="3975328"/>
                </a:lnTo>
                <a:lnTo>
                  <a:pt x="334454" y="3970134"/>
                </a:lnTo>
                <a:lnTo>
                  <a:pt x="334302" y="3970147"/>
                </a:lnTo>
                <a:lnTo>
                  <a:pt x="342785" y="3936606"/>
                </a:lnTo>
                <a:lnTo>
                  <a:pt x="367957" y="3898506"/>
                </a:lnTo>
                <a:lnTo>
                  <a:pt x="404406" y="3873106"/>
                </a:lnTo>
                <a:lnTo>
                  <a:pt x="447827" y="3860406"/>
                </a:lnTo>
                <a:lnTo>
                  <a:pt x="489927" y="3860406"/>
                </a:lnTo>
                <a:lnTo>
                  <a:pt x="524865" y="3885806"/>
                </a:lnTo>
                <a:lnTo>
                  <a:pt x="548500" y="3923906"/>
                </a:lnTo>
                <a:lnTo>
                  <a:pt x="556717" y="3974693"/>
                </a:lnTo>
                <a:lnTo>
                  <a:pt x="556717" y="50787"/>
                </a:lnTo>
                <a:lnTo>
                  <a:pt x="540905" y="50787"/>
                </a:lnTo>
                <a:lnTo>
                  <a:pt x="540905" y="3454057"/>
                </a:lnTo>
                <a:lnTo>
                  <a:pt x="530948" y="3492144"/>
                </a:lnTo>
                <a:lnTo>
                  <a:pt x="505942" y="3530244"/>
                </a:lnTo>
                <a:lnTo>
                  <a:pt x="470750" y="3555644"/>
                </a:lnTo>
                <a:lnTo>
                  <a:pt x="430225" y="3568344"/>
                </a:lnTo>
                <a:lnTo>
                  <a:pt x="387438" y="3555644"/>
                </a:lnTo>
                <a:lnTo>
                  <a:pt x="351383" y="3530244"/>
                </a:lnTo>
                <a:lnTo>
                  <a:pt x="326542" y="3492144"/>
                </a:lnTo>
                <a:lnTo>
                  <a:pt x="317411" y="3441357"/>
                </a:lnTo>
                <a:lnTo>
                  <a:pt x="325158" y="3403257"/>
                </a:lnTo>
                <a:lnTo>
                  <a:pt x="346621" y="3365157"/>
                </a:lnTo>
                <a:lnTo>
                  <a:pt x="379691" y="3339757"/>
                </a:lnTo>
                <a:lnTo>
                  <a:pt x="422313" y="3339757"/>
                </a:lnTo>
                <a:lnTo>
                  <a:pt x="467372" y="3352457"/>
                </a:lnTo>
                <a:lnTo>
                  <a:pt x="505485" y="3377857"/>
                </a:lnTo>
                <a:lnTo>
                  <a:pt x="531660" y="3415957"/>
                </a:lnTo>
                <a:lnTo>
                  <a:pt x="540905" y="3454057"/>
                </a:lnTo>
                <a:lnTo>
                  <a:pt x="540905" y="50787"/>
                </a:lnTo>
                <a:lnTo>
                  <a:pt x="525919" y="50787"/>
                </a:lnTo>
                <a:lnTo>
                  <a:pt x="525919" y="2908008"/>
                </a:lnTo>
                <a:lnTo>
                  <a:pt x="515708" y="2946108"/>
                </a:lnTo>
                <a:lnTo>
                  <a:pt x="489178" y="2984195"/>
                </a:lnTo>
                <a:lnTo>
                  <a:pt x="451586" y="3009595"/>
                </a:lnTo>
                <a:lnTo>
                  <a:pt x="408165" y="3022295"/>
                </a:lnTo>
                <a:lnTo>
                  <a:pt x="362851" y="3009595"/>
                </a:lnTo>
                <a:lnTo>
                  <a:pt x="324535" y="2984195"/>
                </a:lnTo>
                <a:lnTo>
                  <a:pt x="298030" y="2946108"/>
                </a:lnTo>
                <a:lnTo>
                  <a:pt x="288213" y="2895308"/>
                </a:lnTo>
                <a:lnTo>
                  <a:pt x="298361" y="2857208"/>
                </a:lnTo>
                <a:lnTo>
                  <a:pt x="325462" y="2821635"/>
                </a:lnTo>
                <a:lnTo>
                  <a:pt x="370954" y="2792907"/>
                </a:lnTo>
                <a:lnTo>
                  <a:pt x="364578" y="2793073"/>
                </a:lnTo>
                <a:lnTo>
                  <a:pt x="405231" y="2781020"/>
                </a:lnTo>
                <a:lnTo>
                  <a:pt x="442950" y="2791129"/>
                </a:lnTo>
                <a:lnTo>
                  <a:pt x="439153" y="2791206"/>
                </a:lnTo>
                <a:lnTo>
                  <a:pt x="455815" y="2797606"/>
                </a:lnTo>
                <a:lnTo>
                  <a:pt x="471182" y="2806408"/>
                </a:lnTo>
                <a:lnTo>
                  <a:pt x="485051" y="2817431"/>
                </a:lnTo>
                <a:lnTo>
                  <a:pt x="497217" y="2830461"/>
                </a:lnTo>
                <a:lnTo>
                  <a:pt x="498729" y="2830436"/>
                </a:lnTo>
                <a:lnTo>
                  <a:pt x="516775" y="2857208"/>
                </a:lnTo>
                <a:lnTo>
                  <a:pt x="525919" y="2908008"/>
                </a:lnTo>
                <a:lnTo>
                  <a:pt x="525919" y="50787"/>
                </a:lnTo>
                <a:lnTo>
                  <a:pt x="495617" y="50787"/>
                </a:lnTo>
                <a:lnTo>
                  <a:pt x="495617" y="1269873"/>
                </a:lnTo>
                <a:lnTo>
                  <a:pt x="487807" y="1302588"/>
                </a:lnTo>
                <a:lnTo>
                  <a:pt x="487807" y="2361958"/>
                </a:lnTo>
                <a:lnTo>
                  <a:pt x="482485" y="2400058"/>
                </a:lnTo>
                <a:lnTo>
                  <a:pt x="457847" y="2438158"/>
                </a:lnTo>
                <a:lnTo>
                  <a:pt x="422795" y="2463546"/>
                </a:lnTo>
                <a:lnTo>
                  <a:pt x="333933" y="2463546"/>
                </a:lnTo>
                <a:lnTo>
                  <a:pt x="298488" y="2425458"/>
                </a:lnTo>
                <a:lnTo>
                  <a:pt x="277749" y="2400058"/>
                </a:lnTo>
                <a:lnTo>
                  <a:pt x="269633" y="2361958"/>
                </a:lnTo>
                <a:lnTo>
                  <a:pt x="277837" y="2311171"/>
                </a:lnTo>
                <a:lnTo>
                  <a:pt x="303326" y="2273071"/>
                </a:lnTo>
                <a:lnTo>
                  <a:pt x="377024" y="2247671"/>
                </a:lnTo>
                <a:lnTo>
                  <a:pt x="421119" y="2260371"/>
                </a:lnTo>
                <a:lnTo>
                  <a:pt x="479336" y="2311171"/>
                </a:lnTo>
                <a:lnTo>
                  <a:pt x="487807" y="2361958"/>
                </a:lnTo>
                <a:lnTo>
                  <a:pt x="487807" y="1302588"/>
                </a:lnTo>
                <a:lnTo>
                  <a:pt x="486524" y="1307960"/>
                </a:lnTo>
                <a:lnTo>
                  <a:pt x="472211" y="1330515"/>
                </a:lnTo>
                <a:lnTo>
                  <a:pt x="472211" y="1841309"/>
                </a:lnTo>
                <a:lnTo>
                  <a:pt x="463867" y="1879409"/>
                </a:lnTo>
                <a:lnTo>
                  <a:pt x="439915" y="1917509"/>
                </a:lnTo>
                <a:lnTo>
                  <a:pt x="403656" y="1942896"/>
                </a:lnTo>
                <a:lnTo>
                  <a:pt x="358381" y="1955596"/>
                </a:lnTo>
                <a:lnTo>
                  <a:pt x="316268" y="1942896"/>
                </a:lnTo>
                <a:lnTo>
                  <a:pt x="281266" y="1917509"/>
                </a:lnTo>
                <a:lnTo>
                  <a:pt x="257365" y="1879409"/>
                </a:lnTo>
                <a:lnTo>
                  <a:pt x="248551" y="1841309"/>
                </a:lnTo>
                <a:lnTo>
                  <a:pt x="258203" y="1790522"/>
                </a:lnTo>
                <a:lnTo>
                  <a:pt x="283464" y="1752422"/>
                </a:lnTo>
                <a:lnTo>
                  <a:pt x="318998" y="1727022"/>
                </a:lnTo>
                <a:lnTo>
                  <a:pt x="359498" y="1714322"/>
                </a:lnTo>
                <a:lnTo>
                  <a:pt x="404025" y="1727022"/>
                </a:lnTo>
                <a:lnTo>
                  <a:pt x="439585" y="1752422"/>
                </a:lnTo>
                <a:lnTo>
                  <a:pt x="463283" y="1790522"/>
                </a:lnTo>
                <a:lnTo>
                  <a:pt x="472211" y="1841309"/>
                </a:lnTo>
                <a:lnTo>
                  <a:pt x="472211" y="1330515"/>
                </a:lnTo>
                <a:lnTo>
                  <a:pt x="462343" y="1346060"/>
                </a:lnTo>
                <a:lnTo>
                  <a:pt x="425348" y="1371460"/>
                </a:lnTo>
                <a:lnTo>
                  <a:pt x="377812" y="1384160"/>
                </a:lnTo>
                <a:lnTo>
                  <a:pt x="331089" y="1371460"/>
                </a:lnTo>
                <a:lnTo>
                  <a:pt x="294728" y="1346060"/>
                </a:lnTo>
                <a:lnTo>
                  <a:pt x="271246" y="1307960"/>
                </a:lnTo>
                <a:lnTo>
                  <a:pt x="263131" y="1257173"/>
                </a:lnTo>
                <a:lnTo>
                  <a:pt x="268859" y="1225499"/>
                </a:lnTo>
                <a:lnTo>
                  <a:pt x="270141" y="1225448"/>
                </a:lnTo>
                <a:lnTo>
                  <a:pt x="274332" y="1215466"/>
                </a:lnTo>
                <a:lnTo>
                  <a:pt x="279438" y="1206030"/>
                </a:lnTo>
                <a:lnTo>
                  <a:pt x="285407" y="1197178"/>
                </a:lnTo>
                <a:lnTo>
                  <a:pt x="292214" y="1188923"/>
                </a:lnTo>
                <a:lnTo>
                  <a:pt x="289001" y="1189050"/>
                </a:lnTo>
                <a:lnTo>
                  <a:pt x="296773" y="1180973"/>
                </a:lnTo>
                <a:lnTo>
                  <a:pt x="332879" y="1155585"/>
                </a:lnTo>
                <a:lnTo>
                  <a:pt x="377024" y="1142885"/>
                </a:lnTo>
                <a:lnTo>
                  <a:pt x="425742" y="1155585"/>
                </a:lnTo>
                <a:lnTo>
                  <a:pt x="463435" y="1180973"/>
                </a:lnTo>
                <a:lnTo>
                  <a:pt x="465264" y="1183881"/>
                </a:lnTo>
                <a:lnTo>
                  <a:pt x="460806" y="1184021"/>
                </a:lnTo>
                <a:lnTo>
                  <a:pt x="468045" y="1191844"/>
                </a:lnTo>
                <a:lnTo>
                  <a:pt x="474472" y="1200416"/>
                </a:lnTo>
                <a:lnTo>
                  <a:pt x="480085" y="1209687"/>
                </a:lnTo>
                <a:lnTo>
                  <a:pt x="484886" y="1219606"/>
                </a:lnTo>
                <a:lnTo>
                  <a:pt x="487641" y="1219542"/>
                </a:lnTo>
                <a:lnTo>
                  <a:pt x="495617" y="1269873"/>
                </a:lnTo>
                <a:lnTo>
                  <a:pt x="495617" y="50787"/>
                </a:lnTo>
                <a:lnTo>
                  <a:pt x="495211" y="50787"/>
                </a:lnTo>
                <a:lnTo>
                  <a:pt x="495211" y="685723"/>
                </a:lnTo>
                <a:lnTo>
                  <a:pt x="484962" y="723823"/>
                </a:lnTo>
                <a:lnTo>
                  <a:pt x="456806" y="774623"/>
                </a:lnTo>
                <a:lnTo>
                  <a:pt x="416814" y="800011"/>
                </a:lnTo>
                <a:lnTo>
                  <a:pt x="371017" y="812711"/>
                </a:lnTo>
                <a:lnTo>
                  <a:pt x="326186" y="800011"/>
                </a:lnTo>
                <a:lnTo>
                  <a:pt x="287032" y="774623"/>
                </a:lnTo>
                <a:lnTo>
                  <a:pt x="259270" y="736523"/>
                </a:lnTo>
                <a:lnTo>
                  <a:pt x="248640" y="685723"/>
                </a:lnTo>
                <a:lnTo>
                  <a:pt x="258927" y="634936"/>
                </a:lnTo>
                <a:lnTo>
                  <a:pt x="286321" y="596836"/>
                </a:lnTo>
                <a:lnTo>
                  <a:pt x="325158" y="571436"/>
                </a:lnTo>
                <a:lnTo>
                  <a:pt x="369811" y="558736"/>
                </a:lnTo>
                <a:lnTo>
                  <a:pt x="416394" y="571436"/>
                </a:lnTo>
                <a:lnTo>
                  <a:pt x="456260" y="596836"/>
                </a:lnTo>
                <a:lnTo>
                  <a:pt x="484251" y="634936"/>
                </a:lnTo>
                <a:lnTo>
                  <a:pt x="495211" y="685723"/>
                </a:lnTo>
                <a:lnTo>
                  <a:pt x="495211" y="50787"/>
                </a:lnTo>
                <a:lnTo>
                  <a:pt x="0" y="50787"/>
                </a:lnTo>
                <a:lnTo>
                  <a:pt x="38" y="101587"/>
                </a:lnTo>
                <a:lnTo>
                  <a:pt x="1079" y="152387"/>
                </a:lnTo>
                <a:lnTo>
                  <a:pt x="4279" y="304761"/>
                </a:lnTo>
                <a:lnTo>
                  <a:pt x="6197" y="399034"/>
                </a:lnTo>
                <a:lnTo>
                  <a:pt x="6070" y="399034"/>
                </a:lnTo>
                <a:lnTo>
                  <a:pt x="6870" y="437349"/>
                </a:lnTo>
                <a:lnTo>
                  <a:pt x="8331" y="507949"/>
                </a:lnTo>
                <a:lnTo>
                  <a:pt x="9258" y="558736"/>
                </a:lnTo>
                <a:lnTo>
                  <a:pt x="11976" y="711123"/>
                </a:lnTo>
                <a:lnTo>
                  <a:pt x="12941" y="761923"/>
                </a:lnTo>
                <a:lnTo>
                  <a:pt x="13944" y="825411"/>
                </a:lnTo>
                <a:lnTo>
                  <a:pt x="15036" y="876211"/>
                </a:lnTo>
                <a:lnTo>
                  <a:pt x="17310" y="977798"/>
                </a:lnTo>
                <a:lnTo>
                  <a:pt x="19646" y="1079385"/>
                </a:lnTo>
                <a:lnTo>
                  <a:pt x="23241" y="1231773"/>
                </a:lnTo>
                <a:lnTo>
                  <a:pt x="30607" y="1536547"/>
                </a:lnTo>
                <a:lnTo>
                  <a:pt x="31788" y="1587334"/>
                </a:lnTo>
                <a:lnTo>
                  <a:pt x="31838" y="1589570"/>
                </a:lnTo>
                <a:lnTo>
                  <a:pt x="32689" y="1624253"/>
                </a:lnTo>
                <a:lnTo>
                  <a:pt x="33032" y="1638134"/>
                </a:lnTo>
                <a:lnTo>
                  <a:pt x="36944" y="1777822"/>
                </a:lnTo>
                <a:lnTo>
                  <a:pt x="38188" y="1815909"/>
                </a:lnTo>
                <a:lnTo>
                  <a:pt x="43307" y="2019477"/>
                </a:lnTo>
                <a:lnTo>
                  <a:pt x="43078" y="2019477"/>
                </a:lnTo>
                <a:lnTo>
                  <a:pt x="43992" y="2055520"/>
                </a:lnTo>
                <a:lnTo>
                  <a:pt x="44221" y="2055520"/>
                </a:lnTo>
                <a:lnTo>
                  <a:pt x="51308" y="2336558"/>
                </a:lnTo>
                <a:lnTo>
                  <a:pt x="53111" y="2404986"/>
                </a:lnTo>
                <a:lnTo>
                  <a:pt x="52946" y="2404986"/>
                </a:lnTo>
                <a:lnTo>
                  <a:pt x="53848" y="2440330"/>
                </a:lnTo>
                <a:lnTo>
                  <a:pt x="54051" y="2440330"/>
                </a:lnTo>
                <a:lnTo>
                  <a:pt x="55333" y="2488946"/>
                </a:lnTo>
                <a:lnTo>
                  <a:pt x="56819" y="2527046"/>
                </a:lnTo>
                <a:lnTo>
                  <a:pt x="59931" y="2628633"/>
                </a:lnTo>
                <a:lnTo>
                  <a:pt x="61417" y="2666733"/>
                </a:lnTo>
                <a:lnTo>
                  <a:pt x="65239" y="2800667"/>
                </a:lnTo>
                <a:lnTo>
                  <a:pt x="65112" y="2800667"/>
                </a:lnTo>
                <a:lnTo>
                  <a:pt x="66344" y="2841434"/>
                </a:lnTo>
                <a:lnTo>
                  <a:pt x="78155" y="3224263"/>
                </a:lnTo>
                <a:lnTo>
                  <a:pt x="77889" y="3224263"/>
                </a:lnTo>
                <a:lnTo>
                  <a:pt x="78905" y="3259378"/>
                </a:lnTo>
                <a:lnTo>
                  <a:pt x="79209" y="3259378"/>
                </a:lnTo>
                <a:lnTo>
                  <a:pt x="81622" y="3339757"/>
                </a:lnTo>
                <a:lnTo>
                  <a:pt x="84594" y="3454057"/>
                </a:lnTo>
                <a:lnTo>
                  <a:pt x="88684" y="3599002"/>
                </a:lnTo>
                <a:lnTo>
                  <a:pt x="89801" y="3638537"/>
                </a:lnTo>
                <a:lnTo>
                  <a:pt x="97561" y="3911206"/>
                </a:lnTo>
                <a:lnTo>
                  <a:pt x="99466" y="3976890"/>
                </a:lnTo>
                <a:lnTo>
                  <a:pt x="100342" y="4012146"/>
                </a:lnTo>
                <a:lnTo>
                  <a:pt x="100495" y="4012146"/>
                </a:lnTo>
                <a:lnTo>
                  <a:pt x="100520" y="4012793"/>
                </a:lnTo>
                <a:lnTo>
                  <a:pt x="102209" y="4063593"/>
                </a:lnTo>
                <a:lnTo>
                  <a:pt x="106006" y="4165181"/>
                </a:lnTo>
                <a:lnTo>
                  <a:pt x="107734" y="4215981"/>
                </a:lnTo>
                <a:lnTo>
                  <a:pt x="110693" y="4317568"/>
                </a:lnTo>
                <a:lnTo>
                  <a:pt x="112026" y="4364101"/>
                </a:lnTo>
                <a:lnTo>
                  <a:pt x="111785" y="4364101"/>
                </a:lnTo>
                <a:lnTo>
                  <a:pt x="112953" y="4403522"/>
                </a:lnTo>
                <a:lnTo>
                  <a:pt x="113157" y="4403522"/>
                </a:lnTo>
                <a:lnTo>
                  <a:pt x="120904" y="4673130"/>
                </a:lnTo>
                <a:lnTo>
                  <a:pt x="123329" y="4755121"/>
                </a:lnTo>
                <a:lnTo>
                  <a:pt x="124002" y="4777943"/>
                </a:lnTo>
                <a:lnTo>
                  <a:pt x="124142" y="4780534"/>
                </a:lnTo>
                <a:lnTo>
                  <a:pt x="124206" y="4782083"/>
                </a:lnTo>
                <a:lnTo>
                  <a:pt x="124282" y="4784077"/>
                </a:lnTo>
                <a:lnTo>
                  <a:pt x="125450" y="4812817"/>
                </a:lnTo>
                <a:lnTo>
                  <a:pt x="127304" y="4850917"/>
                </a:lnTo>
                <a:lnTo>
                  <a:pt x="129197" y="4901704"/>
                </a:lnTo>
                <a:lnTo>
                  <a:pt x="130898" y="4939804"/>
                </a:lnTo>
                <a:lnTo>
                  <a:pt x="132702" y="4990592"/>
                </a:lnTo>
                <a:lnTo>
                  <a:pt x="134493" y="5041392"/>
                </a:lnTo>
                <a:lnTo>
                  <a:pt x="138811" y="5166068"/>
                </a:lnTo>
                <a:lnTo>
                  <a:pt x="138633" y="5166068"/>
                </a:lnTo>
                <a:lnTo>
                  <a:pt x="139852" y="5200980"/>
                </a:lnTo>
                <a:lnTo>
                  <a:pt x="140017" y="5200980"/>
                </a:lnTo>
                <a:lnTo>
                  <a:pt x="143294" y="5295366"/>
                </a:lnTo>
                <a:lnTo>
                  <a:pt x="145097" y="5346166"/>
                </a:lnTo>
                <a:lnTo>
                  <a:pt x="146939" y="5396954"/>
                </a:lnTo>
                <a:lnTo>
                  <a:pt x="148742" y="5447754"/>
                </a:lnTo>
                <a:lnTo>
                  <a:pt x="150583" y="5498541"/>
                </a:lnTo>
                <a:lnTo>
                  <a:pt x="152476" y="5536641"/>
                </a:lnTo>
                <a:lnTo>
                  <a:pt x="152654" y="5541594"/>
                </a:lnTo>
                <a:lnTo>
                  <a:pt x="152285" y="5541594"/>
                </a:lnTo>
                <a:lnTo>
                  <a:pt x="153809" y="5580888"/>
                </a:lnTo>
                <a:lnTo>
                  <a:pt x="154127" y="5580888"/>
                </a:lnTo>
                <a:lnTo>
                  <a:pt x="158203" y="5689028"/>
                </a:lnTo>
                <a:lnTo>
                  <a:pt x="160070" y="5739828"/>
                </a:lnTo>
                <a:lnTo>
                  <a:pt x="161899" y="5777916"/>
                </a:lnTo>
                <a:lnTo>
                  <a:pt x="165684" y="5879503"/>
                </a:lnTo>
                <a:lnTo>
                  <a:pt x="166865" y="5911710"/>
                </a:lnTo>
                <a:lnTo>
                  <a:pt x="166420" y="5911723"/>
                </a:lnTo>
                <a:lnTo>
                  <a:pt x="167868" y="5950978"/>
                </a:lnTo>
                <a:lnTo>
                  <a:pt x="168300" y="5950978"/>
                </a:lnTo>
                <a:lnTo>
                  <a:pt x="169418" y="5981103"/>
                </a:lnTo>
                <a:lnTo>
                  <a:pt x="171246" y="6031890"/>
                </a:lnTo>
                <a:lnTo>
                  <a:pt x="173050" y="6082690"/>
                </a:lnTo>
                <a:lnTo>
                  <a:pt x="174802" y="6133477"/>
                </a:lnTo>
                <a:lnTo>
                  <a:pt x="176517" y="6184277"/>
                </a:lnTo>
                <a:lnTo>
                  <a:pt x="178168" y="6235077"/>
                </a:lnTo>
                <a:lnTo>
                  <a:pt x="180492" y="6273165"/>
                </a:lnTo>
                <a:lnTo>
                  <a:pt x="188099" y="6298565"/>
                </a:lnTo>
                <a:lnTo>
                  <a:pt x="551180" y="6298565"/>
                </a:lnTo>
                <a:lnTo>
                  <a:pt x="600252" y="6285865"/>
                </a:lnTo>
                <a:lnTo>
                  <a:pt x="876261" y="6285865"/>
                </a:lnTo>
                <a:lnTo>
                  <a:pt x="876173" y="6294920"/>
                </a:lnTo>
                <a:lnTo>
                  <a:pt x="914819" y="6294539"/>
                </a:lnTo>
                <a:lnTo>
                  <a:pt x="914895" y="6285865"/>
                </a:lnTo>
                <a:lnTo>
                  <a:pt x="1113713" y="6285865"/>
                </a:lnTo>
                <a:lnTo>
                  <a:pt x="2141220" y="6273165"/>
                </a:lnTo>
                <a:lnTo>
                  <a:pt x="2809011" y="6273165"/>
                </a:lnTo>
                <a:lnTo>
                  <a:pt x="2912300" y="6260465"/>
                </a:lnTo>
                <a:lnTo>
                  <a:pt x="2977718" y="6260465"/>
                </a:lnTo>
                <a:lnTo>
                  <a:pt x="2977718" y="5895784"/>
                </a:lnTo>
                <a:lnTo>
                  <a:pt x="2977718" y="5855919"/>
                </a:lnTo>
                <a:lnTo>
                  <a:pt x="2977718" y="326999"/>
                </a:lnTo>
                <a:lnTo>
                  <a:pt x="2977718" y="0"/>
                </a:lnTo>
                <a:close/>
              </a:path>
            </a:pathLst>
          </a:custGeom>
          <a:solidFill>
            <a:srgbClr val="F6C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图片 11">
            <a:extLst>
              <a:ext uri="{FF2B5EF4-FFF2-40B4-BE49-F238E27FC236}">
                <a16:creationId xmlns:a16="http://schemas.microsoft.com/office/drawing/2014/main" id="{59E52BE3-9FDD-42B2-AABD-C2703B9914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000" l="365" r="72240">
                        <a14:foregroundMark x1="66771" y1="93286" x2="66771" y2="93286"/>
                        <a14:foregroundMark x1="60000" y1="93000" x2="60000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7" r="30028"/>
          <a:stretch/>
        </p:blipFill>
        <p:spPr>
          <a:xfrm>
            <a:off x="28777" y="135948"/>
            <a:ext cx="12163223" cy="6509904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93" y="-271742"/>
            <a:ext cx="4403640" cy="26576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33485" y="859013"/>
            <a:ext cx="33538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zh-CN" sz="6000" b="1" spc="600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Dặn dò</a:t>
            </a:r>
            <a:r>
              <a:rPr lang="en-US" altLang="zh-CN" sz="6000" b="1" spc="600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 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12" name="图片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FE1370CC-583C-42D7-B038-8AF3E31338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6" r="54501"/>
          <a:stretch/>
        </p:blipFill>
        <p:spPr>
          <a:xfrm rot="21088999">
            <a:off x="1569768" y="1746608"/>
            <a:ext cx="4204298" cy="372638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83915" y="3005432"/>
            <a:ext cx="4007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latin typeface="Amazone" panose="03020702060507090A04" pitchFamily="66" charset="0"/>
              </a:rPr>
              <a:t>Các em tiếp tục </a:t>
            </a:r>
          </a:p>
          <a:p>
            <a:pPr algn="ctr"/>
            <a:r>
              <a:rPr lang="vi-VN" sz="4000" b="1" dirty="0">
                <a:latin typeface="Amazone" panose="03020702060507090A04" pitchFamily="66" charset="0"/>
              </a:rPr>
              <a:t>hoàn thành bài. </a:t>
            </a:r>
            <a:endParaRPr lang="en-US" sz="4000" b="1" dirty="0">
              <a:latin typeface="Amazone" panose="03020702060507090A04" pitchFamily="66" charset="0"/>
            </a:endParaRPr>
          </a:p>
        </p:txBody>
      </p:sp>
      <p:pic>
        <p:nvPicPr>
          <p:cNvPr id="15" name="图片 5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FE1370CC-583C-42D7-B038-8AF3E31338A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6" r="54501"/>
          <a:stretch/>
        </p:blipFill>
        <p:spPr>
          <a:xfrm rot="21088999">
            <a:off x="6604733" y="1857825"/>
            <a:ext cx="3429344" cy="35292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07660" y="3223490"/>
            <a:ext cx="3223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latin typeface="Amazone" panose="03020702060507090A04" pitchFamily="66" charset="0"/>
              </a:rPr>
              <a:t>Chuẩn bị bài sau nhé!</a:t>
            </a:r>
            <a:endParaRPr lang="en-US" sz="4000" b="1" dirty="0">
              <a:latin typeface="Amazone" panose="03020702060507090A04" pitchFamily="66" charset="0"/>
            </a:endParaRPr>
          </a:p>
        </p:txBody>
      </p:sp>
      <p:pic>
        <p:nvPicPr>
          <p:cNvPr id="19" name="图片 13">
            <a:extLst>
              <a:ext uri="{FF2B5EF4-FFF2-40B4-BE49-F238E27FC236}">
                <a16:creationId xmlns:a16="http://schemas.microsoft.com/office/drawing/2014/main" id="{B6F10389-654D-4DFC-90F0-6FDD69CE91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939" y="-312754"/>
            <a:ext cx="3389745" cy="32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1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4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4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4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1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4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4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4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8" presetClass="entr" presetSubtype="0" accel="5000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set>
                                          <p:cBhvr>
                                            <p:cTn id="14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o>
                                            <p:strVal val="-45.0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455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45"/>
                                              </p:val>
                                            </p:tav>
                                            <p:tav tm="69900">
                                              <p:val>
                                                <p:fltVal val="4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45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56" decel="50000" autoRev="1" fill="hold">
                                              <p:stCondLst>
                                                <p:cond delay="455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(0.354*#ppt_w-0.172*#ppt_h)-#ppt_h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36" fill="hold">
                                              <p:stCondLst>
                                                <p:cond delay="8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(0.354*#ppt_w-0.172*#ppt_h)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4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/>
          <p:cNvSpPr/>
          <p:nvPr/>
        </p:nvSpPr>
        <p:spPr>
          <a:xfrm>
            <a:off x="11808511" y="21080"/>
            <a:ext cx="390905" cy="678869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6645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5" name="图片 8">
            <a:extLst>
              <a:ext uri="{FF2B5EF4-FFF2-40B4-BE49-F238E27FC236}">
                <a16:creationId xmlns:a16="http://schemas.microsoft.com/office/drawing/2014/main" id="{C3FFE1D4-86F8-4B5F-8211-39D3E731D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564" y="5079227"/>
            <a:ext cx="6084464" cy="1782704"/>
          </a:xfrm>
          <a:prstGeom prst="rect">
            <a:avLst/>
          </a:prstGeom>
        </p:spPr>
      </p:pic>
      <p:pic>
        <p:nvPicPr>
          <p:cNvPr id="12" name="Google Shape;226;p17"/>
          <p:cNvPicPr preferRelativeResize="0"/>
          <p:nvPr/>
        </p:nvPicPr>
        <p:blipFill rotWithShape="1">
          <a:blip r:embed="rId4">
            <a:alphaModFix/>
          </a:blip>
          <a:srcRect l="6027" t="45612" r="46939" b="16614"/>
          <a:stretch/>
        </p:blipFill>
        <p:spPr>
          <a:xfrm>
            <a:off x="0" y="91818"/>
            <a:ext cx="12837032" cy="6423282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grpSp>
        <p:nvGrpSpPr>
          <p:cNvPr id="7" name="Group 8"/>
          <p:cNvGrpSpPr/>
          <p:nvPr/>
        </p:nvGrpSpPr>
        <p:grpSpPr>
          <a:xfrm>
            <a:off x="2744748" y="91818"/>
            <a:ext cx="5726135" cy="1435550"/>
            <a:chOff x="0" y="-1270"/>
            <a:chExt cx="1760937" cy="1348039"/>
          </a:xfrm>
        </p:grpSpPr>
        <p:sp>
          <p:nvSpPr>
            <p:cNvPr id="8" name="Freeform 9"/>
            <p:cNvSpPr/>
            <p:nvPr/>
          </p:nvSpPr>
          <p:spPr>
            <a:xfrm>
              <a:off x="14604" y="11430"/>
              <a:ext cx="1731727" cy="1322639"/>
            </a:xfrm>
            <a:custGeom>
              <a:avLst/>
              <a:gdLst/>
              <a:ahLst/>
              <a:cxnLst/>
              <a:rect l="l" t="t" r="r" b="b"/>
              <a:pathLst>
                <a:path w="1731727" h="1322639">
                  <a:moveTo>
                    <a:pt x="1270" y="0"/>
                  </a:moveTo>
                  <a:lnTo>
                    <a:pt x="1731727" y="15240"/>
                  </a:lnTo>
                  <a:lnTo>
                    <a:pt x="1699977" y="1322639"/>
                  </a:lnTo>
                  <a:lnTo>
                    <a:pt x="623433" y="1322639"/>
                  </a:lnTo>
                  <a:lnTo>
                    <a:pt x="0" y="1295969"/>
                  </a:lnTo>
                  <a:lnTo>
                    <a:pt x="11430" y="436028"/>
                  </a:lnTo>
                  <a:close/>
                </a:path>
              </a:pathLst>
            </a:custGeom>
            <a:solidFill>
              <a:srgbClr val="A4EB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0"/>
            <p:cNvSpPr/>
            <p:nvPr/>
          </p:nvSpPr>
          <p:spPr>
            <a:xfrm>
              <a:off x="0" y="-1270"/>
              <a:ext cx="1760937" cy="1348039"/>
            </a:xfrm>
            <a:custGeom>
              <a:avLst/>
              <a:gdLst/>
              <a:ahLst/>
              <a:cxnLst/>
              <a:rect l="l" t="t" r="r" b="b"/>
              <a:pathLst>
                <a:path w="1760937" h="1348039">
                  <a:moveTo>
                    <a:pt x="1726647" y="1322639"/>
                  </a:moveTo>
                  <a:cubicBezTo>
                    <a:pt x="1724107" y="1326449"/>
                    <a:pt x="1720297" y="1331529"/>
                    <a:pt x="1716487" y="1335339"/>
                  </a:cubicBezTo>
                  <a:cubicBezTo>
                    <a:pt x="1712677" y="1337879"/>
                    <a:pt x="1707597" y="1340419"/>
                    <a:pt x="1703787" y="1340419"/>
                  </a:cubicBezTo>
                  <a:cubicBezTo>
                    <a:pt x="1632402" y="1339149"/>
                    <a:pt x="1561229" y="1345499"/>
                    <a:pt x="1488739" y="1348039"/>
                  </a:cubicBezTo>
                  <a:cubicBezTo>
                    <a:pt x="1466333" y="1348039"/>
                    <a:pt x="1442609" y="1346769"/>
                    <a:pt x="1420203" y="1346769"/>
                  </a:cubicBezTo>
                  <a:cubicBezTo>
                    <a:pt x="1370119" y="1345499"/>
                    <a:pt x="1320034" y="1344229"/>
                    <a:pt x="1269950" y="1344229"/>
                  </a:cubicBezTo>
                  <a:lnTo>
                    <a:pt x="1106517" y="1344229"/>
                  </a:lnTo>
                  <a:cubicBezTo>
                    <a:pt x="1069613" y="1344229"/>
                    <a:pt x="1034027" y="1342959"/>
                    <a:pt x="997123" y="1342959"/>
                  </a:cubicBezTo>
                  <a:cubicBezTo>
                    <a:pt x="965491" y="1342959"/>
                    <a:pt x="932541" y="1342959"/>
                    <a:pt x="900908" y="1344229"/>
                  </a:cubicBezTo>
                  <a:lnTo>
                    <a:pt x="881138" y="1344229"/>
                  </a:lnTo>
                  <a:cubicBezTo>
                    <a:pt x="835008" y="1342959"/>
                    <a:pt x="320986" y="1341689"/>
                    <a:pt x="274856" y="1339149"/>
                  </a:cubicBezTo>
                  <a:cubicBezTo>
                    <a:pt x="247178" y="1337879"/>
                    <a:pt x="219500" y="1332799"/>
                    <a:pt x="191821" y="1330259"/>
                  </a:cubicBezTo>
                  <a:cubicBezTo>
                    <a:pt x="141737" y="1325179"/>
                    <a:pt x="91653" y="1321369"/>
                    <a:pt x="41910" y="1316289"/>
                  </a:cubicBezTo>
                  <a:cubicBezTo>
                    <a:pt x="33020" y="1315019"/>
                    <a:pt x="24130" y="1312479"/>
                    <a:pt x="16510" y="1308669"/>
                  </a:cubicBezTo>
                  <a:cubicBezTo>
                    <a:pt x="5080" y="1303589"/>
                    <a:pt x="0" y="1292159"/>
                    <a:pt x="1270" y="1278188"/>
                  </a:cubicBezTo>
                  <a:cubicBezTo>
                    <a:pt x="2540" y="1221523"/>
                    <a:pt x="3810" y="1163880"/>
                    <a:pt x="3810" y="1107215"/>
                  </a:cubicBezTo>
                  <a:cubicBezTo>
                    <a:pt x="5080" y="1049573"/>
                    <a:pt x="17780" y="444820"/>
                    <a:pt x="17780" y="387178"/>
                  </a:cubicBezTo>
                  <a:cubicBezTo>
                    <a:pt x="19050" y="331490"/>
                    <a:pt x="20320" y="275801"/>
                    <a:pt x="19050" y="219136"/>
                  </a:cubicBezTo>
                  <a:cubicBezTo>
                    <a:pt x="17780" y="163448"/>
                    <a:pt x="16510" y="10873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3975" y="5080"/>
                    <a:pt x="92971" y="3810"/>
                  </a:cubicBezTo>
                  <a:cubicBezTo>
                    <a:pt x="133829" y="1270"/>
                    <a:pt x="176005" y="1270"/>
                    <a:pt x="216864" y="1270"/>
                  </a:cubicBezTo>
                  <a:cubicBezTo>
                    <a:pt x="268266" y="2540"/>
                    <a:pt x="787560" y="5080"/>
                    <a:pt x="838962" y="6350"/>
                  </a:cubicBezTo>
                  <a:cubicBezTo>
                    <a:pt x="889047" y="7620"/>
                    <a:pt x="939131" y="7620"/>
                    <a:pt x="989215" y="7620"/>
                  </a:cubicBezTo>
                  <a:cubicBezTo>
                    <a:pt x="1016893" y="7620"/>
                    <a:pt x="1044571" y="7620"/>
                    <a:pt x="1072249" y="8890"/>
                  </a:cubicBezTo>
                  <a:cubicBezTo>
                    <a:pt x="1126288" y="11430"/>
                    <a:pt x="1181644" y="10160"/>
                    <a:pt x="1235682" y="2540"/>
                  </a:cubicBezTo>
                  <a:cubicBezTo>
                    <a:pt x="1258088" y="0"/>
                    <a:pt x="1280494" y="2540"/>
                    <a:pt x="1302900" y="2540"/>
                  </a:cubicBezTo>
                  <a:cubicBezTo>
                    <a:pt x="1352984" y="2540"/>
                    <a:pt x="1403069" y="1270"/>
                    <a:pt x="1453153" y="3810"/>
                  </a:cubicBezTo>
                  <a:cubicBezTo>
                    <a:pt x="1516417" y="6350"/>
                    <a:pt x="1578363" y="13970"/>
                    <a:pt x="1641628" y="17780"/>
                  </a:cubicBezTo>
                  <a:cubicBezTo>
                    <a:pt x="1669306" y="20320"/>
                    <a:pt x="1694897" y="19050"/>
                    <a:pt x="1721567" y="21590"/>
                  </a:cubicBezTo>
                  <a:cubicBezTo>
                    <a:pt x="1730457" y="22860"/>
                    <a:pt x="1739347" y="25400"/>
                    <a:pt x="1748237" y="27940"/>
                  </a:cubicBezTo>
                  <a:cubicBezTo>
                    <a:pt x="1755857" y="30480"/>
                    <a:pt x="1759667" y="36830"/>
                    <a:pt x="1759667" y="46990"/>
                  </a:cubicBezTo>
                  <a:cubicBezTo>
                    <a:pt x="1760937" y="82358"/>
                    <a:pt x="1757127" y="111668"/>
                    <a:pt x="1753317" y="140977"/>
                  </a:cubicBezTo>
                  <a:cubicBezTo>
                    <a:pt x="1749507" y="165402"/>
                    <a:pt x="1748237" y="190804"/>
                    <a:pt x="1746967" y="215228"/>
                  </a:cubicBezTo>
                  <a:cubicBezTo>
                    <a:pt x="1744427" y="256262"/>
                    <a:pt x="1743157" y="297295"/>
                    <a:pt x="1741887" y="338328"/>
                  </a:cubicBezTo>
                  <a:cubicBezTo>
                    <a:pt x="1740617" y="376431"/>
                    <a:pt x="1739347" y="414533"/>
                    <a:pt x="1739347" y="452636"/>
                  </a:cubicBezTo>
                  <a:cubicBezTo>
                    <a:pt x="1739347" y="516140"/>
                    <a:pt x="1727917" y="1125778"/>
                    <a:pt x="1726647" y="1189282"/>
                  </a:cubicBezTo>
                  <a:cubicBezTo>
                    <a:pt x="1729187" y="1230315"/>
                    <a:pt x="1727917" y="1271349"/>
                    <a:pt x="1726647" y="1322639"/>
                  </a:cubicBezTo>
                  <a:close/>
                  <a:moveTo>
                    <a:pt x="17780" y="1292159"/>
                  </a:moveTo>
                  <a:cubicBezTo>
                    <a:pt x="22860" y="1293429"/>
                    <a:pt x="29210" y="1295969"/>
                    <a:pt x="36830" y="1295969"/>
                  </a:cubicBezTo>
                  <a:cubicBezTo>
                    <a:pt x="90335" y="1301049"/>
                    <a:pt x="144373" y="1306129"/>
                    <a:pt x="197093" y="1309939"/>
                  </a:cubicBezTo>
                  <a:cubicBezTo>
                    <a:pt x="222136" y="1312479"/>
                    <a:pt x="247178" y="1316289"/>
                    <a:pt x="273538" y="1317559"/>
                  </a:cubicBezTo>
                  <a:cubicBezTo>
                    <a:pt x="290672" y="1318829"/>
                    <a:pt x="775698" y="1315019"/>
                    <a:pt x="791514" y="1316289"/>
                  </a:cubicBezTo>
                  <a:cubicBezTo>
                    <a:pt x="819192" y="1317559"/>
                    <a:pt x="846870" y="1320099"/>
                    <a:pt x="874548" y="1321369"/>
                  </a:cubicBezTo>
                  <a:cubicBezTo>
                    <a:pt x="887728" y="1322639"/>
                    <a:pt x="899591" y="1322639"/>
                    <a:pt x="912771" y="1322639"/>
                  </a:cubicBezTo>
                  <a:cubicBezTo>
                    <a:pt x="972081" y="1322639"/>
                    <a:pt x="1030073" y="1321369"/>
                    <a:pt x="1089383" y="1322639"/>
                  </a:cubicBezTo>
                  <a:cubicBezTo>
                    <a:pt x="1111789" y="1322639"/>
                    <a:pt x="1135514" y="1325179"/>
                    <a:pt x="1157920" y="1325179"/>
                  </a:cubicBezTo>
                  <a:cubicBezTo>
                    <a:pt x="1192188" y="1325179"/>
                    <a:pt x="1225138" y="1321369"/>
                    <a:pt x="1259406" y="1321369"/>
                  </a:cubicBezTo>
                  <a:cubicBezTo>
                    <a:pt x="1300264" y="1321369"/>
                    <a:pt x="1339804" y="1322639"/>
                    <a:pt x="1380663" y="1322639"/>
                  </a:cubicBezTo>
                  <a:cubicBezTo>
                    <a:pt x="1434701" y="1322639"/>
                    <a:pt x="1490057" y="1322639"/>
                    <a:pt x="1544095" y="1321369"/>
                  </a:cubicBezTo>
                  <a:cubicBezTo>
                    <a:pt x="1592861" y="1320099"/>
                    <a:pt x="1640310" y="1317559"/>
                    <a:pt x="1688547" y="1315019"/>
                  </a:cubicBezTo>
                  <a:cubicBezTo>
                    <a:pt x="1693627" y="1315019"/>
                    <a:pt x="1698707" y="1312479"/>
                    <a:pt x="1705057" y="1311209"/>
                  </a:cubicBezTo>
                  <a:cubicBezTo>
                    <a:pt x="1705057" y="1298509"/>
                    <a:pt x="1706327" y="1285809"/>
                    <a:pt x="1706327" y="1275257"/>
                  </a:cubicBezTo>
                  <a:lnTo>
                    <a:pt x="1706327" y="1244970"/>
                  </a:lnTo>
                  <a:cubicBezTo>
                    <a:pt x="1707597" y="1195144"/>
                    <a:pt x="1710137" y="1144341"/>
                    <a:pt x="1708867" y="1094514"/>
                  </a:cubicBezTo>
                  <a:cubicBezTo>
                    <a:pt x="1707597" y="1024172"/>
                    <a:pt x="1720297" y="408671"/>
                    <a:pt x="1724107" y="338328"/>
                  </a:cubicBezTo>
                  <a:cubicBezTo>
                    <a:pt x="1726647" y="297295"/>
                    <a:pt x="1729187" y="256262"/>
                    <a:pt x="1729187" y="215228"/>
                  </a:cubicBezTo>
                  <a:cubicBezTo>
                    <a:pt x="1729187" y="181034"/>
                    <a:pt x="1730457" y="147816"/>
                    <a:pt x="1738077" y="114599"/>
                  </a:cubicBezTo>
                  <a:cubicBezTo>
                    <a:pt x="1741887" y="95059"/>
                    <a:pt x="1744427" y="75519"/>
                    <a:pt x="1739347" y="49530"/>
                  </a:cubicBezTo>
                  <a:cubicBezTo>
                    <a:pt x="1731727" y="49530"/>
                    <a:pt x="1725377" y="48260"/>
                    <a:pt x="1717757" y="48260"/>
                  </a:cubicBezTo>
                  <a:cubicBezTo>
                    <a:pt x="1684737" y="45720"/>
                    <a:pt x="1650854" y="45720"/>
                    <a:pt x="1615268" y="40640"/>
                  </a:cubicBezTo>
                  <a:cubicBezTo>
                    <a:pt x="1549367" y="33020"/>
                    <a:pt x="1482149" y="27940"/>
                    <a:pt x="1416249" y="27940"/>
                  </a:cubicBezTo>
                  <a:cubicBezTo>
                    <a:pt x="1370119" y="27940"/>
                    <a:pt x="1322670" y="31750"/>
                    <a:pt x="1276540" y="24130"/>
                  </a:cubicBezTo>
                  <a:lnTo>
                    <a:pt x="1263360" y="24130"/>
                  </a:lnTo>
                  <a:cubicBezTo>
                    <a:pt x="1225138" y="27940"/>
                    <a:pt x="1184280" y="33020"/>
                    <a:pt x="1144740" y="34290"/>
                  </a:cubicBezTo>
                  <a:cubicBezTo>
                    <a:pt x="1101245" y="35560"/>
                    <a:pt x="1059069" y="31750"/>
                    <a:pt x="1015575" y="30480"/>
                  </a:cubicBezTo>
                  <a:cubicBezTo>
                    <a:pt x="974717" y="29210"/>
                    <a:pt x="933859" y="27940"/>
                    <a:pt x="894318" y="27940"/>
                  </a:cubicBezTo>
                  <a:cubicBezTo>
                    <a:pt x="879820" y="27940"/>
                    <a:pt x="866640" y="29210"/>
                    <a:pt x="852142" y="27940"/>
                  </a:cubicBezTo>
                  <a:cubicBezTo>
                    <a:pt x="802058" y="26670"/>
                    <a:pt x="284082" y="24130"/>
                    <a:pt x="232680" y="24130"/>
                  </a:cubicBezTo>
                  <a:cubicBezTo>
                    <a:pt x="187867" y="22860"/>
                    <a:pt x="143055" y="24130"/>
                    <a:pt x="98243" y="24130"/>
                  </a:cubicBezTo>
                  <a:cubicBezTo>
                    <a:pt x="7451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427"/>
                    <a:pt x="31750" y="110691"/>
                    <a:pt x="34290" y="140977"/>
                  </a:cubicBezTo>
                  <a:cubicBezTo>
                    <a:pt x="36830" y="195689"/>
                    <a:pt x="38100" y="250400"/>
                    <a:pt x="38100" y="305111"/>
                  </a:cubicBezTo>
                  <a:cubicBezTo>
                    <a:pt x="38100" y="340282"/>
                    <a:pt x="36830" y="374477"/>
                    <a:pt x="35560" y="409648"/>
                  </a:cubicBezTo>
                  <a:cubicBezTo>
                    <a:pt x="34290" y="443843"/>
                    <a:pt x="22860" y="1023195"/>
                    <a:pt x="21590" y="1056412"/>
                  </a:cubicBezTo>
                  <a:lnTo>
                    <a:pt x="21590" y="1120893"/>
                  </a:lnTo>
                  <a:cubicBezTo>
                    <a:pt x="21590" y="1169742"/>
                    <a:pt x="20320" y="1219568"/>
                    <a:pt x="20320" y="1268418"/>
                  </a:cubicBezTo>
                  <a:cubicBezTo>
                    <a:pt x="20320" y="1275257"/>
                    <a:pt x="19050" y="1281118"/>
                    <a:pt x="17780" y="1292159"/>
                  </a:cubicBezTo>
                  <a:close/>
                </a:path>
              </a:pathLst>
            </a:custGeom>
            <a:solidFill>
              <a:srgbClr val="2F2325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0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7962891">
            <a:off x="8104939" y="177801"/>
            <a:ext cx="2242364" cy="17115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60661" y="227814"/>
            <a:ext cx="417614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0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#9Slide03 Arima Madurai Black" panose="00000A00000000000000" pitchFamily="2" charset="0"/>
                <a:ea typeface="WoodType-Demi" pitchFamily="18" charset="0"/>
                <a:cs typeface="#9Slide03 Arima Madurai Black" panose="00000A00000000000000" pitchFamily="2" charset="0"/>
              </a:rPr>
              <a:t>Mục</a:t>
            </a:r>
            <a:r>
              <a:rPr lang="en-US" altLang="zh-CN" sz="8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#9Slide03 Arima Madurai Black" panose="00000A00000000000000" pitchFamily="2" charset="0"/>
                <a:ea typeface="WoodType-Demi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zh-CN" sz="8000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#9Slide03 Arima Madurai Black" panose="00000A00000000000000" pitchFamily="2" charset="0"/>
                <a:ea typeface="WoodType-Demi" pitchFamily="18" charset="0"/>
                <a:cs typeface="#9Slide03 Arima Madurai Black" panose="00000A00000000000000" pitchFamily="2" charset="0"/>
              </a:rPr>
              <a:t>tiêu</a:t>
            </a:r>
            <a:endParaRPr lang="zh-CN" altLang="en-US" sz="8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#9Slide03 Arima Madurai Black" panose="00000A00000000000000" pitchFamily="2" charset="0"/>
              <a:ea typeface="WoodType-Demi" pitchFamily="18" charset="0"/>
              <a:cs typeface="#9Slide03 Arima Madurai Black" panose="00000A00000000000000" pitchFamily="2" charset="0"/>
            </a:endParaRPr>
          </a:p>
        </p:txBody>
      </p:sp>
      <p:pic>
        <p:nvPicPr>
          <p:cNvPr id="13" name="Google Shape;230;p17"/>
          <p:cNvPicPr preferRelativeResize="0"/>
          <p:nvPr/>
        </p:nvPicPr>
        <p:blipFill rotWithShape="1">
          <a:blip r:embed="rId6">
            <a:alphaModFix/>
          </a:blip>
          <a:srcRect t="63870" r="26742"/>
          <a:stretch/>
        </p:blipFill>
        <p:spPr>
          <a:xfrm>
            <a:off x="2197419" y="3210941"/>
            <a:ext cx="4592261" cy="3632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575AF2D8-6503-4EEC-9BCB-72077DF6C1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6" y="5027070"/>
            <a:ext cx="6013588" cy="1782704"/>
          </a:xfrm>
          <a:prstGeom prst="rect">
            <a:avLst/>
          </a:prstGeom>
        </p:spPr>
      </p:pic>
      <p:pic>
        <p:nvPicPr>
          <p:cNvPr id="26" name="Google Shape;109;p3"/>
          <p:cNvPicPr preferRelativeResize="0"/>
          <p:nvPr/>
        </p:nvPicPr>
        <p:blipFill rotWithShape="1">
          <a:blip r:embed="rId8">
            <a:alphaModFix/>
          </a:blip>
          <a:srcRect l="35709" t="39297" r="39006" b="25614"/>
          <a:stretch/>
        </p:blipFill>
        <p:spPr>
          <a:xfrm rot="1139716">
            <a:off x="9535239" y="17007"/>
            <a:ext cx="224428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00;p2"/>
          <p:cNvPicPr preferRelativeResize="0"/>
          <p:nvPr/>
        </p:nvPicPr>
        <p:blipFill rotWithShape="1">
          <a:blip r:embed="rId9">
            <a:alphaModFix/>
          </a:blip>
          <a:srcRect t="63870" r="26742"/>
          <a:stretch/>
        </p:blipFill>
        <p:spPr>
          <a:xfrm flipH="1">
            <a:off x="9325484" y="3704036"/>
            <a:ext cx="3511548" cy="310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6908" y="5031457"/>
            <a:ext cx="5285092" cy="17827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E06C2B-F1F4-4895-BA64-F581B49EFE1A}"/>
              </a:ext>
            </a:extLst>
          </p:cNvPr>
          <p:cNvSpPr txBox="1"/>
          <p:nvPr/>
        </p:nvSpPr>
        <p:spPr>
          <a:xfrm>
            <a:off x="1820762" y="1946171"/>
            <a:ext cx="741749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1. Kiến thức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Viết được bài văn kể chuyện đúng yêu cầu đề bài, có nhân vật, sự việc, cốt truyện (mở bài, diễn biến, kết thúc).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2. Kĩ năng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 Diễn đạt thành câu, trình bày sạch sẽ; độ dài bài viết khoảng 120 chữ (khoảng 12 câu).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3. Phẩm chất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Tích cực, tự giác làm bài.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4. Góp phần phát triển các năng lực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chemeClr val="accent2">
                    <a:lumMod val="50000"/>
                  </a:schemeClr>
                </a:solidFill>
                <a:effectLst/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- NL tự học, Sử dụng ngôn ngữ, NL sáng tạo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24 0.00926 L 0.26055 0.020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83" y="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组合 27"/>
          <p:cNvGrpSpPr/>
          <p:nvPr/>
        </p:nvGrpSpPr>
        <p:grpSpPr>
          <a:xfrm>
            <a:off x="25549" y="5543573"/>
            <a:ext cx="12192000" cy="1417079"/>
            <a:chOff x="0" y="2187034"/>
            <a:chExt cx="12192000" cy="2470265"/>
          </a:xfrm>
        </p:grpSpPr>
        <p:pic>
          <p:nvPicPr>
            <p:cNvPr id="394" name="图形 12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95" name="图形 25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96" name="图形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grpSp>
        <p:nvGrpSpPr>
          <p:cNvPr id="389" name="组合 27"/>
          <p:cNvGrpSpPr/>
          <p:nvPr/>
        </p:nvGrpSpPr>
        <p:grpSpPr>
          <a:xfrm>
            <a:off x="25549" y="-638922"/>
            <a:ext cx="12192000" cy="1988439"/>
            <a:chOff x="0" y="2187034"/>
            <a:chExt cx="12192000" cy="2470265"/>
          </a:xfrm>
        </p:grpSpPr>
        <p:pic>
          <p:nvPicPr>
            <p:cNvPr id="390" name="图形 12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391" name="图形 25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392" name="图形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1203424" y="6488668"/>
            <a:ext cx="13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Tư</a:t>
            </a:r>
            <a:r>
              <a:rPr lang="en-US" sz="2000" dirty="0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Bùi</a:t>
            </a:r>
            <a:endParaRPr lang="en-US" sz="2000" dirty="0">
              <a:solidFill>
                <a:schemeClr val="bg1"/>
              </a:solidFill>
              <a:latin typeface="Architecture" panose="020B0500000000000000" pitchFamily="34" charset="0"/>
              <a:ea typeface="Architecture" panose="020B0500000000000000" pitchFamily="34" charset="0"/>
              <a:cs typeface="Architecture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-681364"/>
            <a:ext cx="14482618" cy="8063345"/>
          </a:xfrm>
          <a:prstGeom prst="rect">
            <a:avLst/>
          </a:prstGeom>
        </p:spPr>
      </p:pic>
      <p:sp>
        <p:nvSpPr>
          <p:cNvPr id="121" name="椭圆 24"/>
          <p:cNvSpPr/>
          <p:nvPr/>
        </p:nvSpPr>
        <p:spPr>
          <a:xfrm>
            <a:off x="1997423" y="1325531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2" name="椭圆 25"/>
          <p:cNvSpPr/>
          <p:nvPr/>
        </p:nvSpPr>
        <p:spPr>
          <a:xfrm>
            <a:off x="3634360" y="1325531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3" name="椭圆 26"/>
          <p:cNvSpPr/>
          <p:nvPr/>
        </p:nvSpPr>
        <p:spPr>
          <a:xfrm>
            <a:off x="5284277" y="1325531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4" name="椭圆 27"/>
          <p:cNvSpPr/>
          <p:nvPr/>
        </p:nvSpPr>
        <p:spPr>
          <a:xfrm>
            <a:off x="6936246" y="1325531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25" name="组合 28"/>
          <p:cNvGrpSpPr/>
          <p:nvPr/>
        </p:nvGrpSpPr>
        <p:grpSpPr>
          <a:xfrm>
            <a:off x="2132390" y="1454694"/>
            <a:ext cx="1699131" cy="1693305"/>
            <a:chOff x="3768359" y="1725446"/>
            <a:chExt cx="1930605" cy="1930605"/>
          </a:xfrm>
        </p:grpSpPr>
        <p:sp>
          <p:nvSpPr>
            <p:cNvPr id="126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7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1C939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8" name="组合 31"/>
          <p:cNvGrpSpPr/>
          <p:nvPr/>
        </p:nvGrpSpPr>
        <p:grpSpPr>
          <a:xfrm>
            <a:off x="3773969" y="1460036"/>
            <a:ext cx="1699131" cy="1693305"/>
            <a:chOff x="3768359" y="1725446"/>
            <a:chExt cx="1930605" cy="1930605"/>
          </a:xfrm>
        </p:grpSpPr>
        <p:sp>
          <p:nvSpPr>
            <p:cNvPr id="129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0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1" name="组合 34"/>
          <p:cNvGrpSpPr/>
          <p:nvPr/>
        </p:nvGrpSpPr>
        <p:grpSpPr>
          <a:xfrm>
            <a:off x="5418191" y="1460036"/>
            <a:ext cx="1699131" cy="1693305"/>
            <a:chOff x="3768359" y="1725446"/>
            <a:chExt cx="1930605" cy="1930605"/>
          </a:xfrm>
        </p:grpSpPr>
        <p:sp>
          <p:nvSpPr>
            <p:cNvPr id="132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3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4" name="组合 37"/>
          <p:cNvGrpSpPr/>
          <p:nvPr/>
        </p:nvGrpSpPr>
        <p:grpSpPr>
          <a:xfrm>
            <a:off x="7135791" y="1417625"/>
            <a:ext cx="1699131" cy="1693305"/>
            <a:chOff x="3768359" y="1725446"/>
            <a:chExt cx="1930605" cy="1930605"/>
          </a:xfrm>
        </p:grpSpPr>
        <p:sp>
          <p:nvSpPr>
            <p:cNvPr id="135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6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7" name="矩形 40"/>
          <p:cNvSpPr/>
          <p:nvPr/>
        </p:nvSpPr>
        <p:spPr>
          <a:xfrm>
            <a:off x="2291207" y="1387994"/>
            <a:ext cx="1295874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K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8" name="矩形 41"/>
          <p:cNvSpPr/>
          <p:nvPr/>
        </p:nvSpPr>
        <p:spPr>
          <a:xfrm>
            <a:off x="3952347" y="1417569"/>
            <a:ext cx="1295874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9" name="矩形 42"/>
          <p:cNvSpPr/>
          <p:nvPr/>
        </p:nvSpPr>
        <p:spPr>
          <a:xfrm>
            <a:off x="5641381" y="1443419"/>
            <a:ext cx="1295874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Ở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0" name="矩形 43"/>
          <p:cNvSpPr/>
          <p:nvPr/>
        </p:nvSpPr>
        <p:spPr>
          <a:xfrm>
            <a:off x="7612334" y="1352106"/>
            <a:ext cx="746043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I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41" name="组合 44"/>
          <p:cNvGrpSpPr/>
          <p:nvPr/>
        </p:nvGrpSpPr>
        <p:grpSpPr>
          <a:xfrm>
            <a:off x="1591536" y="2243209"/>
            <a:ext cx="405886" cy="404494"/>
            <a:chOff x="3768359" y="1725446"/>
            <a:chExt cx="1930605" cy="1930605"/>
          </a:xfrm>
        </p:grpSpPr>
        <p:sp>
          <p:nvSpPr>
            <p:cNvPr id="142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3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4" name="组合 47"/>
          <p:cNvGrpSpPr/>
          <p:nvPr/>
        </p:nvGrpSpPr>
        <p:grpSpPr>
          <a:xfrm>
            <a:off x="1194516" y="2062457"/>
            <a:ext cx="284016" cy="283041"/>
            <a:chOff x="3768359" y="1725446"/>
            <a:chExt cx="1930605" cy="1930605"/>
          </a:xfrm>
          <a:solidFill>
            <a:srgbClr val="EA5E66"/>
          </a:solidFill>
        </p:grpSpPr>
        <p:sp>
          <p:nvSpPr>
            <p:cNvPr id="145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pFill/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6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7" name="组合 50"/>
          <p:cNvGrpSpPr/>
          <p:nvPr/>
        </p:nvGrpSpPr>
        <p:grpSpPr>
          <a:xfrm>
            <a:off x="3586371" y="1407208"/>
            <a:ext cx="203535" cy="202837"/>
            <a:chOff x="3768359" y="1725446"/>
            <a:chExt cx="1930605" cy="1930605"/>
          </a:xfrm>
        </p:grpSpPr>
        <p:sp>
          <p:nvSpPr>
            <p:cNvPr id="148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9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0" name="组合 53"/>
          <p:cNvGrpSpPr/>
          <p:nvPr/>
        </p:nvGrpSpPr>
        <p:grpSpPr>
          <a:xfrm>
            <a:off x="5296979" y="1352804"/>
            <a:ext cx="290432" cy="289436"/>
            <a:chOff x="3768359" y="1725446"/>
            <a:chExt cx="1930605" cy="1930605"/>
          </a:xfrm>
        </p:grpSpPr>
        <p:sp>
          <p:nvSpPr>
            <p:cNvPr id="151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2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1C939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3" name="组合 56"/>
          <p:cNvGrpSpPr/>
          <p:nvPr/>
        </p:nvGrpSpPr>
        <p:grpSpPr>
          <a:xfrm>
            <a:off x="5276184" y="2998966"/>
            <a:ext cx="250642" cy="249783"/>
            <a:chOff x="3768359" y="1725446"/>
            <a:chExt cx="1930605" cy="1930605"/>
          </a:xfrm>
        </p:grpSpPr>
        <p:sp>
          <p:nvSpPr>
            <p:cNvPr id="154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5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00A2B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6" name="组合 59"/>
          <p:cNvGrpSpPr/>
          <p:nvPr/>
        </p:nvGrpSpPr>
        <p:grpSpPr>
          <a:xfrm>
            <a:off x="3691466" y="2977900"/>
            <a:ext cx="257852" cy="256968"/>
            <a:chOff x="3768359" y="1725446"/>
            <a:chExt cx="1930605" cy="1930605"/>
          </a:xfrm>
        </p:grpSpPr>
        <p:sp>
          <p:nvSpPr>
            <p:cNvPr id="157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8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9" name="组合 62"/>
          <p:cNvGrpSpPr/>
          <p:nvPr/>
        </p:nvGrpSpPr>
        <p:grpSpPr>
          <a:xfrm>
            <a:off x="6977151" y="1255600"/>
            <a:ext cx="253899" cy="253027"/>
            <a:chOff x="3768359" y="1725446"/>
            <a:chExt cx="1930605" cy="1930605"/>
          </a:xfrm>
        </p:grpSpPr>
        <p:sp>
          <p:nvSpPr>
            <p:cNvPr id="160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1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2" name="组合 65"/>
          <p:cNvGrpSpPr/>
          <p:nvPr/>
        </p:nvGrpSpPr>
        <p:grpSpPr>
          <a:xfrm>
            <a:off x="7077081" y="3064282"/>
            <a:ext cx="224333" cy="223563"/>
            <a:chOff x="3768359" y="1725446"/>
            <a:chExt cx="1930605" cy="1930605"/>
          </a:xfrm>
        </p:grpSpPr>
        <p:sp>
          <p:nvSpPr>
            <p:cNvPr id="163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4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00A2B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5" name="组合 68"/>
          <p:cNvGrpSpPr/>
          <p:nvPr/>
        </p:nvGrpSpPr>
        <p:grpSpPr>
          <a:xfrm>
            <a:off x="8800639" y="2171112"/>
            <a:ext cx="405886" cy="404494"/>
            <a:chOff x="3768359" y="1725446"/>
            <a:chExt cx="1930605" cy="1930605"/>
          </a:xfrm>
        </p:grpSpPr>
        <p:sp>
          <p:nvSpPr>
            <p:cNvPr id="166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7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8" name="组合 71"/>
          <p:cNvGrpSpPr/>
          <p:nvPr/>
        </p:nvGrpSpPr>
        <p:grpSpPr>
          <a:xfrm>
            <a:off x="9298474" y="2000234"/>
            <a:ext cx="284016" cy="283041"/>
            <a:chOff x="3768359" y="1725446"/>
            <a:chExt cx="1930605" cy="1930605"/>
          </a:xfrm>
        </p:grpSpPr>
        <p:sp>
          <p:nvSpPr>
            <p:cNvPr id="169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1" name="组合 74"/>
          <p:cNvGrpSpPr/>
          <p:nvPr/>
        </p:nvGrpSpPr>
        <p:grpSpPr>
          <a:xfrm>
            <a:off x="9717462" y="2244081"/>
            <a:ext cx="203535" cy="202837"/>
            <a:chOff x="3768359" y="1725446"/>
            <a:chExt cx="1930605" cy="1930605"/>
          </a:xfrm>
        </p:grpSpPr>
        <p:sp>
          <p:nvSpPr>
            <p:cNvPr id="172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3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4" name="组合 77"/>
          <p:cNvGrpSpPr/>
          <p:nvPr/>
        </p:nvGrpSpPr>
        <p:grpSpPr>
          <a:xfrm>
            <a:off x="779838" y="2205995"/>
            <a:ext cx="203535" cy="202837"/>
            <a:chOff x="3768359" y="1725446"/>
            <a:chExt cx="1930605" cy="1930605"/>
          </a:xfrm>
        </p:grpSpPr>
        <p:sp>
          <p:nvSpPr>
            <p:cNvPr id="175" name="Oval 5"/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6" name="Oval 5"/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7" name="椭圆 24">
            <a:extLst>
              <a:ext uri="{FF2B5EF4-FFF2-40B4-BE49-F238E27FC236}">
                <a16:creationId xmlns:a16="http://schemas.microsoft.com/office/drawing/2014/main" id="{E708533A-F899-4BCB-83B8-50872BA41EDB}"/>
              </a:ext>
            </a:extLst>
          </p:cNvPr>
          <p:cNvSpPr/>
          <p:nvPr/>
        </p:nvSpPr>
        <p:spPr>
          <a:xfrm>
            <a:off x="3000567" y="3299837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8" name="椭圆 25">
            <a:extLst>
              <a:ext uri="{FF2B5EF4-FFF2-40B4-BE49-F238E27FC236}">
                <a16:creationId xmlns:a16="http://schemas.microsoft.com/office/drawing/2014/main" id="{BEBF26C8-1C35-4FD3-943C-EF8792663A6D}"/>
              </a:ext>
            </a:extLst>
          </p:cNvPr>
          <p:cNvSpPr/>
          <p:nvPr/>
        </p:nvSpPr>
        <p:spPr>
          <a:xfrm>
            <a:off x="4637504" y="3299837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9" name="椭圆 26">
            <a:extLst>
              <a:ext uri="{FF2B5EF4-FFF2-40B4-BE49-F238E27FC236}">
                <a16:creationId xmlns:a16="http://schemas.microsoft.com/office/drawing/2014/main" id="{C006C435-A1B1-4A4C-BF40-DBC1F8ACB480}"/>
              </a:ext>
            </a:extLst>
          </p:cNvPr>
          <p:cNvSpPr/>
          <p:nvPr/>
        </p:nvSpPr>
        <p:spPr>
          <a:xfrm>
            <a:off x="6287421" y="3299837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0" name="椭圆 27">
            <a:extLst>
              <a:ext uri="{FF2B5EF4-FFF2-40B4-BE49-F238E27FC236}">
                <a16:creationId xmlns:a16="http://schemas.microsoft.com/office/drawing/2014/main" id="{66537B1C-74B7-40DF-BE74-CD07591E78A9}"/>
              </a:ext>
            </a:extLst>
          </p:cNvPr>
          <p:cNvSpPr/>
          <p:nvPr/>
        </p:nvSpPr>
        <p:spPr>
          <a:xfrm>
            <a:off x="7939390" y="3299837"/>
            <a:ext cx="1969068" cy="1962315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364" tIns="48182" rIns="96364" bIns="4818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5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1" name="组合 28">
            <a:extLst>
              <a:ext uri="{FF2B5EF4-FFF2-40B4-BE49-F238E27FC236}">
                <a16:creationId xmlns:a16="http://schemas.microsoft.com/office/drawing/2014/main" id="{CF96C9D3-30A7-4087-AD38-74AA5A46D108}"/>
              </a:ext>
            </a:extLst>
          </p:cNvPr>
          <p:cNvGrpSpPr/>
          <p:nvPr/>
        </p:nvGrpSpPr>
        <p:grpSpPr>
          <a:xfrm>
            <a:off x="3135534" y="3429000"/>
            <a:ext cx="1699131" cy="1693305"/>
            <a:chOff x="3768359" y="1725446"/>
            <a:chExt cx="1930605" cy="1930605"/>
          </a:xfrm>
        </p:grpSpPr>
        <p:sp>
          <p:nvSpPr>
            <p:cNvPr id="182" name="Oval 5">
              <a:extLst>
                <a:ext uri="{FF2B5EF4-FFF2-40B4-BE49-F238E27FC236}">
                  <a16:creationId xmlns:a16="http://schemas.microsoft.com/office/drawing/2014/main" id="{3696B32F-25FD-44ED-AF3D-5FE88CAC7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3" name="Oval 5">
              <a:extLst>
                <a:ext uri="{FF2B5EF4-FFF2-40B4-BE49-F238E27FC236}">
                  <a16:creationId xmlns:a16="http://schemas.microsoft.com/office/drawing/2014/main" id="{110E4E8F-8FE2-4A60-B926-F2F8AB1BC0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1C939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4" name="组合 31">
            <a:extLst>
              <a:ext uri="{FF2B5EF4-FFF2-40B4-BE49-F238E27FC236}">
                <a16:creationId xmlns:a16="http://schemas.microsoft.com/office/drawing/2014/main" id="{8B5C9E11-BDF1-407C-AD94-428181D16C10}"/>
              </a:ext>
            </a:extLst>
          </p:cNvPr>
          <p:cNvGrpSpPr/>
          <p:nvPr/>
        </p:nvGrpSpPr>
        <p:grpSpPr>
          <a:xfrm>
            <a:off x="4777113" y="3434342"/>
            <a:ext cx="1699131" cy="1693305"/>
            <a:chOff x="3768359" y="1725446"/>
            <a:chExt cx="1930605" cy="1930605"/>
          </a:xfrm>
        </p:grpSpPr>
        <p:sp>
          <p:nvSpPr>
            <p:cNvPr id="185" name="Oval 5">
              <a:extLst>
                <a:ext uri="{FF2B5EF4-FFF2-40B4-BE49-F238E27FC236}">
                  <a16:creationId xmlns:a16="http://schemas.microsoft.com/office/drawing/2014/main" id="{4B6DDBF7-076D-4C15-B23B-66A1E5881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6" name="Oval 5">
              <a:extLst>
                <a:ext uri="{FF2B5EF4-FFF2-40B4-BE49-F238E27FC236}">
                  <a16:creationId xmlns:a16="http://schemas.microsoft.com/office/drawing/2014/main" id="{6D52190D-1CED-4379-B097-3346292B7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7" name="组合 34">
            <a:extLst>
              <a:ext uri="{FF2B5EF4-FFF2-40B4-BE49-F238E27FC236}">
                <a16:creationId xmlns:a16="http://schemas.microsoft.com/office/drawing/2014/main" id="{94CC2708-1DEA-497F-995D-EFAF628AAAE5}"/>
              </a:ext>
            </a:extLst>
          </p:cNvPr>
          <p:cNvGrpSpPr/>
          <p:nvPr/>
        </p:nvGrpSpPr>
        <p:grpSpPr>
          <a:xfrm>
            <a:off x="6421335" y="3434342"/>
            <a:ext cx="1699131" cy="1693305"/>
            <a:chOff x="3768359" y="1725446"/>
            <a:chExt cx="1930605" cy="1930605"/>
          </a:xfrm>
        </p:grpSpPr>
        <p:sp>
          <p:nvSpPr>
            <p:cNvPr id="188" name="Oval 5">
              <a:extLst>
                <a:ext uri="{FF2B5EF4-FFF2-40B4-BE49-F238E27FC236}">
                  <a16:creationId xmlns:a16="http://schemas.microsoft.com/office/drawing/2014/main" id="{5D46A40D-1738-4C61-84B5-82495A849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9" name="Oval 5">
              <a:extLst>
                <a:ext uri="{FF2B5EF4-FFF2-40B4-BE49-F238E27FC236}">
                  <a16:creationId xmlns:a16="http://schemas.microsoft.com/office/drawing/2014/main" id="{842C3B73-254C-43D2-8D02-03E61D022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0" name="组合 37">
            <a:extLst>
              <a:ext uri="{FF2B5EF4-FFF2-40B4-BE49-F238E27FC236}">
                <a16:creationId xmlns:a16="http://schemas.microsoft.com/office/drawing/2014/main" id="{299D14F6-9310-40A6-8D23-60216C74DE4D}"/>
              </a:ext>
            </a:extLst>
          </p:cNvPr>
          <p:cNvGrpSpPr/>
          <p:nvPr/>
        </p:nvGrpSpPr>
        <p:grpSpPr>
          <a:xfrm>
            <a:off x="8138935" y="3391931"/>
            <a:ext cx="1699131" cy="1693305"/>
            <a:chOff x="3768359" y="1725446"/>
            <a:chExt cx="1930605" cy="1930605"/>
          </a:xfrm>
        </p:grpSpPr>
        <p:sp>
          <p:nvSpPr>
            <p:cNvPr id="191" name="Oval 5">
              <a:extLst>
                <a:ext uri="{FF2B5EF4-FFF2-40B4-BE49-F238E27FC236}">
                  <a16:creationId xmlns:a16="http://schemas.microsoft.com/office/drawing/2014/main" id="{EAD7F48F-F355-4EFB-8999-D78BBEDC2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2" name="Oval 5">
              <a:extLst>
                <a:ext uri="{FF2B5EF4-FFF2-40B4-BE49-F238E27FC236}">
                  <a16:creationId xmlns:a16="http://schemas.microsoft.com/office/drawing/2014/main" id="{FA7C25E4-D6C6-4AE7-8D02-A5B80E124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93" name="矩形 40">
            <a:extLst>
              <a:ext uri="{FF2B5EF4-FFF2-40B4-BE49-F238E27FC236}">
                <a16:creationId xmlns:a16="http://schemas.microsoft.com/office/drawing/2014/main" id="{7BB8FD27-AAD2-4730-83A8-FE1633265710}"/>
              </a:ext>
            </a:extLst>
          </p:cNvPr>
          <p:cNvSpPr/>
          <p:nvPr/>
        </p:nvSpPr>
        <p:spPr>
          <a:xfrm>
            <a:off x="3399115" y="3350309"/>
            <a:ext cx="1217326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4" name="矩形 41">
            <a:extLst>
              <a:ext uri="{FF2B5EF4-FFF2-40B4-BE49-F238E27FC236}">
                <a16:creationId xmlns:a16="http://schemas.microsoft.com/office/drawing/2014/main" id="{16731069-94F3-41CB-A22B-8B6A672B5523}"/>
              </a:ext>
            </a:extLst>
          </p:cNvPr>
          <p:cNvSpPr/>
          <p:nvPr/>
        </p:nvSpPr>
        <p:spPr>
          <a:xfrm>
            <a:off x="4955491" y="3391875"/>
            <a:ext cx="1295874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Ộ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5" name="矩形 42">
            <a:extLst>
              <a:ext uri="{FF2B5EF4-FFF2-40B4-BE49-F238E27FC236}">
                <a16:creationId xmlns:a16="http://schemas.microsoft.com/office/drawing/2014/main" id="{1849B1D0-1459-437C-84E8-EF187C64963C}"/>
              </a:ext>
            </a:extLst>
          </p:cNvPr>
          <p:cNvSpPr/>
          <p:nvPr/>
        </p:nvSpPr>
        <p:spPr>
          <a:xfrm>
            <a:off x="6698521" y="3379940"/>
            <a:ext cx="1217326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6" name="矩形 43">
            <a:extLst>
              <a:ext uri="{FF2B5EF4-FFF2-40B4-BE49-F238E27FC236}">
                <a16:creationId xmlns:a16="http://schemas.microsoft.com/office/drawing/2014/main" id="{AE118C29-9BF0-4A4B-AEBF-70E2D17A10CD}"/>
              </a:ext>
            </a:extLst>
          </p:cNvPr>
          <p:cNvSpPr/>
          <p:nvPr/>
        </p:nvSpPr>
        <p:spPr>
          <a:xfrm>
            <a:off x="8348969" y="3326412"/>
            <a:ext cx="1295874" cy="1795590"/>
          </a:xfrm>
          <a:prstGeom prst="rect">
            <a:avLst/>
          </a:prstGeom>
          <a:effectLst/>
        </p:spPr>
        <p:txBody>
          <a:bodyPr wrap="none" lIns="96364" tIns="48182" rIns="96364" bIns="4818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36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G</a:t>
            </a:r>
            <a:endParaRPr kumimoji="0" lang="zh-CN" altLang="en-US" sz="11036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97" name="组合 44">
            <a:extLst>
              <a:ext uri="{FF2B5EF4-FFF2-40B4-BE49-F238E27FC236}">
                <a16:creationId xmlns:a16="http://schemas.microsoft.com/office/drawing/2014/main" id="{C456B251-7897-4DA7-9719-AEBC90757846}"/>
              </a:ext>
            </a:extLst>
          </p:cNvPr>
          <p:cNvGrpSpPr/>
          <p:nvPr/>
        </p:nvGrpSpPr>
        <p:grpSpPr>
          <a:xfrm>
            <a:off x="2594680" y="4217515"/>
            <a:ext cx="405886" cy="404494"/>
            <a:chOff x="3768359" y="1725446"/>
            <a:chExt cx="1930605" cy="1930605"/>
          </a:xfrm>
        </p:grpSpPr>
        <p:sp>
          <p:nvSpPr>
            <p:cNvPr id="198" name="Oval 5">
              <a:extLst>
                <a:ext uri="{FF2B5EF4-FFF2-40B4-BE49-F238E27FC236}">
                  <a16:creationId xmlns:a16="http://schemas.microsoft.com/office/drawing/2014/main" id="{DF7DB8E2-D085-4DFC-9E34-4B14860BE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9" name="Oval 5">
              <a:extLst>
                <a:ext uri="{FF2B5EF4-FFF2-40B4-BE49-F238E27FC236}">
                  <a16:creationId xmlns:a16="http://schemas.microsoft.com/office/drawing/2014/main" id="{CB395F7C-273D-4C06-BF72-083A45D78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0" name="组合 47">
            <a:extLst>
              <a:ext uri="{FF2B5EF4-FFF2-40B4-BE49-F238E27FC236}">
                <a16:creationId xmlns:a16="http://schemas.microsoft.com/office/drawing/2014/main" id="{0D7B4595-9D89-4CB3-8EF7-15C647217A27}"/>
              </a:ext>
            </a:extLst>
          </p:cNvPr>
          <p:cNvGrpSpPr/>
          <p:nvPr/>
        </p:nvGrpSpPr>
        <p:grpSpPr>
          <a:xfrm>
            <a:off x="2197660" y="4036763"/>
            <a:ext cx="284016" cy="283041"/>
            <a:chOff x="3768359" y="1725446"/>
            <a:chExt cx="1930605" cy="1930605"/>
          </a:xfrm>
          <a:solidFill>
            <a:srgbClr val="EA5E66"/>
          </a:solidFill>
        </p:grpSpPr>
        <p:sp>
          <p:nvSpPr>
            <p:cNvPr id="201" name="Oval 5">
              <a:extLst>
                <a:ext uri="{FF2B5EF4-FFF2-40B4-BE49-F238E27FC236}">
                  <a16:creationId xmlns:a16="http://schemas.microsoft.com/office/drawing/2014/main" id="{23C95CBE-59D6-4ACE-B152-523BB244E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pFill/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2" name="Oval 5">
              <a:extLst>
                <a:ext uri="{FF2B5EF4-FFF2-40B4-BE49-F238E27FC236}">
                  <a16:creationId xmlns:a16="http://schemas.microsoft.com/office/drawing/2014/main" id="{5F617C94-CB1C-433A-A06B-100E70199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3" name="组合 50">
            <a:extLst>
              <a:ext uri="{FF2B5EF4-FFF2-40B4-BE49-F238E27FC236}">
                <a16:creationId xmlns:a16="http://schemas.microsoft.com/office/drawing/2014/main" id="{B6DA0B9B-528B-4CDE-8724-0FE5AABC28C5}"/>
              </a:ext>
            </a:extLst>
          </p:cNvPr>
          <p:cNvGrpSpPr/>
          <p:nvPr/>
        </p:nvGrpSpPr>
        <p:grpSpPr>
          <a:xfrm>
            <a:off x="4589515" y="3381514"/>
            <a:ext cx="203535" cy="202837"/>
            <a:chOff x="3768359" y="1725446"/>
            <a:chExt cx="1930605" cy="1930605"/>
          </a:xfrm>
        </p:grpSpPr>
        <p:sp>
          <p:nvSpPr>
            <p:cNvPr id="204" name="Oval 5">
              <a:extLst>
                <a:ext uri="{FF2B5EF4-FFF2-40B4-BE49-F238E27FC236}">
                  <a16:creationId xmlns:a16="http://schemas.microsoft.com/office/drawing/2014/main" id="{D68F00D9-20B7-4F60-A375-3FDEECA29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5" name="Oval 5">
              <a:extLst>
                <a:ext uri="{FF2B5EF4-FFF2-40B4-BE49-F238E27FC236}">
                  <a16:creationId xmlns:a16="http://schemas.microsoft.com/office/drawing/2014/main" id="{80FB14B2-A30C-45D8-8E2C-739C760E9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6" name="组合 53">
            <a:extLst>
              <a:ext uri="{FF2B5EF4-FFF2-40B4-BE49-F238E27FC236}">
                <a16:creationId xmlns:a16="http://schemas.microsoft.com/office/drawing/2014/main" id="{F03F773B-1753-4AC4-B73C-4D494FF1A50A}"/>
              </a:ext>
            </a:extLst>
          </p:cNvPr>
          <p:cNvGrpSpPr/>
          <p:nvPr/>
        </p:nvGrpSpPr>
        <p:grpSpPr>
          <a:xfrm>
            <a:off x="6300123" y="3327110"/>
            <a:ext cx="290432" cy="289436"/>
            <a:chOff x="3768359" y="1725446"/>
            <a:chExt cx="1930605" cy="1930605"/>
          </a:xfrm>
        </p:grpSpPr>
        <p:sp>
          <p:nvSpPr>
            <p:cNvPr id="207" name="Oval 5">
              <a:extLst>
                <a:ext uri="{FF2B5EF4-FFF2-40B4-BE49-F238E27FC236}">
                  <a16:creationId xmlns:a16="http://schemas.microsoft.com/office/drawing/2014/main" id="{4A409272-A633-4FE3-A0AD-DCEAEBDB7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8" name="Oval 5">
              <a:extLst>
                <a:ext uri="{FF2B5EF4-FFF2-40B4-BE49-F238E27FC236}">
                  <a16:creationId xmlns:a16="http://schemas.microsoft.com/office/drawing/2014/main" id="{1D01DCE1-8DFD-4799-A410-A6981E5DB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1C939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9" name="组合 56">
            <a:extLst>
              <a:ext uri="{FF2B5EF4-FFF2-40B4-BE49-F238E27FC236}">
                <a16:creationId xmlns:a16="http://schemas.microsoft.com/office/drawing/2014/main" id="{5A9B6B74-8C56-4992-8792-A6AF7C886794}"/>
              </a:ext>
            </a:extLst>
          </p:cNvPr>
          <p:cNvGrpSpPr/>
          <p:nvPr/>
        </p:nvGrpSpPr>
        <p:grpSpPr>
          <a:xfrm>
            <a:off x="6279328" y="4973272"/>
            <a:ext cx="250642" cy="249783"/>
            <a:chOff x="3768359" y="1725446"/>
            <a:chExt cx="1930605" cy="1930605"/>
          </a:xfrm>
        </p:grpSpPr>
        <p:sp>
          <p:nvSpPr>
            <p:cNvPr id="210" name="Oval 5">
              <a:extLst>
                <a:ext uri="{FF2B5EF4-FFF2-40B4-BE49-F238E27FC236}">
                  <a16:creationId xmlns:a16="http://schemas.microsoft.com/office/drawing/2014/main" id="{2F80D38A-DBBD-4D92-B0D6-4DE8BB1A4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1" name="Oval 5">
              <a:extLst>
                <a:ext uri="{FF2B5EF4-FFF2-40B4-BE49-F238E27FC236}">
                  <a16:creationId xmlns:a16="http://schemas.microsoft.com/office/drawing/2014/main" id="{BA3423D7-BC93-4025-8EBA-1DB8C23C9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00A2B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2" name="组合 59">
            <a:extLst>
              <a:ext uri="{FF2B5EF4-FFF2-40B4-BE49-F238E27FC236}">
                <a16:creationId xmlns:a16="http://schemas.microsoft.com/office/drawing/2014/main" id="{8B80F1BE-7976-4833-8F09-D9EB73E3D18B}"/>
              </a:ext>
            </a:extLst>
          </p:cNvPr>
          <p:cNvGrpSpPr/>
          <p:nvPr/>
        </p:nvGrpSpPr>
        <p:grpSpPr>
          <a:xfrm>
            <a:off x="4694610" y="4952206"/>
            <a:ext cx="257852" cy="256968"/>
            <a:chOff x="3768359" y="1725446"/>
            <a:chExt cx="1930605" cy="1930605"/>
          </a:xfrm>
        </p:grpSpPr>
        <p:sp>
          <p:nvSpPr>
            <p:cNvPr id="213" name="Oval 5">
              <a:extLst>
                <a:ext uri="{FF2B5EF4-FFF2-40B4-BE49-F238E27FC236}">
                  <a16:creationId xmlns:a16="http://schemas.microsoft.com/office/drawing/2014/main" id="{FDAD47CF-319B-4906-93AE-7EE6CB199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4" name="Oval 5">
              <a:extLst>
                <a:ext uri="{FF2B5EF4-FFF2-40B4-BE49-F238E27FC236}">
                  <a16:creationId xmlns:a16="http://schemas.microsoft.com/office/drawing/2014/main" id="{229C6F2D-09D9-488B-8793-F7D7706E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5" name="组合 62">
            <a:extLst>
              <a:ext uri="{FF2B5EF4-FFF2-40B4-BE49-F238E27FC236}">
                <a16:creationId xmlns:a16="http://schemas.microsoft.com/office/drawing/2014/main" id="{FA868A14-C342-4C00-AC45-27E971D9E5F9}"/>
              </a:ext>
            </a:extLst>
          </p:cNvPr>
          <p:cNvGrpSpPr/>
          <p:nvPr/>
        </p:nvGrpSpPr>
        <p:grpSpPr>
          <a:xfrm>
            <a:off x="7980295" y="3229906"/>
            <a:ext cx="253899" cy="253027"/>
            <a:chOff x="3768359" y="1725446"/>
            <a:chExt cx="1930605" cy="1930605"/>
          </a:xfrm>
        </p:grpSpPr>
        <p:sp>
          <p:nvSpPr>
            <p:cNvPr id="216" name="Oval 5">
              <a:extLst>
                <a:ext uri="{FF2B5EF4-FFF2-40B4-BE49-F238E27FC236}">
                  <a16:creationId xmlns:a16="http://schemas.microsoft.com/office/drawing/2014/main" id="{1A47D7C9-75DC-4067-8C20-AB8587B4A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7" name="Oval 5">
              <a:extLst>
                <a:ext uri="{FF2B5EF4-FFF2-40B4-BE49-F238E27FC236}">
                  <a16:creationId xmlns:a16="http://schemas.microsoft.com/office/drawing/2014/main" id="{6B2400B4-F9B5-47C6-8303-75692E73C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8" name="组合 65">
            <a:extLst>
              <a:ext uri="{FF2B5EF4-FFF2-40B4-BE49-F238E27FC236}">
                <a16:creationId xmlns:a16="http://schemas.microsoft.com/office/drawing/2014/main" id="{C9E5FEB2-919C-4BFF-B2ED-3757AF6E0218}"/>
              </a:ext>
            </a:extLst>
          </p:cNvPr>
          <p:cNvGrpSpPr/>
          <p:nvPr/>
        </p:nvGrpSpPr>
        <p:grpSpPr>
          <a:xfrm>
            <a:off x="8080225" y="5038588"/>
            <a:ext cx="224333" cy="223563"/>
            <a:chOff x="3768359" y="1725446"/>
            <a:chExt cx="1930605" cy="1930605"/>
          </a:xfrm>
        </p:grpSpPr>
        <p:sp>
          <p:nvSpPr>
            <p:cNvPr id="219" name="Oval 5">
              <a:extLst>
                <a:ext uri="{FF2B5EF4-FFF2-40B4-BE49-F238E27FC236}">
                  <a16:creationId xmlns:a16="http://schemas.microsoft.com/office/drawing/2014/main" id="{D55080D7-EC8C-432D-89AB-2C2EE5A12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0" name="Oval 5">
              <a:extLst>
                <a:ext uri="{FF2B5EF4-FFF2-40B4-BE49-F238E27FC236}">
                  <a16:creationId xmlns:a16="http://schemas.microsoft.com/office/drawing/2014/main" id="{C3635576-06D9-4266-BF05-E0C29AB48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00A2B3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1" name="组合 68">
            <a:extLst>
              <a:ext uri="{FF2B5EF4-FFF2-40B4-BE49-F238E27FC236}">
                <a16:creationId xmlns:a16="http://schemas.microsoft.com/office/drawing/2014/main" id="{0C582B53-675E-4983-A271-C58BF25A6D3D}"/>
              </a:ext>
            </a:extLst>
          </p:cNvPr>
          <p:cNvGrpSpPr/>
          <p:nvPr/>
        </p:nvGrpSpPr>
        <p:grpSpPr>
          <a:xfrm>
            <a:off x="9803783" y="4145418"/>
            <a:ext cx="405886" cy="404494"/>
            <a:chOff x="3768359" y="1725446"/>
            <a:chExt cx="1930605" cy="1930605"/>
          </a:xfrm>
        </p:grpSpPr>
        <p:sp>
          <p:nvSpPr>
            <p:cNvPr id="222" name="Oval 5">
              <a:extLst>
                <a:ext uri="{FF2B5EF4-FFF2-40B4-BE49-F238E27FC236}">
                  <a16:creationId xmlns:a16="http://schemas.microsoft.com/office/drawing/2014/main" id="{9862C79D-99F7-4C35-8A95-1BFCD64C7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3" name="Oval 5">
              <a:extLst>
                <a:ext uri="{FF2B5EF4-FFF2-40B4-BE49-F238E27FC236}">
                  <a16:creationId xmlns:a16="http://schemas.microsoft.com/office/drawing/2014/main" id="{B0EA9D29-5F83-4427-B691-F966142169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78AF51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4" name="组合 71">
            <a:extLst>
              <a:ext uri="{FF2B5EF4-FFF2-40B4-BE49-F238E27FC236}">
                <a16:creationId xmlns:a16="http://schemas.microsoft.com/office/drawing/2014/main" id="{B0F1CFB3-2AF2-4665-A23F-D18948C8EB97}"/>
              </a:ext>
            </a:extLst>
          </p:cNvPr>
          <p:cNvGrpSpPr/>
          <p:nvPr/>
        </p:nvGrpSpPr>
        <p:grpSpPr>
          <a:xfrm>
            <a:off x="10301618" y="3974540"/>
            <a:ext cx="284016" cy="283041"/>
            <a:chOff x="3768359" y="1725446"/>
            <a:chExt cx="1930605" cy="1930605"/>
          </a:xfrm>
        </p:grpSpPr>
        <p:sp>
          <p:nvSpPr>
            <p:cNvPr id="225" name="Oval 5">
              <a:extLst>
                <a:ext uri="{FF2B5EF4-FFF2-40B4-BE49-F238E27FC236}">
                  <a16:creationId xmlns:a16="http://schemas.microsoft.com/office/drawing/2014/main" id="{067F3788-5511-4D54-A1C6-550CB5CDE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6" name="Oval 5">
              <a:extLst>
                <a:ext uri="{FF2B5EF4-FFF2-40B4-BE49-F238E27FC236}">
                  <a16:creationId xmlns:a16="http://schemas.microsoft.com/office/drawing/2014/main" id="{461C2752-1DEB-4356-A833-A77D4B988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AC14D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7" name="组合 74">
            <a:extLst>
              <a:ext uri="{FF2B5EF4-FFF2-40B4-BE49-F238E27FC236}">
                <a16:creationId xmlns:a16="http://schemas.microsoft.com/office/drawing/2014/main" id="{547FEB45-D9AB-4EA3-9B47-3275AE93CA93}"/>
              </a:ext>
            </a:extLst>
          </p:cNvPr>
          <p:cNvGrpSpPr/>
          <p:nvPr/>
        </p:nvGrpSpPr>
        <p:grpSpPr>
          <a:xfrm>
            <a:off x="10720606" y="4218387"/>
            <a:ext cx="203535" cy="202837"/>
            <a:chOff x="3768359" y="1725446"/>
            <a:chExt cx="1930605" cy="1930605"/>
          </a:xfrm>
        </p:grpSpPr>
        <p:sp>
          <p:nvSpPr>
            <p:cNvPr id="228" name="Oval 5">
              <a:extLst>
                <a:ext uri="{FF2B5EF4-FFF2-40B4-BE49-F238E27FC236}">
                  <a16:creationId xmlns:a16="http://schemas.microsoft.com/office/drawing/2014/main" id="{03FD7D62-F1BA-43FD-B3D1-7383AD7C7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9" name="Oval 5">
              <a:extLst>
                <a:ext uri="{FF2B5EF4-FFF2-40B4-BE49-F238E27FC236}">
                  <a16:creationId xmlns:a16="http://schemas.microsoft.com/office/drawing/2014/main" id="{385885E8-6E3C-4CA8-9E39-858A6858B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0" name="组合 77">
            <a:extLst>
              <a:ext uri="{FF2B5EF4-FFF2-40B4-BE49-F238E27FC236}">
                <a16:creationId xmlns:a16="http://schemas.microsoft.com/office/drawing/2014/main" id="{5C7A4228-3D3D-4AD6-94BD-F64FF566C844}"/>
              </a:ext>
            </a:extLst>
          </p:cNvPr>
          <p:cNvGrpSpPr/>
          <p:nvPr/>
        </p:nvGrpSpPr>
        <p:grpSpPr>
          <a:xfrm>
            <a:off x="1782982" y="4180301"/>
            <a:ext cx="203535" cy="202837"/>
            <a:chOff x="3768359" y="1725446"/>
            <a:chExt cx="1930605" cy="1930605"/>
          </a:xfrm>
        </p:grpSpPr>
        <p:sp>
          <p:nvSpPr>
            <p:cNvPr id="231" name="Oval 5">
              <a:extLst>
                <a:ext uri="{FF2B5EF4-FFF2-40B4-BE49-F238E27FC236}">
                  <a16:creationId xmlns:a16="http://schemas.microsoft.com/office/drawing/2014/main" id="{FCE9C23F-009D-4700-AD7A-46E964CD9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>
              <a:outerShdw blurRad="304800" dist="38100" dir="2700000" algn="t" rotWithShape="0">
                <a:prstClr val="black">
                  <a:alpha val="3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32" name="Oval 5">
              <a:extLst>
                <a:ext uri="{FF2B5EF4-FFF2-40B4-BE49-F238E27FC236}">
                  <a16:creationId xmlns:a16="http://schemas.microsoft.com/office/drawing/2014/main" id="{6B26CF8B-65A7-4D53-A041-64023EE5D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6"/>
            </a:xfrm>
            <a:prstGeom prst="ellipse">
              <a:avLst/>
            </a:prstGeom>
            <a:solidFill>
              <a:srgbClr val="F95647"/>
            </a:solidFill>
            <a:ln>
              <a:noFill/>
            </a:ln>
            <a:effectLst>
              <a:innerShdw blurRad="88900" dist="50800" dir="16200000">
                <a:prstClr val="black">
                  <a:alpha val="38000"/>
                </a:prstClr>
              </a:innerShdw>
            </a:effectLst>
          </p:spPr>
          <p:txBody>
            <a:bodyPr vert="horz" wrap="square" lIns="85985" tIns="42992" rIns="85985" bIns="42992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25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3" name="Google Shape;3131;p41"/>
          <p:cNvGrpSpPr/>
          <p:nvPr/>
        </p:nvGrpSpPr>
        <p:grpSpPr>
          <a:xfrm flipH="1">
            <a:off x="9849713" y="3634942"/>
            <a:ext cx="2086755" cy="3278401"/>
            <a:chOff x="3857105" y="118227"/>
            <a:chExt cx="3795368" cy="6526793"/>
          </a:xfrm>
        </p:grpSpPr>
        <p:grpSp>
          <p:nvGrpSpPr>
            <p:cNvPr id="234" name="Google Shape;3132;p41"/>
            <p:cNvGrpSpPr/>
            <p:nvPr/>
          </p:nvGrpSpPr>
          <p:grpSpPr>
            <a:xfrm>
              <a:off x="3857105" y="1093267"/>
              <a:ext cx="3551372" cy="5551753"/>
              <a:chOff x="6083206" y="912088"/>
              <a:chExt cx="3551372" cy="5551753"/>
            </a:xfrm>
          </p:grpSpPr>
          <p:grpSp>
            <p:nvGrpSpPr>
              <p:cNvPr id="343" name="Google Shape;3133;p41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87" name="Google Shape;3134;p41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135;p41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4" name="Google Shape;3136;p41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5" name="Google Shape;3137;p41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85" name="Google Shape;3138;p41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139;p41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6" name="Google Shape;3140;p41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7" name="Google Shape;3141;p41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83" name="Google Shape;3142;p41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4" name="Google Shape;3143;p41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144;p41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81" name="Google Shape;3145;p41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3146;p41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9" name="Google Shape;3147;p41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79" name="Google Shape;3148;p41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149;p41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0" name="Google Shape;3150;p41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1" name="Google Shape;3151;p41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77" name="Google Shape;3152;p41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3153;p41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2" name="Google Shape;3154;p41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75" name="Google Shape;3155;p41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156;p41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3" name="Google Shape;3157;p41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73" name="Google Shape;3158;p41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3159;p41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4" name="Google Shape;3160;p41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161;p41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162;p41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163;p41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164;p41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165;p41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166;p41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167;p41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168;p41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169;p41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170;p41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171;p41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172;p41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7" name="Google Shape;3173;p41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71" name="Google Shape;3174;p41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" name="Google Shape;3175;p41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8" name="Google Shape;3176;p41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69" name="Google Shape;3177;p41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" name="Google Shape;3178;p41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35" name="Google Shape;3179;p41"/>
            <p:cNvSpPr/>
            <p:nvPr/>
          </p:nvSpPr>
          <p:spPr>
            <a:xfrm>
              <a:off x="6021089" y="2848330"/>
              <a:ext cx="1349913" cy="376700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3180;p41"/>
            <p:cNvSpPr/>
            <p:nvPr/>
          </p:nvSpPr>
          <p:spPr>
            <a:xfrm>
              <a:off x="5991243" y="3056325"/>
              <a:ext cx="240418" cy="226826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3181;p41"/>
            <p:cNvSpPr/>
            <p:nvPr/>
          </p:nvSpPr>
          <p:spPr>
            <a:xfrm>
              <a:off x="6419898" y="3090793"/>
              <a:ext cx="262434" cy="2483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3182;p41"/>
            <p:cNvSpPr/>
            <p:nvPr/>
          </p:nvSpPr>
          <p:spPr>
            <a:xfrm>
              <a:off x="6836919" y="3022202"/>
              <a:ext cx="228665" cy="22742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3183;p41"/>
            <p:cNvSpPr/>
            <p:nvPr/>
          </p:nvSpPr>
          <p:spPr>
            <a:xfrm>
              <a:off x="7153802" y="2824524"/>
              <a:ext cx="244150" cy="237313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0" name="Google Shape;3184;p41"/>
            <p:cNvGrpSpPr/>
            <p:nvPr/>
          </p:nvGrpSpPr>
          <p:grpSpPr>
            <a:xfrm>
              <a:off x="5977410" y="1663377"/>
              <a:ext cx="1147395" cy="741442"/>
              <a:chOff x="5522913" y="3057620"/>
              <a:chExt cx="1147395" cy="741442"/>
            </a:xfrm>
          </p:grpSpPr>
          <p:sp>
            <p:nvSpPr>
              <p:cNvPr id="325" name="Google Shape;3185;p41"/>
              <p:cNvSpPr/>
              <p:nvPr/>
            </p:nvSpPr>
            <p:spPr>
              <a:xfrm rot="-439219">
                <a:off x="6460274" y="3173646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186;p41"/>
              <p:cNvSpPr/>
              <p:nvPr/>
            </p:nvSpPr>
            <p:spPr>
              <a:xfrm rot="-439219">
                <a:off x="5533931" y="3423177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187;p41"/>
              <p:cNvSpPr/>
              <p:nvPr/>
            </p:nvSpPr>
            <p:spPr>
              <a:xfrm>
                <a:off x="5885920" y="3301171"/>
                <a:ext cx="532913" cy="497891"/>
              </a:xfrm>
              <a:custGeom>
                <a:avLst/>
                <a:gdLst/>
                <a:ahLst/>
                <a:cxnLst/>
                <a:rect l="l" t="t" r="r" b="b"/>
                <a:pathLst>
                  <a:path w="532913" h="497891" extrusionOk="0">
                    <a:moveTo>
                      <a:pt x="55870" y="78298"/>
                    </a:moveTo>
                    <a:cubicBezTo>
                      <a:pt x="9388" y="124018"/>
                      <a:pt x="-10043" y="189741"/>
                      <a:pt x="5007" y="249463"/>
                    </a:cubicBezTo>
                    <a:cubicBezTo>
                      <a:pt x="20342" y="310042"/>
                      <a:pt x="67395" y="360524"/>
                      <a:pt x="116925" y="404911"/>
                    </a:cubicBezTo>
                    <a:cubicBezTo>
                      <a:pt x="176552" y="458441"/>
                      <a:pt x="255800" y="510638"/>
                      <a:pt x="339429" y="495112"/>
                    </a:cubicBezTo>
                    <a:cubicBezTo>
                      <a:pt x="417534" y="480634"/>
                      <a:pt x="465921" y="412626"/>
                      <a:pt x="495830" y="347856"/>
                    </a:cubicBezTo>
                    <a:cubicBezTo>
                      <a:pt x="523167" y="288515"/>
                      <a:pt x="542788" y="223555"/>
                      <a:pt x="527643" y="160975"/>
                    </a:cubicBezTo>
                    <a:cubicBezTo>
                      <a:pt x="513642" y="103254"/>
                      <a:pt x="469065" y="51819"/>
                      <a:pt x="409248" y="24673"/>
                    </a:cubicBezTo>
                    <a:cubicBezTo>
                      <a:pt x="304663" y="-23048"/>
                      <a:pt x="134928" y="384"/>
                      <a:pt x="55870" y="78298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8" name="Google Shape;3188;p41"/>
              <p:cNvGrpSpPr/>
              <p:nvPr/>
            </p:nvGrpSpPr>
            <p:grpSpPr>
              <a:xfrm>
                <a:off x="6004369" y="3408387"/>
                <a:ext cx="285190" cy="95066"/>
                <a:chOff x="6004369" y="3408387"/>
                <a:chExt cx="285190" cy="95066"/>
              </a:xfrm>
            </p:grpSpPr>
            <p:sp>
              <p:nvSpPr>
                <p:cNvPr id="339" name="Google Shape;3189;p41"/>
                <p:cNvSpPr/>
                <p:nvPr/>
              </p:nvSpPr>
              <p:spPr>
                <a:xfrm>
                  <a:off x="6004369" y="3448313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6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8" y="28661"/>
                      </a:cubicBezTo>
                      <a:cubicBezTo>
                        <a:pt x="54293" y="25327"/>
                        <a:pt x="63818" y="25041"/>
                        <a:pt x="73914" y="25994"/>
                      </a:cubicBezTo>
                      <a:cubicBezTo>
                        <a:pt x="84677" y="27042"/>
                        <a:pt x="84963" y="22470"/>
                        <a:pt x="78200" y="16183"/>
                      </a:cubicBezTo>
                      <a:cubicBezTo>
                        <a:pt x="66580" y="4944"/>
                        <a:pt x="48101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40" name="Google Shape;3190;p41"/>
                <p:cNvGrpSpPr/>
                <p:nvPr/>
              </p:nvGrpSpPr>
              <p:grpSpPr>
                <a:xfrm>
                  <a:off x="6068472" y="3408387"/>
                  <a:ext cx="221087" cy="95066"/>
                  <a:chOff x="6068472" y="3408387"/>
                  <a:chExt cx="221087" cy="95066"/>
                </a:xfrm>
              </p:grpSpPr>
              <p:sp>
                <p:nvSpPr>
                  <p:cNvPr id="341" name="Google Shape;3191;p41"/>
                  <p:cNvSpPr/>
                  <p:nvPr/>
                </p:nvSpPr>
                <p:spPr>
                  <a:xfrm>
                    <a:off x="6212622" y="3408387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7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7"/>
                        </a:cubicBezTo>
                        <a:cubicBezTo>
                          <a:pt x="5964" y="18676"/>
                          <a:pt x="19394" y="6484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" name="Google Shape;3192;p41"/>
                  <p:cNvSpPr/>
                  <p:nvPr/>
                </p:nvSpPr>
                <p:spPr>
                  <a:xfrm>
                    <a:off x="6068472" y="3435445"/>
                    <a:ext cx="160400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0" h="68008" extrusionOk="0">
                        <a:moveTo>
                          <a:pt x="73343" y="68009"/>
                        </a:moveTo>
                        <a:cubicBezTo>
                          <a:pt x="62008" y="68009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099" y="54674"/>
                          <a:pt x="29527" y="50864"/>
                        </a:cubicBezTo>
                        <a:cubicBezTo>
                          <a:pt x="27908" y="49530"/>
                          <a:pt x="26194" y="48101"/>
                          <a:pt x="24574" y="46768"/>
                        </a:cubicBezTo>
                        <a:cubicBezTo>
                          <a:pt x="17240" y="41053"/>
                          <a:pt x="10858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3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0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0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7" y="26956"/>
                          <a:pt x="143065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3" y="66389"/>
                        </a:cubicBezTo>
                        <a:cubicBezTo>
                          <a:pt x="85725" y="67532"/>
                          <a:pt x="79248" y="68009"/>
                          <a:pt x="73343" y="68009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29" name="Google Shape;3193;p41"/>
              <p:cNvSpPr/>
              <p:nvPr/>
            </p:nvSpPr>
            <p:spPr>
              <a:xfrm>
                <a:off x="6147816" y="3496341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6" y="50102"/>
                      <a:pt x="35623" y="102013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194;p41"/>
              <p:cNvSpPr/>
              <p:nvPr/>
            </p:nvSpPr>
            <p:spPr>
              <a:xfrm>
                <a:off x="6069044" y="3592639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5"/>
                      <a:pt x="0" y="61531"/>
                    </a:cubicBezTo>
                    <a:lnTo>
                      <a:pt x="9144" y="58769"/>
                    </a:lnTo>
                    <a:cubicBezTo>
                      <a:pt x="15812" y="80391"/>
                      <a:pt x="38481" y="96012"/>
                      <a:pt x="61151" y="94393"/>
                    </a:cubicBezTo>
                    <a:cubicBezTo>
                      <a:pt x="83629" y="92869"/>
                      <a:pt x="104108" y="74104"/>
                      <a:pt x="107633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7" y="65818"/>
                    </a:cubicBezTo>
                    <a:cubicBezTo>
                      <a:pt x="202978" y="54673"/>
                      <a:pt x="214217" y="26003"/>
                      <a:pt x="205931" y="3239"/>
                    </a:cubicBezTo>
                    <a:lnTo>
                      <a:pt x="214884" y="0"/>
                    </a:lnTo>
                    <a:cubicBezTo>
                      <a:pt x="224885" y="27527"/>
                      <a:pt x="211836" y="60770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3918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1" name="Google Shape;3195;p41"/>
              <p:cNvGrpSpPr/>
              <p:nvPr/>
            </p:nvGrpSpPr>
            <p:grpSpPr>
              <a:xfrm>
                <a:off x="6256020" y="3057620"/>
                <a:ext cx="238450" cy="154768"/>
                <a:chOff x="6256020" y="3057620"/>
                <a:chExt cx="238450" cy="154768"/>
              </a:xfrm>
            </p:grpSpPr>
            <p:sp>
              <p:nvSpPr>
                <p:cNvPr id="336" name="Google Shape;3196;p41"/>
                <p:cNvSpPr/>
                <p:nvPr/>
              </p:nvSpPr>
              <p:spPr>
                <a:xfrm>
                  <a:off x="6436042" y="3057620"/>
                  <a:ext cx="32099" cy="51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51256" extrusionOk="0">
                      <a:moveTo>
                        <a:pt x="0" y="51245"/>
                      </a:moveTo>
                      <a:cubicBezTo>
                        <a:pt x="8858" y="44387"/>
                        <a:pt x="14859" y="37148"/>
                        <a:pt x="19336" y="28670"/>
                      </a:cubicBezTo>
                      <a:cubicBezTo>
                        <a:pt x="23813" y="20193"/>
                        <a:pt x="26480" y="11144"/>
                        <a:pt x="27242" y="0"/>
                      </a:cubicBezTo>
                      <a:cubicBezTo>
                        <a:pt x="30671" y="4572"/>
                        <a:pt x="32099" y="10478"/>
                        <a:pt x="32099" y="16288"/>
                      </a:cubicBezTo>
                      <a:cubicBezTo>
                        <a:pt x="32099" y="22193"/>
                        <a:pt x="30385" y="27908"/>
                        <a:pt x="27718" y="33147"/>
                      </a:cubicBezTo>
                      <a:cubicBezTo>
                        <a:pt x="24860" y="38291"/>
                        <a:pt x="21050" y="42863"/>
                        <a:pt x="16193" y="46196"/>
                      </a:cubicBezTo>
                      <a:cubicBezTo>
                        <a:pt x="11430" y="49340"/>
                        <a:pt x="5715" y="51435"/>
                        <a:pt x="0" y="5124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197;p41"/>
                <p:cNvSpPr/>
                <p:nvPr/>
              </p:nvSpPr>
              <p:spPr>
                <a:xfrm>
                  <a:off x="6442138" y="3082766"/>
                  <a:ext cx="52332" cy="53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2" h="53245" extrusionOk="0">
                      <a:moveTo>
                        <a:pt x="0" y="49340"/>
                      </a:moveTo>
                      <a:cubicBezTo>
                        <a:pt x="7239" y="49149"/>
                        <a:pt x="13716" y="47816"/>
                        <a:pt x="19622" y="45529"/>
                      </a:cubicBezTo>
                      <a:cubicBezTo>
                        <a:pt x="25527" y="43148"/>
                        <a:pt x="30861" y="39815"/>
                        <a:pt x="34957" y="35338"/>
                      </a:cubicBezTo>
                      <a:cubicBezTo>
                        <a:pt x="39243" y="31051"/>
                        <a:pt x="42386" y="25622"/>
                        <a:pt x="44672" y="19717"/>
                      </a:cubicBezTo>
                      <a:cubicBezTo>
                        <a:pt x="46863" y="13716"/>
                        <a:pt x="48006" y="7239"/>
                        <a:pt x="48006" y="0"/>
                      </a:cubicBezTo>
                      <a:cubicBezTo>
                        <a:pt x="51911" y="6191"/>
                        <a:pt x="53054" y="14002"/>
                        <a:pt x="51911" y="21526"/>
                      </a:cubicBezTo>
                      <a:cubicBezTo>
                        <a:pt x="50864" y="29051"/>
                        <a:pt x="47244" y="36290"/>
                        <a:pt x="41815" y="42005"/>
                      </a:cubicBezTo>
                      <a:cubicBezTo>
                        <a:pt x="36290" y="47530"/>
                        <a:pt x="29147" y="51340"/>
                        <a:pt x="21622" y="52673"/>
                      </a:cubicBezTo>
                      <a:cubicBezTo>
                        <a:pt x="14192" y="54007"/>
                        <a:pt x="6287" y="53054"/>
                        <a:pt x="0" y="4934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198;p41"/>
                <p:cNvSpPr/>
                <p:nvPr/>
              </p:nvSpPr>
              <p:spPr>
                <a:xfrm>
                  <a:off x="6256020" y="3075034"/>
                  <a:ext cx="197885" cy="137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885" h="137354" extrusionOk="0">
                      <a:moveTo>
                        <a:pt x="54197" y="129842"/>
                      </a:moveTo>
                      <a:cubicBezTo>
                        <a:pt x="87249" y="143177"/>
                        <a:pt x="129159" y="138796"/>
                        <a:pt x="159448" y="116412"/>
                      </a:cubicBezTo>
                      <a:cubicBezTo>
                        <a:pt x="189643" y="94028"/>
                        <a:pt x="205454" y="53642"/>
                        <a:pt x="194310" y="20876"/>
                      </a:cubicBezTo>
                      <a:cubicBezTo>
                        <a:pt x="190309" y="9065"/>
                        <a:pt x="179451" y="-3031"/>
                        <a:pt x="166497" y="683"/>
                      </a:cubicBezTo>
                      <a:cubicBezTo>
                        <a:pt x="156686" y="3446"/>
                        <a:pt x="151067" y="14114"/>
                        <a:pt x="150304" y="23639"/>
                      </a:cubicBezTo>
                      <a:cubicBezTo>
                        <a:pt x="149447" y="33259"/>
                        <a:pt x="152114" y="42498"/>
                        <a:pt x="152400" y="52023"/>
                      </a:cubicBezTo>
                      <a:cubicBezTo>
                        <a:pt x="152971" y="71835"/>
                        <a:pt x="142494" y="92409"/>
                        <a:pt x="125540" y="104982"/>
                      </a:cubicBezTo>
                      <a:cubicBezTo>
                        <a:pt x="108585" y="117555"/>
                        <a:pt x="85534" y="121841"/>
                        <a:pt x="66199" y="116031"/>
                      </a:cubicBezTo>
                      <a:cubicBezTo>
                        <a:pt x="37052" y="107173"/>
                        <a:pt x="24955" y="86599"/>
                        <a:pt x="0" y="64310"/>
                      </a:cubicBezTo>
                      <a:cubicBezTo>
                        <a:pt x="4000" y="90790"/>
                        <a:pt x="32956" y="121270"/>
                        <a:pt x="54197" y="12984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199;p41"/>
              <p:cNvGrpSpPr/>
              <p:nvPr/>
            </p:nvGrpSpPr>
            <p:grpSpPr>
              <a:xfrm>
                <a:off x="5629368" y="3222879"/>
                <a:ext cx="234073" cy="127502"/>
                <a:chOff x="5629368" y="3222879"/>
                <a:chExt cx="234073" cy="127502"/>
              </a:xfrm>
            </p:grpSpPr>
            <p:sp>
              <p:nvSpPr>
                <p:cNvPr id="333" name="Google Shape;3200;p41"/>
                <p:cNvSpPr/>
                <p:nvPr/>
              </p:nvSpPr>
              <p:spPr>
                <a:xfrm>
                  <a:off x="5639076" y="3260217"/>
                  <a:ext cx="50015" cy="33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5" h="33785" extrusionOk="0">
                      <a:moveTo>
                        <a:pt x="50016" y="29718"/>
                      </a:moveTo>
                      <a:cubicBezTo>
                        <a:pt x="45253" y="32861"/>
                        <a:pt x="39348" y="34100"/>
                        <a:pt x="33538" y="33718"/>
                      </a:cubicBezTo>
                      <a:cubicBezTo>
                        <a:pt x="27727" y="33433"/>
                        <a:pt x="22012" y="31432"/>
                        <a:pt x="16869" y="28575"/>
                      </a:cubicBezTo>
                      <a:cubicBezTo>
                        <a:pt x="11916" y="25527"/>
                        <a:pt x="7439" y="21431"/>
                        <a:pt x="4391" y="16383"/>
                      </a:cubicBezTo>
                      <a:cubicBezTo>
                        <a:pt x="1343" y="11430"/>
                        <a:pt x="-467" y="5620"/>
                        <a:pt x="105" y="0"/>
                      </a:cubicBezTo>
                      <a:cubicBezTo>
                        <a:pt x="6582" y="9144"/>
                        <a:pt x="13440" y="15526"/>
                        <a:pt x="21727" y="20383"/>
                      </a:cubicBezTo>
                      <a:cubicBezTo>
                        <a:pt x="30013" y="25336"/>
                        <a:pt x="38872" y="28384"/>
                        <a:pt x="50016" y="2971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201;p41"/>
                <p:cNvSpPr/>
                <p:nvPr/>
              </p:nvSpPr>
              <p:spPr>
                <a:xfrm>
                  <a:off x="5629368" y="3295650"/>
                  <a:ext cx="66581" cy="33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1" h="33819" extrusionOk="0">
                      <a:moveTo>
                        <a:pt x="66582" y="17335"/>
                      </a:moveTo>
                      <a:cubicBezTo>
                        <a:pt x="63153" y="23717"/>
                        <a:pt x="56866" y="28670"/>
                        <a:pt x="49818" y="31337"/>
                      </a:cubicBezTo>
                      <a:cubicBezTo>
                        <a:pt x="42769" y="34100"/>
                        <a:pt x="34673" y="34576"/>
                        <a:pt x="27053" y="32671"/>
                      </a:cubicBezTo>
                      <a:cubicBezTo>
                        <a:pt x="19433" y="30575"/>
                        <a:pt x="12670" y="26289"/>
                        <a:pt x="7813" y="20383"/>
                      </a:cubicBezTo>
                      <a:cubicBezTo>
                        <a:pt x="2955" y="14573"/>
                        <a:pt x="-93" y="7239"/>
                        <a:pt x="2" y="0"/>
                      </a:cubicBezTo>
                      <a:cubicBezTo>
                        <a:pt x="3717" y="6191"/>
                        <a:pt x="8098" y="11144"/>
                        <a:pt x="13051" y="15145"/>
                      </a:cubicBezTo>
                      <a:cubicBezTo>
                        <a:pt x="18004" y="19050"/>
                        <a:pt x="23529" y="22003"/>
                        <a:pt x="29434" y="23527"/>
                      </a:cubicBezTo>
                      <a:cubicBezTo>
                        <a:pt x="35245" y="25146"/>
                        <a:pt x="41531" y="25241"/>
                        <a:pt x="47818" y="24289"/>
                      </a:cubicBezTo>
                      <a:cubicBezTo>
                        <a:pt x="54104" y="23146"/>
                        <a:pt x="60295" y="20955"/>
                        <a:pt x="66582" y="1733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202;p41"/>
                <p:cNvSpPr/>
                <p:nvPr/>
              </p:nvSpPr>
              <p:spPr>
                <a:xfrm>
                  <a:off x="5669441" y="3222879"/>
                  <a:ext cx="194000" cy="12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00" h="127502" extrusionOk="0">
                      <a:moveTo>
                        <a:pt x="177099" y="84106"/>
                      </a:moveTo>
                      <a:cubicBezTo>
                        <a:pt x="155763" y="112586"/>
                        <a:pt x="117567" y="130588"/>
                        <a:pt x="80134" y="127064"/>
                      </a:cubicBezTo>
                      <a:cubicBezTo>
                        <a:pt x="42701" y="123539"/>
                        <a:pt x="8316" y="97155"/>
                        <a:pt x="886" y="63341"/>
                      </a:cubicBezTo>
                      <a:cubicBezTo>
                        <a:pt x="-1781" y="51149"/>
                        <a:pt x="1267" y="35242"/>
                        <a:pt x="14221" y="31623"/>
                      </a:cubicBezTo>
                      <a:cubicBezTo>
                        <a:pt x="24032" y="28956"/>
                        <a:pt x="34319" y="35147"/>
                        <a:pt x="39939" y="42863"/>
                      </a:cubicBezTo>
                      <a:cubicBezTo>
                        <a:pt x="45558" y="50673"/>
                        <a:pt x="48130" y="60007"/>
                        <a:pt x="52893" y="68294"/>
                      </a:cubicBezTo>
                      <a:cubicBezTo>
                        <a:pt x="62703" y="85534"/>
                        <a:pt x="82230" y="97727"/>
                        <a:pt x="103280" y="99727"/>
                      </a:cubicBezTo>
                      <a:cubicBezTo>
                        <a:pt x="124330" y="101727"/>
                        <a:pt x="146238" y="93440"/>
                        <a:pt x="159763" y="78486"/>
                      </a:cubicBezTo>
                      <a:cubicBezTo>
                        <a:pt x="180051" y="55912"/>
                        <a:pt x="179766" y="31909"/>
                        <a:pt x="189672" y="0"/>
                      </a:cubicBezTo>
                      <a:cubicBezTo>
                        <a:pt x="199768" y="24765"/>
                        <a:pt x="190815" y="65818"/>
                        <a:pt x="177099" y="8410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1" name="Google Shape;3203;p41"/>
            <p:cNvSpPr/>
            <p:nvPr/>
          </p:nvSpPr>
          <p:spPr>
            <a:xfrm>
              <a:off x="5878921" y="2126292"/>
              <a:ext cx="110712" cy="620653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3204;p41"/>
            <p:cNvSpPr/>
            <p:nvPr/>
          </p:nvSpPr>
          <p:spPr>
            <a:xfrm>
              <a:off x="7193052" y="1737066"/>
              <a:ext cx="258170" cy="747655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3205;p41"/>
            <p:cNvSpPr/>
            <p:nvPr/>
          </p:nvSpPr>
          <p:spPr>
            <a:xfrm>
              <a:off x="5706630" y="654868"/>
              <a:ext cx="1637220" cy="1515022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3206;p41"/>
            <p:cNvSpPr/>
            <p:nvPr/>
          </p:nvSpPr>
          <p:spPr>
            <a:xfrm>
              <a:off x="5756814" y="1193845"/>
              <a:ext cx="1588941" cy="946167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3207;p41"/>
            <p:cNvSpPr/>
            <p:nvPr/>
          </p:nvSpPr>
          <p:spPr>
            <a:xfrm>
              <a:off x="6026659" y="732313"/>
              <a:ext cx="526827" cy="226314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3208;p41"/>
            <p:cNvSpPr/>
            <p:nvPr/>
          </p:nvSpPr>
          <p:spPr>
            <a:xfrm>
              <a:off x="5871114" y="884523"/>
              <a:ext cx="904970" cy="344995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" name="Google Shape;3209;p41"/>
            <p:cNvGrpSpPr/>
            <p:nvPr/>
          </p:nvGrpSpPr>
          <p:grpSpPr>
            <a:xfrm>
              <a:off x="6630821" y="669255"/>
              <a:ext cx="413142" cy="597124"/>
              <a:chOff x="7000962" y="717705"/>
              <a:chExt cx="413142" cy="597124"/>
            </a:xfrm>
          </p:grpSpPr>
          <p:sp>
            <p:nvSpPr>
              <p:cNvPr id="323" name="Google Shape;3210;p41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11;p41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3212;p41"/>
            <p:cNvGrpSpPr/>
            <p:nvPr/>
          </p:nvGrpSpPr>
          <p:grpSpPr>
            <a:xfrm>
              <a:off x="5688458" y="895336"/>
              <a:ext cx="341449" cy="616312"/>
              <a:chOff x="6058599" y="943786"/>
              <a:chExt cx="341449" cy="616312"/>
            </a:xfrm>
          </p:grpSpPr>
          <p:sp>
            <p:nvSpPr>
              <p:cNvPr id="321" name="Google Shape;3213;p41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14;p41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" name="Google Shape;3215;p41"/>
            <p:cNvSpPr/>
            <p:nvPr/>
          </p:nvSpPr>
          <p:spPr>
            <a:xfrm>
              <a:off x="5743302" y="941248"/>
              <a:ext cx="177667" cy="43925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3216;p41"/>
            <p:cNvSpPr/>
            <p:nvPr/>
          </p:nvSpPr>
          <p:spPr>
            <a:xfrm>
              <a:off x="6749316" y="720134"/>
              <a:ext cx="215068" cy="427556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3217;p41"/>
            <p:cNvSpPr/>
            <p:nvPr/>
          </p:nvSpPr>
          <p:spPr>
            <a:xfrm>
              <a:off x="5919232" y="118227"/>
              <a:ext cx="664298" cy="669427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3218;p41"/>
            <p:cNvSpPr/>
            <p:nvPr/>
          </p:nvSpPr>
          <p:spPr>
            <a:xfrm>
              <a:off x="5777029" y="2602953"/>
              <a:ext cx="416500" cy="39295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3219;p41"/>
            <p:cNvSpPr/>
            <p:nvPr/>
          </p:nvSpPr>
          <p:spPr>
            <a:xfrm>
              <a:off x="7197834" y="2269478"/>
              <a:ext cx="454639" cy="430210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4" name="Google Shape;3220;p41"/>
            <p:cNvGrpSpPr/>
            <p:nvPr/>
          </p:nvGrpSpPr>
          <p:grpSpPr>
            <a:xfrm>
              <a:off x="4484915" y="3668514"/>
              <a:ext cx="1637231" cy="1359536"/>
              <a:chOff x="4225986" y="3693527"/>
              <a:chExt cx="1751424" cy="1454361"/>
            </a:xfrm>
          </p:grpSpPr>
          <p:sp>
            <p:nvSpPr>
              <p:cNvPr id="255" name="Google Shape;3221;p41"/>
              <p:cNvSpPr/>
              <p:nvPr/>
            </p:nvSpPr>
            <p:spPr>
              <a:xfrm>
                <a:off x="4596291" y="4631896"/>
                <a:ext cx="261562" cy="94602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3222;p41"/>
              <p:cNvSpPr/>
              <p:nvPr/>
            </p:nvSpPr>
            <p:spPr>
              <a:xfrm>
                <a:off x="5016732" y="4231406"/>
                <a:ext cx="272817" cy="12927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3223;p41"/>
              <p:cNvSpPr/>
              <p:nvPr/>
            </p:nvSpPr>
            <p:spPr>
              <a:xfrm>
                <a:off x="4365313" y="4553059"/>
                <a:ext cx="121708" cy="24488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3224;p41"/>
              <p:cNvSpPr/>
              <p:nvPr/>
            </p:nvSpPr>
            <p:spPr>
              <a:xfrm>
                <a:off x="4676798" y="4808632"/>
                <a:ext cx="120894" cy="23521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3225;p41"/>
              <p:cNvSpPr/>
              <p:nvPr/>
            </p:nvSpPr>
            <p:spPr>
              <a:xfrm>
                <a:off x="5027966" y="4906963"/>
                <a:ext cx="121130" cy="240924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3226;p41"/>
              <p:cNvSpPr/>
              <p:nvPr/>
            </p:nvSpPr>
            <p:spPr>
              <a:xfrm>
                <a:off x="5406402" y="4828518"/>
                <a:ext cx="124837" cy="22812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3227;p41"/>
              <p:cNvSpPr/>
              <p:nvPr/>
            </p:nvSpPr>
            <p:spPr>
              <a:xfrm>
                <a:off x="5667025" y="4567865"/>
                <a:ext cx="141978" cy="221259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3228;p41"/>
              <p:cNvSpPr/>
              <p:nvPr/>
            </p:nvSpPr>
            <p:spPr>
              <a:xfrm>
                <a:off x="5803590" y="4140723"/>
                <a:ext cx="173820" cy="207171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3229;p41"/>
              <p:cNvSpPr/>
              <p:nvPr/>
            </p:nvSpPr>
            <p:spPr>
              <a:xfrm>
                <a:off x="4227049" y="3693527"/>
                <a:ext cx="1585296" cy="1234555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3230;p41"/>
              <p:cNvSpPr/>
              <p:nvPr/>
            </p:nvSpPr>
            <p:spPr>
              <a:xfrm>
                <a:off x="4347995" y="3792636"/>
                <a:ext cx="1331427" cy="911934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5" name="Google Shape;3231;p41"/>
              <p:cNvGrpSpPr/>
              <p:nvPr/>
            </p:nvGrpSpPr>
            <p:grpSpPr>
              <a:xfrm>
                <a:off x="4404641" y="3832765"/>
                <a:ext cx="1224521" cy="778105"/>
                <a:chOff x="5061541" y="3523296"/>
                <a:chExt cx="1179238" cy="749331"/>
              </a:xfrm>
            </p:grpSpPr>
            <p:sp>
              <p:nvSpPr>
                <p:cNvPr id="318" name="Google Shape;3232;p41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233;p41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34;p41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6" name="Google Shape;3235;p41"/>
              <p:cNvSpPr/>
              <p:nvPr/>
            </p:nvSpPr>
            <p:spPr>
              <a:xfrm>
                <a:off x="4491911" y="3870677"/>
                <a:ext cx="1023695" cy="635956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7" name="Google Shape;3236;p41"/>
              <p:cNvGrpSpPr/>
              <p:nvPr/>
            </p:nvGrpSpPr>
            <p:grpSpPr>
              <a:xfrm>
                <a:off x="4539328" y="3976989"/>
                <a:ext cx="934754" cy="511244"/>
                <a:chOff x="3639811" y="1037669"/>
                <a:chExt cx="3202308" cy="1751437"/>
              </a:xfrm>
            </p:grpSpPr>
            <p:sp>
              <p:nvSpPr>
                <p:cNvPr id="306" name="Google Shape;3237;p41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238;p41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239;p41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240;p41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241;p41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242;p41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243;p41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244;p41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245;p41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246;p41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247;p41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248;p41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8" name="Google Shape;3249;p41"/>
              <p:cNvGrpSpPr/>
              <p:nvPr/>
            </p:nvGrpSpPr>
            <p:grpSpPr>
              <a:xfrm>
                <a:off x="4567809" y="3905183"/>
                <a:ext cx="917545" cy="583049"/>
                <a:chOff x="3737380" y="791674"/>
                <a:chExt cx="3143354" cy="1997427"/>
              </a:xfrm>
            </p:grpSpPr>
            <p:sp>
              <p:nvSpPr>
                <p:cNvPr id="294" name="Google Shape;3250;p41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3251;p41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252;p41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3253;p41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3254;p41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3255;p41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256;p41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257;p41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258;p41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259;p41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260;p41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261;p41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9" name="Google Shape;3262;p41"/>
              <p:cNvGrpSpPr/>
              <p:nvPr/>
            </p:nvGrpSpPr>
            <p:grpSpPr>
              <a:xfrm>
                <a:off x="4330543" y="3940106"/>
                <a:ext cx="1446976" cy="916086"/>
                <a:chOff x="2924547" y="911317"/>
                <a:chExt cx="4957094" cy="3138355"/>
              </a:xfrm>
            </p:grpSpPr>
            <p:sp>
              <p:nvSpPr>
                <p:cNvPr id="286" name="Google Shape;3263;p41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3264;p41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265;p41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66;p41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67;p41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3268;p41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269;p41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270;p41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0" name="Google Shape;3271;p41"/>
              <p:cNvGrpSpPr/>
              <p:nvPr/>
            </p:nvGrpSpPr>
            <p:grpSpPr>
              <a:xfrm>
                <a:off x="4266347" y="3788227"/>
                <a:ext cx="1534904" cy="1071862"/>
                <a:chOff x="2704627" y="391002"/>
                <a:chExt cx="5258323" cy="3672017"/>
              </a:xfrm>
            </p:grpSpPr>
            <p:sp>
              <p:nvSpPr>
                <p:cNvPr id="277" name="Google Shape;3272;p41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273;p41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3274;p41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75;p41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276;p41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277;p41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3278;p41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79;p41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80;p41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1" name="Google Shape;3281;p41"/>
              <p:cNvSpPr/>
              <p:nvPr/>
            </p:nvSpPr>
            <p:spPr>
              <a:xfrm>
                <a:off x="4512943" y="4692821"/>
                <a:ext cx="121658" cy="244979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3282;p41"/>
              <p:cNvSpPr/>
              <p:nvPr/>
            </p:nvSpPr>
            <p:spPr>
              <a:xfrm>
                <a:off x="4839822" y="4874113"/>
                <a:ext cx="121765" cy="245883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3283;p41"/>
              <p:cNvSpPr/>
              <p:nvPr/>
            </p:nvSpPr>
            <p:spPr>
              <a:xfrm>
                <a:off x="5215085" y="4889324"/>
                <a:ext cx="120894" cy="23572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3284;p41"/>
              <p:cNvSpPr/>
              <p:nvPr/>
            </p:nvSpPr>
            <p:spPr>
              <a:xfrm>
                <a:off x="5531424" y="4705221"/>
                <a:ext cx="121250" cy="247321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3285;p41"/>
              <p:cNvSpPr/>
              <p:nvPr/>
            </p:nvSpPr>
            <p:spPr>
              <a:xfrm>
                <a:off x="4225986" y="4431285"/>
                <a:ext cx="125662" cy="227339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3286;p41"/>
              <p:cNvSpPr/>
              <p:nvPr/>
            </p:nvSpPr>
            <p:spPr>
              <a:xfrm>
                <a:off x="5753967" y="4336930"/>
                <a:ext cx="124898" cy="247861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97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7773" flipH="1">
            <a:off x="2473751" y="-313644"/>
            <a:ext cx="2344706" cy="1000310"/>
          </a:xfrm>
          <a:prstGeom prst="rect">
            <a:avLst/>
          </a:prstGeom>
        </p:spPr>
      </p:pic>
      <p:pic>
        <p:nvPicPr>
          <p:cNvPr id="398" name="Picture 397" descr="Shape&#10;&#10;Description automatically generated">
            <a:extLst>
              <a:ext uri="{FF2B5EF4-FFF2-40B4-BE49-F238E27FC236}">
                <a16:creationId xmlns:a16="http://schemas.microsoft.com/office/drawing/2014/main" id="{A66A1244-0032-493F-98F4-114B350F7B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 rot="1187166">
            <a:off x="8851355" y="-622646"/>
            <a:ext cx="3649409" cy="3027614"/>
          </a:xfrm>
          <a:prstGeom prst="rect">
            <a:avLst/>
          </a:prstGeom>
        </p:spPr>
      </p:pic>
      <p:pic>
        <p:nvPicPr>
          <p:cNvPr id="399" name="Picture 398">
            <a:extLst>
              <a:ext uri="{FF2B5EF4-FFF2-40B4-BE49-F238E27FC236}">
                <a16:creationId xmlns:a16="http://schemas.microsoft.com/office/drawing/2014/main" id="{77FF0F21-1846-4D31-A386-9E59BCF665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11" y="32152"/>
            <a:ext cx="3052295" cy="149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34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5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5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5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5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 animBg="1"/>
      <p:bldP spid="123" grpId="0" animBg="1"/>
      <p:bldP spid="124" grpId="0" animBg="1"/>
      <p:bldP spid="137" grpId="0"/>
      <p:bldP spid="138" grpId="0"/>
      <p:bldP spid="139" grpId="0"/>
      <p:bldP spid="140" grpId="0"/>
      <p:bldP spid="177" grpId="0" animBg="1"/>
      <p:bldP spid="178" grpId="0" animBg="1"/>
      <p:bldP spid="179" grpId="0" animBg="1"/>
      <p:bldP spid="180" grpId="0" animBg="1"/>
      <p:bldP spid="193" grpId="0"/>
      <p:bldP spid="194" grpId="0"/>
      <p:bldP spid="195" grpId="0"/>
      <p:bldP spid="1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00" b="100000" l="0" r="100000">
                        <a14:foregroundMark x1="28333" y1="84537" x2="28333" y2="84537"/>
                        <a14:foregroundMark x1="27865" y1="82963" x2="27865" y2="82963"/>
                        <a14:foregroundMark x1="27292" y1="83889" x2="27292" y2="83889"/>
                        <a14:foregroundMark x1="15521" y1="81389" x2="15521" y2="81389"/>
                        <a14:foregroundMark x1="15521" y1="87130" x2="15521" y2="87130"/>
                        <a14:foregroundMark x1="13854" y1="87685" x2="13854" y2="87685"/>
                        <a14:foregroundMark x1="11875" y1="86852" x2="11875" y2="86852"/>
                        <a14:foregroundMark x1="12031" y1="83056" x2="12031" y2="83056"/>
                        <a14:foregroundMark x1="19792" y1="85463" x2="19792" y2="85463"/>
                        <a14:foregroundMark x1="10781" y1="88148" x2="10781" y2="88148"/>
                        <a14:foregroundMark x1="17083" y1="87593" x2="17083" y2="87593"/>
                        <a14:foregroundMark x1="16927" y1="84907" x2="16927" y2="84907"/>
                        <a14:foregroundMark x1="28385" y1="83519" x2="28385" y2="83519"/>
                        <a14:foregroundMark x1="28958" y1="84630" x2="28958" y2="84630"/>
                        <a14:foregroundMark x1="27760" y1="83241" x2="27760" y2="83241"/>
                        <a14:foregroundMark x1="27187" y1="84074" x2="27187" y2="84074"/>
                        <a14:foregroundMark x1="28333" y1="82130" x2="28333" y2="81944"/>
                        <a14:foregroundMark x1="29583" y1="91481" x2="29323" y2="91944"/>
                        <a14:foregroundMark x1="27604" y1="94074" x2="27604" y2="94074"/>
                        <a14:foregroundMark x1="26563" y1="84815" x2="26563" y2="8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73" y="1618602"/>
            <a:ext cx="9185227" cy="5337617"/>
          </a:xfrm>
          <a:prstGeom prst="rect">
            <a:avLst/>
          </a:prstGeom>
        </p:spPr>
      </p:pic>
      <p:grpSp>
        <p:nvGrpSpPr>
          <p:cNvPr id="16" name="组合 27"/>
          <p:cNvGrpSpPr/>
          <p:nvPr/>
        </p:nvGrpSpPr>
        <p:grpSpPr>
          <a:xfrm>
            <a:off x="0" y="-126187"/>
            <a:ext cx="12192000" cy="1417079"/>
            <a:chOff x="0" y="2187034"/>
            <a:chExt cx="12192000" cy="2470265"/>
          </a:xfrm>
        </p:grpSpPr>
        <p:pic>
          <p:nvPicPr>
            <p:cNvPr id="17" name="图形 1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18" name="图形 25"/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19" name="图形 26"/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0" y="0"/>
            <a:ext cx="130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.VnArabia" panose="020B7200000000000000" pitchFamily="34" charset="0"/>
              </a:rPr>
              <a:t>Măng</a:t>
            </a:r>
            <a:r>
              <a:rPr lang="en-US" dirty="0">
                <a:solidFill>
                  <a:schemeClr val="bg1"/>
                </a:solidFill>
                <a:latin typeface=".VnArabia" panose="020B7200000000000000" pitchFamily="34" charset="0"/>
              </a:rPr>
              <a:t> non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04880" y="6268720"/>
            <a:ext cx="1087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#9Slide04 Philosopher Bold" panose="00000800000000000000"/>
              </a:rPr>
              <a:t>Tư</a:t>
            </a:r>
            <a:r>
              <a:rPr lang="en-US" dirty="0">
                <a:solidFill>
                  <a:schemeClr val="bg1"/>
                </a:solidFill>
                <a:latin typeface="#9Slide04 Philosopher Bold" panose="0000080000000000000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#9Slide04 Philosopher Bold" panose="00000800000000000000"/>
              </a:rPr>
              <a:t>Bùi</a:t>
            </a:r>
            <a:endParaRPr lang="en-US" dirty="0">
              <a:solidFill>
                <a:schemeClr val="bg1"/>
              </a:solidFill>
              <a:latin typeface="#9Slide04 Philosopher Bold" panose="00000800000000000000"/>
            </a:endParaRPr>
          </a:p>
        </p:txBody>
      </p:sp>
      <p:sp>
        <p:nvSpPr>
          <p:cNvPr id="7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3728572" y="2718424"/>
            <a:ext cx="8206215" cy="2301630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581" y="-744488"/>
            <a:ext cx="9330672" cy="53543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400" b="93850" l="10000" r="90000">
                        <a14:foregroundMark x1="60950" y1="34350" x2="60950" y2="34350"/>
                        <a14:foregroundMark x1="61650" y1="32150" x2="61650" y2="32150"/>
                        <a14:foregroundMark x1="50350" y1="38300" x2="50350" y2="38300"/>
                        <a14:foregroundMark x1="45800" y1="41000" x2="45800" y2="41000"/>
                        <a14:foregroundMark x1="50700" y1="40450" x2="50700" y2="40450"/>
                        <a14:foregroundMark x1="63300" y1="33600" x2="63300" y2="33600"/>
                        <a14:foregroundMark x1="58550" y1="34500" x2="58550" y2="34500"/>
                        <a14:foregroundMark x1="63700" y1="31100" x2="63700" y2="31100"/>
                        <a14:foregroundMark x1="63150" y1="35250" x2="63150" y2="35250"/>
                        <a14:foregroundMark x1="61850" y1="30200" x2="61850" y2="30200"/>
                        <a14:foregroundMark x1="57100" y1="73650" x2="57100" y2="73650"/>
                        <a14:foregroundMark x1="48550" y1="71300" x2="48550" y2="71300"/>
                        <a14:foregroundMark x1="68050" y1="74400" x2="68050" y2="74400"/>
                        <a14:foregroundMark x1="61850" y1="70600" x2="61150" y2="70800"/>
                        <a14:foregroundMark x1="52000" y1="72600" x2="52000" y2="72600"/>
                        <a14:foregroundMark x1="42500" y1="72050" x2="42500" y2="72050"/>
                        <a14:foregroundMark x1="22250" y1="72200" x2="22250" y2="71300"/>
                        <a14:foregroundMark x1="23550" y1="69350" x2="23550" y2="69350"/>
                        <a14:foregroundMark x1="45050" y1="73650" x2="45050" y2="73650"/>
                        <a14:foregroundMark x1="42700" y1="68950" x2="42700" y2="68950"/>
                        <a14:foregroundMark x1="50550" y1="72050" x2="51650" y2="71850"/>
                        <a14:foregroundMark x1="54900" y1="70600" x2="54900" y2="70600"/>
                        <a14:foregroundMark x1="63150" y1="72200" x2="63700" y2="72400"/>
                        <a14:foregroundMark x1="67150" y1="72200" x2="67150" y2="72200"/>
                        <a14:foregroundMark x1="63700" y1="73850" x2="61850" y2="74750"/>
                        <a14:foregroundMark x1="58000" y1="77100" x2="58550" y2="76350"/>
                        <a14:foregroundMark x1="59650" y1="72950" x2="59650" y2="72950"/>
                        <a14:foregroundMark x1="46900" y1="72600" x2="46900" y2="72600"/>
                        <a14:foregroundMark x1="39600" y1="71850" x2="39600" y2="71850"/>
                        <a14:foregroundMark x1="39400" y1="72050" x2="39400" y2="72050"/>
                        <a14:foregroundMark x1="70600" y1="73100" x2="70800" y2="73500"/>
                        <a14:foregroundMark x1="69500" y1="70250" x2="68450" y2="70250"/>
                        <a14:foregroundMark x1="58200" y1="72950" x2="58200" y2="72950"/>
                        <a14:foregroundMark x1="52900" y1="73300" x2="52900" y2="73300"/>
                        <a14:foregroundMark x1="45800" y1="72050" x2="45800" y2="72050"/>
                        <a14:foregroundMark x1="42350" y1="72200" x2="42350" y2="72200"/>
                        <a14:foregroundMark x1="42350" y1="72200" x2="42350" y2="72200"/>
                        <a14:foregroundMark x1="42350" y1="72600" x2="42350" y2="72600"/>
                        <a14:foregroundMark x1="42350" y1="72950" x2="42350" y2="72950"/>
                        <a14:foregroundMark x1="42500" y1="72950" x2="42500" y2="72950"/>
                        <a14:foregroundMark x1="46350" y1="72400" x2="46350" y2="72400"/>
                        <a14:foregroundMark x1="48350" y1="72600" x2="51450" y2="73500"/>
                        <a14:foregroundMark x1="53100" y1="73650" x2="55450" y2="72950"/>
                        <a14:foregroundMark x1="56000" y1="72600" x2="57100" y2="72600"/>
                        <a14:foregroundMark x1="57300" y1="72600" x2="57850" y2="72750"/>
                        <a14:foregroundMark x1="39600" y1="73500" x2="39600" y2="73500"/>
                        <a14:foregroundMark x1="51100" y1="69150" x2="51100" y2="69150"/>
                        <a14:foregroundMark x1="56750" y1="70050" x2="56750" y2="70050"/>
                        <a14:foregroundMark x1="48550" y1="75650" x2="48550" y2="75650"/>
                        <a14:foregroundMark x1="45250" y1="73850" x2="45250" y2="73850"/>
                        <a14:foregroundMark x1="41800" y1="69850" x2="41800" y2="69850"/>
                        <a14:foregroundMark x1="36100" y1="75300" x2="36100" y2="75300"/>
                        <a14:foregroundMark x1="58750" y1="70950" x2="58750" y2="70950"/>
                        <a14:foregroundMark x1="58750" y1="70950" x2="58750" y2="70950"/>
                        <a14:foregroundMark x1="58750" y1="70950" x2="58750" y2="70950"/>
                        <a14:foregroundMark x1="58750" y1="70950" x2="58750" y2="70950"/>
                        <a14:foregroundMark x1="58750" y1="70950" x2="58750" y2="70950"/>
                        <a14:foregroundMark x1="58750" y1="70950" x2="58750" y2="70950"/>
                        <a14:foregroundMark x1="58750" y1="70950" x2="52750" y2="74950"/>
                        <a14:foregroundMark x1="52750" y1="74950" x2="52750" y2="74950"/>
                        <a14:foregroundMark x1="44150" y1="73300" x2="44150" y2="73300"/>
                        <a14:foregroundMark x1="41600" y1="75850" x2="41600" y2="75850"/>
                        <a14:foregroundMark x1="35950" y1="73300" x2="35950" y2="73300"/>
                        <a14:foregroundMark x1="39950" y1="69350" x2="39950" y2="69350"/>
                        <a14:foregroundMark x1="48550" y1="69150" x2="48550" y2="69150"/>
                        <a14:foregroundMark x1="64600" y1="70050" x2="64600" y2="70050"/>
                        <a14:foregroundMark x1="58950" y1="70050" x2="58950" y2="70050"/>
                        <a14:foregroundMark x1="46000" y1="70800" x2="46000" y2="70800"/>
                        <a14:foregroundMark x1="76450" y1="25700" x2="76450" y2="25700"/>
                        <a14:foregroundMark x1="76450" y1="25700" x2="76450" y2="25700"/>
                        <a14:foregroundMark x1="40150" y1="75450" x2="40150" y2="75450"/>
                        <a14:foregroundMark x1="38150" y1="74750" x2="38150" y2="74750"/>
                        <a14:foregroundMark x1="45600" y1="69150" x2="45600" y2="69150"/>
                        <a14:foregroundMark x1="74100" y1="11800" x2="74100" y2="11800"/>
                        <a14:foregroundMark x1="76450" y1="17750" x2="76450" y2="17750"/>
                        <a14:foregroundMark x1="81950" y1="35600" x2="81950" y2="35600"/>
                        <a14:foregroundMark x1="80100" y1="33600" x2="80100" y2="33600"/>
                        <a14:foregroundMark x1="66250" y1="15050" x2="66400" y2="15950"/>
                        <a14:foregroundMark x1="70250" y1="9600" x2="70450" y2="10150"/>
                        <a14:foregroundMark x1="73550" y1="10550" x2="73550" y2="10550"/>
                        <a14:foregroundMark x1="78850" y1="14500" x2="79000" y2="15050"/>
                        <a14:foregroundMark x1="76450" y1="26200" x2="76450" y2="26200"/>
                        <a14:foregroundMark x1="76250" y1="20650" x2="76250" y2="20650"/>
                        <a14:foregroundMark x1="77000" y1="9800" x2="77000" y2="9800"/>
                        <a14:foregroundMark x1="77000" y1="11950" x2="77000" y2="11950"/>
                        <a14:foregroundMark x1="45800" y1="39200" x2="45800" y2="39200"/>
                        <a14:foregroundMark x1="76100" y1="25150" x2="76100" y2="25150"/>
                        <a14:foregroundMark x1="48150" y1="41900" x2="48150" y2="42100"/>
                        <a14:foregroundMark x1="50000" y1="36850" x2="50000" y2="36850"/>
                        <a14:foregroundMark x1="50350" y1="40300" x2="50350" y2="40300"/>
                        <a14:foregroundMark x1="65500" y1="72750" x2="65500" y2="72750"/>
                        <a14:foregroundMark x1="65700" y1="69500" x2="65700" y2="69500"/>
                        <a14:foregroundMark x1="65850" y1="72050" x2="65850" y2="72050"/>
                        <a14:foregroundMark x1="60050" y1="73500" x2="59500" y2="72750"/>
                        <a14:foregroundMark x1="37400" y1="72750" x2="37200" y2="72200"/>
                        <a14:foregroundMark x1="38500" y1="71700" x2="38500" y2="71700"/>
                        <a14:foregroundMark x1="52350" y1="69350" x2="52350" y2="69350"/>
                        <a14:foregroundMark x1="58000" y1="68950" x2="58000" y2="689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2090" y="3097256"/>
            <a:ext cx="4103555" cy="41794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94263" y="963183"/>
            <a:ext cx="4483275" cy="193899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US" sz="6000" b="1" dirty="0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US" sz="6000" b="1" dirty="0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sz="6000" b="1" dirty="0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kể</a:t>
            </a:r>
            <a:r>
              <a:rPr lang="en-US" sz="6000" b="1" dirty="0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chuyện</a:t>
            </a:r>
            <a:r>
              <a:rPr lang="en-US" sz="6000" b="1" dirty="0">
                <a:ln/>
                <a:solidFill>
                  <a:srgbClr val="C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62786" y="2977085"/>
            <a:ext cx="77377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cuối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quan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6000" b="1" dirty="0">
                <a:solidFill>
                  <a:srgbClr val="002060"/>
                </a:solidFill>
                <a:latin typeface="UTM Ambrosia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4" descr="C:\Users\HP\Desktop\trời-removebg-preview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168" y="-187688"/>
            <a:ext cx="3007822" cy="23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935" b="90000" l="53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130" y="209364"/>
            <a:ext cx="3258189" cy="224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87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/>
          <p:cNvSpPr/>
          <p:nvPr/>
        </p:nvSpPr>
        <p:spPr>
          <a:xfrm>
            <a:off x="11808511" y="21080"/>
            <a:ext cx="390905" cy="678869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6645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5" name="图片 8">
            <a:extLst>
              <a:ext uri="{FF2B5EF4-FFF2-40B4-BE49-F238E27FC236}">
                <a16:creationId xmlns:a16="http://schemas.microsoft.com/office/drawing/2014/main" id="{C3FFE1D4-86F8-4B5F-8211-39D3E731D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564" y="5079227"/>
            <a:ext cx="6084464" cy="1782704"/>
          </a:xfrm>
          <a:prstGeom prst="rect">
            <a:avLst/>
          </a:prstGeom>
        </p:spPr>
      </p:pic>
      <p:pic>
        <p:nvPicPr>
          <p:cNvPr id="12" name="Google Shape;226;p17"/>
          <p:cNvPicPr preferRelativeResize="0"/>
          <p:nvPr/>
        </p:nvPicPr>
        <p:blipFill rotWithShape="1">
          <a:blip r:embed="rId4">
            <a:alphaModFix/>
          </a:blip>
          <a:srcRect l="6027" t="45612" r="46939" b="16614"/>
          <a:stretch/>
        </p:blipFill>
        <p:spPr>
          <a:xfrm>
            <a:off x="651295" y="-5444"/>
            <a:ext cx="10287513" cy="6113758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grpSp>
        <p:nvGrpSpPr>
          <p:cNvPr id="7" name="Group 8"/>
          <p:cNvGrpSpPr/>
          <p:nvPr/>
        </p:nvGrpSpPr>
        <p:grpSpPr>
          <a:xfrm>
            <a:off x="2991516" y="1510850"/>
            <a:ext cx="5726135" cy="3372547"/>
            <a:chOff x="0" y="-1270"/>
            <a:chExt cx="1760937" cy="1348039"/>
          </a:xfrm>
        </p:grpSpPr>
        <p:sp>
          <p:nvSpPr>
            <p:cNvPr id="8" name="Freeform 9"/>
            <p:cNvSpPr/>
            <p:nvPr/>
          </p:nvSpPr>
          <p:spPr>
            <a:xfrm>
              <a:off x="14604" y="11430"/>
              <a:ext cx="1731727" cy="1322639"/>
            </a:xfrm>
            <a:custGeom>
              <a:avLst/>
              <a:gdLst/>
              <a:ahLst/>
              <a:cxnLst/>
              <a:rect l="l" t="t" r="r" b="b"/>
              <a:pathLst>
                <a:path w="1731727" h="1322639">
                  <a:moveTo>
                    <a:pt x="1270" y="0"/>
                  </a:moveTo>
                  <a:lnTo>
                    <a:pt x="1731727" y="15240"/>
                  </a:lnTo>
                  <a:lnTo>
                    <a:pt x="1699977" y="1322639"/>
                  </a:lnTo>
                  <a:lnTo>
                    <a:pt x="623433" y="1322639"/>
                  </a:lnTo>
                  <a:lnTo>
                    <a:pt x="0" y="1295969"/>
                  </a:lnTo>
                  <a:lnTo>
                    <a:pt x="11430" y="436028"/>
                  </a:lnTo>
                  <a:close/>
                </a:path>
              </a:pathLst>
            </a:custGeom>
            <a:solidFill>
              <a:srgbClr val="A4EBE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10"/>
            <p:cNvSpPr/>
            <p:nvPr/>
          </p:nvSpPr>
          <p:spPr>
            <a:xfrm>
              <a:off x="0" y="-1270"/>
              <a:ext cx="1760937" cy="1348039"/>
            </a:xfrm>
            <a:custGeom>
              <a:avLst/>
              <a:gdLst/>
              <a:ahLst/>
              <a:cxnLst/>
              <a:rect l="l" t="t" r="r" b="b"/>
              <a:pathLst>
                <a:path w="1760937" h="1348039">
                  <a:moveTo>
                    <a:pt x="1726647" y="1322639"/>
                  </a:moveTo>
                  <a:cubicBezTo>
                    <a:pt x="1724107" y="1326449"/>
                    <a:pt x="1720297" y="1331529"/>
                    <a:pt x="1716487" y="1335339"/>
                  </a:cubicBezTo>
                  <a:cubicBezTo>
                    <a:pt x="1712677" y="1337879"/>
                    <a:pt x="1707597" y="1340419"/>
                    <a:pt x="1703787" y="1340419"/>
                  </a:cubicBezTo>
                  <a:cubicBezTo>
                    <a:pt x="1632402" y="1339149"/>
                    <a:pt x="1561229" y="1345499"/>
                    <a:pt x="1488739" y="1348039"/>
                  </a:cubicBezTo>
                  <a:cubicBezTo>
                    <a:pt x="1466333" y="1348039"/>
                    <a:pt x="1442609" y="1346769"/>
                    <a:pt x="1420203" y="1346769"/>
                  </a:cubicBezTo>
                  <a:cubicBezTo>
                    <a:pt x="1370119" y="1345499"/>
                    <a:pt x="1320034" y="1344229"/>
                    <a:pt x="1269950" y="1344229"/>
                  </a:cubicBezTo>
                  <a:lnTo>
                    <a:pt x="1106517" y="1344229"/>
                  </a:lnTo>
                  <a:cubicBezTo>
                    <a:pt x="1069613" y="1344229"/>
                    <a:pt x="1034027" y="1342959"/>
                    <a:pt x="997123" y="1342959"/>
                  </a:cubicBezTo>
                  <a:cubicBezTo>
                    <a:pt x="965491" y="1342959"/>
                    <a:pt x="932541" y="1342959"/>
                    <a:pt x="900908" y="1344229"/>
                  </a:cubicBezTo>
                  <a:lnTo>
                    <a:pt x="881138" y="1344229"/>
                  </a:lnTo>
                  <a:cubicBezTo>
                    <a:pt x="835008" y="1342959"/>
                    <a:pt x="320986" y="1341689"/>
                    <a:pt x="274856" y="1339149"/>
                  </a:cubicBezTo>
                  <a:cubicBezTo>
                    <a:pt x="247178" y="1337879"/>
                    <a:pt x="219500" y="1332799"/>
                    <a:pt x="191821" y="1330259"/>
                  </a:cubicBezTo>
                  <a:cubicBezTo>
                    <a:pt x="141737" y="1325179"/>
                    <a:pt x="91653" y="1321369"/>
                    <a:pt x="41910" y="1316289"/>
                  </a:cubicBezTo>
                  <a:cubicBezTo>
                    <a:pt x="33020" y="1315019"/>
                    <a:pt x="24130" y="1312479"/>
                    <a:pt x="16510" y="1308669"/>
                  </a:cubicBezTo>
                  <a:cubicBezTo>
                    <a:pt x="5080" y="1303589"/>
                    <a:pt x="0" y="1292159"/>
                    <a:pt x="1270" y="1278188"/>
                  </a:cubicBezTo>
                  <a:cubicBezTo>
                    <a:pt x="2540" y="1221523"/>
                    <a:pt x="3810" y="1163880"/>
                    <a:pt x="3810" y="1107215"/>
                  </a:cubicBezTo>
                  <a:cubicBezTo>
                    <a:pt x="5080" y="1049573"/>
                    <a:pt x="17780" y="444820"/>
                    <a:pt x="17780" y="387178"/>
                  </a:cubicBezTo>
                  <a:cubicBezTo>
                    <a:pt x="19050" y="331490"/>
                    <a:pt x="20320" y="275801"/>
                    <a:pt x="19050" y="219136"/>
                  </a:cubicBezTo>
                  <a:cubicBezTo>
                    <a:pt x="17780" y="163448"/>
                    <a:pt x="16510" y="10873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3975" y="5080"/>
                    <a:pt x="92971" y="3810"/>
                  </a:cubicBezTo>
                  <a:cubicBezTo>
                    <a:pt x="133829" y="1270"/>
                    <a:pt x="176005" y="1270"/>
                    <a:pt x="216864" y="1270"/>
                  </a:cubicBezTo>
                  <a:cubicBezTo>
                    <a:pt x="268266" y="2540"/>
                    <a:pt x="787560" y="5080"/>
                    <a:pt x="838962" y="6350"/>
                  </a:cubicBezTo>
                  <a:cubicBezTo>
                    <a:pt x="889047" y="7620"/>
                    <a:pt x="939131" y="7620"/>
                    <a:pt x="989215" y="7620"/>
                  </a:cubicBezTo>
                  <a:cubicBezTo>
                    <a:pt x="1016893" y="7620"/>
                    <a:pt x="1044571" y="7620"/>
                    <a:pt x="1072249" y="8890"/>
                  </a:cubicBezTo>
                  <a:cubicBezTo>
                    <a:pt x="1126288" y="11430"/>
                    <a:pt x="1181644" y="10160"/>
                    <a:pt x="1235682" y="2540"/>
                  </a:cubicBezTo>
                  <a:cubicBezTo>
                    <a:pt x="1258088" y="0"/>
                    <a:pt x="1280494" y="2540"/>
                    <a:pt x="1302900" y="2540"/>
                  </a:cubicBezTo>
                  <a:cubicBezTo>
                    <a:pt x="1352984" y="2540"/>
                    <a:pt x="1403069" y="1270"/>
                    <a:pt x="1453153" y="3810"/>
                  </a:cubicBezTo>
                  <a:cubicBezTo>
                    <a:pt x="1516417" y="6350"/>
                    <a:pt x="1578363" y="13970"/>
                    <a:pt x="1641628" y="17780"/>
                  </a:cubicBezTo>
                  <a:cubicBezTo>
                    <a:pt x="1669306" y="20320"/>
                    <a:pt x="1694897" y="19050"/>
                    <a:pt x="1721567" y="21590"/>
                  </a:cubicBezTo>
                  <a:cubicBezTo>
                    <a:pt x="1730457" y="22860"/>
                    <a:pt x="1739347" y="25400"/>
                    <a:pt x="1748237" y="27940"/>
                  </a:cubicBezTo>
                  <a:cubicBezTo>
                    <a:pt x="1755857" y="30480"/>
                    <a:pt x="1759667" y="36830"/>
                    <a:pt x="1759667" y="46990"/>
                  </a:cubicBezTo>
                  <a:cubicBezTo>
                    <a:pt x="1760937" y="82358"/>
                    <a:pt x="1757127" y="111668"/>
                    <a:pt x="1753317" y="140977"/>
                  </a:cubicBezTo>
                  <a:cubicBezTo>
                    <a:pt x="1749507" y="165402"/>
                    <a:pt x="1748237" y="190804"/>
                    <a:pt x="1746967" y="215228"/>
                  </a:cubicBezTo>
                  <a:cubicBezTo>
                    <a:pt x="1744427" y="256262"/>
                    <a:pt x="1743157" y="297295"/>
                    <a:pt x="1741887" y="338328"/>
                  </a:cubicBezTo>
                  <a:cubicBezTo>
                    <a:pt x="1740617" y="376431"/>
                    <a:pt x="1739347" y="414533"/>
                    <a:pt x="1739347" y="452636"/>
                  </a:cubicBezTo>
                  <a:cubicBezTo>
                    <a:pt x="1739347" y="516140"/>
                    <a:pt x="1727917" y="1125778"/>
                    <a:pt x="1726647" y="1189282"/>
                  </a:cubicBezTo>
                  <a:cubicBezTo>
                    <a:pt x="1729187" y="1230315"/>
                    <a:pt x="1727917" y="1271349"/>
                    <a:pt x="1726647" y="1322639"/>
                  </a:cubicBezTo>
                  <a:close/>
                  <a:moveTo>
                    <a:pt x="17780" y="1292159"/>
                  </a:moveTo>
                  <a:cubicBezTo>
                    <a:pt x="22860" y="1293429"/>
                    <a:pt x="29210" y="1295969"/>
                    <a:pt x="36830" y="1295969"/>
                  </a:cubicBezTo>
                  <a:cubicBezTo>
                    <a:pt x="90335" y="1301049"/>
                    <a:pt x="144373" y="1306129"/>
                    <a:pt x="197093" y="1309939"/>
                  </a:cubicBezTo>
                  <a:cubicBezTo>
                    <a:pt x="222136" y="1312479"/>
                    <a:pt x="247178" y="1316289"/>
                    <a:pt x="273538" y="1317559"/>
                  </a:cubicBezTo>
                  <a:cubicBezTo>
                    <a:pt x="290672" y="1318829"/>
                    <a:pt x="775698" y="1315019"/>
                    <a:pt x="791514" y="1316289"/>
                  </a:cubicBezTo>
                  <a:cubicBezTo>
                    <a:pt x="819192" y="1317559"/>
                    <a:pt x="846870" y="1320099"/>
                    <a:pt x="874548" y="1321369"/>
                  </a:cubicBezTo>
                  <a:cubicBezTo>
                    <a:pt x="887728" y="1322639"/>
                    <a:pt x="899591" y="1322639"/>
                    <a:pt x="912771" y="1322639"/>
                  </a:cubicBezTo>
                  <a:cubicBezTo>
                    <a:pt x="972081" y="1322639"/>
                    <a:pt x="1030073" y="1321369"/>
                    <a:pt x="1089383" y="1322639"/>
                  </a:cubicBezTo>
                  <a:cubicBezTo>
                    <a:pt x="1111789" y="1322639"/>
                    <a:pt x="1135514" y="1325179"/>
                    <a:pt x="1157920" y="1325179"/>
                  </a:cubicBezTo>
                  <a:cubicBezTo>
                    <a:pt x="1192188" y="1325179"/>
                    <a:pt x="1225138" y="1321369"/>
                    <a:pt x="1259406" y="1321369"/>
                  </a:cubicBezTo>
                  <a:cubicBezTo>
                    <a:pt x="1300264" y="1321369"/>
                    <a:pt x="1339804" y="1322639"/>
                    <a:pt x="1380663" y="1322639"/>
                  </a:cubicBezTo>
                  <a:cubicBezTo>
                    <a:pt x="1434701" y="1322639"/>
                    <a:pt x="1490057" y="1322639"/>
                    <a:pt x="1544095" y="1321369"/>
                  </a:cubicBezTo>
                  <a:cubicBezTo>
                    <a:pt x="1592861" y="1320099"/>
                    <a:pt x="1640310" y="1317559"/>
                    <a:pt x="1688547" y="1315019"/>
                  </a:cubicBezTo>
                  <a:cubicBezTo>
                    <a:pt x="1693627" y="1315019"/>
                    <a:pt x="1698707" y="1312479"/>
                    <a:pt x="1705057" y="1311209"/>
                  </a:cubicBezTo>
                  <a:cubicBezTo>
                    <a:pt x="1705057" y="1298509"/>
                    <a:pt x="1706327" y="1285809"/>
                    <a:pt x="1706327" y="1275257"/>
                  </a:cubicBezTo>
                  <a:lnTo>
                    <a:pt x="1706327" y="1244970"/>
                  </a:lnTo>
                  <a:cubicBezTo>
                    <a:pt x="1707597" y="1195144"/>
                    <a:pt x="1710137" y="1144341"/>
                    <a:pt x="1708867" y="1094514"/>
                  </a:cubicBezTo>
                  <a:cubicBezTo>
                    <a:pt x="1707597" y="1024172"/>
                    <a:pt x="1720297" y="408671"/>
                    <a:pt x="1724107" y="338328"/>
                  </a:cubicBezTo>
                  <a:cubicBezTo>
                    <a:pt x="1726647" y="297295"/>
                    <a:pt x="1729187" y="256262"/>
                    <a:pt x="1729187" y="215228"/>
                  </a:cubicBezTo>
                  <a:cubicBezTo>
                    <a:pt x="1729187" y="181034"/>
                    <a:pt x="1730457" y="147816"/>
                    <a:pt x="1738077" y="114599"/>
                  </a:cubicBezTo>
                  <a:cubicBezTo>
                    <a:pt x="1741887" y="95059"/>
                    <a:pt x="1744427" y="75519"/>
                    <a:pt x="1739347" y="49530"/>
                  </a:cubicBezTo>
                  <a:cubicBezTo>
                    <a:pt x="1731727" y="49530"/>
                    <a:pt x="1725377" y="48260"/>
                    <a:pt x="1717757" y="48260"/>
                  </a:cubicBezTo>
                  <a:cubicBezTo>
                    <a:pt x="1684737" y="45720"/>
                    <a:pt x="1650854" y="45720"/>
                    <a:pt x="1615268" y="40640"/>
                  </a:cubicBezTo>
                  <a:cubicBezTo>
                    <a:pt x="1549367" y="33020"/>
                    <a:pt x="1482149" y="27940"/>
                    <a:pt x="1416249" y="27940"/>
                  </a:cubicBezTo>
                  <a:cubicBezTo>
                    <a:pt x="1370119" y="27940"/>
                    <a:pt x="1322670" y="31750"/>
                    <a:pt x="1276540" y="24130"/>
                  </a:cubicBezTo>
                  <a:lnTo>
                    <a:pt x="1263360" y="24130"/>
                  </a:lnTo>
                  <a:cubicBezTo>
                    <a:pt x="1225138" y="27940"/>
                    <a:pt x="1184280" y="33020"/>
                    <a:pt x="1144740" y="34290"/>
                  </a:cubicBezTo>
                  <a:cubicBezTo>
                    <a:pt x="1101245" y="35560"/>
                    <a:pt x="1059069" y="31750"/>
                    <a:pt x="1015575" y="30480"/>
                  </a:cubicBezTo>
                  <a:cubicBezTo>
                    <a:pt x="974717" y="29210"/>
                    <a:pt x="933859" y="27940"/>
                    <a:pt x="894318" y="27940"/>
                  </a:cubicBezTo>
                  <a:cubicBezTo>
                    <a:pt x="879820" y="27940"/>
                    <a:pt x="866640" y="29210"/>
                    <a:pt x="852142" y="27940"/>
                  </a:cubicBezTo>
                  <a:cubicBezTo>
                    <a:pt x="802058" y="26670"/>
                    <a:pt x="284082" y="24130"/>
                    <a:pt x="232680" y="24130"/>
                  </a:cubicBezTo>
                  <a:cubicBezTo>
                    <a:pt x="187867" y="22860"/>
                    <a:pt x="143055" y="24130"/>
                    <a:pt x="98243" y="24130"/>
                  </a:cubicBezTo>
                  <a:cubicBezTo>
                    <a:pt x="7451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427"/>
                    <a:pt x="31750" y="110691"/>
                    <a:pt x="34290" y="140977"/>
                  </a:cubicBezTo>
                  <a:cubicBezTo>
                    <a:pt x="36830" y="195689"/>
                    <a:pt x="38100" y="250400"/>
                    <a:pt x="38100" y="305111"/>
                  </a:cubicBezTo>
                  <a:cubicBezTo>
                    <a:pt x="38100" y="340282"/>
                    <a:pt x="36830" y="374477"/>
                    <a:pt x="35560" y="409648"/>
                  </a:cubicBezTo>
                  <a:cubicBezTo>
                    <a:pt x="34290" y="443843"/>
                    <a:pt x="22860" y="1023195"/>
                    <a:pt x="21590" y="1056412"/>
                  </a:cubicBezTo>
                  <a:lnTo>
                    <a:pt x="21590" y="1120893"/>
                  </a:lnTo>
                  <a:cubicBezTo>
                    <a:pt x="21590" y="1169742"/>
                    <a:pt x="20320" y="1219568"/>
                    <a:pt x="20320" y="1268418"/>
                  </a:cubicBezTo>
                  <a:cubicBezTo>
                    <a:pt x="20320" y="1275257"/>
                    <a:pt x="19050" y="1281118"/>
                    <a:pt x="17780" y="1292159"/>
                  </a:cubicBezTo>
                  <a:close/>
                </a:path>
              </a:pathLst>
            </a:custGeom>
            <a:solidFill>
              <a:srgbClr val="2F2325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0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7962891">
            <a:off x="7407844" y="1297108"/>
            <a:ext cx="2242364" cy="17115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49061" y="2820966"/>
            <a:ext cx="52180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#9Slide03 Arima Madurai Black" panose="00000A00000000000000" pitchFamily="2" charset="0"/>
                <a:ea typeface="WoodType-Demi" pitchFamily="18" charset="0"/>
                <a:cs typeface="#9Slide03 Arima Madurai Black" panose="00000A00000000000000" pitchFamily="2" charset="0"/>
              </a:rPr>
              <a:t>KHÁM PHÁ</a:t>
            </a:r>
            <a:endParaRPr lang="zh-CN" altLang="en-US" sz="8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#9Slide03 Arima Madurai Black" panose="00000A00000000000000" pitchFamily="2" charset="0"/>
              <a:ea typeface="WoodType-Demi" pitchFamily="18" charset="0"/>
              <a:cs typeface="#9Slide03 Arima Madurai Black" panose="00000A00000000000000" pitchFamily="2" charset="0"/>
            </a:endParaRPr>
          </a:p>
        </p:txBody>
      </p:sp>
      <p:pic>
        <p:nvPicPr>
          <p:cNvPr id="13" name="Google Shape;230;p17"/>
          <p:cNvPicPr preferRelativeResize="0"/>
          <p:nvPr/>
        </p:nvPicPr>
        <p:blipFill rotWithShape="1">
          <a:blip r:embed="rId6">
            <a:alphaModFix/>
          </a:blip>
          <a:srcRect t="63870" r="26742"/>
          <a:stretch/>
        </p:blipFill>
        <p:spPr>
          <a:xfrm>
            <a:off x="-4096311" y="3051435"/>
            <a:ext cx="4592261" cy="3632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575AF2D8-6503-4EEC-9BCB-72077DF6C1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6" y="5027070"/>
            <a:ext cx="6013588" cy="1782704"/>
          </a:xfrm>
          <a:prstGeom prst="rect">
            <a:avLst/>
          </a:prstGeom>
        </p:spPr>
      </p:pic>
      <p:pic>
        <p:nvPicPr>
          <p:cNvPr id="26" name="Google Shape;109;p3"/>
          <p:cNvPicPr preferRelativeResize="0"/>
          <p:nvPr/>
        </p:nvPicPr>
        <p:blipFill rotWithShape="1">
          <a:blip r:embed="rId8">
            <a:alphaModFix/>
          </a:blip>
          <a:srcRect l="35709" t="39297" r="39006" b="25614"/>
          <a:stretch/>
        </p:blipFill>
        <p:spPr>
          <a:xfrm rot="1139716">
            <a:off x="9535239" y="17007"/>
            <a:ext cx="224428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00;p2"/>
          <p:cNvPicPr preferRelativeResize="0"/>
          <p:nvPr/>
        </p:nvPicPr>
        <p:blipFill rotWithShape="1">
          <a:blip r:embed="rId9">
            <a:alphaModFix/>
          </a:blip>
          <a:srcRect t="63870" r="26742"/>
          <a:stretch/>
        </p:blipFill>
        <p:spPr>
          <a:xfrm flipH="1">
            <a:off x="9325484" y="3704036"/>
            <a:ext cx="3511548" cy="310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6908" y="5031457"/>
            <a:ext cx="5285092" cy="178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15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24 0.00926 L 0.26055 0.0201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27"/>
          <p:cNvGrpSpPr/>
          <p:nvPr/>
        </p:nvGrpSpPr>
        <p:grpSpPr>
          <a:xfrm rot="5400000">
            <a:off x="-5657655" y="3256449"/>
            <a:ext cx="12192000" cy="1417079"/>
            <a:chOff x="0" y="2187034"/>
            <a:chExt cx="12192000" cy="2470265"/>
          </a:xfrm>
        </p:grpSpPr>
        <p:pic>
          <p:nvPicPr>
            <p:cNvPr id="21" name="图形 12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86509" y="2200702"/>
              <a:ext cx="8618982" cy="2456597"/>
            </a:xfrm>
            <a:prstGeom prst="rect">
              <a:avLst/>
            </a:prstGeom>
          </p:spPr>
        </p:pic>
        <p:pic>
          <p:nvPicPr>
            <p:cNvPr id="22" name="图形 25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>
              <a:off x="0" y="2200683"/>
              <a:ext cx="1809258" cy="2456597"/>
            </a:xfrm>
            <a:prstGeom prst="rect">
              <a:avLst/>
            </a:prstGeom>
          </p:spPr>
        </p:pic>
        <p:pic>
          <p:nvPicPr>
            <p:cNvPr id="23" name="图形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9008"/>
            <a:stretch/>
          </p:blipFill>
          <p:spPr>
            <a:xfrm flipH="1">
              <a:off x="10365522" y="2187034"/>
              <a:ext cx="1826478" cy="2456597"/>
            </a:xfrm>
            <a:prstGeom prst="rect">
              <a:avLst/>
            </a:prstGeom>
          </p:spPr>
        </p:pic>
      </p:grpSp>
      <p:sp>
        <p:nvSpPr>
          <p:cNvPr id="15" name="矩形: 圆角 6"/>
          <p:cNvSpPr/>
          <p:nvPr/>
        </p:nvSpPr>
        <p:spPr>
          <a:xfrm>
            <a:off x="2495144" y="278307"/>
            <a:ext cx="9185447" cy="5713997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6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3393706" y="2897318"/>
            <a:ext cx="7706155" cy="1573627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UTM Sarah" panose="02040603050506020204" pitchFamily="18" charset="0"/>
              </a:rPr>
              <a:t>2.</a:t>
            </a:r>
            <a:r>
              <a:rPr lang="en-US" sz="3500" dirty="0">
                <a:solidFill>
                  <a:srgbClr val="C00000"/>
                </a:solidFill>
                <a:latin typeface="UTM Sarah" panose="02040603050506020204" pitchFamily="18" charset="0"/>
              </a:rPr>
              <a:t>.</a:t>
            </a:r>
            <a:endParaRPr lang="vi-VN" sz="3500" dirty="0">
              <a:solidFill>
                <a:srgbClr val="C00000"/>
              </a:solidFill>
            </a:endParaRPr>
          </a:p>
        </p:txBody>
      </p:sp>
      <p:sp>
        <p:nvSpPr>
          <p:cNvPr id="7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3670210" y="4711231"/>
            <a:ext cx="7647593" cy="1639465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dirty="0">
              <a:solidFill>
                <a:srgbClr val="C00000"/>
              </a:solidFill>
            </a:endParaRPr>
          </a:p>
        </p:txBody>
      </p:sp>
      <p:pic>
        <p:nvPicPr>
          <p:cNvPr id="9" name="Google Shape;226;p17"/>
          <p:cNvPicPr preferRelativeResize="0"/>
          <p:nvPr/>
        </p:nvPicPr>
        <p:blipFill rotWithShape="1">
          <a:blip r:embed="rId5">
            <a:alphaModFix/>
          </a:blip>
          <a:srcRect l="6027" t="45612" r="46939" b="16614"/>
          <a:stretch/>
        </p:blipFill>
        <p:spPr>
          <a:xfrm rot="20980871">
            <a:off x="-138546" y="-66414"/>
            <a:ext cx="5606473" cy="1907043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03287" y="406736"/>
            <a:ext cx="40917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latin typeface="UTM Androgyne" panose="02040603050506020204" pitchFamily="18" charset="0"/>
              </a:rPr>
              <a:t>Đề</a:t>
            </a:r>
            <a:r>
              <a:rPr lang="en-US" sz="5000" dirty="0">
                <a:latin typeface="UTM Androgyne" panose="02040603050506020204" pitchFamily="18" charset="0"/>
              </a:rPr>
              <a:t> </a:t>
            </a:r>
            <a:r>
              <a:rPr lang="en-US" sz="5000" dirty="0" err="1">
                <a:latin typeface="UTM Androgyne" panose="02040603050506020204" pitchFamily="18" charset="0"/>
              </a:rPr>
              <a:t>bài</a:t>
            </a:r>
            <a:r>
              <a:rPr lang="en-US" sz="5000" dirty="0">
                <a:latin typeface="UTM Androgyne" panose="02040603050506020204" pitchFamily="18" charset="0"/>
              </a:rPr>
              <a:t> </a:t>
            </a:r>
            <a:r>
              <a:rPr lang="en-US" sz="5000" dirty="0" err="1">
                <a:latin typeface="UTM Androgyne" panose="02040603050506020204" pitchFamily="18" charset="0"/>
              </a:rPr>
              <a:t>gợi</a:t>
            </a:r>
            <a:r>
              <a:rPr lang="en-US" sz="5000" dirty="0">
                <a:latin typeface="UTM Androgyne" panose="02040603050506020204" pitchFamily="18" charset="0"/>
              </a:rPr>
              <a:t> ý: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70" y="3266761"/>
            <a:ext cx="73591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2.Kể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lại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câu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chuyện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b="1" i="1" dirty="0" err="1">
                <a:solidFill>
                  <a:srgbClr val="00B050"/>
                </a:solidFill>
                <a:latin typeface="UTM Nyala" panose="02040603050506020204" pitchFamily="18" charset="0"/>
              </a:rPr>
              <a:t>Nỗi</a:t>
            </a:r>
            <a:r>
              <a:rPr lang="en-US" sz="3300" b="1" i="1" dirty="0">
                <a:solidFill>
                  <a:srgbClr val="00B050"/>
                </a:solidFill>
                <a:latin typeface="UTM Nyala" panose="02040603050506020204" pitchFamily="18" charset="0"/>
              </a:rPr>
              <a:t> </a:t>
            </a:r>
            <a:r>
              <a:rPr lang="en-US" sz="3300" b="1" i="1" dirty="0" err="1">
                <a:solidFill>
                  <a:srgbClr val="00B050"/>
                </a:solidFill>
                <a:latin typeface="UTM Nyala" panose="02040603050506020204" pitchFamily="18" charset="0"/>
              </a:rPr>
              <a:t>dằn</a:t>
            </a:r>
            <a:r>
              <a:rPr lang="en-US" sz="3300" b="1" i="1" dirty="0">
                <a:solidFill>
                  <a:srgbClr val="00B050"/>
                </a:solidFill>
                <a:latin typeface="UTM Nyala" panose="02040603050506020204" pitchFamily="18" charset="0"/>
              </a:rPr>
              <a:t> </a:t>
            </a:r>
            <a:r>
              <a:rPr lang="en-US" sz="3300" b="1" i="1" dirty="0" err="1">
                <a:solidFill>
                  <a:srgbClr val="00B050"/>
                </a:solidFill>
                <a:latin typeface="UTM Nyala" panose="02040603050506020204" pitchFamily="18" charset="0"/>
              </a:rPr>
              <a:t>vặt</a:t>
            </a:r>
            <a:r>
              <a:rPr lang="en-US" sz="3300" b="1" i="1" dirty="0">
                <a:solidFill>
                  <a:srgbClr val="00B050"/>
                </a:solidFill>
                <a:latin typeface="UTM Nyala" panose="02040603050506020204" pitchFamily="18" charset="0"/>
              </a:rPr>
              <a:t> </a:t>
            </a:r>
            <a:r>
              <a:rPr lang="en-US" sz="3300" b="1" i="1" dirty="0" err="1">
                <a:solidFill>
                  <a:srgbClr val="00B050"/>
                </a:solidFill>
                <a:latin typeface="UTM Nyala" panose="02040603050506020204" pitchFamily="18" charset="0"/>
              </a:rPr>
              <a:t>của</a:t>
            </a:r>
            <a:r>
              <a:rPr lang="en-US" sz="3300" b="1" i="1" dirty="0">
                <a:solidFill>
                  <a:srgbClr val="00B050"/>
                </a:solidFill>
                <a:latin typeface="UTM Nyala" panose="02040603050506020204" pitchFamily="18" charset="0"/>
              </a:rPr>
              <a:t> An-</a:t>
            </a:r>
            <a:r>
              <a:rPr lang="en-US" sz="3300" b="1" i="1" dirty="0" err="1">
                <a:solidFill>
                  <a:srgbClr val="00B050"/>
                </a:solidFill>
                <a:latin typeface="UTM Nyala" panose="02040603050506020204" pitchFamily="18" charset="0"/>
              </a:rPr>
              <a:t>đrây</a:t>
            </a:r>
            <a:r>
              <a:rPr lang="en-US" sz="3300" b="1" i="1" dirty="0">
                <a:solidFill>
                  <a:srgbClr val="00B050"/>
                </a:solidFill>
                <a:latin typeface="UTM Nyala" panose="02040603050506020204" pitchFamily="18" charset="0"/>
              </a:rPr>
              <a:t> –ca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bằng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lời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của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cậu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bé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 An-</a:t>
            </a:r>
            <a:r>
              <a:rPr lang="en-US" sz="3300" dirty="0" err="1">
                <a:solidFill>
                  <a:srgbClr val="002060"/>
                </a:solidFill>
                <a:latin typeface="UTM Nyala" panose="02040603050506020204" pitchFamily="18" charset="0"/>
              </a:rPr>
              <a:t>đrây</a:t>
            </a:r>
            <a:r>
              <a:rPr lang="en-US" sz="3300" dirty="0">
                <a:solidFill>
                  <a:srgbClr val="002060"/>
                </a:solidFill>
                <a:latin typeface="UTM Nyala" panose="02040603050506020204" pitchFamily="18" charset="0"/>
              </a:rPr>
              <a:t>-ca</a:t>
            </a:r>
            <a:endParaRPr lang="en-US" sz="3300" dirty="0"/>
          </a:p>
        </p:txBody>
      </p:sp>
      <p:sp>
        <p:nvSpPr>
          <p:cNvPr id="14" name="TextBox 13"/>
          <p:cNvSpPr txBox="1"/>
          <p:nvPr/>
        </p:nvSpPr>
        <p:spPr>
          <a:xfrm>
            <a:off x="3670210" y="4960344"/>
            <a:ext cx="7540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3.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Kể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lại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câu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chuyện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“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Vua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tàu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thủy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”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Bạch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Thái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Bưởi</a:t>
            </a:r>
            <a:r>
              <a:rPr lang="en-US" sz="2800" b="1" i="1" dirty="0">
                <a:solidFill>
                  <a:srgbClr val="0070C0"/>
                </a:solidFill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bằng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lời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của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một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chủ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tàu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Pháp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hoặc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người</a:t>
            </a:r>
            <a:r>
              <a:rPr lang="en-US" sz="2800" b="1" dirty="0">
                <a:latin typeface="UTM Khuccamta" panose="02040603050506020204" pitchFamily="18" charset="0"/>
                <a:cs typeface="Microsoft New Tai Lue" panose="020B0502040204020203" pitchFamily="34" charset="0"/>
              </a:rPr>
              <a:t> </a:t>
            </a:r>
            <a:r>
              <a:rPr lang="en-US" sz="2800" b="1" dirty="0" err="1">
                <a:latin typeface="UTM Khuccamta" panose="02040603050506020204" pitchFamily="18" charset="0"/>
                <a:cs typeface="Microsoft New Tai Lue" panose="020B0502040204020203" pitchFamily="34" charset="0"/>
              </a:rPr>
              <a:t>Hoa</a:t>
            </a:r>
            <a:endParaRPr lang="en-US" sz="2800" b="1" dirty="0">
              <a:latin typeface="UTM Khuccamta" panose="02040603050506020204" pitchFamily="18" charset="0"/>
              <a:cs typeface="Microsoft New Tai Lue" panose="020B0502040204020203" pitchFamily="34" charset="0"/>
            </a:endParaRPr>
          </a:p>
        </p:txBody>
      </p:sp>
      <p:grpSp>
        <p:nvGrpSpPr>
          <p:cNvPr id="16" name="object 19"/>
          <p:cNvGrpSpPr/>
          <p:nvPr/>
        </p:nvGrpSpPr>
        <p:grpSpPr>
          <a:xfrm>
            <a:off x="9997680" y="786288"/>
            <a:ext cx="1613744" cy="735071"/>
            <a:chOff x="15937514" y="5582838"/>
            <a:chExt cx="1668559" cy="723125"/>
          </a:xfrm>
        </p:grpSpPr>
        <p:sp>
          <p:nvSpPr>
            <p:cNvPr id="17" name="object 20"/>
            <p:cNvSpPr/>
            <p:nvPr/>
          </p:nvSpPr>
          <p:spPr>
            <a:xfrm rot="1560097">
              <a:off x="15937514" y="5591831"/>
              <a:ext cx="1661177" cy="707362"/>
            </a:xfrm>
            <a:custGeom>
              <a:avLst/>
              <a:gdLst/>
              <a:ahLst/>
              <a:cxnLst/>
              <a:rect l="l" t="t" r="r" b="b"/>
              <a:pathLst>
                <a:path w="2035175" h="877570">
                  <a:moveTo>
                    <a:pt x="2034761" y="877564"/>
                  </a:moveTo>
                  <a:lnTo>
                    <a:pt x="0" y="685789"/>
                  </a:lnTo>
                  <a:lnTo>
                    <a:pt x="1528" y="666937"/>
                  </a:lnTo>
                  <a:lnTo>
                    <a:pt x="5605" y="623120"/>
                  </a:lnTo>
                  <a:lnTo>
                    <a:pt x="26499" y="568094"/>
                  </a:lnTo>
                  <a:lnTo>
                    <a:pt x="31595" y="514596"/>
                  </a:lnTo>
                  <a:lnTo>
                    <a:pt x="50959" y="475364"/>
                  </a:lnTo>
                  <a:lnTo>
                    <a:pt x="80516" y="398939"/>
                  </a:lnTo>
                  <a:lnTo>
                    <a:pt x="128418" y="362255"/>
                  </a:lnTo>
                  <a:lnTo>
                    <a:pt x="131476" y="327609"/>
                  </a:lnTo>
                  <a:lnTo>
                    <a:pt x="136572" y="271054"/>
                  </a:lnTo>
                  <a:lnTo>
                    <a:pt x="226261" y="0"/>
                  </a:lnTo>
                  <a:lnTo>
                    <a:pt x="2034761" y="170299"/>
                  </a:lnTo>
                  <a:lnTo>
                    <a:pt x="2034761" y="877564"/>
                  </a:lnTo>
                  <a:close/>
                </a:path>
              </a:pathLst>
            </a:custGeom>
            <a:solidFill>
              <a:srgbClr val="B4C3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/>
            <p:cNvSpPr/>
            <p:nvPr/>
          </p:nvSpPr>
          <p:spPr>
            <a:xfrm rot="1581944">
              <a:off x="15983710" y="5582838"/>
              <a:ext cx="1622363" cy="723125"/>
            </a:xfrm>
            <a:custGeom>
              <a:avLst/>
              <a:gdLst/>
              <a:ahLst/>
              <a:cxnLst/>
              <a:rect l="l" t="t" r="r" b="b"/>
              <a:pathLst>
                <a:path w="2028825" h="867410">
                  <a:moveTo>
                    <a:pt x="321672" y="99059"/>
                  </a:moveTo>
                  <a:lnTo>
                    <a:pt x="311874" y="99059"/>
                  </a:lnTo>
                  <a:lnTo>
                    <a:pt x="321047" y="0"/>
                  </a:lnTo>
                  <a:lnTo>
                    <a:pt x="330729" y="0"/>
                  </a:lnTo>
                  <a:lnTo>
                    <a:pt x="321672" y="99059"/>
                  </a:lnTo>
                  <a:close/>
                </a:path>
                <a:path w="2028825" h="867410">
                  <a:moveTo>
                    <a:pt x="500543" y="115569"/>
                  </a:moveTo>
                  <a:lnTo>
                    <a:pt x="490743" y="115569"/>
                  </a:lnTo>
                  <a:lnTo>
                    <a:pt x="499916" y="16509"/>
                  </a:lnTo>
                  <a:lnTo>
                    <a:pt x="509598" y="17779"/>
                  </a:lnTo>
                  <a:lnTo>
                    <a:pt x="500543" y="115569"/>
                  </a:lnTo>
                  <a:close/>
                </a:path>
                <a:path w="2028825" h="867410">
                  <a:moveTo>
                    <a:pt x="673805" y="132079"/>
                  </a:moveTo>
                  <a:lnTo>
                    <a:pt x="664006" y="132079"/>
                  </a:lnTo>
                  <a:lnTo>
                    <a:pt x="673179" y="33019"/>
                  </a:lnTo>
                  <a:lnTo>
                    <a:pt x="682861" y="33019"/>
                  </a:lnTo>
                  <a:lnTo>
                    <a:pt x="673805" y="132079"/>
                  </a:lnTo>
                  <a:close/>
                </a:path>
                <a:path w="2028825" h="867410">
                  <a:moveTo>
                    <a:pt x="852675" y="148589"/>
                  </a:moveTo>
                  <a:lnTo>
                    <a:pt x="842875" y="148589"/>
                  </a:lnTo>
                  <a:lnTo>
                    <a:pt x="852048" y="49529"/>
                  </a:lnTo>
                  <a:lnTo>
                    <a:pt x="861730" y="50799"/>
                  </a:lnTo>
                  <a:lnTo>
                    <a:pt x="852675" y="148589"/>
                  </a:lnTo>
                  <a:close/>
                </a:path>
                <a:path w="2028825" h="867410">
                  <a:moveTo>
                    <a:pt x="1027467" y="165099"/>
                  </a:moveTo>
                  <a:lnTo>
                    <a:pt x="1018177" y="165099"/>
                  </a:lnTo>
                  <a:lnTo>
                    <a:pt x="1026840" y="66039"/>
                  </a:lnTo>
                  <a:lnTo>
                    <a:pt x="1036523" y="67309"/>
                  </a:lnTo>
                  <a:lnTo>
                    <a:pt x="1027467" y="165099"/>
                  </a:lnTo>
                  <a:close/>
                </a:path>
                <a:path w="2028825" h="867410">
                  <a:moveTo>
                    <a:pt x="1205709" y="182879"/>
                  </a:moveTo>
                  <a:lnTo>
                    <a:pt x="1196537" y="182879"/>
                  </a:lnTo>
                  <a:lnTo>
                    <a:pt x="1205200" y="82549"/>
                  </a:lnTo>
                  <a:lnTo>
                    <a:pt x="1214882" y="83819"/>
                  </a:lnTo>
                  <a:lnTo>
                    <a:pt x="1205709" y="182879"/>
                  </a:lnTo>
                  <a:close/>
                </a:path>
                <a:path w="2028825" h="867410">
                  <a:moveTo>
                    <a:pt x="306502" y="273049"/>
                  </a:moveTo>
                  <a:lnTo>
                    <a:pt x="295057" y="273049"/>
                  </a:lnTo>
                  <a:lnTo>
                    <a:pt x="310855" y="107949"/>
                  </a:lnTo>
                  <a:lnTo>
                    <a:pt x="183965" y="96519"/>
                  </a:lnTo>
                  <a:lnTo>
                    <a:pt x="187022" y="87629"/>
                  </a:lnTo>
                  <a:lnTo>
                    <a:pt x="311874" y="99059"/>
                  </a:lnTo>
                  <a:lnTo>
                    <a:pt x="321672" y="99059"/>
                  </a:lnTo>
                  <a:lnTo>
                    <a:pt x="321556" y="100329"/>
                  </a:lnTo>
                  <a:lnTo>
                    <a:pt x="420248" y="109219"/>
                  </a:lnTo>
                  <a:lnTo>
                    <a:pt x="321556" y="109219"/>
                  </a:lnTo>
                  <a:lnTo>
                    <a:pt x="306502" y="273049"/>
                  </a:lnTo>
                  <a:close/>
                </a:path>
                <a:path w="2028825" h="867410">
                  <a:moveTo>
                    <a:pt x="1385088" y="199389"/>
                  </a:moveTo>
                  <a:lnTo>
                    <a:pt x="1374896" y="199389"/>
                  </a:lnTo>
                  <a:lnTo>
                    <a:pt x="1384578" y="99059"/>
                  </a:lnTo>
                  <a:lnTo>
                    <a:pt x="1394261" y="100329"/>
                  </a:lnTo>
                  <a:lnTo>
                    <a:pt x="1385088" y="199389"/>
                  </a:lnTo>
                  <a:close/>
                </a:path>
                <a:path w="2028825" h="867410">
                  <a:moveTo>
                    <a:pt x="484748" y="290829"/>
                  </a:moveTo>
                  <a:lnTo>
                    <a:pt x="474945" y="290829"/>
                  </a:lnTo>
                  <a:lnTo>
                    <a:pt x="490743" y="125729"/>
                  </a:lnTo>
                  <a:lnTo>
                    <a:pt x="321556" y="109219"/>
                  </a:lnTo>
                  <a:lnTo>
                    <a:pt x="420248" y="109219"/>
                  </a:lnTo>
                  <a:lnTo>
                    <a:pt x="490743" y="115569"/>
                  </a:lnTo>
                  <a:lnTo>
                    <a:pt x="500543" y="115569"/>
                  </a:lnTo>
                  <a:lnTo>
                    <a:pt x="500425" y="116839"/>
                  </a:lnTo>
                  <a:lnTo>
                    <a:pt x="595847" y="125729"/>
                  </a:lnTo>
                  <a:lnTo>
                    <a:pt x="500425" y="125729"/>
                  </a:lnTo>
                  <a:lnTo>
                    <a:pt x="484748" y="290829"/>
                  </a:lnTo>
                  <a:close/>
                </a:path>
                <a:path w="2028825" h="867410">
                  <a:moveTo>
                    <a:pt x="1564075" y="214629"/>
                  </a:moveTo>
                  <a:lnTo>
                    <a:pt x="1554275" y="214629"/>
                  </a:lnTo>
                  <a:lnTo>
                    <a:pt x="1563447" y="115569"/>
                  </a:lnTo>
                  <a:lnTo>
                    <a:pt x="1573130" y="116839"/>
                  </a:lnTo>
                  <a:lnTo>
                    <a:pt x="1564075" y="214629"/>
                  </a:lnTo>
                  <a:close/>
                </a:path>
                <a:path w="2028825" h="867410">
                  <a:moveTo>
                    <a:pt x="657502" y="307339"/>
                  </a:moveTo>
                  <a:lnTo>
                    <a:pt x="648209" y="307339"/>
                  </a:lnTo>
                  <a:lnTo>
                    <a:pt x="664006" y="140969"/>
                  </a:lnTo>
                  <a:lnTo>
                    <a:pt x="500425" y="125729"/>
                  </a:lnTo>
                  <a:lnTo>
                    <a:pt x="595847" y="125729"/>
                  </a:lnTo>
                  <a:lnTo>
                    <a:pt x="664006" y="132079"/>
                  </a:lnTo>
                  <a:lnTo>
                    <a:pt x="673805" y="132079"/>
                  </a:lnTo>
                  <a:lnTo>
                    <a:pt x="673689" y="133349"/>
                  </a:lnTo>
                  <a:lnTo>
                    <a:pt x="772381" y="142239"/>
                  </a:lnTo>
                  <a:lnTo>
                    <a:pt x="673179" y="142239"/>
                  </a:lnTo>
                  <a:lnTo>
                    <a:pt x="657502" y="307339"/>
                  </a:lnTo>
                  <a:close/>
                </a:path>
                <a:path w="2028825" h="867410">
                  <a:moveTo>
                    <a:pt x="1739376" y="231139"/>
                  </a:moveTo>
                  <a:lnTo>
                    <a:pt x="1729576" y="231139"/>
                  </a:lnTo>
                  <a:lnTo>
                    <a:pt x="1738749" y="132079"/>
                  </a:lnTo>
                  <a:lnTo>
                    <a:pt x="1748432" y="133349"/>
                  </a:lnTo>
                  <a:lnTo>
                    <a:pt x="1739376" y="231139"/>
                  </a:lnTo>
                  <a:close/>
                </a:path>
                <a:path w="2028825" h="867410">
                  <a:moveTo>
                    <a:pt x="835741" y="323849"/>
                  </a:moveTo>
                  <a:lnTo>
                    <a:pt x="826568" y="323849"/>
                  </a:lnTo>
                  <a:lnTo>
                    <a:pt x="842366" y="158749"/>
                  </a:lnTo>
                  <a:lnTo>
                    <a:pt x="673179" y="142239"/>
                  </a:lnTo>
                  <a:lnTo>
                    <a:pt x="772381" y="142239"/>
                  </a:lnTo>
                  <a:lnTo>
                    <a:pt x="842875" y="148589"/>
                  </a:lnTo>
                  <a:lnTo>
                    <a:pt x="852675" y="148589"/>
                  </a:lnTo>
                  <a:lnTo>
                    <a:pt x="852558" y="149859"/>
                  </a:lnTo>
                  <a:lnTo>
                    <a:pt x="949169" y="158749"/>
                  </a:lnTo>
                  <a:lnTo>
                    <a:pt x="851538" y="158749"/>
                  </a:lnTo>
                  <a:lnTo>
                    <a:pt x="835741" y="323849"/>
                  </a:lnTo>
                  <a:close/>
                </a:path>
                <a:path w="2028825" h="867410">
                  <a:moveTo>
                    <a:pt x="1918128" y="248919"/>
                  </a:moveTo>
                  <a:lnTo>
                    <a:pt x="1908446" y="248919"/>
                  </a:lnTo>
                  <a:lnTo>
                    <a:pt x="1917618" y="148589"/>
                  </a:lnTo>
                  <a:lnTo>
                    <a:pt x="1927301" y="149859"/>
                  </a:lnTo>
                  <a:lnTo>
                    <a:pt x="1918128" y="248919"/>
                  </a:lnTo>
                  <a:close/>
                </a:path>
                <a:path w="2028825" h="867410">
                  <a:moveTo>
                    <a:pt x="1011163" y="340359"/>
                  </a:moveTo>
                  <a:lnTo>
                    <a:pt x="1001360" y="340359"/>
                  </a:lnTo>
                  <a:lnTo>
                    <a:pt x="1017158" y="175259"/>
                  </a:lnTo>
                  <a:lnTo>
                    <a:pt x="851538" y="158749"/>
                  </a:lnTo>
                  <a:lnTo>
                    <a:pt x="949169" y="158749"/>
                  </a:lnTo>
                  <a:lnTo>
                    <a:pt x="1018177" y="165099"/>
                  </a:lnTo>
                  <a:lnTo>
                    <a:pt x="1027467" y="165099"/>
                  </a:lnTo>
                  <a:lnTo>
                    <a:pt x="1027350" y="166369"/>
                  </a:lnTo>
                  <a:lnTo>
                    <a:pt x="1118450" y="175259"/>
                  </a:lnTo>
                  <a:lnTo>
                    <a:pt x="1026840" y="175259"/>
                  </a:lnTo>
                  <a:lnTo>
                    <a:pt x="1011163" y="340359"/>
                  </a:lnTo>
                  <a:close/>
                </a:path>
                <a:path w="2028825" h="867410">
                  <a:moveTo>
                    <a:pt x="1189524" y="356869"/>
                  </a:moveTo>
                  <a:lnTo>
                    <a:pt x="1180229" y="356869"/>
                  </a:lnTo>
                  <a:lnTo>
                    <a:pt x="1196027" y="191769"/>
                  </a:lnTo>
                  <a:lnTo>
                    <a:pt x="1026840" y="175259"/>
                  </a:lnTo>
                  <a:lnTo>
                    <a:pt x="1118450" y="175259"/>
                  </a:lnTo>
                  <a:lnTo>
                    <a:pt x="1196537" y="182879"/>
                  </a:lnTo>
                  <a:lnTo>
                    <a:pt x="1205709" y="182879"/>
                  </a:lnTo>
                  <a:lnTo>
                    <a:pt x="1309824" y="193039"/>
                  </a:lnTo>
                  <a:lnTo>
                    <a:pt x="1205200" y="193039"/>
                  </a:lnTo>
                  <a:lnTo>
                    <a:pt x="1189524" y="356869"/>
                  </a:lnTo>
                  <a:close/>
                </a:path>
                <a:path w="2028825" h="867410">
                  <a:moveTo>
                    <a:pt x="1367883" y="373379"/>
                  </a:moveTo>
                  <a:lnTo>
                    <a:pt x="1358589" y="373379"/>
                  </a:lnTo>
                  <a:lnTo>
                    <a:pt x="1374386" y="208279"/>
                  </a:lnTo>
                  <a:lnTo>
                    <a:pt x="1205200" y="193039"/>
                  </a:lnTo>
                  <a:lnTo>
                    <a:pt x="1309824" y="193039"/>
                  </a:lnTo>
                  <a:lnTo>
                    <a:pt x="1374896" y="199389"/>
                  </a:lnTo>
                  <a:lnTo>
                    <a:pt x="1385088" y="199389"/>
                  </a:lnTo>
                  <a:lnTo>
                    <a:pt x="1497879" y="209549"/>
                  </a:lnTo>
                  <a:lnTo>
                    <a:pt x="1383559" y="209549"/>
                  </a:lnTo>
                  <a:lnTo>
                    <a:pt x="1367883" y="373379"/>
                  </a:lnTo>
                  <a:close/>
                </a:path>
                <a:path w="2028825" h="867410">
                  <a:moveTo>
                    <a:pt x="1546631" y="391159"/>
                  </a:moveTo>
                  <a:lnTo>
                    <a:pt x="1536948" y="391159"/>
                  </a:lnTo>
                  <a:lnTo>
                    <a:pt x="1552746" y="224789"/>
                  </a:lnTo>
                  <a:lnTo>
                    <a:pt x="1383559" y="209549"/>
                  </a:lnTo>
                  <a:lnTo>
                    <a:pt x="1497879" y="209549"/>
                  </a:lnTo>
                  <a:lnTo>
                    <a:pt x="1554275" y="214629"/>
                  </a:lnTo>
                  <a:lnTo>
                    <a:pt x="1564075" y="214629"/>
                  </a:lnTo>
                  <a:lnTo>
                    <a:pt x="1563957" y="215899"/>
                  </a:lnTo>
                  <a:lnTo>
                    <a:pt x="1674370" y="226059"/>
                  </a:lnTo>
                  <a:lnTo>
                    <a:pt x="1561919" y="226059"/>
                  </a:lnTo>
                  <a:lnTo>
                    <a:pt x="1546631" y="391159"/>
                  </a:lnTo>
                  <a:close/>
                </a:path>
                <a:path w="2028825" h="867410">
                  <a:moveTo>
                    <a:pt x="1721423" y="407669"/>
                  </a:moveTo>
                  <a:lnTo>
                    <a:pt x="1712250" y="407669"/>
                  </a:lnTo>
                  <a:lnTo>
                    <a:pt x="1727538" y="241299"/>
                  </a:lnTo>
                  <a:lnTo>
                    <a:pt x="1561919" y="226059"/>
                  </a:lnTo>
                  <a:lnTo>
                    <a:pt x="1674370" y="226059"/>
                  </a:lnTo>
                  <a:lnTo>
                    <a:pt x="1729576" y="231139"/>
                  </a:lnTo>
                  <a:lnTo>
                    <a:pt x="1739376" y="231139"/>
                  </a:lnTo>
                  <a:lnTo>
                    <a:pt x="1739259" y="232409"/>
                  </a:lnTo>
                  <a:lnTo>
                    <a:pt x="1843374" y="242569"/>
                  </a:lnTo>
                  <a:lnTo>
                    <a:pt x="1737220" y="242569"/>
                  </a:lnTo>
                  <a:lnTo>
                    <a:pt x="1721423" y="407669"/>
                  </a:lnTo>
                  <a:close/>
                </a:path>
                <a:path w="2028825" h="867410">
                  <a:moveTo>
                    <a:pt x="1899782" y="424179"/>
                  </a:moveTo>
                  <a:lnTo>
                    <a:pt x="1890610" y="424179"/>
                  </a:lnTo>
                  <a:lnTo>
                    <a:pt x="1906407" y="257809"/>
                  </a:lnTo>
                  <a:lnTo>
                    <a:pt x="1737220" y="242569"/>
                  </a:lnTo>
                  <a:lnTo>
                    <a:pt x="1843374" y="242569"/>
                  </a:lnTo>
                  <a:lnTo>
                    <a:pt x="1908446" y="248919"/>
                  </a:lnTo>
                  <a:lnTo>
                    <a:pt x="1918128" y="248919"/>
                  </a:lnTo>
                  <a:lnTo>
                    <a:pt x="2016366" y="259079"/>
                  </a:lnTo>
                  <a:lnTo>
                    <a:pt x="1915580" y="259079"/>
                  </a:lnTo>
                  <a:lnTo>
                    <a:pt x="1899782" y="424179"/>
                  </a:lnTo>
                  <a:close/>
                </a:path>
                <a:path w="2028825" h="867410">
                  <a:moveTo>
                    <a:pt x="289451" y="453389"/>
                  </a:moveTo>
                  <a:lnTo>
                    <a:pt x="280279" y="453389"/>
                  </a:lnTo>
                  <a:lnTo>
                    <a:pt x="296076" y="284479"/>
                  </a:lnTo>
                  <a:lnTo>
                    <a:pt x="130966" y="267969"/>
                  </a:lnTo>
                  <a:lnTo>
                    <a:pt x="131476" y="260349"/>
                  </a:lnTo>
                  <a:lnTo>
                    <a:pt x="130457" y="257809"/>
                  </a:lnTo>
                  <a:lnTo>
                    <a:pt x="295057" y="273049"/>
                  </a:lnTo>
                  <a:lnTo>
                    <a:pt x="306502" y="273049"/>
                  </a:lnTo>
                  <a:lnTo>
                    <a:pt x="306268" y="275589"/>
                  </a:lnTo>
                  <a:lnTo>
                    <a:pt x="404663" y="284479"/>
                  </a:lnTo>
                  <a:lnTo>
                    <a:pt x="305249" y="284479"/>
                  </a:lnTo>
                  <a:lnTo>
                    <a:pt x="289451" y="453389"/>
                  </a:lnTo>
                  <a:close/>
                </a:path>
                <a:path w="2028825" h="867410">
                  <a:moveTo>
                    <a:pt x="2028646" y="269239"/>
                  </a:moveTo>
                  <a:lnTo>
                    <a:pt x="1915580" y="259079"/>
                  </a:lnTo>
                  <a:lnTo>
                    <a:pt x="2016366" y="259079"/>
                  </a:lnTo>
                  <a:lnTo>
                    <a:pt x="2028646" y="260349"/>
                  </a:lnTo>
                  <a:lnTo>
                    <a:pt x="2028646" y="269239"/>
                  </a:lnTo>
                  <a:close/>
                </a:path>
                <a:path w="2028825" h="867410">
                  <a:moveTo>
                    <a:pt x="467811" y="469899"/>
                  </a:moveTo>
                  <a:lnTo>
                    <a:pt x="458638" y="469899"/>
                  </a:lnTo>
                  <a:lnTo>
                    <a:pt x="474436" y="300989"/>
                  </a:lnTo>
                  <a:lnTo>
                    <a:pt x="305249" y="284479"/>
                  </a:lnTo>
                  <a:lnTo>
                    <a:pt x="404663" y="284479"/>
                  </a:lnTo>
                  <a:lnTo>
                    <a:pt x="474945" y="290829"/>
                  </a:lnTo>
                  <a:lnTo>
                    <a:pt x="484748" y="290829"/>
                  </a:lnTo>
                  <a:lnTo>
                    <a:pt x="484628" y="292099"/>
                  </a:lnTo>
                  <a:lnTo>
                    <a:pt x="580050" y="300989"/>
                  </a:lnTo>
                  <a:lnTo>
                    <a:pt x="483608" y="300989"/>
                  </a:lnTo>
                  <a:lnTo>
                    <a:pt x="467811" y="469899"/>
                  </a:lnTo>
                  <a:close/>
                </a:path>
                <a:path w="2028825" h="867410">
                  <a:moveTo>
                    <a:pt x="641193" y="485139"/>
                  </a:moveTo>
                  <a:lnTo>
                    <a:pt x="631392" y="485139"/>
                  </a:lnTo>
                  <a:lnTo>
                    <a:pt x="647189" y="316229"/>
                  </a:lnTo>
                  <a:lnTo>
                    <a:pt x="483608" y="300989"/>
                  </a:lnTo>
                  <a:lnTo>
                    <a:pt x="580050" y="300989"/>
                  </a:lnTo>
                  <a:lnTo>
                    <a:pt x="648209" y="307339"/>
                  </a:lnTo>
                  <a:lnTo>
                    <a:pt x="657502" y="307339"/>
                  </a:lnTo>
                  <a:lnTo>
                    <a:pt x="657381" y="308609"/>
                  </a:lnTo>
                  <a:lnTo>
                    <a:pt x="756074" y="317499"/>
                  </a:lnTo>
                  <a:lnTo>
                    <a:pt x="656872" y="317499"/>
                  </a:lnTo>
                  <a:lnTo>
                    <a:pt x="641193" y="485139"/>
                  </a:lnTo>
                  <a:close/>
                </a:path>
                <a:path w="2028825" h="867410">
                  <a:moveTo>
                    <a:pt x="819552" y="501649"/>
                  </a:moveTo>
                  <a:lnTo>
                    <a:pt x="810261" y="501649"/>
                  </a:lnTo>
                  <a:lnTo>
                    <a:pt x="826059" y="332739"/>
                  </a:lnTo>
                  <a:lnTo>
                    <a:pt x="656872" y="317499"/>
                  </a:lnTo>
                  <a:lnTo>
                    <a:pt x="756074" y="317499"/>
                  </a:lnTo>
                  <a:lnTo>
                    <a:pt x="826568" y="323849"/>
                  </a:lnTo>
                  <a:lnTo>
                    <a:pt x="835741" y="323849"/>
                  </a:lnTo>
                  <a:lnTo>
                    <a:pt x="937661" y="334009"/>
                  </a:lnTo>
                  <a:lnTo>
                    <a:pt x="835231" y="334009"/>
                  </a:lnTo>
                  <a:lnTo>
                    <a:pt x="819552" y="501649"/>
                  </a:lnTo>
                  <a:close/>
                </a:path>
                <a:path w="2028825" h="867410">
                  <a:moveTo>
                    <a:pt x="994853" y="519429"/>
                  </a:moveTo>
                  <a:lnTo>
                    <a:pt x="985053" y="519429"/>
                  </a:lnTo>
                  <a:lnTo>
                    <a:pt x="1000851" y="350519"/>
                  </a:lnTo>
                  <a:lnTo>
                    <a:pt x="835231" y="334009"/>
                  </a:lnTo>
                  <a:lnTo>
                    <a:pt x="937661" y="334009"/>
                  </a:lnTo>
                  <a:lnTo>
                    <a:pt x="1001360" y="340359"/>
                  </a:lnTo>
                  <a:lnTo>
                    <a:pt x="1011163" y="340359"/>
                  </a:lnTo>
                  <a:lnTo>
                    <a:pt x="1011043" y="341629"/>
                  </a:lnTo>
                  <a:lnTo>
                    <a:pt x="1109735" y="350519"/>
                  </a:lnTo>
                  <a:lnTo>
                    <a:pt x="1010533" y="350519"/>
                  </a:lnTo>
                  <a:lnTo>
                    <a:pt x="994853" y="519429"/>
                  </a:lnTo>
                  <a:close/>
                </a:path>
                <a:path w="2028825" h="867410">
                  <a:moveTo>
                    <a:pt x="1173214" y="535939"/>
                  </a:moveTo>
                  <a:lnTo>
                    <a:pt x="1163922" y="535939"/>
                  </a:lnTo>
                  <a:lnTo>
                    <a:pt x="1179720" y="367029"/>
                  </a:lnTo>
                  <a:lnTo>
                    <a:pt x="1010533" y="350519"/>
                  </a:lnTo>
                  <a:lnTo>
                    <a:pt x="1109735" y="350519"/>
                  </a:lnTo>
                  <a:lnTo>
                    <a:pt x="1180229" y="356869"/>
                  </a:lnTo>
                  <a:lnTo>
                    <a:pt x="1189524" y="356869"/>
                  </a:lnTo>
                  <a:lnTo>
                    <a:pt x="1189402" y="358139"/>
                  </a:lnTo>
                  <a:lnTo>
                    <a:pt x="1302193" y="368299"/>
                  </a:lnTo>
                  <a:lnTo>
                    <a:pt x="1188893" y="368299"/>
                  </a:lnTo>
                  <a:lnTo>
                    <a:pt x="1173214" y="535939"/>
                  </a:lnTo>
                  <a:close/>
                </a:path>
                <a:path w="2028825" h="867410">
                  <a:moveTo>
                    <a:pt x="114781" y="436879"/>
                  </a:moveTo>
                  <a:lnTo>
                    <a:pt x="105486" y="436879"/>
                  </a:lnTo>
                  <a:lnTo>
                    <a:pt x="112621" y="360679"/>
                  </a:lnTo>
                  <a:lnTo>
                    <a:pt x="122813" y="353059"/>
                  </a:lnTo>
                  <a:lnTo>
                    <a:pt x="114781" y="436879"/>
                  </a:lnTo>
                  <a:close/>
                </a:path>
                <a:path w="2028825" h="867410">
                  <a:moveTo>
                    <a:pt x="1351573" y="552449"/>
                  </a:moveTo>
                  <a:lnTo>
                    <a:pt x="1342282" y="552449"/>
                  </a:lnTo>
                  <a:lnTo>
                    <a:pt x="1358079" y="383539"/>
                  </a:lnTo>
                  <a:lnTo>
                    <a:pt x="1188893" y="368299"/>
                  </a:lnTo>
                  <a:lnTo>
                    <a:pt x="1302193" y="368299"/>
                  </a:lnTo>
                  <a:lnTo>
                    <a:pt x="1358589" y="373379"/>
                  </a:lnTo>
                  <a:lnTo>
                    <a:pt x="1367883" y="373379"/>
                  </a:lnTo>
                  <a:lnTo>
                    <a:pt x="1367762" y="374649"/>
                  </a:lnTo>
                  <a:lnTo>
                    <a:pt x="1471877" y="384809"/>
                  </a:lnTo>
                  <a:lnTo>
                    <a:pt x="1367252" y="384809"/>
                  </a:lnTo>
                  <a:lnTo>
                    <a:pt x="1351573" y="552449"/>
                  </a:lnTo>
                  <a:close/>
                </a:path>
                <a:path w="2028825" h="867410">
                  <a:moveTo>
                    <a:pt x="1529933" y="568959"/>
                  </a:moveTo>
                  <a:lnTo>
                    <a:pt x="1520641" y="568959"/>
                  </a:lnTo>
                  <a:lnTo>
                    <a:pt x="1536439" y="400049"/>
                  </a:lnTo>
                  <a:lnTo>
                    <a:pt x="1367252" y="384809"/>
                  </a:lnTo>
                  <a:lnTo>
                    <a:pt x="1471877" y="384809"/>
                  </a:lnTo>
                  <a:lnTo>
                    <a:pt x="1536948" y="391159"/>
                  </a:lnTo>
                  <a:lnTo>
                    <a:pt x="1546631" y="391159"/>
                  </a:lnTo>
                  <a:lnTo>
                    <a:pt x="1648550" y="401319"/>
                  </a:lnTo>
                  <a:lnTo>
                    <a:pt x="1545611" y="401319"/>
                  </a:lnTo>
                  <a:lnTo>
                    <a:pt x="1529933" y="568959"/>
                  </a:lnTo>
                  <a:close/>
                </a:path>
                <a:path w="2028825" h="867410">
                  <a:moveTo>
                    <a:pt x="1705116" y="586739"/>
                  </a:moveTo>
                  <a:lnTo>
                    <a:pt x="1695433" y="586739"/>
                  </a:lnTo>
                  <a:lnTo>
                    <a:pt x="1711231" y="416559"/>
                  </a:lnTo>
                  <a:lnTo>
                    <a:pt x="1545611" y="401319"/>
                  </a:lnTo>
                  <a:lnTo>
                    <a:pt x="1648550" y="401319"/>
                  </a:lnTo>
                  <a:lnTo>
                    <a:pt x="1712250" y="407669"/>
                  </a:lnTo>
                  <a:lnTo>
                    <a:pt x="1721423" y="407669"/>
                  </a:lnTo>
                  <a:lnTo>
                    <a:pt x="1825538" y="417829"/>
                  </a:lnTo>
                  <a:lnTo>
                    <a:pt x="1720913" y="417829"/>
                  </a:lnTo>
                  <a:lnTo>
                    <a:pt x="1705116" y="586739"/>
                  </a:lnTo>
                  <a:close/>
                </a:path>
                <a:path w="2028825" h="867410">
                  <a:moveTo>
                    <a:pt x="1883594" y="601979"/>
                  </a:moveTo>
                  <a:lnTo>
                    <a:pt x="1874302" y="601979"/>
                  </a:lnTo>
                  <a:lnTo>
                    <a:pt x="1890100" y="433069"/>
                  </a:lnTo>
                  <a:lnTo>
                    <a:pt x="1720913" y="417829"/>
                  </a:lnTo>
                  <a:lnTo>
                    <a:pt x="1825538" y="417829"/>
                  </a:lnTo>
                  <a:lnTo>
                    <a:pt x="1890610" y="424179"/>
                  </a:lnTo>
                  <a:lnTo>
                    <a:pt x="1899782" y="424179"/>
                  </a:lnTo>
                  <a:lnTo>
                    <a:pt x="2002873" y="434339"/>
                  </a:lnTo>
                  <a:lnTo>
                    <a:pt x="1899273" y="434339"/>
                  </a:lnTo>
                  <a:lnTo>
                    <a:pt x="1883594" y="601979"/>
                  </a:lnTo>
                  <a:close/>
                </a:path>
                <a:path w="2028825" h="867410">
                  <a:moveTo>
                    <a:pt x="97956" y="614679"/>
                  </a:moveTo>
                  <a:lnTo>
                    <a:pt x="88160" y="614679"/>
                  </a:lnTo>
                  <a:lnTo>
                    <a:pt x="103958" y="445769"/>
                  </a:lnTo>
                  <a:lnTo>
                    <a:pt x="55036" y="440689"/>
                  </a:lnTo>
                  <a:lnTo>
                    <a:pt x="59113" y="431799"/>
                  </a:lnTo>
                  <a:lnTo>
                    <a:pt x="105486" y="436879"/>
                  </a:lnTo>
                  <a:lnTo>
                    <a:pt x="114781" y="436879"/>
                  </a:lnTo>
                  <a:lnTo>
                    <a:pt x="114659" y="438149"/>
                  </a:lnTo>
                  <a:lnTo>
                    <a:pt x="197469" y="445769"/>
                  </a:lnTo>
                  <a:lnTo>
                    <a:pt x="113130" y="445769"/>
                  </a:lnTo>
                  <a:lnTo>
                    <a:pt x="97956" y="614679"/>
                  </a:lnTo>
                  <a:close/>
                </a:path>
                <a:path w="2028825" h="867410">
                  <a:moveTo>
                    <a:pt x="2028646" y="447039"/>
                  </a:moveTo>
                  <a:lnTo>
                    <a:pt x="1899273" y="434339"/>
                  </a:lnTo>
                  <a:lnTo>
                    <a:pt x="2002873" y="434339"/>
                  </a:lnTo>
                  <a:lnTo>
                    <a:pt x="2028646" y="436879"/>
                  </a:lnTo>
                  <a:lnTo>
                    <a:pt x="2028646" y="447039"/>
                  </a:lnTo>
                  <a:close/>
                </a:path>
                <a:path w="2028825" h="867410">
                  <a:moveTo>
                    <a:pt x="272635" y="631189"/>
                  </a:moveTo>
                  <a:lnTo>
                    <a:pt x="263462" y="631189"/>
                  </a:lnTo>
                  <a:lnTo>
                    <a:pt x="279259" y="462279"/>
                  </a:lnTo>
                  <a:lnTo>
                    <a:pt x="113130" y="445769"/>
                  </a:lnTo>
                  <a:lnTo>
                    <a:pt x="197469" y="445769"/>
                  </a:lnTo>
                  <a:lnTo>
                    <a:pt x="280279" y="453389"/>
                  </a:lnTo>
                  <a:lnTo>
                    <a:pt x="289451" y="453389"/>
                  </a:lnTo>
                  <a:lnTo>
                    <a:pt x="393566" y="463549"/>
                  </a:lnTo>
                  <a:lnTo>
                    <a:pt x="288432" y="463549"/>
                  </a:lnTo>
                  <a:lnTo>
                    <a:pt x="272635" y="631189"/>
                  </a:lnTo>
                  <a:close/>
                </a:path>
                <a:path w="2028825" h="867410">
                  <a:moveTo>
                    <a:pt x="451113" y="647699"/>
                  </a:moveTo>
                  <a:lnTo>
                    <a:pt x="441821" y="647699"/>
                  </a:lnTo>
                  <a:lnTo>
                    <a:pt x="457619" y="478789"/>
                  </a:lnTo>
                  <a:lnTo>
                    <a:pt x="288432" y="463549"/>
                  </a:lnTo>
                  <a:lnTo>
                    <a:pt x="393566" y="463549"/>
                  </a:lnTo>
                  <a:lnTo>
                    <a:pt x="458638" y="469899"/>
                  </a:lnTo>
                  <a:lnTo>
                    <a:pt x="467811" y="469899"/>
                  </a:lnTo>
                  <a:lnTo>
                    <a:pt x="576865" y="480059"/>
                  </a:lnTo>
                  <a:lnTo>
                    <a:pt x="466792" y="480059"/>
                  </a:lnTo>
                  <a:lnTo>
                    <a:pt x="451113" y="647699"/>
                  </a:lnTo>
                  <a:close/>
                </a:path>
                <a:path w="2028825" h="867410">
                  <a:moveTo>
                    <a:pt x="624376" y="664209"/>
                  </a:moveTo>
                  <a:lnTo>
                    <a:pt x="614575" y="664209"/>
                  </a:lnTo>
                  <a:lnTo>
                    <a:pt x="630373" y="495299"/>
                  </a:lnTo>
                  <a:lnTo>
                    <a:pt x="466792" y="480059"/>
                  </a:lnTo>
                  <a:lnTo>
                    <a:pt x="576865" y="480059"/>
                  </a:lnTo>
                  <a:lnTo>
                    <a:pt x="631392" y="485139"/>
                  </a:lnTo>
                  <a:lnTo>
                    <a:pt x="641193" y="485139"/>
                  </a:lnTo>
                  <a:lnTo>
                    <a:pt x="641074" y="486409"/>
                  </a:lnTo>
                  <a:lnTo>
                    <a:pt x="753865" y="496569"/>
                  </a:lnTo>
                  <a:lnTo>
                    <a:pt x="640055" y="496569"/>
                  </a:lnTo>
                  <a:lnTo>
                    <a:pt x="624376" y="664209"/>
                  </a:lnTo>
                  <a:close/>
                </a:path>
                <a:path w="2028825" h="867410">
                  <a:moveTo>
                    <a:pt x="802735" y="680719"/>
                  </a:moveTo>
                  <a:lnTo>
                    <a:pt x="793444" y="680719"/>
                  </a:lnTo>
                  <a:lnTo>
                    <a:pt x="809242" y="511809"/>
                  </a:lnTo>
                  <a:lnTo>
                    <a:pt x="640055" y="496569"/>
                  </a:lnTo>
                  <a:lnTo>
                    <a:pt x="753865" y="496569"/>
                  </a:lnTo>
                  <a:lnTo>
                    <a:pt x="810261" y="501649"/>
                  </a:lnTo>
                  <a:lnTo>
                    <a:pt x="819552" y="501649"/>
                  </a:lnTo>
                  <a:lnTo>
                    <a:pt x="819434" y="502919"/>
                  </a:lnTo>
                  <a:lnTo>
                    <a:pt x="908613" y="511809"/>
                  </a:lnTo>
                  <a:lnTo>
                    <a:pt x="818415" y="511809"/>
                  </a:lnTo>
                  <a:lnTo>
                    <a:pt x="802735" y="680719"/>
                  </a:lnTo>
                  <a:close/>
                </a:path>
                <a:path w="2028825" h="867410">
                  <a:moveTo>
                    <a:pt x="977532" y="697229"/>
                  </a:moveTo>
                  <a:lnTo>
                    <a:pt x="968236" y="697229"/>
                  </a:lnTo>
                  <a:lnTo>
                    <a:pt x="984034" y="528319"/>
                  </a:lnTo>
                  <a:lnTo>
                    <a:pt x="818415" y="511809"/>
                  </a:lnTo>
                  <a:lnTo>
                    <a:pt x="908613" y="511809"/>
                  </a:lnTo>
                  <a:lnTo>
                    <a:pt x="985053" y="519429"/>
                  </a:lnTo>
                  <a:lnTo>
                    <a:pt x="994853" y="519429"/>
                  </a:lnTo>
                  <a:lnTo>
                    <a:pt x="994736" y="520699"/>
                  </a:lnTo>
                  <a:lnTo>
                    <a:pt x="1093428" y="529589"/>
                  </a:lnTo>
                  <a:lnTo>
                    <a:pt x="993716" y="529589"/>
                  </a:lnTo>
                  <a:lnTo>
                    <a:pt x="977532" y="697229"/>
                  </a:lnTo>
                  <a:close/>
                </a:path>
                <a:path w="2028825" h="867410">
                  <a:moveTo>
                    <a:pt x="1156397" y="713739"/>
                  </a:moveTo>
                  <a:lnTo>
                    <a:pt x="1147105" y="713739"/>
                  </a:lnTo>
                  <a:lnTo>
                    <a:pt x="1162903" y="544829"/>
                  </a:lnTo>
                  <a:lnTo>
                    <a:pt x="993716" y="529589"/>
                  </a:lnTo>
                  <a:lnTo>
                    <a:pt x="1093428" y="529589"/>
                  </a:lnTo>
                  <a:lnTo>
                    <a:pt x="1163922" y="535939"/>
                  </a:lnTo>
                  <a:lnTo>
                    <a:pt x="1173214" y="535939"/>
                  </a:lnTo>
                  <a:lnTo>
                    <a:pt x="1173095" y="537209"/>
                  </a:lnTo>
                  <a:lnTo>
                    <a:pt x="1271787" y="546099"/>
                  </a:lnTo>
                  <a:lnTo>
                    <a:pt x="1172076" y="546099"/>
                  </a:lnTo>
                  <a:lnTo>
                    <a:pt x="1156397" y="713739"/>
                  </a:lnTo>
                  <a:close/>
                </a:path>
                <a:path w="2028825" h="867410">
                  <a:moveTo>
                    <a:pt x="1334638" y="731519"/>
                  </a:moveTo>
                  <a:lnTo>
                    <a:pt x="1325465" y="731519"/>
                  </a:lnTo>
                  <a:lnTo>
                    <a:pt x="1341262" y="561339"/>
                  </a:lnTo>
                  <a:lnTo>
                    <a:pt x="1172076" y="546099"/>
                  </a:lnTo>
                  <a:lnTo>
                    <a:pt x="1271787" y="546099"/>
                  </a:lnTo>
                  <a:lnTo>
                    <a:pt x="1342282" y="552449"/>
                  </a:lnTo>
                  <a:lnTo>
                    <a:pt x="1351573" y="552449"/>
                  </a:lnTo>
                  <a:lnTo>
                    <a:pt x="1351454" y="553719"/>
                  </a:lnTo>
                  <a:lnTo>
                    <a:pt x="1450147" y="562609"/>
                  </a:lnTo>
                  <a:lnTo>
                    <a:pt x="1350435" y="562609"/>
                  </a:lnTo>
                  <a:lnTo>
                    <a:pt x="1334638" y="731519"/>
                  </a:lnTo>
                  <a:close/>
                </a:path>
                <a:path w="2028825" h="867410">
                  <a:moveTo>
                    <a:pt x="1513115" y="748029"/>
                  </a:moveTo>
                  <a:lnTo>
                    <a:pt x="1503824" y="748029"/>
                  </a:lnTo>
                  <a:lnTo>
                    <a:pt x="1519622" y="579119"/>
                  </a:lnTo>
                  <a:lnTo>
                    <a:pt x="1350435" y="562609"/>
                  </a:lnTo>
                  <a:lnTo>
                    <a:pt x="1450147" y="562609"/>
                  </a:lnTo>
                  <a:lnTo>
                    <a:pt x="1520641" y="568959"/>
                  </a:lnTo>
                  <a:lnTo>
                    <a:pt x="1529933" y="568959"/>
                  </a:lnTo>
                  <a:lnTo>
                    <a:pt x="1529814" y="570229"/>
                  </a:lnTo>
                  <a:lnTo>
                    <a:pt x="1618994" y="579119"/>
                  </a:lnTo>
                  <a:lnTo>
                    <a:pt x="1528795" y="579119"/>
                  </a:lnTo>
                  <a:lnTo>
                    <a:pt x="1513115" y="748029"/>
                  </a:lnTo>
                  <a:close/>
                </a:path>
                <a:path w="2028825" h="867410">
                  <a:moveTo>
                    <a:pt x="1688299" y="764539"/>
                  </a:moveTo>
                  <a:lnTo>
                    <a:pt x="1678617" y="764539"/>
                  </a:lnTo>
                  <a:lnTo>
                    <a:pt x="1694414" y="595629"/>
                  </a:lnTo>
                  <a:lnTo>
                    <a:pt x="1528795" y="579119"/>
                  </a:lnTo>
                  <a:lnTo>
                    <a:pt x="1618994" y="579119"/>
                  </a:lnTo>
                  <a:lnTo>
                    <a:pt x="1695433" y="586739"/>
                  </a:lnTo>
                  <a:lnTo>
                    <a:pt x="1705116" y="586739"/>
                  </a:lnTo>
                  <a:lnTo>
                    <a:pt x="1803808" y="595629"/>
                  </a:lnTo>
                  <a:lnTo>
                    <a:pt x="1704097" y="595629"/>
                  </a:lnTo>
                  <a:lnTo>
                    <a:pt x="1688299" y="764539"/>
                  </a:lnTo>
                  <a:close/>
                </a:path>
                <a:path w="2028825" h="867410">
                  <a:moveTo>
                    <a:pt x="1866777" y="781049"/>
                  </a:moveTo>
                  <a:lnTo>
                    <a:pt x="1857486" y="781049"/>
                  </a:lnTo>
                  <a:lnTo>
                    <a:pt x="1873283" y="612139"/>
                  </a:lnTo>
                  <a:lnTo>
                    <a:pt x="1704097" y="595629"/>
                  </a:lnTo>
                  <a:lnTo>
                    <a:pt x="1803808" y="595629"/>
                  </a:lnTo>
                  <a:lnTo>
                    <a:pt x="1874302" y="601979"/>
                  </a:lnTo>
                  <a:lnTo>
                    <a:pt x="1883594" y="601979"/>
                  </a:lnTo>
                  <a:lnTo>
                    <a:pt x="1883475" y="603249"/>
                  </a:lnTo>
                  <a:lnTo>
                    <a:pt x="1989054" y="613409"/>
                  </a:lnTo>
                  <a:lnTo>
                    <a:pt x="1882456" y="613409"/>
                  </a:lnTo>
                  <a:lnTo>
                    <a:pt x="1866777" y="781049"/>
                  </a:lnTo>
                  <a:close/>
                </a:path>
                <a:path w="2028825" h="867410">
                  <a:moveTo>
                    <a:pt x="91218" y="684529"/>
                  </a:moveTo>
                  <a:lnTo>
                    <a:pt x="81535" y="684529"/>
                  </a:lnTo>
                  <a:lnTo>
                    <a:pt x="87650" y="623569"/>
                  </a:lnTo>
                  <a:lnTo>
                    <a:pt x="0" y="615949"/>
                  </a:lnTo>
                  <a:lnTo>
                    <a:pt x="0" y="613409"/>
                  </a:lnTo>
                  <a:lnTo>
                    <a:pt x="2547" y="605789"/>
                  </a:lnTo>
                  <a:lnTo>
                    <a:pt x="88160" y="614679"/>
                  </a:lnTo>
                  <a:lnTo>
                    <a:pt x="97956" y="614679"/>
                  </a:lnTo>
                  <a:lnTo>
                    <a:pt x="97842" y="615949"/>
                  </a:lnTo>
                  <a:lnTo>
                    <a:pt x="194454" y="624839"/>
                  </a:lnTo>
                  <a:lnTo>
                    <a:pt x="96823" y="624839"/>
                  </a:lnTo>
                  <a:lnTo>
                    <a:pt x="91218" y="684529"/>
                  </a:lnTo>
                  <a:close/>
                </a:path>
                <a:path w="2028825" h="867410">
                  <a:moveTo>
                    <a:pt x="2028646" y="626109"/>
                  </a:moveTo>
                  <a:lnTo>
                    <a:pt x="1882456" y="613409"/>
                  </a:lnTo>
                  <a:lnTo>
                    <a:pt x="1989054" y="613409"/>
                  </a:lnTo>
                  <a:lnTo>
                    <a:pt x="2028646" y="617219"/>
                  </a:lnTo>
                  <a:lnTo>
                    <a:pt x="2028646" y="626109"/>
                  </a:lnTo>
                  <a:close/>
                </a:path>
                <a:path w="2028825" h="867410">
                  <a:moveTo>
                    <a:pt x="266519" y="702309"/>
                  </a:moveTo>
                  <a:lnTo>
                    <a:pt x="256837" y="701039"/>
                  </a:lnTo>
                  <a:lnTo>
                    <a:pt x="262443" y="640079"/>
                  </a:lnTo>
                  <a:lnTo>
                    <a:pt x="96823" y="624839"/>
                  </a:lnTo>
                  <a:lnTo>
                    <a:pt x="194454" y="624839"/>
                  </a:lnTo>
                  <a:lnTo>
                    <a:pt x="263462" y="631189"/>
                  </a:lnTo>
                  <a:lnTo>
                    <a:pt x="272635" y="631189"/>
                  </a:lnTo>
                  <a:lnTo>
                    <a:pt x="376750" y="641349"/>
                  </a:lnTo>
                  <a:lnTo>
                    <a:pt x="272125" y="641349"/>
                  </a:lnTo>
                  <a:lnTo>
                    <a:pt x="266519" y="702309"/>
                  </a:lnTo>
                  <a:close/>
                </a:path>
                <a:path w="2028825" h="867410">
                  <a:moveTo>
                    <a:pt x="445389" y="718819"/>
                  </a:moveTo>
                  <a:lnTo>
                    <a:pt x="435706" y="717549"/>
                  </a:lnTo>
                  <a:lnTo>
                    <a:pt x="441312" y="656589"/>
                  </a:lnTo>
                  <a:lnTo>
                    <a:pt x="272125" y="641349"/>
                  </a:lnTo>
                  <a:lnTo>
                    <a:pt x="376750" y="641349"/>
                  </a:lnTo>
                  <a:lnTo>
                    <a:pt x="441821" y="647699"/>
                  </a:lnTo>
                  <a:lnTo>
                    <a:pt x="451113" y="647699"/>
                  </a:lnTo>
                  <a:lnTo>
                    <a:pt x="450994" y="648969"/>
                  </a:lnTo>
                  <a:lnTo>
                    <a:pt x="546416" y="657859"/>
                  </a:lnTo>
                  <a:lnTo>
                    <a:pt x="450994" y="657859"/>
                  </a:lnTo>
                  <a:lnTo>
                    <a:pt x="445389" y="718819"/>
                  </a:lnTo>
                  <a:close/>
                </a:path>
                <a:path w="2028825" h="867410">
                  <a:moveTo>
                    <a:pt x="618652" y="735329"/>
                  </a:moveTo>
                  <a:lnTo>
                    <a:pt x="608970" y="734059"/>
                  </a:lnTo>
                  <a:lnTo>
                    <a:pt x="614575" y="673099"/>
                  </a:lnTo>
                  <a:lnTo>
                    <a:pt x="450994" y="657859"/>
                  </a:lnTo>
                  <a:lnTo>
                    <a:pt x="546416" y="657859"/>
                  </a:lnTo>
                  <a:lnTo>
                    <a:pt x="614575" y="664209"/>
                  </a:lnTo>
                  <a:lnTo>
                    <a:pt x="624376" y="664209"/>
                  </a:lnTo>
                  <a:lnTo>
                    <a:pt x="624258" y="665479"/>
                  </a:lnTo>
                  <a:lnTo>
                    <a:pt x="722950" y="674369"/>
                  </a:lnTo>
                  <a:lnTo>
                    <a:pt x="624258" y="674369"/>
                  </a:lnTo>
                  <a:lnTo>
                    <a:pt x="618652" y="735329"/>
                  </a:lnTo>
                  <a:close/>
                </a:path>
                <a:path w="2028825" h="867410">
                  <a:moveTo>
                    <a:pt x="797521" y="751839"/>
                  </a:moveTo>
                  <a:lnTo>
                    <a:pt x="787839" y="750569"/>
                  </a:lnTo>
                  <a:lnTo>
                    <a:pt x="793444" y="690879"/>
                  </a:lnTo>
                  <a:lnTo>
                    <a:pt x="624258" y="674369"/>
                  </a:lnTo>
                  <a:lnTo>
                    <a:pt x="722950" y="674369"/>
                  </a:lnTo>
                  <a:lnTo>
                    <a:pt x="793444" y="680719"/>
                  </a:lnTo>
                  <a:lnTo>
                    <a:pt x="802735" y="680719"/>
                  </a:lnTo>
                  <a:lnTo>
                    <a:pt x="802617" y="681989"/>
                  </a:lnTo>
                  <a:lnTo>
                    <a:pt x="899228" y="690879"/>
                  </a:lnTo>
                  <a:lnTo>
                    <a:pt x="803127" y="690879"/>
                  </a:lnTo>
                  <a:lnTo>
                    <a:pt x="797521" y="751839"/>
                  </a:lnTo>
                  <a:close/>
                </a:path>
                <a:path w="2028825" h="867410">
                  <a:moveTo>
                    <a:pt x="972823" y="768349"/>
                  </a:moveTo>
                  <a:lnTo>
                    <a:pt x="963140" y="767079"/>
                  </a:lnTo>
                  <a:lnTo>
                    <a:pt x="968746" y="707389"/>
                  </a:lnTo>
                  <a:lnTo>
                    <a:pt x="803127" y="690879"/>
                  </a:lnTo>
                  <a:lnTo>
                    <a:pt x="899228" y="690879"/>
                  </a:lnTo>
                  <a:lnTo>
                    <a:pt x="968236" y="697229"/>
                  </a:lnTo>
                  <a:lnTo>
                    <a:pt x="977532" y="697229"/>
                  </a:lnTo>
                  <a:lnTo>
                    <a:pt x="977409" y="698499"/>
                  </a:lnTo>
                  <a:lnTo>
                    <a:pt x="1090540" y="708659"/>
                  </a:lnTo>
                  <a:lnTo>
                    <a:pt x="978428" y="708659"/>
                  </a:lnTo>
                  <a:lnTo>
                    <a:pt x="972823" y="768349"/>
                  </a:lnTo>
                  <a:close/>
                </a:path>
                <a:path w="2028825" h="867410">
                  <a:moveTo>
                    <a:pt x="1149653" y="784859"/>
                  </a:moveTo>
                  <a:lnTo>
                    <a:pt x="1139971" y="783589"/>
                  </a:lnTo>
                  <a:lnTo>
                    <a:pt x="1145577" y="723899"/>
                  </a:lnTo>
                  <a:lnTo>
                    <a:pt x="978428" y="708659"/>
                  </a:lnTo>
                  <a:lnTo>
                    <a:pt x="1090540" y="708659"/>
                  </a:lnTo>
                  <a:lnTo>
                    <a:pt x="1147105" y="713739"/>
                  </a:lnTo>
                  <a:lnTo>
                    <a:pt x="1156397" y="713739"/>
                  </a:lnTo>
                  <a:lnTo>
                    <a:pt x="1156278" y="715009"/>
                  </a:lnTo>
                  <a:lnTo>
                    <a:pt x="1247379" y="723899"/>
                  </a:lnTo>
                  <a:lnTo>
                    <a:pt x="1155259" y="723899"/>
                  </a:lnTo>
                  <a:lnTo>
                    <a:pt x="1149653" y="784859"/>
                  </a:lnTo>
                  <a:close/>
                </a:path>
                <a:path w="2028825" h="867410">
                  <a:moveTo>
                    <a:pt x="1328522" y="801369"/>
                  </a:moveTo>
                  <a:lnTo>
                    <a:pt x="1318840" y="801369"/>
                  </a:lnTo>
                  <a:lnTo>
                    <a:pt x="1324446" y="740409"/>
                  </a:lnTo>
                  <a:lnTo>
                    <a:pt x="1155259" y="723899"/>
                  </a:lnTo>
                  <a:lnTo>
                    <a:pt x="1247379" y="723899"/>
                  </a:lnTo>
                  <a:lnTo>
                    <a:pt x="1325465" y="731519"/>
                  </a:lnTo>
                  <a:lnTo>
                    <a:pt x="1334638" y="731519"/>
                  </a:lnTo>
                  <a:lnTo>
                    <a:pt x="1438753" y="741679"/>
                  </a:lnTo>
                  <a:lnTo>
                    <a:pt x="1334128" y="741679"/>
                  </a:lnTo>
                  <a:lnTo>
                    <a:pt x="1328522" y="801369"/>
                  </a:lnTo>
                  <a:close/>
                </a:path>
                <a:path w="2028825" h="867410">
                  <a:moveTo>
                    <a:pt x="1507392" y="819149"/>
                  </a:moveTo>
                  <a:lnTo>
                    <a:pt x="1497709" y="817879"/>
                  </a:lnTo>
                  <a:lnTo>
                    <a:pt x="1503315" y="756919"/>
                  </a:lnTo>
                  <a:lnTo>
                    <a:pt x="1334128" y="741679"/>
                  </a:lnTo>
                  <a:lnTo>
                    <a:pt x="1438753" y="741679"/>
                  </a:lnTo>
                  <a:lnTo>
                    <a:pt x="1503824" y="748029"/>
                  </a:lnTo>
                  <a:lnTo>
                    <a:pt x="1513115" y="748029"/>
                  </a:lnTo>
                  <a:lnTo>
                    <a:pt x="1512997" y="749299"/>
                  </a:lnTo>
                  <a:lnTo>
                    <a:pt x="1609609" y="758189"/>
                  </a:lnTo>
                  <a:lnTo>
                    <a:pt x="1512997" y="758189"/>
                  </a:lnTo>
                  <a:lnTo>
                    <a:pt x="1507392" y="819149"/>
                  </a:lnTo>
                  <a:close/>
                </a:path>
                <a:path w="2028825" h="867410">
                  <a:moveTo>
                    <a:pt x="1682693" y="835659"/>
                  </a:moveTo>
                  <a:lnTo>
                    <a:pt x="1673011" y="834389"/>
                  </a:lnTo>
                  <a:lnTo>
                    <a:pt x="1678617" y="773429"/>
                  </a:lnTo>
                  <a:lnTo>
                    <a:pt x="1512997" y="758189"/>
                  </a:lnTo>
                  <a:lnTo>
                    <a:pt x="1609609" y="758189"/>
                  </a:lnTo>
                  <a:lnTo>
                    <a:pt x="1678617" y="764539"/>
                  </a:lnTo>
                  <a:lnTo>
                    <a:pt x="1688299" y="764539"/>
                  </a:lnTo>
                  <a:lnTo>
                    <a:pt x="1792414" y="774699"/>
                  </a:lnTo>
                  <a:lnTo>
                    <a:pt x="1688299" y="774699"/>
                  </a:lnTo>
                  <a:lnTo>
                    <a:pt x="1682693" y="835659"/>
                  </a:lnTo>
                  <a:close/>
                </a:path>
                <a:path w="2028825" h="867410">
                  <a:moveTo>
                    <a:pt x="1861562" y="852169"/>
                  </a:moveTo>
                  <a:lnTo>
                    <a:pt x="1851880" y="850899"/>
                  </a:lnTo>
                  <a:lnTo>
                    <a:pt x="1857486" y="791209"/>
                  </a:lnTo>
                  <a:lnTo>
                    <a:pt x="1688299" y="774699"/>
                  </a:lnTo>
                  <a:lnTo>
                    <a:pt x="1792414" y="774699"/>
                  </a:lnTo>
                  <a:lnTo>
                    <a:pt x="1857486" y="781049"/>
                  </a:lnTo>
                  <a:lnTo>
                    <a:pt x="1866777" y="781049"/>
                  </a:lnTo>
                  <a:lnTo>
                    <a:pt x="1866658" y="782319"/>
                  </a:lnTo>
                  <a:lnTo>
                    <a:pt x="1961151" y="791209"/>
                  </a:lnTo>
                  <a:lnTo>
                    <a:pt x="1867168" y="791209"/>
                  </a:lnTo>
                  <a:lnTo>
                    <a:pt x="1861562" y="852169"/>
                  </a:lnTo>
                  <a:close/>
                </a:path>
                <a:path w="2028825" h="867410">
                  <a:moveTo>
                    <a:pt x="2028646" y="806449"/>
                  </a:moveTo>
                  <a:lnTo>
                    <a:pt x="1867168" y="791209"/>
                  </a:lnTo>
                  <a:lnTo>
                    <a:pt x="1961151" y="791209"/>
                  </a:lnTo>
                  <a:lnTo>
                    <a:pt x="2028646" y="797559"/>
                  </a:lnTo>
                  <a:lnTo>
                    <a:pt x="2028646" y="806449"/>
                  </a:lnTo>
                  <a:close/>
                </a:path>
                <a:path w="2028825" h="867410">
                  <a:moveTo>
                    <a:pt x="2028646" y="867409"/>
                  </a:moveTo>
                  <a:lnTo>
                    <a:pt x="2025144" y="867409"/>
                  </a:lnTo>
                  <a:lnTo>
                    <a:pt x="2028646" y="829309"/>
                  </a:lnTo>
                  <a:lnTo>
                    <a:pt x="2028646" y="867409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Google Shape;15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057" y="2269798"/>
            <a:ext cx="3162506" cy="480445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3218066" y="2128463"/>
            <a:ext cx="4572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4597902" y="2593565"/>
            <a:ext cx="530352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Line 11"/>
          <p:cNvSpPr>
            <a:spLocks noChangeShapeType="1"/>
          </p:cNvSpPr>
          <p:nvPr/>
        </p:nvSpPr>
        <p:spPr bwMode="auto">
          <a:xfrm flipV="1">
            <a:off x="5043690" y="4274986"/>
            <a:ext cx="4607634" cy="231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3725626" y="3765059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4092285" y="5440916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4320885" y="5889920"/>
            <a:ext cx="6400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2495144" y="6206889"/>
            <a:ext cx="91297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Em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chän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®Ò </a:t>
            </a: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bµi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nµo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®Ó </a:t>
            </a: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lµm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.VnCooper" panose="020B7200000000000000" pitchFamily="34" charset="0"/>
              </a:rPr>
              <a:t>bµi</a:t>
            </a:r>
            <a:r>
              <a:rPr lang="en-US" altLang="en-US" sz="4000" dirty="0">
                <a:solidFill>
                  <a:srgbClr val="FF0000"/>
                </a:solidFill>
                <a:latin typeface=".VnCooper" panose="020B7200000000000000" pitchFamily="34" charset="0"/>
              </a:rPr>
              <a:t> ?</a:t>
            </a:r>
          </a:p>
        </p:txBody>
      </p:sp>
      <p:sp>
        <p:nvSpPr>
          <p:cNvPr id="4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3278543" y="1195370"/>
            <a:ext cx="7675513" cy="1542590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UTM Sarah" panose="02040603050506020204" pitchFamily="18" charset="0"/>
              <a:ea typeface="字魂59号-创粗黑" panose="00000500000000000000" pitchFamily="2" charset="-12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78543" y="1424532"/>
            <a:ext cx="75354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AutoNum type="arabicPeriod"/>
            </a:pP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Kể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câu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chuyện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mà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em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đã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được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nghe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hoặc</a:t>
            </a:r>
            <a:endParaRPr lang="en-US" sz="30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được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đọc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về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một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người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có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tấm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lòng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nhân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hậu</a:t>
            </a:r>
            <a:r>
              <a:rPr lang="en-US" sz="3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16942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4" grpId="0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/>
      <p:bldP spid="32" grpId="1"/>
      <p:bldP spid="4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-364618"/>
            <a:ext cx="3106364" cy="7222618"/>
          </a:xfrm>
          <a:prstGeom prst="rect">
            <a:avLst/>
          </a:prstGeom>
        </p:spPr>
      </p:pic>
      <p:pic>
        <p:nvPicPr>
          <p:cNvPr id="10" name="图形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810" y="1269769"/>
            <a:ext cx="10231611" cy="5159109"/>
          </a:xfrm>
          <a:prstGeom prst="rect">
            <a:avLst/>
          </a:prstGeom>
        </p:spPr>
      </p:pic>
      <p:pic>
        <p:nvPicPr>
          <p:cNvPr id="4" name="Google Shape;101;p2"/>
          <p:cNvPicPr preferRelativeResize="0"/>
          <p:nvPr/>
        </p:nvPicPr>
        <p:blipFill rotWithShape="1">
          <a:blip r:embed="rId5">
            <a:alphaModFix/>
          </a:blip>
          <a:srcRect t="23464" r="71083" b="46860"/>
          <a:stretch/>
        </p:blipFill>
        <p:spPr>
          <a:xfrm>
            <a:off x="8969318" y="-137704"/>
            <a:ext cx="3406282" cy="3495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2"/>
          <p:cNvGrpSpPr>
            <a:grpSpLocks noChangeAspect="1"/>
          </p:cNvGrpSpPr>
          <p:nvPr/>
        </p:nvGrpSpPr>
        <p:grpSpPr>
          <a:xfrm rot="139861">
            <a:off x="4244778" y="113334"/>
            <a:ext cx="2914589" cy="1347201"/>
            <a:chOff x="31755" y="-81945"/>
            <a:chExt cx="1844040" cy="2447955"/>
          </a:xfrm>
        </p:grpSpPr>
        <p:sp>
          <p:nvSpPr>
            <p:cNvPr id="6" name="Freeform 3"/>
            <p:cNvSpPr/>
            <p:nvPr/>
          </p:nvSpPr>
          <p:spPr>
            <a:xfrm>
              <a:off x="115570" y="39370"/>
              <a:ext cx="1681480" cy="2326640"/>
            </a:xfrm>
            <a:custGeom>
              <a:avLst/>
              <a:gdLst/>
              <a:ahLst/>
              <a:cxnLst/>
              <a:rect l="l" t="t" r="r" b="b"/>
              <a:pathLst>
                <a:path w="1681480" h="2326640">
                  <a:moveTo>
                    <a:pt x="1680210" y="2326640"/>
                  </a:moveTo>
                  <a:lnTo>
                    <a:pt x="0" y="2326640"/>
                  </a:lnTo>
                  <a:lnTo>
                    <a:pt x="0" y="0"/>
                  </a:lnTo>
                  <a:lnTo>
                    <a:pt x="1681480" y="0"/>
                  </a:lnTo>
                  <a:lnTo>
                    <a:pt x="1681480" y="2326640"/>
                  </a:lnTo>
                  <a:close/>
                </a:path>
              </a:pathLst>
            </a:custGeom>
            <a:solidFill>
              <a:srgbClr val="FDE93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4"/>
            <p:cNvSpPr/>
            <p:nvPr/>
          </p:nvSpPr>
          <p:spPr>
            <a:xfrm>
              <a:off x="31755" y="-81945"/>
              <a:ext cx="1844040" cy="2444750"/>
            </a:xfrm>
            <a:custGeom>
              <a:avLst/>
              <a:gdLst/>
              <a:ahLst/>
              <a:cxnLst/>
              <a:rect l="l" t="t" r="r" b="b"/>
              <a:pathLst>
                <a:path w="1844040" h="2444750">
                  <a:moveTo>
                    <a:pt x="1844040" y="2444750"/>
                  </a:moveTo>
                  <a:lnTo>
                    <a:pt x="0" y="2444750"/>
                  </a:lnTo>
                  <a:lnTo>
                    <a:pt x="0" y="0"/>
                  </a:lnTo>
                  <a:lnTo>
                    <a:pt x="1844040" y="0"/>
                  </a:lnTo>
                  <a:lnTo>
                    <a:pt x="1844040" y="2444750"/>
                  </a:lnTo>
                  <a:close/>
                </a:path>
              </a:pathLst>
            </a:custGeom>
            <a:blipFill>
              <a:blip r:embed="rId6"/>
              <a:stretch>
                <a:fillRect l="-47" r="-4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Rectangle 7"/>
          <p:cNvSpPr/>
          <p:nvPr/>
        </p:nvSpPr>
        <p:spPr>
          <a:xfrm>
            <a:off x="2654107" y="2067619"/>
            <a:ext cx="74671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61B0D4"/>
                </a:solidFill>
                <a:latin typeface="UTM Habano" panose="02040603050506020204" pitchFamily="18" charset="0"/>
              </a:rPr>
              <a:t>1. </a:t>
            </a:r>
            <a:r>
              <a:rPr lang="en-US" sz="4000" dirty="0" err="1">
                <a:solidFill>
                  <a:srgbClr val="61B0D4"/>
                </a:solidFill>
                <a:latin typeface="UTM Habano" panose="02040603050506020204" pitchFamily="18" charset="0"/>
              </a:rPr>
              <a:t>Mở</a:t>
            </a:r>
            <a:r>
              <a:rPr lang="en-US" sz="4000" dirty="0">
                <a:solidFill>
                  <a:srgbClr val="61B0D4"/>
                </a:solidFill>
                <a:latin typeface="UTM Habano" panose="02040603050506020204" pitchFamily="18" charset="0"/>
              </a:rPr>
              <a:t> </a:t>
            </a:r>
            <a:r>
              <a:rPr lang="en-US" sz="4000" dirty="0" err="1">
                <a:solidFill>
                  <a:srgbClr val="61B0D4"/>
                </a:solidFill>
                <a:latin typeface="UTM Habano" panose="02040603050506020204" pitchFamily="18" charset="0"/>
              </a:rPr>
              <a:t>bài</a:t>
            </a:r>
            <a:r>
              <a:rPr lang="en-US" sz="4000" dirty="0">
                <a:solidFill>
                  <a:srgbClr val="61B0D4"/>
                </a:solidFill>
                <a:latin typeface="UTM Habano" panose="02040603050506020204" pitchFamily="18" charset="0"/>
              </a:rPr>
              <a:t>: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Haban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sz="4000" dirty="0">
              <a:solidFill>
                <a:srgbClr val="61B0D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2484" y="254106"/>
            <a:ext cx="29820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UTM Penumbra" panose="02040603050506020204" pitchFamily="18" charset="0"/>
              </a:rPr>
              <a:t>DÀN Ý</a:t>
            </a:r>
            <a:endParaRPr lang="vi-VN" sz="60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35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Măng</a:t>
            </a:r>
            <a:r>
              <a:rPr lang="en-US" dirty="0">
                <a:solidFill>
                  <a:schemeClr val="bg1"/>
                </a:solidFill>
              </a:rPr>
              <a:t> non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404725" y="2962841"/>
            <a:ext cx="84387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00B05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00B05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4000" b="1" dirty="0">
                <a:solidFill>
                  <a:srgbClr val="00B05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4000" b="1" dirty="0">
                <a:latin typeface="UTM Haban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chuỗi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4000" b="1" dirty="0">
                <a:solidFill>
                  <a:schemeClr val="accent2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168278" y="4286280"/>
            <a:ext cx="84387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000" b="1" dirty="0" err="1">
                <a:solidFill>
                  <a:srgbClr val="C0000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4000" b="1" dirty="0">
                <a:solidFill>
                  <a:srgbClr val="C0000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4000" b="1" dirty="0">
                <a:solidFill>
                  <a:srgbClr val="C0000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4000" b="1" dirty="0">
                <a:solidFill>
                  <a:srgbClr val="00B0F0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.</a:t>
            </a:r>
            <a:endParaRPr lang="vi-VN" altLang="en-US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199;p13"/>
          <p:cNvPicPr preferRelativeResize="0"/>
          <p:nvPr/>
        </p:nvPicPr>
        <p:blipFill rotWithShape="1">
          <a:blip r:embed="rId7">
            <a:alphaModFix/>
          </a:blip>
          <a:srcRect l="63688" t="25296" r="7012" b="22151"/>
          <a:stretch/>
        </p:blipFill>
        <p:spPr>
          <a:xfrm>
            <a:off x="101010" y="1946581"/>
            <a:ext cx="2434873" cy="5021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229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35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Măng</a:t>
            </a:r>
            <a:r>
              <a:rPr lang="en-US" dirty="0">
                <a:solidFill>
                  <a:schemeClr val="bg1"/>
                </a:solidFill>
              </a:rPr>
              <a:t> non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26250">
            <a:off x="1413630" y="42366"/>
            <a:ext cx="8855183" cy="7143762"/>
          </a:xfrm>
          <a:prstGeom prst="rect">
            <a:avLst/>
          </a:prstGeom>
        </p:spPr>
      </p:pic>
      <p:sp>
        <p:nvSpPr>
          <p:cNvPr id="6" name="Rectangle: Rounded Corners 25">
            <a:extLst>
              <a:ext uri="{FF2B5EF4-FFF2-40B4-BE49-F238E27FC236}">
                <a16:creationId xmlns:a16="http://schemas.microsoft.com/office/drawing/2014/main" id="{76497626-BA09-4BA8-96FE-B5854FBBFDA4}"/>
              </a:ext>
            </a:extLst>
          </p:cNvPr>
          <p:cNvSpPr/>
          <p:nvPr/>
        </p:nvSpPr>
        <p:spPr>
          <a:xfrm>
            <a:off x="3712705" y="369332"/>
            <a:ext cx="4296469" cy="1154669"/>
          </a:xfrm>
          <a:custGeom>
            <a:avLst/>
            <a:gdLst>
              <a:gd name="connsiteX0" fmla="*/ 0 w 4296469"/>
              <a:gd name="connsiteY0" fmla="*/ 192449 h 1154669"/>
              <a:gd name="connsiteX1" fmla="*/ 192449 w 4296469"/>
              <a:gd name="connsiteY1" fmla="*/ 0 h 1154669"/>
              <a:gd name="connsiteX2" fmla="*/ 673013 w 4296469"/>
              <a:gd name="connsiteY2" fmla="*/ 0 h 1154669"/>
              <a:gd name="connsiteX3" fmla="*/ 1114462 w 4296469"/>
              <a:gd name="connsiteY3" fmla="*/ 0 h 1154669"/>
              <a:gd name="connsiteX4" fmla="*/ 1712374 w 4296469"/>
              <a:gd name="connsiteY4" fmla="*/ 0 h 1154669"/>
              <a:gd name="connsiteX5" fmla="*/ 2192938 w 4296469"/>
              <a:gd name="connsiteY5" fmla="*/ 0 h 1154669"/>
              <a:gd name="connsiteX6" fmla="*/ 2829965 w 4296469"/>
              <a:gd name="connsiteY6" fmla="*/ 0 h 1154669"/>
              <a:gd name="connsiteX7" fmla="*/ 3388761 w 4296469"/>
              <a:gd name="connsiteY7" fmla="*/ 0 h 1154669"/>
              <a:gd name="connsiteX8" fmla="*/ 4104020 w 4296469"/>
              <a:gd name="connsiteY8" fmla="*/ 0 h 1154669"/>
              <a:gd name="connsiteX9" fmla="*/ 4296469 w 4296469"/>
              <a:gd name="connsiteY9" fmla="*/ 192449 h 1154669"/>
              <a:gd name="connsiteX10" fmla="*/ 4296469 w 4296469"/>
              <a:gd name="connsiteY10" fmla="*/ 554241 h 1154669"/>
              <a:gd name="connsiteX11" fmla="*/ 4296469 w 4296469"/>
              <a:gd name="connsiteY11" fmla="*/ 962220 h 1154669"/>
              <a:gd name="connsiteX12" fmla="*/ 4104020 w 4296469"/>
              <a:gd name="connsiteY12" fmla="*/ 1154669 h 1154669"/>
              <a:gd name="connsiteX13" fmla="*/ 3506108 w 4296469"/>
              <a:gd name="connsiteY13" fmla="*/ 1154669 h 1154669"/>
              <a:gd name="connsiteX14" fmla="*/ 2947313 w 4296469"/>
              <a:gd name="connsiteY14" fmla="*/ 1154669 h 1154669"/>
              <a:gd name="connsiteX15" fmla="*/ 2505864 w 4296469"/>
              <a:gd name="connsiteY15" fmla="*/ 1154669 h 1154669"/>
              <a:gd name="connsiteX16" fmla="*/ 2025299 w 4296469"/>
              <a:gd name="connsiteY16" fmla="*/ 1154669 h 1154669"/>
              <a:gd name="connsiteX17" fmla="*/ 1427388 w 4296469"/>
              <a:gd name="connsiteY17" fmla="*/ 1154669 h 1154669"/>
              <a:gd name="connsiteX18" fmla="*/ 907708 w 4296469"/>
              <a:gd name="connsiteY18" fmla="*/ 1154669 h 1154669"/>
              <a:gd name="connsiteX19" fmla="*/ 192449 w 4296469"/>
              <a:gd name="connsiteY19" fmla="*/ 1154669 h 1154669"/>
              <a:gd name="connsiteX20" fmla="*/ 0 w 4296469"/>
              <a:gd name="connsiteY20" fmla="*/ 962220 h 1154669"/>
              <a:gd name="connsiteX21" fmla="*/ 0 w 4296469"/>
              <a:gd name="connsiteY21" fmla="*/ 577335 h 1154669"/>
              <a:gd name="connsiteX22" fmla="*/ 0 w 4296469"/>
              <a:gd name="connsiteY22" fmla="*/ 192449 h 1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96469" h="1154669" fill="none" extrusionOk="0">
                <a:moveTo>
                  <a:pt x="0" y="192449"/>
                </a:moveTo>
                <a:cubicBezTo>
                  <a:pt x="27266" y="85392"/>
                  <a:pt x="75207" y="-18115"/>
                  <a:pt x="192449" y="0"/>
                </a:cubicBezTo>
                <a:cubicBezTo>
                  <a:pt x="395553" y="-18966"/>
                  <a:pt x="469714" y="35049"/>
                  <a:pt x="673013" y="0"/>
                </a:cubicBezTo>
                <a:cubicBezTo>
                  <a:pt x="876312" y="-35049"/>
                  <a:pt x="911979" y="39886"/>
                  <a:pt x="1114462" y="0"/>
                </a:cubicBezTo>
                <a:cubicBezTo>
                  <a:pt x="1316945" y="-39886"/>
                  <a:pt x="1421163" y="7910"/>
                  <a:pt x="1712374" y="0"/>
                </a:cubicBezTo>
                <a:cubicBezTo>
                  <a:pt x="2003585" y="-7910"/>
                  <a:pt x="2085231" y="13093"/>
                  <a:pt x="2192938" y="0"/>
                </a:cubicBezTo>
                <a:cubicBezTo>
                  <a:pt x="2300645" y="-13093"/>
                  <a:pt x="2689817" y="17187"/>
                  <a:pt x="2829965" y="0"/>
                </a:cubicBezTo>
                <a:cubicBezTo>
                  <a:pt x="2970113" y="-17187"/>
                  <a:pt x="3219528" y="25991"/>
                  <a:pt x="3388761" y="0"/>
                </a:cubicBezTo>
                <a:cubicBezTo>
                  <a:pt x="3557994" y="-25991"/>
                  <a:pt x="3823556" y="65689"/>
                  <a:pt x="4104020" y="0"/>
                </a:cubicBezTo>
                <a:cubicBezTo>
                  <a:pt x="4209480" y="-26955"/>
                  <a:pt x="4299380" y="96345"/>
                  <a:pt x="4296469" y="192449"/>
                </a:cubicBezTo>
                <a:cubicBezTo>
                  <a:pt x="4318430" y="289735"/>
                  <a:pt x="4275671" y="460140"/>
                  <a:pt x="4296469" y="554241"/>
                </a:cubicBezTo>
                <a:cubicBezTo>
                  <a:pt x="4317267" y="648342"/>
                  <a:pt x="4267457" y="844714"/>
                  <a:pt x="4296469" y="962220"/>
                </a:cubicBezTo>
                <a:cubicBezTo>
                  <a:pt x="4279126" y="1076960"/>
                  <a:pt x="4199831" y="1147014"/>
                  <a:pt x="4104020" y="1154669"/>
                </a:cubicBezTo>
                <a:cubicBezTo>
                  <a:pt x="3834116" y="1223795"/>
                  <a:pt x="3775767" y="1136498"/>
                  <a:pt x="3506108" y="1154669"/>
                </a:cubicBezTo>
                <a:cubicBezTo>
                  <a:pt x="3236449" y="1172840"/>
                  <a:pt x="3176183" y="1119286"/>
                  <a:pt x="2947313" y="1154669"/>
                </a:cubicBezTo>
                <a:cubicBezTo>
                  <a:pt x="2718444" y="1190052"/>
                  <a:pt x="2700645" y="1122378"/>
                  <a:pt x="2505864" y="1154669"/>
                </a:cubicBezTo>
                <a:cubicBezTo>
                  <a:pt x="2311083" y="1186960"/>
                  <a:pt x="2171662" y="1148008"/>
                  <a:pt x="2025299" y="1154669"/>
                </a:cubicBezTo>
                <a:cubicBezTo>
                  <a:pt x="1878936" y="1161330"/>
                  <a:pt x="1702996" y="1136896"/>
                  <a:pt x="1427388" y="1154669"/>
                </a:cubicBezTo>
                <a:cubicBezTo>
                  <a:pt x="1151780" y="1172442"/>
                  <a:pt x="1146758" y="1153403"/>
                  <a:pt x="907708" y="1154669"/>
                </a:cubicBezTo>
                <a:cubicBezTo>
                  <a:pt x="668658" y="1155935"/>
                  <a:pt x="339502" y="1098331"/>
                  <a:pt x="192449" y="1154669"/>
                </a:cubicBezTo>
                <a:cubicBezTo>
                  <a:pt x="87887" y="1157821"/>
                  <a:pt x="-11759" y="1075563"/>
                  <a:pt x="0" y="962220"/>
                </a:cubicBezTo>
                <a:cubicBezTo>
                  <a:pt x="-8256" y="861622"/>
                  <a:pt x="46074" y="729098"/>
                  <a:pt x="0" y="577335"/>
                </a:cubicBezTo>
                <a:cubicBezTo>
                  <a:pt x="-46074" y="425572"/>
                  <a:pt x="13585" y="313065"/>
                  <a:pt x="0" y="192449"/>
                </a:cubicBezTo>
                <a:close/>
              </a:path>
              <a:path w="4296469" h="1154669" stroke="0" extrusionOk="0">
                <a:moveTo>
                  <a:pt x="0" y="192449"/>
                </a:moveTo>
                <a:cubicBezTo>
                  <a:pt x="-6530" y="97319"/>
                  <a:pt x="85981" y="-4672"/>
                  <a:pt x="192449" y="0"/>
                </a:cubicBezTo>
                <a:cubicBezTo>
                  <a:pt x="403979" y="-32264"/>
                  <a:pt x="481174" y="48587"/>
                  <a:pt x="633898" y="0"/>
                </a:cubicBezTo>
                <a:cubicBezTo>
                  <a:pt x="786622" y="-48587"/>
                  <a:pt x="988428" y="10575"/>
                  <a:pt x="1153578" y="0"/>
                </a:cubicBezTo>
                <a:cubicBezTo>
                  <a:pt x="1318728" y="-10575"/>
                  <a:pt x="1592345" y="68602"/>
                  <a:pt x="1790605" y="0"/>
                </a:cubicBezTo>
                <a:cubicBezTo>
                  <a:pt x="1988865" y="-68602"/>
                  <a:pt x="2132165" y="24447"/>
                  <a:pt x="2232054" y="0"/>
                </a:cubicBezTo>
                <a:cubicBezTo>
                  <a:pt x="2331943" y="-24447"/>
                  <a:pt x="2663914" y="41851"/>
                  <a:pt x="2790850" y="0"/>
                </a:cubicBezTo>
                <a:cubicBezTo>
                  <a:pt x="2917786" y="-41851"/>
                  <a:pt x="3147651" y="8609"/>
                  <a:pt x="3427877" y="0"/>
                </a:cubicBezTo>
                <a:cubicBezTo>
                  <a:pt x="3708103" y="-8609"/>
                  <a:pt x="3795958" y="26634"/>
                  <a:pt x="4104020" y="0"/>
                </a:cubicBezTo>
                <a:cubicBezTo>
                  <a:pt x="4212074" y="-4910"/>
                  <a:pt x="4310415" y="71430"/>
                  <a:pt x="4296469" y="192449"/>
                </a:cubicBezTo>
                <a:cubicBezTo>
                  <a:pt x="4330851" y="370076"/>
                  <a:pt x="4273372" y="418150"/>
                  <a:pt x="4296469" y="577335"/>
                </a:cubicBezTo>
                <a:cubicBezTo>
                  <a:pt x="4319566" y="736520"/>
                  <a:pt x="4277300" y="816944"/>
                  <a:pt x="4296469" y="962220"/>
                </a:cubicBezTo>
                <a:cubicBezTo>
                  <a:pt x="4301683" y="1072872"/>
                  <a:pt x="4229739" y="1172493"/>
                  <a:pt x="4104020" y="1154669"/>
                </a:cubicBezTo>
                <a:cubicBezTo>
                  <a:pt x="3938622" y="1174978"/>
                  <a:pt x="3699000" y="1110327"/>
                  <a:pt x="3545224" y="1154669"/>
                </a:cubicBezTo>
                <a:cubicBezTo>
                  <a:pt x="3391448" y="1199011"/>
                  <a:pt x="3269171" y="1146415"/>
                  <a:pt x="3103775" y="1154669"/>
                </a:cubicBezTo>
                <a:cubicBezTo>
                  <a:pt x="2938379" y="1162923"/>
                  <a:pt x="2772340" y="1092876"/>
                  <a:pt x="2584095" y="1154669"/>
                </a:cubicBezTo>
                <a:cubicBezTo>
                  <a:pt x="2395850" y="1216462"/>
                  <a:pt x="2314773" y="1140091"/>
                  <a:pt x="2142647" y="1154669"/>
                </a:cubicBezTo>
                <a:cubicBezTo>
                  <a:pt x="1970521" y="1169247"/>
                  <a:pt x="1647968" y="1150352"/>
                  <a:pt x="1505619" y="1154669"/>
                </a:cubicBezTo>
                <a:cubicBezTo>
                  <a:pt x="1363270" y="1158986"/>
                  <a:pt x="1141786" y="1119725"/>
                  <a:pt x="985939" y="1154669"/>
                </a:cubicBezTo>
                <a:cubicBezTo>
                  <a:pt x="830092" y="1189613"/>
                  <a:pt x="491936" y="1092777"/>
                  <a:pt x="192449" y="1154669"/>
                </a:cubicBezTo>
                <a:cubicBezTo>
                  <a:pt x="83291" y="1158120"/>
                  <a:pt x="-457" y="1040438"/>
                  <a:pt x="0" y="962220"/>
                </a:cubicBezTo>
                <a:cubicBezTo>
                  <a:pt x="-12872" y="774942"/>
                  <a:pt x="4771" y="664873"/>
                  <a:pt x="0" y="585032"/>
                </a:cubicBezTo>
                <a:cubicBezTo>
                  <a:pt x="-4771" y="505191"/>
                  <a:pt x="30693" y="318393"/>
                  <a:pt x="0" y="192449"/>
                </a:cubicBezTo>
                <a:close/>
              </a:path>
            </a:pathLst>
          </a:custGeom>
          <a:solidFill>
            <a:srgbClr val="BFFE86"/>
          </a:solidFill>
          <a:ln>
            <a:solidFill>
              <a:srgbClr val="418765"/>
            </a:solidFill>
            <a:extLst>
              <a:ext uri="{C807C97D-BFC1-408E-A445-0C87EB9F89A2}">
                <ask:lineSketchStyleProps xmlns:ask="http://schemas.microsoft.com/office/drawing/2018/sketchyshapes" sd="403844434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" name="TextBox 6"/>
          <p:cNvSpPr txBox="1"/>
          <p:nvPr/>
        </p:nvSpPr>
        <p:spPr>
          <a:xfrm>
            <a:off x="3494475" y="284946"/>
            <a:ext cx="473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Mở</a:t>
            </a:r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bài</a:t>
            </a:r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trong</a:t>
            </a:r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bài</a:t>
            </a:r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văn</a:t>
            </a:r>
            <a:endParaRPr lang="en-US" sz="4000" dirty="0">
              <a:solidFill>
                <a:srgbClr val="002060"/>
              </a:solidFill>
              <a:latin typeface="UTM Sarah" panose="02040603050506020204" pitchFamily="18" charset="0"/>
            </a:endParaRP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kể</a:t>
            </a:r>
            <a:r>
              <a:rPr lang="en-US" sz="4000" dirty="0">
                <a:solidFill>
                  <a:srgbClr val="002060"/>
                </a:solidFill>
                <a:latin typeface="UTM Sarah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UTM Sarah" panose="02040603050506020204" pitchFamily="18" charset="0"/>
              </a:rPr>
              <a:t>chuyện</a:t>
            </a:r>
            <a:endParaRPr lang="en-US" sz="4000" dirty="0">
              <a:solidFill>
                <a:srgbClr val="002060"/>
              </a:solidFill>
              <a:latin typeface="UTM Sarah" panose="02040603050506020204" pitchFamily="18" charset="0"/>
            </a:endParaRPr>
          </a:p>
        </p:txBody>
      </p:sp>
      <p:pic>
        <p:nvPicPr>
          <p:cNvPr id="8" name="Google Shape;16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21878" y="1976582"/>
            <a:ext cx="3944517" cy="48814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组合 3"/>
          <p:cNvGrpSpPr/>
          <p:nvPr/>
        </p:nvGrpSpPr>
        <p:grpSpPr>
          <a:xfrm>
            <a:off x="2957207" y="2147066"/>
            <a:ext cx="5333999" cy="3177309"/>
            <a:chOff x="763164" y="191595"/>
            <a:chExt cx="11257622" cy="6093823"/>
          </a:xfrm>
        </p:grpSpPr>
        <p:sp>
          <p:nvSpPr>
            <p:cNvPr id="10" name="任意多边形 1"/>
            <p:cNvSpPr/>
            <p:nvPr/>
          </p:nvSpPr>
          <p:spPr>
            <a:xfrm>
              <a:off x="763164" y="191595"/>
              <a:ext cx="11257622" cy="6093823"/>
            </a:xfrm>
            <a:custGeom>
              <a:avLst/>
              <a:gdLst>
                <a:gd name="connsiteX0" fmla="*/ 20393 w 10924228"/>
                <a:gd name="connsiteY0" fmla="*/ 287673 h 6292391"/>
                <a:gd name="connsiteX1" fmla="*/ 1399250 w 10924228"/>
                <a:gd name="connsiteY1" fmla="*/ 737616 h 6292391"/>
                <a:gd name="connsiteX2" fmla="*/ 3286107 w 10924228"/>
                <a:gd name="connsiteY2" fmla="*/ 839216 h 6292391"/>
                <a:gd name="connsiteX3" fmla="*/ 3155479 w 10924228"/>
                <a:gd name="connsiteY3" fmla="*/ 1173044 h 6292391"/>
                <a:gd name="connsiteX4" fmla="*/ 7175936 w 10924228"/>
                <a:gd name="connsiteY4" fmla="*/ 592473 h 6292391"/>
                <a:gd name="connsiteX5" fmla="*/ 10572279 w 10924228"/>
                <a:gd name="connsiteY5" fmla="*/ 897273 h 6292391"/>
                <a:gd name="connsiteX6" fmla="*/ 10630336 w 10924228"/>
                <a:gd name="connsiteY6" fmla="*/ 4177501 h 6292391"/>
                <a:gd name="connsiteX7" fmla="*/ 8917650 w 10924228"/>
                <a:gd name="connsiteY7" fmla="*/ 5904701 h 6292391"/>
                <a:gd name="connsiteX8" fmla="*/ 8714450 w 10924228"/>
                <a:gd name="connsiteY8" fmla="*/ 6194987 h 6292391"/>
                <a:gd name="connsiteX9" fmla="*/ 9483707 w 10924228"/>
                <a:gd name="connsiteY9" fmla="*/ 6267558 h 6292391"/>
                <a:gd name="connsiteX10" fmla="*/ 8757993 w 10924228"/>
                <a:gd name="connsiteY10" fmla="*/ 5803101 h 6292391"/>
                <a:gd name="connsiteX11" fmla="*/ 7016279 w 10924228"/>
                <a:gd name="connsiteY11" fmla="*/ 5367673 h 6292391"/>
                <a:gd name="connsiteX12" fmla="*/ 4142450 w 10924228"/>
                <a:gd name="connsiteY12" fmla="*/ 5716016 h 6292391"/>
                <a:gd name="connsiteX13" fmla="*/ 1791136 w 10924228"/>
                <a:gd name="connsiteY13" fmla="*/ 6006301 h 6292391"/>
                <a:gd name="connsiteX14" fmla="*/ 659022 w 10924228"/>
                <a:gd name="connsiteY14" fmla="*/ 5643444 h 6292391"/>
                <a:gd name="connsiteX15" fmla="*/ 20393 w 10924228"/>
                <a:gd name="connsiteY15" fmla="*/ 287673 h 6292391"/>
                <a:gd name="connsiteX0-1" fmla="*/ 43726 w 10947561"/>
                <a:gd name="connsiteY0-2" fmla="*/ 240660 h 6245378"/>
                <a:gd name="connsiteX1-3" fmla="*/ 1422583 w 10947561"/>
                <a:gd name="connsiteY1-4" fmla="*/ 690603 h 6245378"/>
                <a:gd name="connsiteX2-5" fmla="*/ 3309440 w 10947561"/>
                <a:gd name="connsiteY2-6" fmla="*/ 792203 h 6245378"/>
                <a:gd name="connsiteX3-7" fmla="*/ 3178812 w 10947561"/>
                <a:gd name="connsiteY3-8" fmla="*/ 1126031 h 6245378"/>
                <a:gd name="connsiteX4-9" fmla="*/ 7199269 w 10947561"/>
                <a:gd name="connsiteY4-10" fmla="*/ 545460 h 6245378"/>
                <a:gd name="connsiteX5-11" fmla="*/ 10595612 w 10947561"/>
                <a:gd name="connsiteY5-12" fmla="*/ 850260 h 6245378"/>
                <a:gd name="connsiteX6-13" fmla="*/ 10653669 w 10947561"/>
                <a:gd name="connsiteY6-14" fmla="*/ 4130488 h 6245378"/>
                <a:gd name="connsiteX7-15" fmla="*/ 8940983 w 10947561"/>
                <a:gd name="connsiteY7-16" fmla="*/ 5857688 h 6245378"/>
                <a:gd name="connsiteX8-17" fmla="*/ 8737783 w 10947561"/>
                <a:gd name="connsiteY8-18" fmla="*/ 6147974 h 6245378"/>
                <a:gd name="connsiteX9-19" fmla="*/ 9507040 w 10947561"/>
                <a:gd name="connsiteY9-20" fmla="*/ 6220545 h 6245378"/>
                <a:gd name="connsiteX10-21" fmla="*/ 8781326 w 10947561"/>
                <a:gd name="connsiteY10-22" fmla="*/ 5756088 h 6245378"/>
                <a:gd name="connsiteX11-23" fmla="*/ 7039612 w 10947561"/>
                <a:gd name="connsiteY11-24" fmla="*/ 5320660 h 6245378"/>
                <a:gd name="connsiteX12-25" fmla="*/ 4165783 w 10947561"/>
                <a:gd name="connsiteY12-26" fmla="*/ 5669003 h 6245378"/>
                <a:gd name="connsiteX13-27" fmla="*/ 1814469 w 10947561"/>
                <a:gd name="connsiteY13-28" fmla="*/ 5959288 h 6245378"/>
                <a:gd name="connsiteX14-29" fmla="*/ 479155 w 10947561"/>
                <a:gd name="connsiteY14-30" fmla="*/ 4928774 h 6245378"/>
                <a:gd name="connsiteX15-31" fmla="*/ 43726 w 10947561"/>
                <a:gd name="connsiteY15-32" fmla="*/ 240660 h 6245378"/>
                <a:gd name="connsiteX0-33" fmla="*/ 27566 w 11236201"/>
                <a:gd name="connsiteY0-34" fmla="*/ 293431 h 5964321"/>
                <a:gd name="connsiteX1-35" fmla="*/ 1711223 w 11236201"/>
                <a:gd name="connsiteY1-36" fmla="*/ 409546 h 5964321"/>
                <a:gd name="connsiteX2-37" fmla="*/ 3598080 w 11236201"/>
                <a:gd name="connsiteY2-38" fmla="*/ 511146 h 5964321"/>
                <a:gd name="connsiteX3-39" fmla="*/ 3467452 w 11236201"/>
                <a:gd name="connsiteY3-40" fmla="*/ 844974 h 5964321"/>
                <a:gd name="connsiteX4-41" fmla="*/ 7487909 w 11236201"/>
                <a:gd name="connsiteY4-42" fmla="*/ 264403 h 5964321"/>
                <a:gd name="connsiteX5-43" fmla="*/ 10884252 w 11236201"/>
                <a:gd name="connsiteY5-44" fmla="*/ 569203 h 5964321"/>
                <a:gd name="connsiteX6-45" fmla="*/ 10942309 w 11236201"/>
                <a:gd name="connsiteY6-46" fmla="*/ 3849431 h 5964321"/>
                <a:gd name="connsiteX7-47" fmla="*/ 9229623 w 11236201"/>
                <a:gd name="connsiteY7-48" fmla="*/ 5576631 h 5964321"/>
                <a:gd name="connsiteX8-49" fmla="*/ 9026423 w 11236201"/>
                <a:gd name="connsiteY8-50" fmla="*/ 5866917 h 5964321"/>
                <a:gd name="connsiteX9-51" fmla="*/ 9795680 w 11236201"/>
                <a:gd name="connsiteY9-52" fmla="*/ 5939488 h 5964321"/>
                <a:gd name="connsiteX10-53" fmla="*/ 9069966 w 11236201"/>
                <a:gd name="connsiteY10-54" fmla="*/ 5475031 h 5964321"/>
                <a:gd name="connsiteX11-55" fmla="*/ 7328252 w 11236201"/>
                <a:gd name="connsiteY11-56" fmla="*/ 5039603 h 5964321"/>
                <a:gd name="connsiteX12-57" fmla="*/ 4454423 w 11236201"/>
                <a:gd name="connsiteY12-58" fmla="*/ 5387946 h 5964321"/>
                <a:gd name="connsiteX13-59" fmla="*/ 2103109 w 11236201"/>
                <a:gd name="connsiteY13-60" fmla="*/ 5678231 h 5964321"/>
                <a:gd name="connsiteX14-61" fmla="*/ 767795 w 11236201"/>
                <a:gd name="connsiteY14-62" fmla="*/ 4647717 h 5964321"/>
                <a:gd name="connsiteX15-63" fmla="*/ 27566 w 11236201"/>
                <a:gd name="connsiteY15-64" fmla="*/ 293431 h 5964321"/>
                <a:gd name="connsiteX0-65" fmla="*/ 128082 w 11336717"/>
                <a:gd name="connsiteY0-66" fmla="*/ 118432 h 5789322"/>
                <a:gd name="connsiteX1-67" fmla="*/ 1811739 w 11336717"/>
                <a:gd name="connsiteY1-68" fmla="*/ 234547 h 5789322"/>
                <a:gd name="connsiteX2-69" fmla="*/ 3698596 w 11336717"/>
                <a:gd name="connsiteY2-70" fmla="*/ 336147 h 5789322"/>
                <a:gd name="connsiteX3-71" fmla="*/ 3567968 w 11336717"/>
                <a:gd name="connsiteY3-72" fmla="*/ 669975 h 5789322"/>
                <a:gd name="connsiteX4-73" fmla="*/ 7588425 w 11336717"/>
                <a:gd name="connsiteY4-74" fmla="*/ 89404 h 5789322"/>
                <a:gd name="connsiteX5-75" fmla="*/ 10984768 w 11336717"/>
                <a:gd name="connsiteY5-76" fmla="*/ 394204 h 5789322"/>
                <a:gd name="connsiteX6-77" fmla="*/ 11042825 w 11336717"/>
                <a:gd name="connsiteY6-78" fmla="*/ 3674432 h 5789322"/>
                <a:gd name="connsiteX7-79" fmla="*/ 9330139 w 11336717"/>
                <a:gd name="connsiteY7-80" fmla="*/ 5401632 h 5789322"/>
                <a:gd name="connsiteX8-81" fmla="*/ 9126939 w 11336717"/>
                <a:gd name="connsiteY8-82" fmla="*/ 5691918 h 5789322"/>
                <a:gd name="connsiteX9-83" fmla="*/ 9896196 w 11336717"/>
                <a:gd name="connsiteY9-84" fmla="*/ 5764489 h 5789322"/>
                <a:gd name="connsiteX10-85" fmla="*/ 9170482 w 11336717"/>
                <a:gd name="connsiteY10-86" fmla="*/ 5300032 h 5789322"/>
                <a:gd name="connsiteX11-87" fmla="*/ 7428768 w 11336717"/>
                <a:gd name="connsiteY11-88" fmla="*/ 4864604 h 5789322"/>
                <a:gd name="connsiteX12-89" fmla="*/ 4554939 w 11336717"/>
                <a:gd name="connsiteY12-90" fmla="*/ 5212947 h 5789322"/>
                <a:gd name="connsiteX13-91" fmla="*/ 2203625 w 11336717"/>
                <a:gd name="connsiteY13-92" fmla="*/ 5503232 h 5789322"/>
                <a:gd name="connsiteX14-93" fmla="*/ 868311 w 11336717"/>
                <a:gd name="connsiteY14-94" fmla="*/ 4472718 h 5789322"/>
                <a:gd name="connsiteX15-95" fmla="*/ 128082 w 11336717"/>
                <a:gd name="connsiteY15-96" fmla="*/ 118432 h 5789322"/>
                <a:gd name="connsiteX0-97" fmla="*/ 136361 w 11257910"/>
                <a:gd name="connsiteY0-98" fmla="*/ 2210 h 5919843"/>
                <a:gd name="connsiteX1-99" fmla="*/ 1732932 w 11257910"/>
                <a:gd name="connsiteY1-100" fmla="*/ 365068 h 5919843"/>
                <a:gd name="connsiteX2-101" fmla="*/ 3619789 w 11257910"/>
                <a:gd name="connsiteY2-102" fmla="*/ 466668 h 5919843"/>
                <a:gd name="connsiteX3-103" fmla="*/ 3489161 w 11257910"/>
                <a:gd name="connsiteY3-104" fmla="*/ 800496 h 5919843"/>
                <a:gd name="connsiteX4-105" fmla="*/ 7509618 w 11257910"/>
                <a:gd name="connsiteY4-106" fmla="*/ 219925 h 5919843"/>
                <a:gd name="connsiteX5-107" fmla="*/ 10905961 w 11257910"/>
                <a:gd name="connsiteY5-108" fmla="*/ 524725 h 5919843"/>
                <a:gd name="connsiteX6-109" fmla="*/ 10964018 w 11257910"/>
                <a:gd name="connsiteY6-110" fmla="*/ 3804953 h 5919843"/>
                <a:gd name="connsiteX7-111" fmla="*/ 9251332 w 11257910"/>
                <a:gd name="connsiteY7-112" fmla="*/ 5532153 h 5919843"/>
                <a:gd name="connsiteX8-113" fmla="*/ 9048132 w 11257910"/>
                <a:gd name="connsiteY8-114" fmla="*/ 5822439 h 5919843"/>
                <a:gd name="connsiteX9-115" fmla="*/ 9817389 w 11257910"/>
                <a:gd name="connsiteY9-116" fmla="*/ 5895010 h 5919843"/>
                <a:gd name="connsiteX10-117" fmla="*/ 9091675 w 11257910"/>
                <a:gd name="connsiteY10-118" fmla="*/ 5430553 h 5919843"/>
                <a:gd name="connsiteX11-119" fmla="*/ 7349961 w 11257910"/>
                <a:gd name="connsiteY11-120" fmla="*/ 4995125 h 5919843"/>
                <a:gd name="connsiteX12-121" fmla="*/ 4476132 w 11257910"/>
                <a:gd name="connsiteY12-122" fmla="*/ 5343468 h 5919843"/>
                <a:gd name="connsiteX13-123" fmla="*/ 2124818 w 11257910"/>
                <a:gd name="connsiteY13-124" fmla="*/ 5633753 h 5919843"/>
                <a:gd name="connsiteX14-125" fmla="*/ 789504 w 11257910"/>
                <a:gd name="connsiteY14-126" fmla="*/ 4603239 h 5919843"/>
                <a:gd name="connsiteX15-127" fmla="*/ 136361 w 11257910"/>
                <a:gd name="connsiteY15-128" fmla="*/ 2210 h 5919843"/>
                <a:gd name="connsiteX0-129" fmla="*/ 119174 w 11240723"/>
                <a:gd name="connsiteY0-130" fmla="*/ 34947 h 5952580"/>
                <a:gd name="connsiteX1-131" fmla="*/ 1715745 w 11240723"/>
                <a:gd name="connsiteY1-132" fmla="*/ 397805 h 5952580"/>
                <a:gd name="connsiteX2-133" fmla="*/ 3602602 w 11240723"/>
                <a:gd name="connsiteY2-134" fmla="*/ 499405 h 5952580"/>
                <a:gd name="connsiteX3-135" fmla="*/ 3471974 w 11240723"/>
                <a:gd name="connsiteY3-136" fmla="*/ 833233 h 5952580"/>
                <a:gd name="connsiteX4-137" fmla="*/ 7492431 w 11240723"/>
                <a:gd name="connsiteY4-138" fmla="*/ 252662 h 5952580"/>
                <a:gd name="connsiteX5-139" fmla="*/ 10888774 w 11240723"/>
                <a:gd name="connsiteY5-140" fmla="*/ 557462 h 5952580"/>
                <a:gd name="connsiteX6-141" fmla="*/ 10946831 w 11240723"/>
                <a:gd name="connsiteY6-142" fmla="*/ 3837690 h 5952580"/>
                <a:gd name="connsiteX7-143" fmla="*/ 9234145 w 11240723"/>
                <a:gd name="connsiteY7-144" fmla="*/ 5564890 h 5952580"/>
                <a:gd name="connsiteX8-145" fmla="*/ 9030945 w 11240723"/>
                <a:gd name="connsiteY8-146" fmla="*/ 5855176 h 5952580"/>
                <a:gd name="connsiteX9-147" fmla="*/ 9800202 w 11240723"/>
                <a:gd name="connsiteY9-148" fmla="*/ 5927747 h 5952580"/>
                <a:gd name="connsiteX10-149" fmla="*/ 9074488 w 11240723"/>
                <a:gd name="connsiteY10-150" fmla="*/ 5463290 h 5952580"/>
                <a:gd name="connsiteX11-151" fmla="*/ 7332774 w 11240723"/>
                <a:gd name="connsiteY11-152" fmla="*/ 5027862 h 5952580"/>
                <a:gd name="connsiteX12-153" fmla="*/ 4458945 w 11240723"/>
                <a:gd name="connsiteY12-154" fmla="*/ 5376205 h 5952580"/>
                <a:gd name="connsiteX13-155" fmla="*/ 2107631 w 11240723"/>
                <a:gd name="connsiteY13-156" fmla="*/ 5666490 h 5952580"/>
                <a:gd name="connsiteX14-157" fmla="*/ 772317 w 11240723"/>
                <a:gd name="connsiteY14-158" fmla="*/ 4635976 h 5952580"/>
                <a:gd name="connsiteX15-159" fmla="*/ 119174 w 11240723"/>
                <a:gd name="connsiteY15-160" fmla="*/ 34947 h 5952580"/>
                <a:gd name="connsiteX0-161" fmla="*/ 119174 w 11240723"/>
                <a:gd name="connsiteY0-162" fmla="*/ 34947 h 5952580"/>
                <a:gd name="connsiteX1-163" fmla="*/ 1715745 w 11240723"/>
                <a:gd name="connsiteY1-164" fmla="*/ 397805 h 5952580"/>
                <a:gd name="connsiteX2-165" fmla="*/ 3283288 w 11240723"/>
                <a:gd name="connsiteY2-166" fmla="*/ 281690 h 5952580"/>
                <a:gd name="connsiteX3-167" fmla="*/ 3471974 w 11240723"/>
                <a:gd name="connsiteY3-168" fmla="*/ 833233 h 5952580"/>
                <a:gd name="connsiteX4-169" fmla="*/ 7492431 w 11240723"/>
                <a:gd name="connsiteY4-170" fmla="*/ 252662 h 5952580"/>
                <a:gd name="connsiteX5-171" fmla="*/ 10888774 w 11240723"/>
                <a:gd name="connsiteY5-172" fmla="*/ 557462 h 5952580"/>
                <a:gd name="connsiteX6-173" fmla="*/ 10946831 w 11240723"/>
                <a:gd name="connsiteY6-174" fmla="*/ 3837690 h 5952580"/>
                <a:gd name="connsiteX7-175" fmla="*/ 9234145 w 11240723"/>
                <a:gd name="connsiteY7-176" fmla="*/ 5564890 h 5952580"/>
                <a:gd name="connsiteX8-177" fmla="*/ 9030945 w 11240723"/>
                <a:gd name="connsiteY8-178" fmla="*/ 5855176 h 5952580"/>
                <a:gd name="connsiteX9-179" fmla="*/ 9800202 w 11240723"/>
                <a:gd name="connsiteY9-180" fmla="*/ 5927747 h 5952580"/>
                <a:gd name="connsiteX10-181" fmla="*/ 9074488 w 11240723"/>
                <a:gd name="connsiteY10-182" fmla="*/ 5463290 h 5952580"/>
                <a:gd name="connsiteX11-183" fmla="*/ 7332774 w 11240723"/>
                <a:gd name="connsiteY11-184" fmla="*/ 5027862 h 5952580"/>
                <a:gd name="connsiteX12-185" fmla="*/ 4458945 w 11240723"/>
                <a:gd name="connsiteY12-186" fmla="*/ 5376205 h 5952580"/>
                <a:gd name="connsiteX13-187" fmla="*/ 2107631 w 11240723"/>
                <a:gd name="connsiteY13-188" fmla="*/ 5666490 h 5952580"/>
                <a:gd name="connsiteX14-189" fmla="*/ 772317 w 11240723"/>
                <a:gd name="connsiteY14-190" fmla="*/ 4635976 h 5952580"/>
                <a:gd name="connsiteX15-191" fmla="*/ 119174 w 11240723"/>
                <a:gd name="connsiteY15-192" fmla="*/ 34947 h 5952580"/>
                <a:gd name="connsiteX0-193" fmla="*/ 23059 w 11144608"/>
                <a:gd name="connsiteY0-194" fmla="*/ 230924 h 6148557"/>
                <a:gd name="connsiteX1-195" fmla="*/ 1459973 w 11144608"/>
                <a:gd name="connsiteY1-196" fmla="*/ 666354 h 6148557"/>
                <a:gd name="connsiteX2-197" fmla="*/ 3187173 w 11144608"/>
                <a:gd name="connsiteY2-198" fmla="*/ 477667 h 6148557"/>
                <a:gd name="connsiteX3-199" fmla="*/ 3375859 w 11144608"/>
                <a:gd name="connsiteY3-200" fmla="*/ 1029210 h 6148557"/>
                <a:gd name="connsiteX4-201" fmla="*/ 7396316 w 11144608"/>
                <a:gd name="connsiteY4-202" fmla="*/ 448639 h 6148557"/>
                <a:gd name="connsiteX5-203" fmla="*/ 10792659 w 11144608"/>
                <a:gd name="connsiteY5-204" fmla="*/ 753439 h 6148557"/>
                <a:gd name="connsiteX6-205" fmla="*/ 10850716 w 11144608"/>
                <a:gd name="connsiteY6-206" fmla="*/ 4033667 h 6148557"/>
                <a:gd name="connsiteX7-207" fmla="*/ 9138030 w 11144608"/>
                <a:gd name="connsiteY7-208" fmla="*/ 5760867 h 6148557"/>
                <a:gd name="connsiteX8-209" fmla="*/ 8934830 w 11144608"/>
                <a:gd name="connsiteY8-210" fmla="*/ 6051153 h 6148557"/>
                <a:gd name="connsiteX9-211" fmla="*/ 9704087 w 11144608"/>
                <a:gd name="connsiteY9-212" fmla="*/ 6123724 h 6148557"/>
                <a:gd name="connsiteX10-213" fmla="*/ 8978373 w 11144608"/>
                <a:gd name="connsiteY10-214" fmla="*/ 5659267 h 6148557"/>
                <a:gd name="connsiteX11-215" fmla="*/ 7236659 w 11144608"/>
                <a:gd name="connsiteY11-216" fmla="*/ 5223839 h 6148557"/>
                <a:gd name="connsiteX12-217" fmla="*/ 4362830 w 11144608"/>
                <a:gd name="connsiteY12-218" fmla="*/ 5572182 h 6148557"/>
                <a:gd name="connsiteX13-219" fmla="*/ 2011516 w 11144608"/>
                <a:gd name="connsiteY13-220" fmla="*/ 5862467 h 6148557"/>
                <a:gd name="connsiteX14-221" fmla="*/ 676202 w 11144608"/>
                <a:gd name="connsiteY14-222" fmla="*/ 4831953 h 6148557"/>
                <a:gd name="connsiteX15-223" fmla="*/ 23059 w 11144608"/>
                <a:gd name="connsiteY15-224" fmla="*/ 230924 h 6148557"/>
                <a:gd name="connsiteX0-225" fmla="*/ 23059 w 11144608"/>
                <a:gd name="connsiteY0-226" fmla="*/ 230924 h 6148557"/>
                <a:gd name="connsiteX1-227" fmla="*/ 1459973 w 11144608"/>
                <a:gd name="connsiteY1-228" fmla="*/ 666354 h 6148557"/>
                <a:gd name="connsiteX2-229" fmla="*/ 3187173 w 11144608"/>
                <a:gd name="connsiteY2-230" fmla="*/ 477667 h 6148557"/>
                <a:gd name="connsiteX3-231" fmla="*/ 3375859 w 11144608"/>
                <a:gd name="connsiteY3-232" fmla="*/ 1029210 h 6148557"/>
                <a:gd name="connsiteX4-233" fmla="*/ 7396316 w 11144608"/>
                <a:gd name="connsiteY4-234" fmla="*/ 448639 h 6148557"/>
                <a:gd name="connsiteX5-235" fmla="*/ 10792659 w 11144608"/>
                <a:gd name="connsiteY5-236" fmla="*/ 753439 h 6148557"/>
                <a:gd name="connsiteX6-237" fmla="*/ 10850716 w 11144608"/>
                <a:gd name="connsiteY6-238" fmla="*/ 4033667 h 6148557"/>
                <a:gd name="connsiteX7-239" fmla="*/ 9138030 w 11144608"/>
                <a:gd name="connsiteY7-240" fmla="*/ 5760867 h 6148557"/>
                <a:gd name="connsiteX8-241" fmla="*/ 8934830 w 11144608"/>
                <a:gd name="connsiteY8-242" fmla="*/ 6051153 h 6148557"/>
                <a:gd name="connsiteX9-243" fmla="*/ 9704087 w 11144608"/>
                <a:gd name="connsiteY9-244" fmla="*/ 6123724 h 6148557"/>
                <a:gd name="connsiteX10-245" fmla="*/ 8978373 w 11144608"/>
                <a:gd name="connsiteY10-246" fmla="*/ 5659267 h 6148557"/>
                <a:gd name="connsiteX11-247" fmla="*/ 7236659 w 11144608"/>
                <a:gd name="connsiteY11-248" fmla="*/ 5223839 h 6148557"/>
                <a:gd name="connsiteX12-249" fmla="*/ 4362830 w 11144608"/>
                <a:gd name="connsiteY12-250" fmla="*/ 5572182 h 6148557"/>
                <a:gd name="connsiteX13-251" fmla="*/ 2011516 w 11144608"/>
                <a:gd name="connsiteY13-252" fmla="*/ 5862467 h 6148557"/>
                <a:gd name="connsiteX14-253" fmla="*/ 676202 w 11144608"/>
                <a:gd name="connsiteY14-254" fmla="*/ 4831953 h 6148557"/>
                <a:gd name="connsiteX15-255" fmla="*/ 23059 w 11144608"/>
                <a:gd name="connsiteY15-256" fmla="*/ 230924 h 6148557"/>
                <a:gd name="connsiteX0-257" fmla="*/ 23059 w 11144608"/>
                <a:gd name="connsiteY0-258" fmla="*/ 230924 h 6148557"/>
                <a:gd name="connsiteX1-259" fmla="*/ 1459973 w 11144608"/>
                <a:gd name="connsiteY1-260" fmla="*/ 666354 h 6148557"/>
                <a:gd name="connsiteX2-261" fmla="*/ 3187173 w 11144608"/>
                <a:gd name="connsiteY2-262" fmla="*/ 477667 h 6148557"/>
                <a:gd name="connsiteX3-263" fmla="*/ 3579059 w 11144608"/>
                <a:gd name="connsiteY3-264" fmla="*/ 1014696 h 6148557"/>
                <a:gd name="connsiteX4-265" fmla="*/ 7396316 w 11144608"/>
                <a:gd name="connsiteY4-266" fmla="*/ 448639 h 6148557"/>
                <a:gd name="connsiteX5-267" fmla="*/ 10792659 w 11144608"/>
                <a:gd name="connsiteY5-268" fmla="*/ 753439 h 6148557"/>
                <a:gd name="connsiteX6-269" fmla="*/ 10850716 w 11144608"/>
                <a:gd name="connsiteY6-270" fmla="*/ 4033667 h 6148557"/>
                <a:gd name="connsiteX7-271" fmla="*/ 9138030 w 11144608"/>
                <a:gd name="connsiteY7-272" fmla="*/ 5760867 h 6148557"/>
                <a:gd name="connsiteX8-273" fmla="*/ 8934830 w 11144608"/>
                <a:gd name="connsiteY8-274" fmla="*/ 6051153 h 6148557"/>
                <a:gd name="connsiteX9-275" fmla="*/ 9704087 w 11144608"/>
                <a:gd name="connsiteY9-276" fmla="*/ 6123724 h 6148557"/>
                <a:gd name="connsiteX10-277" fmla="*/ 8978373 w 11144608"/>
                <a:gd name="connsiteY10-278" fmla="*/ 5659267 h 6148557"/>
                <a:gd name="connsiteX11-279" fmla="*/ 7236659 w 11144608"/>
                <a:gd name="connsiteY11-280" fmla="*/ 5223839 h 6148557"/>
                <a:gd name="connsiteX12-281" fmla="*/ 4362830 w 11144608"/>
                <a:gd name="connsiteY12-282" fmla="*/ 5572182 h 6148557"/>
                <a:gd name="connsiteX13-283" fmla="*/ 2011516 w 11144608"/>
                <a:gd name="connsiteY13-284" fmla="*/ 5862467 h 6148557"/>
                <a:gd name="connsiteX14-285" fmla="*/ 676202 w 11144608"/>
                <a:gd name="connsiteY14-286" fmla="*/ 4831953 h 6148557"/>
                <a:gd name="connsiteX15-287" fmla="*/ 23059 w 11144608"/>
                <a:gd name="connsiteY15-288" fmla="*/ 230924 h 6148557"/>
                <a:gd name="connsiteX0-289" fmla="*/ 17824 w 11139373"/>
                <a:gd name="connsiteY0-290" fmla="*/ 230924 h 6148557"/>
                <a:gd name="connsiteX1-291" fmla="*/ 1338624 w 11139373"/>
                <a:gd name="connsiteY1-292" fmla="*/ 666354 h 6148557"/>
                <a:gd name="connsiteX2-293" fmla="*/ 3181938 w 11139373"/>
                <a:gd name="connsiteY2-294" fmla="*/ 477667 h 6148557"/>
                <a:gd name="connsiteX3-295" fmla="*/ 3573824 w 11139373"/>
                <a:gd name="connsiteY3-296" fmla="*/ 1014696 h 6148557"/>
                <a:gd name="connsiteX4-297" fmla="*/ 7391081 w 11139373"/>
                <a:gd name="connsiteY4-298" fmla="*/ 448639 h 6148557"/>
                <a:gd name="connsiteX5-299" fmla="*/ 10787424 w 11139373"/>
                <a:gd name="connsiteY5-300" fmla="*/ 753439 h 6148557"/>
                <a:gd name="connsiteX6-301" fmla="*/ 10845481 w 11139373"/>
                <a:gd name="connsiteY6-302" fmla="*/ 4033667 h 6148557"/>
                <a:gd name="connsiteX7-303" fmla="*/ 9132795 w 11139373"/>
                <a:gd name="connsiteY7-304" fmla="*/ 5760867 h 6148557"/>
                <a:gd name="connsiteX8-305" fmla="*/ 8929595 w 11139373"/>
                <a:gd name="connsiteY8-306" fmla="*/ 6051153 h 6148557"/>
                <a:gd name="connsiteX9-307" fmla="*/ 9698852 w 11139373"/>
                <a:gd name="connsiteY9-308" fmla="*/ 6123724 h 6148557"/>
                <a:gd name="connsiteX10-309" fmla="*/ 8973138 w 11139373"/>
                <a:gd name="connsiteY10-310" fmla="*/ 5659267 h 6148557"/>
                <a:gd name="connsiteX11-311" fmla="*/ 7231424 w 11139373"/>
                <a:gd name="connsiteY11-312" fmla="*/ 5223839 h 6148557"/>
                <a:gd name="connsiteX12-313" fmla="*/ 4357595 w 11139373"/>
                <a:gd name="connsiteY12-314" fmla="*/ 5572182 h 6148557"/>
                <a:gd name="connsiteX13-315" fmla="*/ 2006281 w 11139373"/>
                <a:gd name="connsiteY13-316" fmla="*/ 5862467 h 6148557"/>
                <a:gd name="connsiteX14-317" fmla="*/ 670967 w 11139373"/>
                <a:gd name="connsiteY14-318" fmla="*/ 4831953 h 6148557"/>
                <a:gd name="connsiteX15-319" fmla="*/ 17824 w 11139373"/>
                <a:gd name="connsiteY15-320" fmla="*/ 230924 h 6148557"/>
                <a:gd name="connsiteX0-321" fmla="*/ 14787 w 11266965"/>
                <a:gd name="connsiteY0-322" fmla="*/ 250451 h 6022941"/>
                <a:gd name="connsiteX1-323" fmla="*/ 1466216 w 11266965"/>
                <a:gd name="connsiteY1-324" fmla="*/ 540738 h 6022941"/>
                <a:gd name="connsiteX2-325" fmla="*/ 3309530 w 11266965"/>
                <a:gd name="connsiteY2-326" fmla="*/ 352051 h 6022941"/>
                <a:gd name="connsiteX3-327" fmla="*/ 3701416 w 11266965"/>
                <a:gd name="connsiteY3-328" fmla="*/ 889080 h 6022941"/>
                <a:gd name="connsiteX4-329" fmla="*/ 7518673 w 11266965"/>
                <a:gd name="connsiteY4-330" fmla="*/ 323023 h 6022941"/>
                <a:gd name="connsiteX5-331" fmla="*/ 10915016 w 11266965"/>
                <a:gd name="connsiteY5-332" fmla="*/ 627823 h 6022941"/>
                <a:gd name="connsiteX6-333" fmla="*/ 10973073 w 11266965"/>
                <a:gd name="connsiteY6-334" fmla="*/ 3908051 h 6022941"/>
                <a:gd name="connsiteX7-335" fmla="*/ 9260387 w 11266965"/>
                <a:gd name="connsiteY7-336" fmla="*/ 5635251 h 6022941"/>
                <a:gd name="connsiteX8-337" fmla="*/ 9057187 w 11266965"/>
                <a:gd name="connsiteY8-338" fmla="*/ 5925537 h 6022941"/>
                <a:gd name="connsiteX9-339" fmla="*/ 9826444 w 11266965"/>
                <a:gd name="connsiteY9-340" fmla="*/ 5998108 h 6022941"/>
                <a:gd name="connsiteX10-341" fmla="*/ 9100730 w 11266965"/>
                <a:gd name="connsiteY10-342" fmla="*/ 5533651 h 6022941"/>
                <a:gd name="connsiteX11-343" fmla="*/ 7359016 w 11266965"/>
                <a:gd name="connsiteY11-344" fmla="*/ 5098223 h 6022941"/>
                <a:gd name="connsiteX12-345" fmla="*/ 4485187 w 11266965"/>
                <a:gd name="connsiteY12-346" fmla="*/ 5446566 h 6022941"/>
                <a:gd name="connsiteX13-347" fmla="*/ 2133873 w 11266965"/>
                <a:gd name="connsiteY13-348" fmla="*/ 5736851 h 6022941"/>
                <a:gd name="connsiteX14-349" fmla="*/ 798559 w 11266965"/>
                <a:gd name="connsiteY14-350" fmla="*/ 4706337 h 6022941"/>
                <a:gd name="connsiteX15-351" fmla="*/ 14787 w 11266965"/>
                <a:gd name="connsiteY15-352" fmla="*/ 250451 h 6022941"/>
                <a:gd name="connsiteX0-353" fmla="*/ 14787 w 11266965"/>
                <a:gd name="connsiteY0-354" fmla="*/ 301464 h 6073954"/>
                <a:gd name="connsiteX1-355" fmla="*/ 1466216 w 11266965"/>
                <a:gd name="connsiteY1-356" fmla="*/ 403065 h 6073954"/>
                <a:gd name="connsiteX2-357" fmla="*/ 3309530 w 11266965"/>
                <a:gd name="connsiteY2-358" fmla="*/ 403064 h 6073954"/>
                <a:gd name="connsiteX3-359" fmla="*/ 3701416 w 11266965"/>
                <a:gd name="connsiteY3-360" fmla="*/ 940093 h 6073954"/>
                <a:gd name="connsiteX4-361" fmla="*/ 7518673 w 11266965"/>
                <a:gd name="connsiteY4-362" fmla="*/ 374036 h 6073954"/>
                <a:gd name="connsiteX5-363" fmla="*/ 10915016 w 11266965"/>
                <a:gd name="connsiteY5-364" fmla="*/ 678836 h 6073954"/>
                <a:gd name="connsiteX6-365" fmla="*/ 10973073 w 11266965"/>
                <a:gd name="connsiteY6-366" fmla="*/ 3959064 h 6073954"/>
                <a:gd name="connsiteX7-367" fmla="*/ 9260387 w 11266965"/>
                <a:gd name="connsiteY7-368" fmla="*/ 5686264 h 6073954"/>
                <a:gd name="connsiteX8-369" fmla="*/ 9057187 w 11266965"/>
                <a:gd name="connsiteY8-370" fmla="*/ 5976550 h 6073954"/>
                <a:gd name="connsiteX9-371" fmla="*/ 9826444 w 11266965"/>
                <a:gd name="connsiteY9-372" fmla="*/ 6049121 h 6073954"/>
                <a:gd name="connsiteX10-373" fmla="*/ 9100730 w 11266965"/>
                <a:gd name="connsiteY10-374" fmla="*/ 5584664 h 6073954"/>
                <a:gd name="connsiteX11-375" fmla="*/ 7359016 w 11266965"/>
                <a:gd name="connsiteY11-376" fmla="*/ 5149236 h 6073954"/>
                <a:gd name="connsiteX12-377" fmla="*/ 4485187 w 11266965"/>
                <a:gd name="connsiteY12-378" fmla="*/ 5497579 h 6073954"/>
                <a:gd name="connsiteX13-379" fmla="*/ 2133873 w 11266965"/>
                <a:gd name="connsiteY13-380" fmla="*/ 5787864 h 6073954"/>
                <a:gd name="connsiteX14-381" fmla="*/ 798559 w 11266965"/>
                <a:gd name="connsiteY14-382" fmla="*/ 4757350 h 6073954"/>
                <a:gd name="connsiteX15-383" fmla="*/ 14787 w 11266965"/>
                <a:gd name="connsiteY15-384" fmla="*/ 301464 h 6073954"/>
                <a:gd name="connsiteX0-385" fmla="*/ 14787 w 11260052"/>
                <a:gd name="connsiteY0-386" fmla="*/ 301464 h 6073954"/>
                <a:gd name="connsiteX1-387" fmla="*/ 1466216 w 11260052"/>
                <a:gd name="connsiteY1-388" fmla="*/ 403065 h 6073954"/>
                <a:gd name="connsiteX2-389" fmla="*/ 3309530 w 11260052"/>
                <a:gd name="connsiteY2-390" fmla="*/ 403064 h 6073954"/>
                <a:gd name="connsiteX3-391" fmla="*/ 3701416 w 11260052"/>
                <a:gd name="connsiteY3-392" fmla="*/ 940093 h 6073954"/>
                <a:gd name="connsiteX4-393" fmla="*/ 7620273 w 11260052"/>
                <a:gd name="connsiteY4-394" fmla="*/ 345007 h 6073954"/>
                <a:gd name="connsiteX5-395" fmla="*/ 10915016 w 11260052"/>
                <a:gd name="connsiteY5-396" fmla="*/ 678836 h 6073954"/>
                <a:gd name="connsiteX6-397" fmla="*/ 10973073 w 11260052"/>
                <a:gd name="connsiteY6-398" fmla="*/ 3959064 h 6073954"/>
                <a:gd name="connsiteX7-399" fmla="*/ 9260387 w 11260052"/>
                <a:gd name="connsiteY7-400" fmla="*/ 5686264 h 6073954"/>
                <a:gd name="connsiteX8-401" fmla="*/ 9057187 w 11260052"/>
                <a:gd name="connsiteY8-402" fmla="*/ 5976550 h 6073954"/>
                <a:gd name="connsiteX9-403" fmla="*/ 9826444 w 11260052"/>
                <a:gd name="connsiteY9-404" fmla="*/ 6049121 h 6073954"/>
                <a:gd name="connsiteX10-405" fmla="*/ 9100730 w 11260052"/>
                <a:gd name="connsiteY10-406" fmla="*/ 5584664 h 6073954"/>
                <a:gd name="connsiteX11-407" fmla="*/ 7359016 w 11260052"/>
                <a:gd name="connsiteY11-408" fmla="*/ 5149236 h 6073954"/>
                <a:gd name="connsiteX12-409" fmla="*/ 4485187 w 11260052"/>
                <a:gd name="connsiteY12-410" fmla="*/ 5497579 h 6073954"/>
                <a:gd name="connsiteX13-411" fmla="*/ 2133873 w 11260052"/>
                <a:gd name="connsiteY13-412" fmla="*/ 5787864 h 6073954"/>
                <a:gd name="connsiteX14-413" fmla="*/ 798559 w 11260052"/>
                <a:gd name="connsiteY14-414" fmla="*/ 4757350 h 6073954"/>
                <a:gd name="connsiteX15-415" fmla="*/ 14787 w 11260052"/>
                <a:gd name="connsiteY15-416" fmla="*/ 301464 h 6073954"/>
                <a:gd name="connsiteX0-417" fmla="*/ 14787 w 11260052"/>
                <a:gd name="connsiteY0-418" fmla="*/ 301464 h 6073954"/>
                <a:gd name="connsiteX1-419" fmla="*/ 1466216 w 11260052"/>
                <a:gd name="connsiteY1-420" fmla="*/ 403065 h 6073954"/>
                <a:gd name="connsiteX2-421" fmla="*/ 3309530 w 11260052"/>
                <a:gd name="connsiteY2-422" fmla="*/ 403064 h 6073954"/>
                <a:gd name="connsiteX3-423" fmla="*/ 3701416 w 11260052"/>
                <a:gd name="connsiteY3-424" fmla="*/ 940093 h 6073954"/>
                <a:gd name="connsiteX4-425" fmla="*/ 7620273 w 11260052"/>
                <a:gd name="connsiteY4-426" fmla="*/ 345007 h 6073954"/>
                <a:gd name="connsiteX5-427" fmla="*/ 10915016 w 11260052"/>
                <a:gd name="connsiteY5-428" fmla="*/ 678836 h 6073954"/>
                <a:gd name="connsiteX6-429" fmla="*/ 10973073 w 11260052"/>
                <a:gd name="connsiteY6-430" fmla="*/ 3959064 h 6073954"/>
                <a:gd name="connsiteX7-431" fmla="*/ 9260387 w 11260052"/>
                <a:gd name="connsiteY7-432" fmla="*/ 5686264 h 6073954"/>
                <a:gd name="connsiteX8-433" fmla="*/ 9057187 w 11260052"/>
                <a:gd name="connsiteY8-434" fmla="*/ 5976550 h 6073954"/>
                <a:gd name="connsiteX9-435" fmla="*/ 9826444 w 11260052"/>
                <a:gd name="connsiteY9-436" fmla="*/ 6049121 h 6073954"/>
                <a:gd name="connsiteX10-437" fmla="*/ 9100730 w 11260052"/>
                <a:gd name="connsiteY10-438" fmla="*/ 5584664 h 6073954"/>
                <a:gd name="connsiteX11-439" fmla="*/ 7359016 w 11260052"/>
                <a:gd name="connsiteY11-440" fmla="*/ 5149236 h 6073954"/>
                <a:gd name="connsiteX12-441" fmla="*/ 4485187 w 11260052"/>
                <a:gd name="connsiteY12-442" fmla="*/ 5497579 h 6073954"/>
                <a:gd name="connsiteX13-443" fmla="*/ 2133873 w 11260052"/>
                <a:gd name="connsiteY13-444" fmla="*/ 5787864 h 6073954"/>
                <a:gd name="connsiteX14-445" fmla="*/ 798559 w 11260052"/>
                <a:gd name="connsiteY14-446" fmla="*/ 4757350 h 6073954"/>
                <a:gd name="connsiteX15-447" fmla="*/ 14787 w 11260052"/>
                <a:gd name="connsiteY15-448" fmla="*/ 301464 h 6073954"/>
                <a:gd name="connsiteX0-449" fmla="*/ 14787 w 11260052"/>
                <a:gd name="connsiteY0-450" fmla="*/ 301464 h 6073954"/>
                <a:gd name="connsiteX1-451" fmla="*/ 1466216 w 11260052"/>
                <a:gd name="connsiteY1-452" fmla="*/ 403065 h 6073954"/>
                <a:gd name="connsiteX2-453" fmla="*/ 3309530 w 11260052"/>
                <a:gd name="connsiteY2-454" fmla="*/ 403064 h 6073954"/>
                <a:gd name="connsiteX3-455" fmla="*/ 3701416 w 11260052"/>
                <a:gd name="connsiteY3-456" fmla="*/ 940093 h 6073954"/>
                <a:gd name="connsiteX4-457" fmla="*/ 7620273 w 11260052"/>
                <a:gd name="connsiteY4-458" fmla="*/ 345007 h 6073954"/>
                <a:gd name="connsiteX5-459" fmla="*/ 10915016 w 11260052"/>
                <a:gd name="connsiteY5-460" fmla="*/ 678836 h 6073954"/>
                <a:gd name="connsiteX6-461" fmla="*/ 10973073 w 11260052"/>
                <a:gd name="connsiteY6-462" fmla="*/ 3959064 h 6073954"/>
                <a:gd name="connsiteX7-463" fmla="*/ 9260387 w 11260052"/>
                <a:gd name="connsiteY7-464" fmla="*/ 5686264 h 6073954"/>
                <a:gd name="connsiteX8-465" fmla="*/ 9057187 w 11260052"/>
                <a:gd name="connsiteY8-466" fmla="*/ 5976550 h 6073954"/>
                <a:gd name="connsiteX9-467" fmla="*/ 9826444 w 11260052"/>
                <a:gd name="connsiteY9-468" fmla="*/ 6049121 h 6073954"/>
                <a:gd name="connsiteX10-469" fmla="*/ 9100730 w 11260052"/>
                <a:gd name="connsiteY10-470" fmla="*/ 5584664 h 6073954"/>
                <a:gd name="connsiteX11-471" fmla="*/ 7359016 w 11260052"/>
                <a:gd name="connsiteY11-472" fmla="*/ 5149236 h 6073954"/>
                <a:gd name="connsiteX12-473" fmla="*/ 4485187 w 11260052"/>
                <a:gd name="connsiteY12-474" fmla="*/ 5497579 h 6073954"/>
                <a:gd name="connsiteX13-475" fmla="*/ 2133873 w 11260052"/>
                <a:gd name="connsiteY13-476" fmla="*/ 5787864 h 6073954"/>
                <a:gd name="connsiteX14-477" fmla="*/ 798559 w 11260052"/>
                <a:gd name="connsiteY14-478" fmla="*/ 4757350 h 6073954"/>
                <a:gd name="connsiteX15-479" fmla="*/ 14787 w 11260052"/>
                <a:gd name="connsiteY15-480" fmla="*/ 301464 h 6073954"/>
                <a:gd name="connsiteX0-481" fmla="*/ 14787 w 11260052"/>
                <a:gd name="connsiteY0-482" fmla="*/ 301464 h 6073954"/>
                <a:gd name="connsiteX1-483" fmla="*/ 1466216 w 11260052"/>
                <a:gd name="connsiteY1-484" fmla="*/ 403065 h 6073954"/>
                <a:gd name="connsiteX2-485" fmla="*/ 3309530 w 11260052"/>
                <a:gd name="connsiteY2-486" fmla="*/ 403064 h 6073954"/>
                <a:gd name="connsiteX3-487" fmla="*/ 3701416 w 11260052"/>
                <a:gd name="connsiteY3-488" fmla="*/ 940093 h 6073954"/>
                <a:gd name="connsiteX4-489" fmla="*/ 7620273 w 11260052"/>
                <a:gd name="connsiteY4-490" fmla="*/ 345007 h 6073954"/>
                <a:gd name="connsiteX5-491" fmla="*/ 10915016 w 11260052"/>
                <a:gd name="connsiteY5-492" fmla="*/ 678836 h 6073954"/>
                <a:gd name="connsiteX6-493" fmla="*/ 10973073 w 11260052"/>
                <a:gd name="connsiteY6-494" fmla="*/ 3959064 h 6073954"/>
                <a:gd name="connsiteX7-495" fmla="*/ 9260387 w 11260052"/>
                <a:gd name="connsiteY7-496" fmla="*/ 5686264 h 6073954"/>
                <a:gd name="connsiteX8-497" fmla="*/ 9057187 w 11260052"/>
                <a:gd name="connsiteY8-498" fmla="*/ 5976550 h 6073954"/>
                <a:gd name="connsiteX9-499" fmla="*/ 9826444 w 11260052"/>
                <a:gd name="connsiteY9-500" fmla="*/ 6049121 h 6073954"/>
                <a:gd name="connsiteX10-501" fmla="*/ 9100730 w 11260052"/>
                <a:gd name="connsiteY10-502" fmla="*/ 5584664 h 6073954"/>
                <a:gd name="connsiteX11-503" fmla="*/ 7359016 w 11260052"/>
                <a:gd name="connsiteY11-504" fmla="*/ 5149236 h 6073954"/>
                <a:gd name="connsiteX12-505" fmla="*/ 4485187 w 11260052"/>
                <a:gd name="connsiteY12-506" fmla="*/ 5497579 h 6073954"/>
                <a:gd name="connsiteX13-507" fmla="*/ 2133873 w 11260052"/>
                <a:gd name="connsiteY13-508" fmla="*/ 5787864 h 6073954"/>
                <a:gd name="connsiteX14-509" fmla="*/ 798559 w 11260052"/>
                <a:gd name="connsiteY14-510" fmla="*/ 4757350 h 6073954"/>
                <a:gd name="connsiteX15-511" fmla="*/ 14787 w 11260052"/>
                <a:gd name="connsiteY15-512" fmla="*/ 301464 h 6073954"/>
                <a:gd name="connsiteX0-513" fmla="*/ 14787 w 11260052"/>
                <a:gd name="connsiteY0-514" fmla="*/ 301464 h 6073954"/>
                <a:gd name="connsiteX1-515" fmla="*/ 1466216 w 11260052"/>
                <a:gd name="connsiteY1-516" fmla="*/ 403065 h 6073954"/>
                <a:gd name="connsiteX2-517" fmla="*/ 3309530 w 11260052"/>
                <a:gd name="connsiteY2-518" fmla="*/ 403064 h 6073954"/>
                <a:gd name="connsiteX3-519" fmla="*/ 3701416 w 11260052"/>
                <a:gd name="connsiteY3-520" fmla="*/ 940093 h 6073954"/>
                <a:gd name="connsiteX4-521" fmla="*/ 7620273 w 11260052"/>
                <a:gd name="connsiteY4-522" fmla="*/ 345007 h 6073954"/>
                <a:gd name="connsiteX5-523" fmla="*/ 10915016 w 11260052"/>
                <a:gd name="connsiteY5-524" fmla="*/ 678836 h 6073954"/>
                <a:gd name="connsiteX6-525" fmla="*/ 10973073 w 11260052"/>
                <a:gd name="connsiteY6-526" fmla="*/ 3959064 h 6073954"/>
                <a:gd name="connsiteX7-527" fmla="*/ 9260387 w 11260052"/>
                <a:gd name="connsiteY7-528" fmla="*/ 5686264 h 6073954"/>
                <a:gd name="connsiteX8-529" fmla="*/ 9057187 w 11260052"/>
                <a:gd name="connsiteY8-530" fmla="*/ 5976550 h 6073954"/>
                <a:gd name="connsiteX9-531" fmla="*/ 9826444 w 11260052"/>
                <a:gd name="connsiteY9-532" fmla="*/ 6049121 h 6073954"/>
                <a:gd name="connsiteX10-533" fmla="*/ 9100730 w 11260052"/>
                <a:gd name="connsiteY10-534" fmla="*/ 5584664 h 6073954"/>
                <a:gd name="connsiteX11-535" fmla="*/ 7359016 w 11260052"/>
                <a:gd name="connsiteY11-536" fmla="*/ 5149236 h 6073954"/>
                <a:gd name="connsiteX12-537" fmla="*/ 4485187 w 11260052"/>
                <a:gd name="connsiteY12-538" fmla="*/ 5497579 h 6073954"/>
                <a:gd name="connsiteX13-539" fmla="*/ 2133873 w 11260052"/>
                <a:gd name="connsiteY13-540" fmla="*/ 5787864 h 6073954"/>
                <a:gd name="connsiteX14-541" fmla="*/ 798559 w 11260052"/>
                <a:gd name="connsiteY14-542" fmla="*/ 4757350 h 6073954"/>
                <a:gd name="connsiteX15-543" fmla="*/ 14787 w 11260052"/>
                <a:gd name="connsiteY15-544" fmla="*/ 301464 h 6073954"/>
                <a:gd name="connsiteX0-545" fmla="*/ 14787 w 11260052"/>
                <a:gd name="connsiteY0-546" fmla="*/ 301464 h 6160778"/>
                <a:gd name="connsiteX1-547" fmla="*/ 1466216 w 11260052"/>
                <a:gd name="connsiteY1-548" fmla="*/ 403065 h 6160778"/>
                <a:gd name="connsiteX2-549" fmla="*/ 3309530 w 11260052"/>
                <a:gd name="connsiteY2-550" fmla="*/ 403064 h 6160778"/>
                <a:gd name="connsiteX3-551" fmla="*/ 3701416 w 11260052"/>
                <a:gd name="connsiteY3-552" fmla="*/ 940093 h 6160778"/>
                <a:gd name="connsiteX4-553" fmla="*/ 7620273 w 11260052"/>
                <a:gd name="connsiteY4-554" fmla="*/ 345007 h 6160778"/>
                <a:gd name="connsiteX5-555" fmla="*/ 10915016 w 11260052"/>
                <a:gd name="connsiteY5-556" fmla="*/ 678836 h 6160778"/>
                <a:gd name="connsiteX6-557" fmla="*/ 10973073 w 11260052"/>
                <a:gd name="connsiteY6-558" fmla="*/ 3959064 h 6160778"/>
                <a:gd name="connsiteX7-559" fmla="*/ 9260387 w 11260052"/>
                <a:gd name="connsiteY7-560" fmla="*/ 5686264 h 6160778"/>
                <a:gd name="connsiteX8-561" fmla="*/ 9057187 w 11260052"/>
                <a:gd name="connsiteY8-562" fmla="*/ 5976550 h 6160778"/>
                <a:gd name="connsiteX9-563" fmla="*/ 9826444 w 11260052"/>
                <a:gd name="connsiteY9-564" fmla="*/ 6049121 h 6160778"/>
                <a:gd name="connsiteX10-565" fmla="*/ 9100730 w 11260052"/>
                <a:gd name="connsiteY10-566" fmla="*/ 5584664 h 6160778"/>
                <a:gd name="connsiteX11-567" fmla="*/ 7359016 w 11260052"/>
                <a:gd name="connsiteY11-568" fmla="*/ 5149236 h 6160778"/>
                <a:gd name="connsiteX12-569" fmla="*/ 4485187 w 11260052"/>
                <a:gd name="connsiteY12-570" fmla="*/ 5497579 h 6160778"/>
                <a:gd name="connsiteX13-571" fmla="*/ 2133873 w 11260052"/>
                <a:gd name="connsiteY13-572" fmla="*/ 5787864 h 6160778"/>
                <a:gd name="connsiteX14-573" fmla="*/ 798559 w 11260052"/>
                <a:gd name="connsiteY14-574" fmla="*/ 4757350 h 6160778"/>
                <a:gd name="connsiteX15-575" fmla="*/ 14787 w 11260052"/>
                <a:gd name="connsiteY15-576" fmla="*/ 301464 h 6160778"/>
                <a:gd name="connsiteX0-577" fmla="*/ 14787 w 11260052"/>
                <a:gd name="connsiteY0-578" fmla="*/ 301464 h 6160778"/>
                <a:gd name="connsiteX1-579" fmla="*/ 1466216 w 11260052"/>
                <a:gd name="connsiteY1-580" fmla="*/ 403065 h 6160778"/>
                <a:gd name="connsiteX2-581" fmla="*/ 3309530 w 11260052"/>
                <a:gd name="connsiteY2-582" fmla="*/ 403064 h 6160778"/>
                <a:gd name="connsiteX3-583" fmla="*/ 3701416 w 11260052"/>
                <a:gd name="connsiteY3-584" fmla="*/ 940093 h 6160778"/>
                <a:gd name="connsiteX4-585" fmla="*/ 7620273 w 11260052"/>
                <a:gd name="connsiteY4-586" fmla="*/ 345007 h 6160778"/>
                <a:gd name="connsiteX5-587" fmla="*/ 10915016 w 11260052"/>
                <a:gd name="connsiteY5-588" fmla="*/ 678836 h 6160778"/>
                <a:gd name="connsiteX6-589" fmla="*/ 10973073 w 11260052"/>
                <a:gd name="connsiteY6-590" fmla="*/ 3959064 h 6160778"/>
                <a:gd name="connsiteX7-591" fmla="*/ 9260387 w 11260052"/>
                <a:gd name="connsiteY7-592" fmla="*/ 5686264 h 6160778"/>
                <a:gd name="connsiteX8-593" fmla="*/ 9057187 w 11260052"/>
                <a:gd name="connsiteY8-594" fmla="*/ 5976550 h 6160778"/>
                <a:gd name="connsiteX9-595" fmla="*/ 9826444 w 11260052"/>
                <a:gd name="connsiteY9-596" fmla="*/ 6049121 h 6160778"/>
                <a:gd name="connsiteX10-597" fmla="*/ 9100730 w 11260052"/>
                <a:gd name="connsiteY10-598" fmla="*/ 5584664 h 6160778"/>
                <a:gd name="connsiteX11-599" fmla="*/ 7359016 w 11260052"/>
                <a:gd name="connsiteY11-600" fmla="*/ 5149236 h 6160778"/>
                <a:gd name="connsiteX12-601" fmla="*/ 4485187 w 11260052"/>
                <a:gd name="connsiteY12-602" fmla="*/ 5497579 h 6160778"/>
                <a:gd name="connsiteX13-603" fmla="*/ 2133873 w 11260052"/>
                <a:gd name="connsiteY13-604" fmla="*/ 5787864 h 6160778"/>
                <a:gd name="connsiteX14-605" fmla="*/ 798559 w 11260052"/>
                <a:gd name="connsiteY14-606" fmla="*/ 4757350 h 6160778"/>
                <a:gd name="connsiteX15-607" fmla="*/ 14787 w 11260052"/>
                <a:gd name="connsiteY15-608" fmla="*/ 301464 h 6160778"/>
                <a:gd name="connsiteX0-609" fmla="*/ 14787 w 11257622"/>
                <a:gd name="connsiteY0-610" fmla="*/ 301464 h 6073954"/>
                <a:gd name="connsiteX1-611" fmla="*/ 1466216 w 11257622"/>
                <a:gd name="connsiteY1-612" fmla="*/ 403065 h 6073954"/>
                <a:gd name="connsiteX2-613" fmla="*/ 3309530 w 11257622"/>
                <a:gd name="connsiteY2-614" fmla="*/ 403064 h 6073954"/>
                <a:gd name="connsiteX3-615" fmla="*/ 3701416 w 11257622"/>
                <a:gd name="connsiteY3-616" fmla="*/ 940093 h 6073954"/>
                <a:gd name="connsiteX4-617" fmla="*/ 7620273 w 11257622"/>
                <a:gd name="connsiteY4-618" fmla="*/ 345007 h 6073954"/>
                <a:gd name="connsiteX5-619" fmla="*/ 10915016 w 11257622"/>
                <a:gd name="connsiteY5-620" fmla="*/ 678836 h 6073954"/>
                <a:gd name="connsiteX6-621" fmla="*/ 10973073 w 11257622"/>
                <a:gd name="connsiteY6-622" fmla="*/ 3959064 h 6073954"/>
                <a:gd name="connsiteX7-623" fmla="*/ 9303930 w 11257622"/>
                <a:gd name="connsiteY7-624" fmla="*/ 5686264 h 6073954"/>
                <a:gd name="connsiteX8-625" fmla="*/ 9057187 w 11257622"/>
                <a:gd name="connsiteY8-626" fmla="*/ 5976550 h 6073954"/>
                <a:gd name="connsiteX9-627" fmla="*/ 9826444 w 11257622"/>
                <a:gd name="connsiteY9-628" fmla="*/ 6049121 h 6073954"/>
                <a:gd name="connsiteX10-629" fmla="*/ 9100730 w 11257622"/>
                <a:gd name="connsiteY10-630" fmla="*/ 5584664 h 6073954"/>
                <a:gd name="connsiteX11-631" fmla="*/ 7359016 w 11257622"/>
                <a:gd name="connsiteY11-632" fmla="*/ 5149236 h 6073954"/>
                <a:gd name="connsiteX12-633" fmla="*/ 4485187 w 11257622"/>
                <a:gd name="connsiteY12-634" fmla="*/ 5497579 h 6073954"/>
                <a:gd name="connsiteX13-635" fmla="*/ 2133873 w 11257622"/>
                <a:gd name="connsiteY13-636" fmla="*/ 5787864 h 6073954"/>
                <a:gd name="connsiteX14-637" fmla="*/ 798559 w 11257622"/>
                <a:gd name="connsiteY14-638" fmla="*/ 4757350 h 6073954"/>
                <a:gd name="connsiteX15-639" fmla="*/ 14787 w 11257622"/>
                <a:gd name="connsiteY15-640" fmla="*/ 301464 h 6073954"/>
                <a:gd name="connsiteX0-641" fmla="*/ 14787 w 11257622"/>
                <a:gd name="connsiteY0-642" fmla="*/ 301464 h 6099299"/>
                <a:gd name="connsiteX1-643" fmla="*/ 1466216 w 11257622"/>
                <a:gd name="connsiteY1-644" fmla="*/ 403065 h 6099299"/>
                <a:gd name="connsiteX2-645" fmla="*/ 3309530 w 11257622"/>
                <a:gd name="connsiteY2-646" fmla="*/ 403064 h 6099299"/>
                <a:gd name="connsiteX3-647" fmla="*/ 3701416 w 11257622"/>
                <a:gd name="connsiteY3-648" fmla="*/ 940093 h 6099299"/>
                <a:gd name="connsiteX4-649" fmla="*/ 7620273 w 11257622"/>
                <a:gd name="connsiteY4-650" fmla="*/ 345007 h 6099299"/>
                <a:gd name="connsiteX5-651" fmla="*/ 10915016 w 11257622"/>
                <a:gd name="connsiteY5-652" fmla="*/ 678836 h 6099299"/>
                <a:gd name="connsiteX6-653" fmla="*/ 10973073 w 11257622"/>
                <a:gd name="connsiteY6-654" fmla="*/ 3959064 h 6099299"/>
                <a:gd name="connsiteX7-655" fmla="*/ 9303930 w 11257622"/>
                <a:gd name="connsiteY7-656" fmla="*/ 5686264 h 6099299"/>
                <a:gd name="connsiteX8-657" fmla="*/ 9057187 w 11257622"/>
                <a:gd name="connsiteY8-658" fmla="*/ 5976550 h 6099299"/>
                <a:gd name="connsiteX9-659" fmla="*/ 9826444 w 11257622"/>
                <a:gd name="connsiteY9-660" fmla="*/ 6049121 h 6099299"/>
                <a:gd name="connsiteX10-661" fmla="*/ 9100730 w 11257622"/>
                <a:gd name="connsiteY10-662" fmla="*/ 5584664 h 6099299"/>
                <a:gd name="connsiteX11-663" fmla="*/ 7359016 w 11257622"/>
                <a:gd name="connsiteY11-664" fmla="*/ 5149236 h 6099299"/>
                <a:gd name="connsiteX12-665" fmla="*/ 4485187 w 11257622"/>
                <a:gd name="connsiteY12-666" fmla="*/ 5497579 h 6099299"/>
                <a:gd name="connsiteX13-667" fmla="*/ 2133873 w 11257622"/>
                <a:gd name="connsiteY13-668" fmla="*/ 5787864 h 6099299"/>
                <a:gd name="connsiteX14-669" fmla="*/ 798559 w 11257622"/>
                <a:gd name="connsiteY14-670" fmla="*/ 4757350 h 6099299"/>
                <a:gd name="connsiteX15-671" fmla="*/ 14787 w 11257622"/>
                <a:gd name="connsiteY15-672" fmla="*/ 301464 h 6099299"/>
                <a:gd name="connsiteX0-673" fmla="*/ 14787 w 11257622"/>
                <a:gd name="connsiteY0-674" fmla="*/ 301464 h 6093940"/>
                <a:gd name="connsiteX1-675" fmla="*/ 1466216 w 11257622"/>
                <a:gd name="connsiteY1-676" fmla="*/ 403065 h 6093940"/>
                <a:gd name="connsiteX2-677" fmla="*/ 3309530 w 11257622"/>
                <a:gd name="connsiteY2-678" fmla="*/ 403064 h 6093940"/>
                <a:gd name="connsiteX3-679" fmla="*/ 3701416 w 11257622"/>
                <a:gd name="connsiteY3-680" fmla="*/ 940093 h 6093940"/>
                <a:gd name="connsiteX4-681" fmla="*/ 7620273 w 11257622"/>
                <a:gd name="connsiteY4-682" fmla="*/ 345007 h 6093940"/>
                <a:gd name="connsiteX5-683" fmla="*/ 10915016 w 11257622"/>
                <a:gd name="connsiteY5-684" fmla="*/ 678836 h 6093940"/>
                <a:gd name="connsiteX6-685" fmla="*/ 10973073 w 11257622"/>
                <a:gd name="connsiteY6-686" fmla="*/ 3959064 h 6093940"/>
                <a:gd name="connsiteX7-687" fmla="*/ 9303930 w 11257622"/>
                <a:gd name="connsiteY7-688" fmla="*/ 5686264 h 6093940"/>
                <a:gd name="connsiteX8-689" fmla="*/ 9115244 w 11257622"/>
                <a:gd name="connsiteY8-690" fmla="*/ 6034607 h 6093940"/>
                <a:gd name="connsiteX9-691" fmla="*/ 9826444 w 11257622"/>
                <a:gd name="connsiteY9-692" fmla="*/ 6049121 h 6093940"/>
                <a:gd name="connsiteX10-693" fmla="*/ 9100730 w 11257622"/>
                <a:gd name="connsiteY10-694" fmla="*/ 5584664 h 6093940"/>
                <a:gd name="connsiteX11-695" fmla="*/ 7359016 w 11257622"/>
                <a:gd name="connsiteY11-696" fmla="*/ 5149236 h 6093940"/>
                <a:gd name="connsiteX12-697" fmla="*/ 4485187 w 11257622"/>
                <a:gd name="connsiteY12-698" fmla="*/ 5497579 h 6093940"/>
                <a:gd name="connsiteX13-699" fmla="*/ 2133873 w 11257622"/>
                <a:gd name="connsiteY13-700" fmla="*/ 5787864 h 6093940"/>
                <a:gd name="connsiteX14-701" fmla="*/ 798559 w 11257622"/>
                <a:gd name="connsiteY14-702" fmla="*/ 4757350 h 6093940"/>
                <a:gd name="connsiteX15-703" fmla="*/ 14787 w 11257622"/>
                <a:gd name="connsiteY15-704" fmla="*/ 301464 h 6093940"/>
                <a:gd name="connsiteX0-705" fmla="*/ 14787 w 11257622"/>
                <a:gd name="connsiteY0-706" fmla="*/ 301464 h 6162710"/>
                <a:gd name="connsiteX1-707" fmla="*/ 1466216 w 11257622"/>
                <a:gd name="connsiteY1-708" fmla="*/ 403065 h 6162710"/>
                <a:gd name="connsiteX2-709" fmla="*/ 3309530 w 11257622"/>
                <a:gd name="connsiteY2-710" fmla="*/ 403064 h 6162710"/>
                <a:gd name="connsiteX3-711" fmla="*/ 3701416 w 11257622"/>
                <a:gd name="connsiteY3-712" fmla="*/ 940093 h 6162710"/>
                <a:gd name="connsiteX4-713" fmla="*/ 7620273 w 11257622"/>
                <a:gd name="connsiteY4-714" fmla="*/ 345007 h 6162710"/>
                <a:gd name="connsiteX5-715" fmla="*/ 10915016 w 11257622"/>
                <a:gd name="connsiteY5-716" fmla="*/ 678836 h 6162710"/>
                <a:gd name="connsiteX6-717" fmla="*/ 10973073 w 11257622"/>
                <a:gd name="connsiteY6-718" fmla="*/ 3959064 h 6162710"/>
                <a:gd name="connsiteX7-719" fmla="*/ 9303930 w 11257622"/>
                <a:gd name="connsiteY7-720" fmla="*/ 5686264 h 6162710"/>
                <a:gd name="connsiteX8-721" fmla="*/ 9115244 w 11257622"/>
                <a:gd name="connsiteY8-722" fmla="*/ 6034607 h 6162710"/>
                <a:gd name="connsiteX9-723" fmla="*/ 9826444 w 11257622"/>
                <a:gd name="connsiteY9-724" fmla="*/ 6049121 h 6162710"/>
                <a:gd name="connsiteX10-725" fmla="*/ 9100730 w 11257622"/>
                <a:gd name="connsiteY10-726" fmla="*/ 5584664 h 6162710"/>
                <a:gd name="connsiteX11-727" fmla="*/ 7359016 w 11257622"/>
                <a:gd name="connsiteY11-728" fmla="*/ 5149236 h 6162710"/>
                <a:gd name="connsiteX12-729" fmla="*/ 4485187 w 11257622"/>
                <a:gd name="connsiteY12-730" fmla="*/ 5497579 h 6162710"/>
                <a:gd name="connsiteX13-731" fmla="*/ 2133873 w 11257622"/>
                <a:gd name="connsiteY13-732" fmla="*/ 5787864 h 6162710"/>
                <a:gd name="connsiteX14-733" fmla="*/ 798559 w 11257622"/>
                <a:gd name="connsiteY14-734" fmla="*/ 4757350 h 6162710"/>
                <a:gd name="connsiteX15-735" fmla="*/ 14787 w 11257622"/>
                <a:gd name="connsiteY15-736" fmla="*/ 301464 h 6162710"/>
                <a:gd name="connsiteX0-737" fmla="*/ 14787 w 11257622"/>
                <a:gd name="connsiteY0-738" fmla="*/ 301464 h 6143399"/>
                <a:gd name="connsiteX1-739" fmla="*/ 1466216 w 11257622"/>
                <a:gd name="connsiteY1-740" fmla="*/ 403065 h 6143399"/>
                <a:gd name="connsiteX2-741" fmla="*/ 3309530 w 11257622"/>
                <a:gd name="connsiteY2-742" fmla="*/ 403064 h 6143399"/>
                <a:gd name="connsiteX3-743" fmla="*/ 3701416 w 11257622"/>
                <a:gd name="connsiteY3-744" fmla="*/ 940093 h 6143399"/>
                <a:gd name="connsiteX4-745" fmla="*/ 7620273 w 11257622"/>
                <a:gd name="connsiteY4-746" fmla="*/ 345007 h 6143399"/>
                <a:gd name="connsiteX5-747" fmla="*/ 10915016 w 11257622"/>
                <a:gd name="connsiteY5-748" fmla="*/ 678836 h 6143399"/>
                <a:gd name="connsiteX6-749" fmla="*/ 10973073 w 11257622"/>
                <a:gd name="connsiteY6-750" fmla="*/ 3959064 h 6143399"/>
                <a:gd name="connsiteX7-751" fmla="*/ 9303930 w 11257622"/>
                <a:gd name="connsiteY7-752" fmla="*/ 5686264 h 6143399"/>
                <a:gd name="connsiteX8-753" fmla="*/ 9057187 w 11257622"/>
                <a:gd name="connsiteY8-754" fmla="*/ 6005578 h 6143399"/>
                <a:gd name="connsiteX9-755" fmla="*/ 9826444 w 11257622"/>
                <a:gd name="connsiteY9-756" fmla="*/ 6049121 h 6143399"/>
                <a:gd name="connsiteX10-757" fmla="*/ 9100730 w 11257622"/>
                <a:gd name="connsiteY10-758" fmla="*/ 5584664 h 6143399"/>
                <a:gd name="connsiteX11-759" fmla="*/ 7359016 w 11257622"/>
                <a:gd name="connsiteY11-760" fmla="*/ 5149236 h 6143399"/>
                <a:gd name="connsiteX12-761" fmla="*/ 4485187 w 11257622"/>
                <a:gd name="connsiteY12-762" fmla="*/ 5497579 h 6143399"/>
                <a:gd name="connsiteX13-763" fmla="*/ 2133873 w 11257622"/>
                <a:gd name="connsiteY13-764" fmla="*/ 5787864 h 6143399"/>
                <a:gd name="connsiteX14-765" fmla="*/ 798559 w 11257622"/>
                <a:gd name="connsiteY14-766" fmla="*/ 4757350 h 6143399"/>
                <a:gd name="connsiteX15-767" fmla="*/ 14787 w 11257622"/>
                <a:gd name="connsiteY15-768" fmla="*/ 301464 h 6143399"/>
                <a:gd name="connsiteX0-769" fmla="*/ 14787 w 11257622"/>
                <a:gd name="connsiteY0-770" fmla="*/ 301464 h 6125500"/>
                <a:gd name="connsiteX1-771" fmla="*/ 1466216 w 11257622"/>
                <a:gd name="connsiteY1-772" fmla="*/ 403065 h 6125500"/>
                <a:gd name="connsiteX2-773" fmla="*/ 3309530 w 11257622"/>
                <a:gd name="connsiteY2-774" fmla="*/ 403064 h 6125500"/>
                <a:gd name="connsiteX3-775" fmla="*/ 3701416 w 11257622"/>
                <a:gd name="connsiteY3-776" fmla="*/ 940093 h 6125500"/>
                <a:gd name="connsiteX4-777" fmla="*/ 7620273 w 11257622"/>
                <a:gd name="connsiteY4-778" fmla="*/ 345007 h 6125500"/>
                <a:gd name="connsiteX5-779" fmla="*/ 10915016 w 11257622"/>
                <a:gd name="connsiteY5-780" fmla="*/ 678836 h 6125500"/>
                <a:gd name="connsiteX6-781" fmla="*/ 10973073 w 11257622"/>
                <a:gd name="connsiteY6-782" fmla="*/ 3959064 h 6125500"/>
                <a:gd name="connsiteX7-783" fmla="*/ 9303930 w 11257622"/>
                <a:gd name="connsiteY7-784" fmla="*/ 5686264 h 6125500"/>
                <a:gd name="connsiteX8-785" fmla="*/ 9071701 w 11257622"/>
                <a:gd name="connsiteY8-786" fmla="*/ 5976549 h 6125500"/>
                <a:gd name="connsiteX9-787" fmla="*/ 9826444 w 11257622"/>
                <a:gd name="connsiteY9-788" fmla="*/ 6049121 h 6125500"/>
                <a:gd name="connsiteX10-789" fmla="*/ 9100730 w 11257622"/>
                <a:gd name="connsiteY10-790" fmla="*/ 5584664 h 6125500"/>
                <a:gd name="connsiteX11-791" fmla="*/ 7359016 w 11257622"/>
                <a:gd name="connsiteY11-792" fmla="*/ 5149236 h 6125500"/>
                <a:gd name="connsiteX12-793" fmla="*/ 4485187 w 11257622"/>
                <a:gd name="connsiteY12-794" fmla="*/ 5497579 h 6125500"/>
                <a:gd name="connsiteX13-795" fmla="*/ 2133873 w 11257622"/>
                <a:gd name="connsiteY13-796" fmla="*/ 5787864 h 6125500"/>
                <a:gd name="connsiteX14-797" fmla="*/ 798559 w 11257622"/>
                <a:gd name="connsiteY14-798" fmla="*/ 4757350 h 6125500"/>
                <a:gd name="connsiteX15-799" fmla="*/ 14787 w 11257622"/>
                <a:gd name="connsiteY15-800" fmla="*/ 301464 h 6125500"/>
                <a:gd name="connsiteX0-801" fmla="*/ 14787 w 11257622"/>
                <a:gd name="connsiteY0-802" fmla="*/ 301464 h 6125500"/>
                <a:gd name="connsiteX1-803" fmla="*/ 1466216 w 11257622"/>
                <a:gd name="connsiteY1-804" fmla="*/ 403065 h 6125500"/>
                <a:gd name="connsiteX2-805" fmla="*/ 3309530 w 11257622"/>
                <a:gd name="connsiteY2-806" fmla="*/ 403064 h 6125500"/>
                <a:gd name="connsiteX3-807" fmla="*/ 3701416 w 11257622"/>
                <a:gd name="connsiteY3-808" fmla="*/ 940093 h 6125500"/>
                <a:gd name="connsiteX4-809" fmla="*/ 7620273 w 11257622"/>
                <a:gd name="connsiteY4-810" fmla="*/ 345007 h 6125500"/>
                <a:gd name="connsiteX5-811" fmla="*/ 10915016 w 11257622"/>
                <a:gd name="connsiteY5-812" fmla="*/ 678836 h 6125500"/>
                <a:gd name="connsiteX6-813" fmla="*/ 10973073 w 11257622"/>
                <a:gd name="connsiteY6-814" fmla="*/ 3959064 h 6125500"/>
                <a:gd name="connsiteX7-815" fmla="*/ 9303930 w 11257622"/>
                <a:gd name="connsiteY7-816" fmla="*/ 5686264 h 6125500"/>
                <a:gd name="connsiteX8-817" fmla="*/ 9071701 w 11257622"/>
                <a:gd name="connsiteY8-818" fmla="*/ 5976549 h 6125500"/>
                <a:gd name="connsiteX9-819" fmla="*/ 9826444 w 11257622"/>
                <a:gd name="connsiteY9-820" fmla="*/ 6049121 h 6125500"/>
                <a:gd name="connsiteX10-821" fmla="*/ 9100730 w 11257622"/>
                <a:gd name="connsiteY10-822" fmla="*/ 5584664 h 6125500"/>
                <a:gd name="connsiteX11-823" fmla="*/ 7359016 w 11257622"/>
                <a:gd name="connsiteY11-824" fmla="*/ 5149236 h 6125500"/>
                <a:gd name="connsiteX12-825" fmla="*/ 4485187 w 11257622"/>
                <a:gd name="connsiteY12-826" fmla="*/ 5497579 h 6125500"/>
                <a:gd name="connsiteX13-827" fmla="*/ 2133873 w 11257622"/>
                <a:gd name="connsiteY13-828" fmla="*/ 5787864 h 6125500"/>
                <a:gd name="connsiteX14-829" fmla="*/ 798559 w 11257622"/>
                <a:gd name="connsiteY14-830" fmla="*/ 4757350 h 6125500"/>
                <a:gd name="connsiteX15-831" fmla="*/ 14787 w 11257622"/>
                <a:gd name="connsiteY15-832" fmla="*/ 301464 h 6125500"/>
                <a:gd name="connsiteX0-833" fmla="*/ 14787 w 11257622"/>
                <a:gd name="connsiteY0-834" fmla="*/ 301464 h 6164709"/>
                <a:gd name="connsiteX1-835" fmla="*/ 1466216 w 11257622"/>
                <a:gd name="connsiteY1-836" fmla="*/ 403065 h 6164709"/>
                <a:gd name="connsiteX2-837" fmla="*/ 3309530 w 11257622"/>
                <a:gd name="connsiteY2-838" fmla="*/ 403064 h 6164709"/>
                <a:gd name="connsiteX3-839" fmla="*/ 3701416 w 11257622"/>
                <a:gd name="connsiteY3-840" fmla="*/ 940093 h 6164709"/>
                <a:gd name="connsiteX4-841" fmla="*/ 7620273 w 11257622"/>
                <a:gd name="connsiteY4-842" fmla="*/ 345007 h 6164709"/>
                <a:gd name="connsiteX5-843" fmla="*/ 10915016 w 11257622"/>
                <a:gd name="connsiteY5-844" fmla="*/ 678836 h 6164709"/>
                <a:gd name="connsiteX6-845" fmla="*/ 10973073 w 11257622"/>
                <a:gd name="connsiteY6-846" fmla="*/ 3959064 h 6164709"/>
                <a:gd name="connsiteX7-847" fmla="*/ 9303930 w 11257622"/>
                <a:gd name="connsiteY7-848" fmla="*/ 5686264 h 6164709"/>
                <a:gd name="connsiteX8-849" fmla="*/ 9003121 w 11257622"/>
                <a:gd name="connsiteY8-850" fmla="*/ 6037509 h 6164709"/>
                <a:gd name="connsiteX9-851" fmla="*/ 9826444 w 11257622"/>
                <a:gd name="connsiteY9-852" fmla="*/ 6049121 h 6164709"/>
                <a:gd name="connsiteX10-853" fmla="*/ 9100730 w 11257622"/>
                <a:gd name="connsiteY10-854" fmla="*/ 5584664 h 6164709"/>
                <a:gd name="connsiteX11-855" fmla="*/ 7359016 w 11257622"/>
                <a:gd name="connsiteY11-856" fmla="*/ 5149236 h 6164709"/>
                <a:gd name="connsiteX12-857" fmla="*/ 4485187 w 11257622"/>
                <a:gd name="connsiteY12-858" fmla="*/ 5497579 h 6164709"/>
                <a:gd name="connsiteX13-859" fmla="*/ 2133873 w 11257622"/>
                <a:gd name="connsiteY13-860" fmla="*/ 5787864 h 6164709"/>
                <a:gd name="connsiteX14-861" fmla="*/ 798559 w 11257622"/>
                <a:gd name="connsiteY14-862" fmla="*/ 4757350 h 6164709"/>
                <a:gd name="connsiteX15-863" fmla="*/ 14787 w 11257622"/>
                <a:gd name="connsiteY15-864" fmla="*/ 301464 h 6164709"/>
                <a:gd name="connsiteX0-865" fmla="*/ 14787 w 11257622"/>
                <a:gd name="connsiteY0-866" fmla="*/ 301464 h 6209124"/>
                <a:gd name="connsiteX1-867" fmla="*/ 1466216 w 11257622"/>
                <a:gd name="connsiteY1-868" fmla="*/ 403065 h 6209124"/>
                <a:gd name="connsiteX2-869" fmla="*/ 3309530 w 11257622"/>
                <a:gd name="connsiteY2-870" fmla="*/ 403064 h 6209124"/>
                <a:gd name="connsiteX3-871" fmla="*/ 3701416 w 11257622"/>
                <a:gd name="connsiteY3-872" fmla="*/ 940093 h 6209124"/>
                <a:gd name="connsiteX4-873" fmla="*/ 7620273 w 11257622"/>
                <a:gd name="connsiteY4-874" fmla="*/ 345007 h 6209124"/>
                <a:gd name="connsiteX5-875" fmla="*/ 10915016 w 11257622"/>
                <a:gd name="connsiteY5-876" fmla="*/ 678836 h 6209124"/>
                <a:gd name="connsiteX6-877" fmla="*/ 10973073 w 11257622"/>
                <a:gd name="connsiteY6-878" fmla="*/ 3959064 h 6209124"/>
                <a:gd name="connsiteX7-879" fmla="*/ 9303930 w 11257622"/>
                <a:gd name="connsiteY7-880" fmla="*/ 5686264 h 6209124"/>
                <a:gd name="connsiteX8-881" fmla="*/ 9010741 w 11257622"/>
                <a:gd name="connsiteY8-882" fmla="*/ 6098469 h 6209124"/>
                <a:gd name="connsiteX9-883" fmla="*/ 9826444 w 11257622"/>
                <a:gd name="connsiteY9-884" fmla="*/ 6049121 h 6209124"/>
                <a:gd name="connsiteX10-885" fmla="*/ 9100730 w 11257622"/>
                <a:gd name="connsiteY10-886" fmla="*/ 5584664 h 6209124"/>
                <a:gd name="connsiteX11-887" fmla="*/ 7359016 w 11257622"/>
                <a:gd name="connsiteY11-888" fmla="*/ 5149236 h 6209124"/>
                <a:gd name="connsiteX12-889" fmla="*/ 4485187 w 11257622"/>
                <a:gd name="connsiteY12-890" fmla="*/ 5497579 h 6209124"/>
                <a:gd name="connsiteX13-891" fmla="*/ 2133873 w 11257622"/>
                <a:gd name="connsiteY13-892" fmla="*/ 5787864 h 6209124"/>
                <a:gd name="connsiteX14-893" fmla="*/ 798559 w 11257622"/>
                <a:gd name="connsiteY14-894" fmla="*/ 4757350 h 6209124"/>
                <a:gd name="connsiteX15-895" fmla="*/ 14787 w 11257622"/>
                <a:gd name="connsiteY15-896" fmla="*/ 301464 h 6209124"/>
                <a:gd name="connsiteX0-897" fmla="*/ 14787 w 11257622"/>
                <a:gd name="connsiteY0-898" fmla="*/ 301464 h 6209124"/>
                <a:gd name="connsiteX1-899" fmla="*/ 1466216 w 11257622"/>
                <a:gd name="connsiteY1-900" fmla="*/ 403065 h 6209124"/>
                <a:gd name="connsiteX2-901" fmla="*/ 3309530 w 11257622"/>
                <a:gd name="connsiteY2-902" fmla="*/ 403064 h 6209124"/>
                <a:gd name="connsiteX3-903" fmla="*/ 3701416 w 11257622"/>
                <a:gd name="connsiteY3-904" fmla="*/ 940093 h 6209124"/>
                <a:gd name="connsiteX4-905" fmla="*/ 7620273 w 11257622"/>
                <a:gd name="connsiteY4-906" fmla="*/ 345007 h 6209124"/>
                <a:gd name="connsiteX5-907" fmla="*/ 10915016 w 11257622"/>
                <a:gd name="connsiteY5-908" fmla="*/ 678836 h 6209124"/>
                <a:gd name="connsiteX6-909" fmla="*/ 10973073 w 11257622"/>
                <a:gd name="connsiteY6-910" fmla="*/ 3959064 h 6209124"/>
                <a:gd name="connsiteX7-911" fmla="*/ 9303930 w 11257622"/>
                <a:gd name="connsiteY7-912" fmla="*/ 5686264 h 6209124"/>
                <a:gd name="connsiteX8-913" fmla="*/ 9010741 w 11257622"/>
                <a:gd name="connsiteY8-914" fmla="*/ 6098469 h 6209124"/>
                <a:gd name="connsiteX9-915" fmla="*/ 9826444 w 11257622"/>
                <a:gd name="connsiteY9-916" fmla="*/ 6049121 h 6209124"/>
                <a:gd name="connsiteX10-917" fmla="*/ 9100730 w 11257622"/>
                <a:gd name="connsiteY10-918" fmla="*/ 5584664 h 6209124"/>
                <a:gd name="connsiteX11-919" fmla="*/ 7359016 w 11257622"/>
                <a:gd name="connsiteY11-920" fmla="*/ 5149236 h 6209124"/>
                <a:gd name="connsiteX12-921" fmla="*/ 4485187 w 11257622"/>
                <a:gd name="connsiteY12-922" fmla="*/ 5497579 h 6209124"/>
                <a:gd name="connsiteX13-923" fmla="*/ 2133873 w 11257622"/>
                <a:gd name="connsiteY13-924" fmla="*/ 5787864 h 6209124"/>
                <a:gd name="connsiteX14-925" fmla="*/ 798559 w 11257622"/>
                <a:gd name="connsiteY14-926" fmla="*/ 4757350 h 6209124"/>
                <a:gd name="connsiteX15-927" fmla="*/ 14787 w 11257622"/>
                <a:gd name="connsiteY15-928" fmla="*/ 301464 h 6209124"/>
                <a:gd name="connsiteX0-929" fmla="*/ 14787 w 11257622"/>
                <a:gd name="connsiteY0-930" fmla="*/ 301464 h 6229074"/>
                <a:gd name="connsiteX1-931" fmla="*/ 1466216 w 11257622"/>
                <a:gd name="connsiteY1-932" fmla="*/ 403065 h 6229074"/>
                <a:gd name="connsiteX2-933" fmla="*/ 3309530 w 11257622"/>
                <a:gd name="connsiteY2-934" fmla="*/ 403064 h 6229074"/>
                <a:gd name="connsiteX3-935" fmla="*/ 3701416 w 11257622"/>
                <a:gd name="connsiteY3-936" fmla="*/ 940093 h 6229074"/>
                <a:gd name="connsiteX4-937" fmla="*/ 7620273 w 11257622"/>
                <a:gd name="connsiteY4-938" fmla="*/ 345007 h 6229074"/>
                <a:gd name="connsiteX5-939" fmla="*/ 10915016 w 11257622"/>
                <a:gd name="connsiteY5-940" fmla="*/ 678836 h 6229074"/>
                <a:gd name="connsiteX6-941" fmla="*/ 10973073 w 11257622"/>
                <a:gd name="connsiteY6-942" fmla="*/ 3959064 h 6229074"/>
                <a:gd name="connsiteX7-943" fmla="*/ 9303930 w 11257622"/>
                <a:gd name="connsiteY7-944" fmla="*/ 5686264 h 6229074"/>
                <a:gd name="connsiteX8-945" fmla="*/ 9010741 w 11257622"/>
                <a:gd name="connsiteY8-946" fmla="*/ 6098469 h 6229074"/>
                <a:gd name="connsiteX9-947" fmla="*/ 9826444 w 11257622"/>
                <a:gd name="connsiteY9-948" fmla="*/ 6049121 h 6229074"/>
                <a:gd name="connsiteX10-949" fmla="*/ 9100730 w 11257622"/>
                <a:gd name="connsiteY10-950" fmla="*/ 5584664 h 6229074"/>
                <a:gd name="connsiteX11-951" fmla="*/ 7359016 w 11257622"/>
                <a:gd name="connsiteY11-952" fmla="*/ 5149236 h 6229074"/>
                <a:gd name="connsiteX12-953" fmla="*/ 4485187 w 11257622"/>
                <a:gd name="connsiteY12-954" fmla="*/ 5497579 h 6229074"/>
                <a:gd name="connsiteX13-955" fmla="*/ 2133873 w 11257622"/>
                <a:gd name="connsiteY13-956" fmla="*/ 5787864 h 6229074"/>
                <a:gd name="connsiteX14-957" fmla="*/ 798559 w 11257622"/>
                <a:gd name="connsiteY14-958" fmla="*/ 4757350 h 6229074"/>
                <a:gd name="connsiteX15-959" fmla="*/ 14787 w 11257622"/>
                <a:gd name="connsiteY15-960" fmla="*/ 301464 h 6229074"/>
                <a:gd name="connsiteX0-961" fmla="*/ 14787 w 11257622"/>
                <a:gd name="connsiteY0-962" fmla="*/ 301464 h 6214958"/>
                <a:gd name="connsiteX1-963" fmla="*/ 1466216 w 11257622"/>
                <a:gd name="connsiteY1-964" fmla="*/ 403065 h 6214958"/>
                <a:gd name="connsiteX2-965" fmla="*/ 3309530 w 11257622"/>
                <a:gd name="connsiteY2-966" fmla="*/ 403064 h 6214958"/>
                <a:gd name="connsiteX3-967" fmla="*/ 3701416 w 11257622"/>
                <a:gd name="connsiteY3-968" fmla="*/ 940093 h 6214958"/>
                <a:gd name="connsiteX4-969" fmla="*/ 7620273 w 11257622"/>
                <a:gd name="connsiteY4-970" fmla="*/ 345007 h 6214958"/>
                <a:gd name="connsiteX5-971" fmla="*/ 10915016 w 11257622"/>
                <a:gd name="connsiteY5-972" fmla="*/ 678836 h 6214958"/>
                <a:gd name="connsiteX6-973" fmla="*/ 10973073 w 11257622"/>
                <a:gd name="connsiteY6-974" fmla="*/ 3959064 h 6214958"/>
                <a:gd name="connsiteX7-975" fmla="*/ 9303930 w 11257622"/>
                <a:gd name="connsiteY7-976" fmla="*/ 5686264 h 6214958"/>
                <a:gd name="connsiteX8-977" fmla="*/ 8980261 w 11257622"/>
                <a:gd name="connsiteY8-978" fmla="*/ 6106089 h 6214958"/>
                <a:gd name="connsiteX9-979" fmla="*/ 9826444 w 11257622"/>
                <a:gd name="connsiteY9-980" fmla="*/ 6049121 h 6214958"/>
                <a:gd name="connsiteX10-981" fmla="*/ 9100730 w 11257622"/>
                <a:gd name="connsiteY10-982" fmla="*/ 5584664 h 6214958"/>
                <a:gd name="connsiteX11-983" fmla="*/ 7359016 w 11257622"/>
                <a:gd name="connsiteY11-984" fmla="*/ 5149236 h 6214958"/>
                <a:gd name="connsiteX12-985" fmla="*/ 4485187 w 11257622"/>
                <a:gd name="connsiteY12-986" fmla="*/ 5497579 h 6214958"/>
                <a:gd name="connsiteX13-987" fmla="*/ 2133873 w 11257622"/>
                <a:gd name="connsiteY13-988" fmla="*/ 5787864 h 6214958"/>
                <a:gd name="connsiteX14-989" fmla="*/ 798559 w 11257622"/>
                <a:gd name="connsiteY14-990" fmla="*/ 4757350 h 6214958"/>
                <a:gd name="connsiteX15-991" fmla="*/ 14787 w 11257622"/>
                <a:gd name="connsiteY15-992" fmla="*/ 301464 h 6214958"/>
                <a:gd name="connsiteX0-993" fmla="*/ 14787 w 11257622"/>
                <a:gd name="connsiteY0-994" fmla="*/ 301464 h 6197627"/>
                <a:gd name="connsiteX1-995" fmla="*/ 1466216 w 11257622"/>
                <a:gd name="connsiteY1-996" fmla="*/ 403065 h 6197627"/>
                <a:gd name="connsiteX2-997" fmla="*/ 3309530 w 11257622"/>
                <a:gd name="connsiteY2-998" fmla="*/ 403064 h 6197627"/>
                <a:gd name="connsiteX3-999" fmla="*/ 3701416 w 11257622"/>
                <a:gd name="connsiteY3-1000" fmla="*/ 940093 h 6197627"/>
                <a:gd name="connsiteX4-1001" fmla="*/ 7620273 w 11257622"/>
                <a:gd name="connsiteY4-1002" fmla="*/ 345007 h 6197627"/>
                <a:gd name="connsiteX5-1003" fmla="*/ 10915016 w 11257622"/>
                <a:gd name="connsiteY5-1004" fmla="*/ 678836 h 6197627"/>
                <a:gd name="connsiteX6-1005" fmla="*/ 10973073 w 11257622"/>
                <a:gd name="connsiteY6-1006" fmla="*/ 3959064 h 6197627"/>
                <a:gd name="connsiteX7-1007" fmla="*/ 9303930 w 11257622"/>
                <a:gd name="connsiteY7-1008" fmla="*/ 5686264 h 6197627"/>
                <a:gd name="connsiteX8-1009" fmla="*/ 9079321 w 11257622"/>
                <a:gd name="connsiteY8-1010" fmla="*/ 6083229 h 6197627"/>
                <a:gd name="connsiteX9-1011" fmla="*/ 9826444 w 11257622"/>
                <a:gd name="connsiteY9-1012" fmla="*/ 6049121 h 6197627"/>
                <a:gd name="connsiteX10-1013" fmla="*/ 9100730 w 11257622"/>
                <a:gd name="connsiteY10-1014" fmla="*/ 5584664 h 6197627"/>
                <a:gd name="connsiteX11-1015" fmla="*/ 7359016 w 11257622"/>
                <a:gd name="connsiteY11-1016" fmla="*/ 5149236 h 6197627"/>
                <a:gd name="connsiteX12-1017" fmla="*/ 4485187 w 11257622"/>
                <a:gd name="connsiteY12-1018" fmla="*/ 5497579 h 6197627"/>
                <a:gd name="connsiteX13-1019" fmla="*/ 2133873 w 11257622"/>
                <a:gd name="connsiteY13-1020" fmla="*/ 5787864 h 6197627"/>
                <a:gd name="connsiteX14-1021" fmla="*/ 798559 w 11257622"/>
                <a:gd name="connsiteY14-1022" fmla="*/ 4757350 h 6197627"/>
                <a:gd name="connsiteX15-1023" fmla="*/ 14787 w 11257622"/>
                <a:gd name="connsiteY15-1024" fmla="*/ 301464 h 6197627"/>
                <a:gd name="connsiteX0-1025" fmla="*/ 14787 w 11257622"/>
                <a:gd name="connsiteY0-1026" fmla="*/ 301464 h 6221246"/>
                <a:gd name="connsiteX1-1027" fmla="*/ 1466216 w 11257622"/>
                <a:gd name="connsiteY1-1028" fmla="*/ 403065 h 6221246"/>
                <a:gd name="connsiteX2-1029" fmla="*/ 3309530 w 11257622"/>
                <a:gd name="connsiteY2-1030" fmla="*/ 403064 h 6221246"/>
                <a:gd name="connsiteX3-1031" fmla="*/ 3701416 w 11257622"/>
                <a:gd name="connsiteY3-1032" fmla="*/ 940093 h 6221246"/>
                <a:gd name="connsiteX4-1033" fmla="*/ 7620273 w 11257622"/>
                <a:gd name="connsiteY4-1034" fmla="*/ 345007 h 6221246"/>
                <a:gd name="connsiteX5-1035" fmla="*/ 10915016 w 11257622"/>
                <a:gd name="connsiteY5-1036" fmla="*/ 678836 h 6221246"/>
                <a:gd name="connsiteX6-1037" fmla="*/ 10973073 w 11257622"/>
                <a:gd name="connsiteY6-1038" fmla="*/ 3959064 h 6221246"/>
                <a:gd name="connsiteX7-1039" fmla="*/ 9303930 w 11257622"/>
                <a:gd name="connsiteY7-1040" fmla="*/ 5686264 h 6221246"/>
                <a:gd name="connsiteX8-1041" fmla="*/ 9079321 w 11257622"/>
                <a:gd name="connsiteY8-1042" fmla="*/ 6083229 h 6221246"/>
                <a:gd name="connsiteX9-1043" fmla="*/ 9826444 w 11257622"/>
                <a:gd name="connsiteY9-1044" fmla="*/ 6049121 h 6221246"/>
                <a:gd name="connsiteX10-1045" fmla="*/ 9100730 w 11257622"/>
                <a:gd name="connsiteY10-1046" fmla="*/ 5584664 h 6221246"/>
                <a:gd name="connsiteX11-1047" fmla="*/ 7359016 w 11257622"/>
                <a:gd name="connsiteY11-1048" fmla="*/ 5149236 h 6221246"/>
                <a:gd name="connsiteX12-1049" fmla="*/ 4485187 w 11257622"/>
                <a:gd name="connsiteY12-1050" fmla="*/ 5497579 h 6221246"/>
                <a:gd name="connsiteX13-1051" fmla="*/ 2133873 w 11257622"/>
                <a:gd name="connsiteY13-1052" fmla="*/ 5787864 h 6221246"/>
                <a:gd name="connsiteX14-1053" fmla="*/ 798559 w 11257622"/>
                <a:gd name="connsiteY14-1054" fmla="*/ 4757350 h 6221246"/>
                <a:gd name="connsiteX15-1055" fmla="*/ 14787 w 11257622"/>
                <a:gd name="connsiteY15-1056" fmla="*/ 301464 h 6221246"/>
                <a:gd name="connsiteX0-1057" fmla="*/ 14787 w 11257622"/>
                <a:gd name="connsiteY0-1058" fmla="*/ 301464 h 6221246"/>
                <a:gd name="connsiteX1-1059" fmla="*/ 1466216 w 11257622"/>
                <a:gd name="connsiteY1-1060" fmla="*/ 403065 h 6221246"/>
                <a:gd name="connsiteX2-1061" fmla="*/ 3309530 w 11257622"/>
                <a:gd name="connsiteY2-1062" fmla="*/ 403064 h 6221246"/>
                <a:gd name="connsiteX3-1063" fmla="*/ 3701416 w 11257622"/>
                <a:gd name="connsiteY3-1064" fmla="*/ 940093 h 6221246"/>
                <a:gd name="connsiteX4-1065" fmla="*/ 7620273 w 11257622"/>
                <a:gd name="connsiteY4-1066" fmla="*/ 345007 h 6221246"/>
                <a:gd name="connsiteX5-1067" fmla="*/ 10915016 w 11257622"/>
                <a:gd name="connsiteY5-1068" fmla="*/ 678836 h 6221246"/>
                <a:gd name="connsiteX6-1069" fmla="*/ 10973073 w 11257622"/>
                <a:gd name="connsiteY6-1070" fmla="*/ 3959064 h 6221246"/>
                <a:gd name="connsiteX7-1071" fmla="*/ 9303930 w 11257622"/>
                <a:gd name="connsiteY7-1072" fmla="*/ 5686264 h 6221246"/>
                <a:gd name="connsiteX8-1073" fmla="*/ 9079321 w 11257622"/>
                <a:gd name="connsiteY8-1074" fmla="*/ 6083229 h 6221246"/>
                <a:gd name="connsiteX9-1075" fmla="*/ 9826444 w 11257622"/>
                <a:gd name="connsiteY9-1076" fmla="*/ 6049121 h 6221246"/>
                <a:gd name="connsiteX10-1077" fmla="*/ 9100730 w 11257622"/>
                <a:gd name="connsiteY10-1078" fmla="*/ 5584664 h 6221246"/>
                <a:gd name="connsiteX11-1079" fmla="*/ 7359016 w 11257622"/>
                <a:gd name="connsiteY11-1080" fmla="*/ 5149236 h 6221246"/>
                <a:gd name="connsiteX12-1081" fmla="*/ 4485187 w 11257622"/>
                <a:gd name="connsiteY12-1082" fmla="*/ 5497579 h 6221246"/>
                <a:gd name="connsiteX13-1083" fmla="*/ 2133873 w 11257622"/>
                <a:gd name="connsiteY13-1084" fmla="*/ 5787864 h 6221246"/>
                <a:gd name="connsiteX14-1085" fmla="*/ 798559 w 11257622"/>
                <a:gd name="connsiteY14-1086" fmla="*/ 4757350 h 6221246"/>
                <a:gd name="connsiteX15-1087" fmla="*/ 14787 w 11257622"/>
                <a:gd name="connsiteY15-1088" fmla="*/ 301464 h 6221246"/>
                <a:gd name="connsiteX0-1089" fmla="*/ 14787 w 11257622"/>
                <a:gd name="connsiteY0-1090" fmla="*/ 301464 h 6209882"/>
                <a:gd name="connsiteX1-1091" fmla="*/ 1466216 w 11257622"/>
                <a:gd name="connsiteY1-1092" fmla="*/ 403065 h 6209882"/>
                <a:gd name="connsiteX2-1093" fmla="*/ 3309530 w 11257622"/>
                <a:gd name="connsiteY2-1094" fmla="*/ 403064 h 6209882"/>
                <a:gd name="connsiteX3-1095" fmla="*/ 3701416 w 11257622"/>
                <a:gd name="connsiteY3-1096" fmla="*/ 940093 h 6209882"/>
                <a:gd name="connsiteX4-1097" fmla="*/ 7620273 w 11257622"/>
                <a:gd name="connsiteY4-1098" fmla="*/ 345007 h 6209882"/>
                <a:gd name="connsiteX5-1099" fmla="*/ 10915016 w 11257622"/>
                <a:gd name="connsiteY5-1100" fmla="*/ 678836 h 6209882"/>
                <a:gd name="connsiteX6-1101" fmla="*/ 10973073 w 11257622"/>
                <a:gd name="connsiteY6-1102" fmla="*/ 3959064 h 6209882"/>
                <a:gd name="connsiteX7-1103" fmla="*/ 9303930 w 11257622"/>
                <a:gd name="connsiteY7-1104" fmla="*/ 5686264 h 6209882"/>
                <a:gd name="connsiteX8-1105" fmla="*/ 9025981 w 11257622"/>
                <a:gd name="connsiteY8-1106" fmla="*/ 6067989 h 6209882"/>
                <a:gd name="connsiteX9-1107" fmla="*/ 9826444 w 11257622"/>
                <a:gd name="connsiteY9-1108" fmla="*/ 6049121 h 6209882"/>
                <a:gd name="connsiteX10-1109" fmla="*/ 9100730 w 11257622"/>
                <a:gd name="connsiteY10-1110" fmla="*/ 5584664 h 6209882"/>
                <a:gd name="connsiteX11-1111" fmla="*/ 7359016 w 11257622"/>
                <a:gd name="connsiteY11-1112" fmla="*/ 5149236 h 6209882"/>
                <a:gd name="connsiteX12-1113" fmla="*/ 4485187 w 11257622"/>
                <a:gd name="connsiteY12-1114" fmla="*/ 5497579 h 6209882"/>
                <a:gd name="connsiteX13-1115" fmla="*/ 2133873 w 11257622"/>
                <a:gd name="connsiteY13-1116" fmla="*/ 5787864 h 6209882"/>
                <a:gd name="connsiteX14-1117" fmla="*/ 798559 w 11257622"/>
                <a:gd name="connsiteY14-1118" fmla="*/ 4757350 h 6209882"/>
                <a:gd name="connsiteX15-1119" fmla="*/ 14787 w 11257622"/>
                <a:gd name="connsiteY15-1120" fmla="*/ 301464 h 6209882"/>
                <a:gd name="connsiteX0-1121" fmla="*/ 14787 w 11257622"/>
                <a:gd name="connsiteY0-1122" fmla="*/ 301464 h 6209882"/>
                <a:gd name="connsiteX1-1123" fmla="*/ 1466216 w 11257622"/>
                <a:gd name="connsiteY1-1124" fmla="*/ 403065 h 6209882"/>
                <a:gd name="connsiteX2-1125" fmla="*/ 3309530 w 11257622"/>
                <a:gd name="connsiteY2-1126" fmla="*/ 403064 h 6209882"/>
                <a:gd name="connsiteX3-1127" fmla="*/ 3701416 w 11257622"/>
                <a:gd name="connsiteY3-1128" fmla="*/ 940093 h 6209882"/>
                <a:gd name="connsiteX4-1129" fmla="*/ 7620273 w 11257622"/>
                <a:gd name="connsiteY4-1130" fmla="*/ 345007 h 6209882"/>
                <a:gd name="connsiteX5-1131" fmla="*/ 10915016 w 11257622"/>
                <a:gd name="connsiteY5-1132" fmla="*/ 678836 h 6209882"/>
                <a:gd name="connsiteX6-1133" fmla="*/ 10973073 w 11257622"/>
                <a:gd name="connsiteY6-1134" fmla="*/ 3959064 h 6209882"/>
                <a:gd name="connsiteX7-1135" fmla="*/ 9303930 w 11257622"/>
                <a:gd name="connsiteY7-1136" fmla="*/ 5686264 h 6209882"/>
                <a:gd name="connsiteX8-1137" fmla="*/ 9025981 w 11257622"/>
                <a:gd name="connsiteY8-1138" fmla="*/ 6067989 h 6209882"/>
                <a:gd name="connsiteX9-1139" fmla="*/ 9826444 w 11257622"/>
                <a:gd name="connsiteY9-1140" fmla="*/ 6049121 h 6209882"/>
                <a:gd name="connsiteX10-1141" fmla="*/ 9100730 w 11257622"/>
                <a:gd name="connsiteY10-1142" fmla="*/ 5584664 h 6209882"/>
                <a:gd name="connsiteX11-1143" fmla="*/ 7359016 w 11257622"/>
                <a:gd name="connsiteY11-1144" fmla="*/ 5149236 h 6209882"/>
                <a:gd name="connsiteX12-1145" fmla="*/ 4485187 w 11257622"/>
                <a:gd name="connsiteY12-1146" fmla="*/ 5497579 h 6209882"/>
                <a:gd name="connsiteX13-1147" fmla="*/ 2133873 w 11257622"/>
                <a:gd name="connsiteY13-1148" fmla="*/ 5787864 h 6209882"/>
                <a:gd name="connsiteX14-1149" fmla="*/ 798559 w 11257622"/>
                <a:gd name="connsiteY14-1150" fmla="*/ 4757350 h 6209882"/>
                <a:gd name="connsiteX15-1151" fmla="*/ 14787 w 11257622"/>
                <a:gd name="connsiteY15-1152" fmla="*/ 301464 h 6209882"/>
                <a:gd name="connsiteX0-1153" fmla="*/ 14787 w 11257622"/>
                <a:gd name="connsiteY0-1154" fmla="*/ 301464 h 6209882"/>
                <a:gd name="connsiteX1-1155" fmla="*/ 1466216 w 11257622"/>
                <a:gd name="connsiteY1-1156" fmla="*/ 403065 h 6209882"/>
                <a:gd name="connsiteX2-1157" fmla="*/ 3309530 w 11257622"/>
                <a:gd name="connsiteY2-1158" fmla="*/ 403064 h 6209882"/>
                <a:gd name="connsiteX3-1159" fmla="*/ 3701416 w 11257622"/>
                <a:gd name="connsiteY3-1160" fmla="*/ 940093 h 6209882"/>
                <a:gd name="connsiteX4-1161" fmla="*/ 7620273 w 11257622"/>
                <a:gd name="connsiteY4-1162" fmla="*/ 345007 h 6209882"/>
                <a:gd name="connsiteX5-1163" fmla="*/ 10915016 w 11257622"/>
                <a:gd name="connsiteY5-1164" fmla="*/ 678836 h 6209882"/>
                <a:gd name="connsiteX6-1165" fmla="*/ 10973073 w 11257622"/>
                <a:gd name="connsiteY6-1166" fmla="*/ 3959064 h 6209882"/>
                <a:gd name="connsiteX7-1167" fmla="*/ 9303930 w 11257622"/>
                <a:gd name="connsiteY7-1168" fmla="*/ 5686264 h 6209882"/>
                <a:gd name="connsiteX8-1169" fmla="*/ 9025981 w 11257622"/>
                <a:gd name="connsiteY8-1170" fmla="*/ 6067989 h 6209882"/>
                <a:gd name="connsiteX9-1171" fmla="*/ 9826444 w 11257622"/>
                <a:gd name="connsiteY9-1172" fmla="*/ 6049121 h 6209882"/>
                <a:gd name="connsiteX10-1173" fmla="*/ 9100730 w 11257622"/>
                <a:gd name="connsiteY10-1174" fmla="*/ 5584664 h 6209882"/>
                <a:gd name="connsiteX11-1175" fmla="*/ 7359016 w 11257622"/>
                <a:gd name="connsiteY11-1176" fmla="*/ 5149236 h 6209882"/>
                <a:gd name="connsiteX12-1177" fmla="*/ 4485187 w 11257622"/>
                <a:gd name="connsiteY12-1178" fmla="*/ 5497579 h 6209882"/>
                <a:gd name="connsiteX13-1179" fmla="*/ 2133873 w 11257622"/>
                <a:gd name="connsiteY13-1180" fmla="*/ 5787864 h 6209882"/>
                <a:gd name="connsiteX14-1181" fmla="*/ 798559 w 11257622"/>
                <a:gd name="connsiteY14-1182" fmla="*/ 4757350 h 6209882"/>
                <a:gd name="connsiteX15-1183" fmla="*/ 14787 w 11257622"/>
                <a:gd name="connsiteY15-1184" fmla="*/ 301464 h 6209882"/>
                <a:gd name="connsiteX0-1185" fmla="*/ 14787 w 11257622"/>
                <a:gd name="connsiteY0-1186" fmla="*/ 301464 h 6209882"/>
                <a:gd name="connsiteX1-1187" fmla="*/ 1466216 w 11257622"/>
                <a:gd name="connsiteY1-1188" fmla="*/ 403065 h 6209882"/>
                <a:gd name="connsiteX2-1189" fmla="*/ 3309530 w 11257622"/>
                <a:gd name="connsiteY2-1190" fmla="*/ 403064 h 6209882"/>
                <a:gd name="connsiteX3-1191" fmla="*/ 3701416 w 11257622"/>
                <a:gd name="connsiteY3-1192" fmla="*/ 940093 h 6209882"/>
                <a:gd name="connsiteX4-1193" fmla="*/ 7620273 w 11257622"/>
                <a:gd name="connsiteY4-1194" fmla="*/ 345007 h 6209882"/>
                <a:gd name="connsiteX5-1195" fmla="*/ 10915016 w 11257622"/>
                <a:gd name="connsiteY5-1196" fmla="*/ 678836 h 6209882"/>
                <a:gd name="connsiteX6-1197" fmla="*/ 10973073 w 11257622"/>
                <a:gd name="connsiteY6-1198" fmla="*/ 3959064 h 6209882"/>
                <a:gd name="connsiteX7-1199" fmla="*/ 9303930 w 11257622"/>
                <a:gd name="connsiteY7-1200" fmla="*/ 5686264 h 6209882"/>
                <a:gd name="connsiteX8-1201" fmla="*/ 8957401 w 11257622"/>
                <a:gd name="connsiteY8-1202" fmla="*/ 6067989 h 6209882"/>
                <a:gd name="connsiteX9-1203" fmla="*/ 9826444 w 11257622"/>
                <a:gd name="connsiteY9-1204" fmla="*/ 6049121 h 6209882"/>
                <a:gd name="connsiteX10-1205" fmla="*/ 9100730 w 11257622"/>
                <a:gd name="connsiteY10-1206" fmla="*/ 5584664 h 6209882"/>
                <a:gd name="connsiteX11-1207" fmla="*/ 7359016 w 11257622"/>
                <a:gd name="connsiteY11-1208" fmla="*/ 5149236 h 6209882"/>
                <a:gd name="connsiteX12-1209" fmla="*/ 4485187 w 11257622"/>
                <a:gd name="connsiteY12-1210" fmla="*/ 5497579 h 6209882"/>
                <a:gd name="connsiteX13-1211" fmla="*/ 2133873 w 11257622"/>
                <a:gd name="connsiteY13-1212" fmla="*/ 5787864 h 6209882"/>
                <a:gd name="connsiteX14-1213" fmla="*/ 798559 w 11257622"/>
                <a:gd name="connsiteY14-1214" fmla="*/ 4757350 h 6209882"/>
                <a:gd name="connsiteX15-1215" fmla="*/ 14787 w 11257622"/>
                <a:gd name="connsiteY15-1216" fmla="*/ 301464 h 6209882"/>
                <a:gd name="connsiteX0-1217" fmla="*/ 14787 w 11257622"/>
                <a:gd name="connsiteY0-1218" fmla="*/ 301464 h 6166744"/>
                <a:gd name="connsiteX1-1219" fmla="*/ 1466216 w 11257622"/>
                <a:gd name="connsiteY1-1220" fmla="*/ 403065 h 6166744"/>
                <a:gd name="connsiteX2-1221" fmla="*/ 3309530 w 11257622"/>
                <a:gd name="connsiteY2-1222" fmla="*/ 403064 h 6166744"/>
                <a:gd name="connsiteX3-1223" fmla="*/ 3701416 w 11257622"/>
                <a:gd name="connsiteY3-1224" fmla="*/ 940093 h 6166744"/>
                <a:gd name="connsiteX4-1225" fmla="*/ 7620273 w 11257622"/>
                <a:gd name="connsiteY4-1226" fmla="*/ 345007 h 6166744"/>
                <a:gd name="connsiteX5-1227" fmla="*/ 10915016 w 11257622"/>
                <a:gd name="connsiteY5-1228" fmla="*/ 678836 h 6166744"/>
                <a:gd name="connsiteX6-1229" fmla="*/ 10973073 w 11257622"/>
                <a:gd name="connsiteY6-1230" fmla="*/ 3959064 h 6166744"/>
                <a:gd name="connsiteX7-1231" fmla="*/ 9303930 w 11257622"/>
                <a:gd name="connsiteY7-1232" fmla="*/ 5686264 h 6166744"/>
                <a:gd name="connsiteX8-1233" fmla="*/ 9025981 w 11257622"/>
                <a:gd name="connsiteY8-1234" fmla="*/ 6007029 h 6166744"/>
                <a:gd name="connsiteX9-1235" fmla="*/ 9826444 w 11257622"/>
                <a:gd name="connsiteY9-1236" fmla="*/ 6049121 h 6166744"/>
                <a:gd name="connsiteX10-1237" fmla="*/ 9100730 w 11257622"/>
                <a:gd name="connsiteY10-1238" fmla="*/ 5584664 h 6166744"/>
                <a:gd name="connsiteX11-1239" fmla="*/ 7359016 w 11257622"/>
                <a:gd name="connsiteY11-1240" fmla="*/ 5149236 h 6166744"/>
                <a:gd name="connsiteX12-1241" fmla="*/ 4485187 w 11257622"/>
                <a:gd name="connsiteY12-1242" fmla="*/ 5497579 h 6166744"/>
                <a:gd name="connsiteX13-1243" fmla="*/ 2133873 w 11257622"/>
                <a:gd name="connsiteY13-1244" fmla="*/ 5787864 h 6166744"/>
                <a:gd name="connsiteX14-1245" fmla="*/ 798559 w 11257622"/>
                <a:gd name="connsiteY14-1246" fmla="*/ 4757350 h 6166744"/>
                <a:gd name="connsiteX15-1247" fmla="*/ 14787 w 11257622"/>
                <a:gd name="connsiteY15-1248" fmla="*/ 301464 h 6166744"/>
                <a:gd name="connsiteX0-1249" fmla="*/ 14787 w 11257622"/>
                <a:gd name="connsiteY0-1250" fmla="*/ 301464 h 6052682"/>
                <a:gd name="connsiteX1-1251" fmla="*/ 1466216 w 11257622"/>
                <a:gd name="connsiteY1-1252" fmla="*/ 403065 h 6052682"/>
                <a:gd name="connsiteX2-1253" fmla="*/ 3309530 w 11257622"/>
                <a:gd name="connsiteY2-1254" fmla="*/ 403064 h 6052682"/>
                <a:gd name="connsiteX3-1255" fmla="*/ 3701416 w 11257622"/>
                <a:gd name="connsiteY3-1256" fmla="*/ 940093 h 6052682"/>
                <a:gd name="connsiteX4-1257" fmla="*/ 7620273 w 11257622"/>
                <a:gd name="connsiteY4-1258" fmla="*/ 345007 h 6052682"/>
                <a:gd name="connsiteX5-1259" fmla="*/ 10915016 w 11257622"/>
                <a:gd name="connsiteY5-1260" fmla="*/ 678836 h 6052682"/>
                <a:gd name="connsiteX6-1261" fmla="*/ 10973073 w 11257622"/>
                <a:gd name="connsiteY6-1262" fmla="*/ 3959064 h 6052682"/>
                <a:gd name="connsiteX7-1263" fmla="*/ 9303930 w 11257622"/>
                <a:gd name="connsiteY7-1264" fmla="*/ 5686264 h 6052682"/>
                <a:gd name="connsiteX8-1265" fmla="*/ 9826444 w 11257622"/>
                <a:gd name="connsiteY8-1266" fmla="*/ 6049121 h 6052682"/>
                <a:gd name="connsiteX9-1267" fmla="*/ 9100730 w 11257622"/>
                <a:gd name="connsiteY9-1268" fmla="*/ 5584664 h 6052682"/>
                <a:gd name="connsiteX10-1269" fmla="*/ 7359016 w 11257622"/>
                <a:gd name="connsiteY10-1270" fmla="*/ 5149236 h 6052682"/>
                <a:gd name="connsiteX11-1271" fmla="*/ 4485187 w 11257622"/>
                <a:gd name="connsiteY11-1272" fmla="*/ 5497579 h 6052682"/>
                <a:gd name="connsiteX12-1273" fmla="*/ 2133873 w 11257622"/>
                <a:gd name="connsiteY12-1274" fmla="*/ 5787864 h 6052682"/>
                <a:gd name="connsiteX13-1275" fmla="*/ 798559 w 11257622"/>
                <a:gd name="connsiteY13-1276" fmla="*/ 4757350 h 6052682"/>
                <a:gd name="connsiteX14-1277" fmla="*/ 14787 w 11257622"/>
                <a:gd name="connsiteY14-1278" fmla="*/ 301464 h 6052682"/>
                <a:gd name="connsiteX0-1279" fmla="*/ 14787 w 11257622"/>
                <a:gd name="connsiteY0-1280" fmla="*/ 301464 h 6002701"/>
                <a:gd name="connsiteX1-1281" fmla="*/ 1466216 w 11257622"/>
                <a:gd name="connsiteY1-1282" fmla="*/ 403065 h 6002701"/>
                <a:gd name="connsiteX2-1283" fmla="*/ 3309530 w 11257622"/>
                <a:gd name="connsiteY2-1284" fmla="*/ 403064 h 6002701"/>
                <a:gd name="connsiteX3-1285" fmla="*/ 3701416 w 11257622"/>
                <a:gd name="connsiteY3-1286" fmla="*/ 940093 h 6002701"/>
                <a:gd name="connsiteX4-1287" fmla="*/ 7620273 w 11257622"/>
                <a:gd name="connsiteY4-1288" fmla="*/ 345007 h 6002701"/>
                <a:gd name="connsiteX5-1289" fmla="*/ 10915016 w 11257622"/>
                <a:gd name="connsiteY5-1290" fmla="*/ 678836 h 6002701"/>
                <a:gd name="connsiteX6-1291" fmla="*/ 10973073 w 11257622"/>
                <a:gd name="connsiteY6-1292" fmla="*/ 3959064 h 6002701"/>
                <a:gd name="connsiteX7-1293" fmla="*/ 9303930 w 11257622"/>
                <a:gd name="connsiteY7-1294" fmla="*/ 5686264 h 6002701"/>
                <a:gd name="connsiteX8-1295" fmla="*/ 9933124 w 11257622"/>
                <a:gd name="connsiteY8-1296" fmla="*/ 5995781 h 6002701"/>
                <a:gd name="connsiteX9-1297" fmla="*/ 9100730 w 11257622"/>
                <a:gd name="connsiteY9-1298" fmla="*/ 5584664 h 6002701"/>
                <a:gd name="connsiteX10-1299" fmla="*/ 7359016 w 11257622"/>
                <a:gd name="connsiteY10-1300" fmla="*/ 5149236 h 6002701"/>
                <a:gd name="connsiteX11-1301" fmla="*/ 4485187 w 11257622"/>
                <a:gd name="connsiteY11-1302" fmla="*/ 5497579 h 6002701"/>
                <a:gd name="connsiteX12-1303" fmla="*/ 2133873 w 11257622"/>
                <a:gd name="connsiteY12-1304" fmla="*/ 5787864 h 6002701"/>
                <a:gd name="connsiteX13-1305" fmla="*/ 798559 w 11257622"/>
                <a:gd name="connsiteY13-1306" fmla="*/ 4757350 h 6002701"/>
                <a:gd name="connsiteX14-1307" fmla="*/ 14787 w 11257622"/>
                <a:gd name="connsiteY14-1308" fmla="*/ 301464 h 6002701"/>
                <a:gd name="connsiteX0-1309" fmla="*/ 14787 w 11257622"/>
                <a:gd name="connsiteY0-1310" fmla="*/ 301464 h 6064521"/>
                <a:gd name="connsiteX1-1311" fmla="*/ 1466216 w 11257622"/>
                <a:gd name="connsiteY1-1312" fmla="*/ 403065 h 6064521"/>
                <a:gd name="connsiteX2-1313" fmla="*/ 3309530 w 11257622"/>
                <a:gd name="connsiteY2-1314" fmla="*/ 403064 h 6064521"/>
                <a:gd name="connsiteX3-1315" fmla="*/ 3701416 w 11257622"/>
                <a:gd name="connsiteY3-1316" fmla="*/ 940093 h 6064521"/>
                <a:gd name="connsiteX4-1317" fmla="*/ 7620273 w 11257622"/>
                <a:gd name="connsiteY4-1318" fmla="*/ 345007 h 6064521"/>
                <a:gd name="connsiteX5-1319" fmla="*/ 10915016 w 11257622"/>
                <a:gd name="connsiteY5-1320" fmla="*/ 678836 h 6064521"/>
                <a:gd name="connsiteX6-1321" fmla="*/ 10973073 w 11257622"/>
                <a:gd name="connsiteY6-1322" fmla="*/ 3959064 h 6064521"/>
                <a:gd name="connsiteX7-1323" fmla="*/ 9303930 w 11257622"/>
                <a:gd name="connsiteY7-1324" fmla="*/ 5686264 h 6064521"/>
                <a:gd name="connsiteX8-1325" fmla="*/ 9933124 w 11257622"/>
                <a:gd name="connsiteY8-1326" fmla="*/ 5995781 h 6064521"/>
                <a:gd name="connsiteX9-1327" fmla="*/ 9100730 w 11257622"/>
                <a:gd name="connsiteY9-1328" fmla="*/ 5584664 h 6064521"/>
                <a:gd name="connsiteX10-1329" fmla="*/ 7359016 w 11257622"/>
                <a:gd name="connsiteY10-1330" fmla="*/ 5149236 h 6064521"/>
                <a:gd name="connsiteX11-1331" fmla="*/ 4485187 w 11257622"/>
                <a:gd name="connsiteY11-1332" fmla="*/ 5497579 h 6064521"/>
                <a:gd name="connsiteX12-1333" fmla="*/ 2133873 w 11257622"/>
                <a:gd name="connsiteY12-1334" fmla="*/ 5787864 h 6064521"/>
                <a:gd name="connsiteX13-1335" fmla="*/ 798559 w 11257622"/>
                <a:gd name="connsiteY13-1336" fmla="*/ 4757350 h 6064521"/>
                <a:gd name="connsiteX14-1337" fmla="*/ 14787 w 11257622"/>
                <a:gd name="connsiteY14-1338" fmla="*/ 301464 h 6064521"/>
                <a:gd name="connsiteX0-1339" fmla="*/ 14787 w 11257622"/>
                <a:gd name="connsiteY0-1340" fmla="*/ 301464 h 6116242"/>
                <a:gd name="connsiteX1-1341" fmla="*/ 1466216 w 11257622"/>
                <a:gd name="connsiteY1-1342" fmla="*/ 403065 h 6116242"/>
                <a:gd name="connsiteX2-1343" fmla="*/ 3309530 w 11257622"/>
                <a:gd name="connsiteY2-1344" fmla="*/ 403064 h 6116242"/>
                <a:gd name="connsiteX3-1345" fmla="*/ 3701416 w 11257622"/>
                <a:gd name="connsiteY3-1346" fmla="*/ 940093 h 6116242"/>
                <a:gd name="connsiteX4-1347" fmla="*/ 7620273 w 11257622"/>
                <a:gd name="connsiteY4-1348" fmla="*/ 345007 h 6116242"/>
                <a:gd name="connsiteX5-1349" fmla="*/ 10915016 w 11257622"/>
                <a:gd name="connsiteY5-1350" fmla="*/ 678836 h 6116242"/>
                <a:gd name="connsiteX6-1351" fmla="*/ 10973073 w 11257622"/>
                <a:gd name="connsiteY6-1352" fmla="*/ 3959064 h 6116242"/>
                <a:gd name="connsiteX7-1353" fmla="*/ 9303930 w 11257622"/>
                <a:gd name="connsiteY7-1354" fmla="*/ 5686264 h 6116242"/>
                <a:gd name="connsiteX8-1355" fmla="*/ 9712144 w 11257622"/>
                <a:gd name="connsiteY8-1356" fmla="*/ 6056741 h 6116242"/>
                <a:gd name="connsiteX9-1357" fmla="*/ 9100730 w 11257622"/>
                <a:gd name="connsiteY9-1358" fmla="*/ 5584664 h 6116242"/>
                <a:gd name="connsiteX10-1359" fmla="*/ 7359016 w 11257622"/>
                <a:gd name="connsiteY10-1360" fmla="*/ 5149236 h 6116242"/>
                <a:gd name="connsiteX11-1361" fmla="*/ 4485187 w 11257622"/>
                <a:gd name="connsiteY11-1362" fmla="*/ 5497579 h 6116242"/>
                <a:gd name="connsiteX12-1363" fmla="*/ 2133873 w 11257622"/>
                <a:gd name="connsiteY12-1364" fmla="*/ 5787864 h 6116242"/>
                <a:gd name="connsiteX13-1365" fmla="*/ 798559 w 11257622"/>
                <a:gd name="connsiteY13-1366" fmla="*/ 4757350 h 6116242"/>
                <a:gd name="connsiteX14-1367" fmla="*/ 14787 w 11257622"/>
                <a:gd name="connsiteY14-1368" fmla="*/ 301464 h 6116242"/>
                <a:gd name="connsiteX0-1369" fmla="*/ 14787 w 11257622"/>
                <a:gd name="connsiteY0-1370" fmla="*/ 301464 h 6084777"/>
                <a:gd name="connsiteX1-1371" fmla="*/ 1466216 w 11257622"/>
                <a:gd name="connsiteY1-1372" fmla="*/ 403065 h 6084777"/>
                <a:gd name="connsiteX2-1373" fmla="*/ 3309530 w 11257622"/>
                <a:gd name="connsiteY2-1374" fmla="*/ 403064 h 6084777"/>
                <a:gd name="connsiteX3-1375" fmla="*/ 3701416 w 11257622"/>
                <a:gd name="connsiteY3-1376" fmla="*/ 940093 h 6084777"/>
                <a:gd name="connsiteX4-1377" fmla="*/ 7620273 w 11257622"/>
                <a:gd name="connsiteY4-1378" fmla="*/ 345007 h 6084777"/>
                <a:gd name="connsiteX5-1379" fmla="*/ 10915016 w 11257622"/>
                <a:gd name="connsiteY5-1380" fmla="*/ 678836 h 6084777"/>
                <a:gd name="connsiteX6-1381" fmla="*/ 10973073 w 11257622"/>
                <a:gd name="connsiteY6-1382" fmla="*/ 3959064 h 6084777"/>
                <a:gd name="connsiteX7-1383" fmla="*/ 9303930 w 11257622"/>
                <a:gd name="connsiteY7-1384" fmla="*/ 5686264 h 6084777"/>
                <a:gd name="connsiteX8-1385" fmla="*/ 9712144 w 11257622"/>
                <a:gd name="connsiteY8-1386" fmla="*/ 6056741 h 6084777"/>
                <a:gd name="connsiteX9-1387" fmla="*/ 9100730 w 11257622"/>
                <a:gd name="connsiteY9-1388" fmla="*/ 5584664 h 6084777"/>
                <a:gd name="connsiteX10-1389" fmla="*/ 7359016 w 11257622"/>
                <a:gd name="connsiteY10-1390" fmla="*/ 5149236 h 6084777"/>
                <a:gd name="connsiteX11-1391" fmla="*/ 4485187 w 11257622"/>
                <a:gd name="connsiteY11-1392" fmla="*/ 5497579 h 6084777"/>
                <a:gd name="connsiteX12-1393" fmla="*/ 2133873 w 11257622"/>
                <a:gd name="connsiteY12-1394" fmla="*/ 5787864 h 6084777"/>
                <a:gd name="connsiteX13-1395" fmla="*/ 798559 w 11257622"/>
                <a:gd name="connsiteY13-1396" fmla="*/ 4757350 h 6084777"/>
                <a:gd name="connsiteX14-1397" fmla="*/ 14787 w 11257622"/>
                <a:gd name="connsiteY14-1398" fmla="*/ 301464 h 6084777"/>
                <a:gd name="connsiteX0-1399" fmla="*/ 14787 w 11257622"/>
                <a:gd name="connsiteY0-1400" fmla="*/ 301464 h 6112418"/>
                <a:gd name="connsiteX1-1401" fmla="*/ 1466216 w 11257622"/>
                <a:gd name="connsiteY1-1402" fmla="*/ 403065 h 6112418"/>
                <a:gd name="connsiteX2-1403" fmla="*/ 3309530 w 11257622"/>
                <a:gd name="connsiteY2-1404" fmla="*/ 403064 h 6112418"/>
                <a:gd name="connsiteX3-1405" fmla="*/ 3701416 w 11257622"/>
                <a:gd name="connsiteY3-1406" fmla="*/ 940093 h 6112418"/>
                <a:gd name="connsiteX4-1407" fmla="*/ 7620273 w 11257622"/>
                <a:gd name="connsiteY4-1408" fmla="*/ 345007 h 6112418"/>
                <a:gd name="connsiteX5-1409" fmla="*/ 10915016 w 11257622"/>
                <a:gd name="connsiteY5-1410" fmla="*/ 678836 h 6112418"/>
                <a:gd name="connsiteX6-1411" fmla="*/ 10973073 w 11257622"/>
                <a:gd name="connsiteY6-1412" fmla="*/ 3959064 h 6112418"/>
                <a:gd name="connsiteX7-1413" fmla="*/ 9303930 w 11257622"/>
                <a:gd name="connsiteY7-1414" fmla="*/ 5686264 h 6112418"/>
                <a:gd name="connsiteX8-1415" fmla="*/ 9567364 w 11257622"/>
                <a:gd name="connsiteY8-1416" fmla="*/ 6087221 h 6112418"/>
                <a:gd name="connsiteX9-1417" fmla="*/ 9100730 w 11257622"/>
                <a:gd name="connsiteY9-1418" fmla="*/ 5584664 h 6112418"/>
                <a:gd name="connsiteX10-1419" fmla="*/ 7359016 w 11257622"/>
                <a:gd name="connsiteY10-1420" fmla="*/ 5149236 h 6112418"/>
                <a:gd name="connsiteX11-1421" fmla="*/ 4485187 w 11257622"/>
                <a:gd name="connsiteY11-1422" fmla="*/ 5497579 h 6112418"/>
                <a:gd name="connsiteX12-1423" fmla="*/ 2133873 w 11257622"/>
                <a:gd name="connsiteY12-1424" fmla="*/ 5787864 h 6112418"/>
                <a:gd name="connsiteX13-1425" fmla="*/ 798559 w 11257622"/>
                <a:gd name="connsiteY13-1426" fmla="*/ 4757350 h 6112418"/>
                <a:gd name="connsiteX14-1427" fmla="*/ 14787 w 11257622"/>
                <a:gd name="connsiteY14-1428" fmla="*/ 301464 h 6112418"/>
                <a:gd name="connsiteX0-1429" fmla="*/ 14787 w 11257622"/>
                <a:gd name="connsiteY0-1430" fmla="*/ 301464 h 6098655"/>
                <a:gd name="connsiteX1-1431" fmla="*/ 1466216 w 11257622"/>
                <a:gd name="connsiteY1-1432" fmla="*/ 403065 h 6098655"/>
                <a:gd name="connsiteX2-1433" fmla="*/ 3309530 w 11257622"/>
                <a:gd name="connsiteY2-1434" fmla="*/ 403064 h 6098655"/>
                <a:gd name="connsiteX3-1435" fmla="*/ 3701416 w 11257622"/>
                <a:gd name="connsiteY3-1436" fmla="*/ 940093 h 6098655"/>
                <a:gd name="connsiteX4-1437" fmla="*/ 7620273 w 11257622"/>
                <a:gd name="connsiteY4-1438" fmla="*/ 345007 h 6098655"/>
                <a:gd name="connsiteX5-1439" fmla="*/ 10915016 w 11257622"/>
                <a:gd name="connsiteY5-1440" fmla="*/ 678836 h 6098655"/>
                <a:gd name="connsiteX6-1441" fmla="*/ 10973073 w 11257622"/>
                <a:gd name="connsiteY6-1442" fmla="*/ 3959064 h 6098655"/>
                <a:gd name="connsiteX7-1443" fmla="*/ 9303930 w 11257622"/>
                <a:gd name="connsiteY7-1444" fmla="*/ 5686264 h 6098655"/>
                <a:gd name="connsiteX8-1445" fmla="*/ 9567364 w 11257622"/>
                <a:gd name="connsiteY8-1446" fmla="*/ 6087221 h 6098655"/>
                <a:gd name="connsiteX9-1447" fmla="*/ 9100730 w 11257622"/>
                <a:gd name="connsiteY9-1448" fmla="*/ 5584664 h 6098655"/>
                <a:gd name="connsiteX10-1449" fmla="*/ 7359016 w 11257622"/>
                <a:gd name="connsiteY10-1450" fmla="*/ 5149236 h 6098655"/>
                <a:gd name="connsiteX11-1451" fmla="*/ 4485187 w 11257622"/>
                <a:gd name="connsiteY11-1452" fmla="*/ 5497579 h 6098655"/>
                <a:gd name="connsiteX12-1453" fmla="*/ 2133873 w 11257622"/>
                <a:gd name="connsiteY12-1454" fmla="*/ 5787864 h 6098655"/>
                <a:gd name="connsiteX13-1455" fmla="*/ 798559 w 11257622"/>
                <a:gd name="connsiteY13-1456" fmla="*/ 4757350 h 6098655"/>
                <a:gd name="connsiteX14-1457" fmla="*/ 14787 w 11257622"/>
                <a:gd name="connsiteY14-1458" fmla="*/ 301464 h 6098655"/>
                <a:gd name="connsiteX0-1459" fmla="*/ 14787 w 11257622"/>
                <a:gd name="connsiteY0-1460" fmla="*/ 301464 h 6093823"/>
                <a:gd name="connsiteX1-1461" fmla="*/ 1466216 w 11257622"/>
                <a:gd name="connsiteY1-1462" fmla="*/ 403065 h 6093823"/>
                <a:gd name="connsiteX2-1463" fmla="*/ 3309530 w 11257622"/>
                <a:gd name="connsiteY2-1464" fmla="*/ 403064 h 6093823"/>
                <a:gd name="connsiteX3-1465" fmla="*/ 3701416 w 11257622"/>
                <a:gd name="connsiteY3-1466" fmla="*/ 940093 h 6093823"/>
                <a:gd name="connsiteX4-1467" fmla="*/ 7620273 w 11257622"/>
                <a:gd name="connsiteY4-1468" fmla="*/ 345007 h 6093823"/>
                <a:gd name="connsiteX5-1469" fmla="*/ 10915016 w 11257622"/>
                <a:gd name="connsiteY5-1470" fmla="*/ 678836 h 6093823"/>
                <a:gd name="connsiteX6-1471" fmla="*/ 10973073 w 11257622"/>
                <a:gd name="connsiteY6-1472" fmla="*/ 3959064 h 6093823"/>
                <a:gd name="connsiteX7-1473" fmla="*/ 9303930 w 11257622"/>
                <a:gd name="connsiteY7-1474" fmla="*/ 5686264 h 6093823"/>
                <a:gd name="connsiteX8-1475" fmla="*/ 9567364 w 11257622"/>
                <a:gd name="connsiteY8-1476" fmla="*/ 6087221 h 6093823"/>
                <a:gd name="connsiteX9-1477" fmla="*/ 9100730 w 11257622"/>
                <a:gd name="connsiteY9-1478" fmla="*/ 5584664 h 6093823"/>
                <a:gd name="connsiteX10-1479" fmla="*/ 7359016 w 11257622"/>
                <a:gd name="connsiteY10-1480" fmla="*/ 5149236 h 6093823"/>
                <a:gd name="connsiteX11-1481" fmla="*/ 4485187 w 11257622"/>
                <a:gd name="connsiteY11-1482" fmla="*/ 5497579 h 6093823"/>
                <a:gd name="connsiteX12-1483" fmla="*/ 2133873 w 11257622"/>
                <a:gd name="connsiteY12-1484" fmla="*/ 5787864 h 6093823"/>
                <a:gd name="connsiteX13-1485" fmla="*/ 798559 w 11257622"/>
                <a:gd name="connsiteY13-1486" fmla="*/ 4757350 h 6093823"/>
                <a:gd name="connsiteX14-1487" fmla="*/ 14787 w 11257622"/>
                <a:gd name="connsiteY14-1488" fmla="*/ 301464 h 60938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</a:cxnLst>
              <a:rect l="l" t="t" r="r" b="b"/>
              <a:pathLst>
                <a:path w="11257622" h="6093823">
                  <a:moveTo>
                    <a:pt x="14787" y="301464"/>
                  </a:moveTo>
                  <a:cubicBezTo>
                    <a:pt x="126063" y="-424250"/>
                    <a:pt x="917092" y="386132"/>
                    <a:pt x="1466216" y="403065"/>
                  </a:cubicBezTo>
                  <a:cubicBezTo>
                    <a:pt x="2015340" y="419998"/>
                    <a:pt x="2936997" y="313559"/>
                    <a:pt x="3309530" y="403064"/>
                  </a:cubicBezTo>
                  <a:cubicBezTo>
                    <a:pt x="3682063" y="492569"/>
                    <a:pt x="2982959" y="949769"/>
                    <a:pt x="3701416" y="940093"/>
                  </a:cubicBezTo>
                  <a:cubicBezTo>
                    <a:pt x="4419873" y="930417"/>
                    <a:pt x="6115625" y="611102"/>
                    <a:pt x="7620273" y="345007"/>
                  </a:cubicBezTo>
                  <a:cubicBezTo>
                    <a:pt x="9124921" y="78912"/>
                    <a:pt x="10356216" y="76493"/>
                    <a:pt x="10915016" y="678836"/>
                  </a:cubicBezTo>
                  <a:cubicBezTo>
                    <a:pt x="11473816" y="1281179"/>
                    <a:pt x="11241587" y="3124493"/>
                    <a:pt x="10973073" y="3959064"/>
                  </a:cubicBezTo>
                  <a:cubicBezTo>
                    <a:pt x="10704559" y="4793635"/>
                    <a:pt x="9698235" y="5453491"/>
                    <a:pt x="9303930" y="5686264"/>
                  </a:cubicBezTo>
                  <a:cubicBezTo>
                    <a:pt x="8909625" y="5919037"/>
                    <a:pt x="8831611" y="6134634"/>
                    <a:pt x="9567364" y="6087221"/>
                  </a:cubicBezTo>
                  <a:cubicBezTo>
                    <a:pt x="10303117" y="6039808"/>
                    <a:pt x="9468788" y="5740995"/>
                    <a:pt x="9100730" y="5584664"/>
                  </a:cubicBezTo>
                  <a:cubicBezTo>
                    <a:pt x="8732672" y="5428333"/>
                    <a:pt x="8128273" y="5163750"/>
                    <a:pt x="7359016" y="5149236"/>
                  </a:cubicBezTo>
                  <a:cubicBezTo>
                    <a:pt x="6589759" y="5134722"/>
                    <a:pt x="4485187" y="5497579"/>
                    <a:pt x="4485187" y="5497579"/>
                  </a:cubicBezTo>
                  <a:cubicBezTo>
                    <a:pt x="3614330" y="5604017"/>
                    <a:pt x="2714444" y="5799959"/>
                    <a:pt x="2133873" y="5787864"/>
                  </a:cubicBezTo>
                  <a:cubicBezTo>
                    <a:pt x="1553302" y="5775769"/>
                    <a:pt x="1151740" y="5671750"/>
                    <a:pt x="798559" y="4757350"/>
                  </a:cubicBezTo>
                  <a:cubicBezTo>
                    <a:pt x="445378" y="3842950"/>
                    <a:pt x="-96489" y="1027178"/>
                    <a:pt x="14787" y="30146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 2"/>
            <p:cNvSpPr/>
            <p:nvPr/>
          </p:nvSpPr>
          <p:spPr>
            <a:xfrm>
              <a:off x="1048656" y="379596"/>
              <a:ext cx="10972130" cy="5905822"/>
            </a:xfrm>
            <a:custGeom>
              <a:avLst/>
              <a:gdLst>
                <a:gd name="connsiteX0" fmla="*/ 609600 w 10972130"/>
                <a:gd name="connsiteY0" fmla="*/ 4651205 h 5905822"/>
                <a:gd name="connsiteX1" fmla="*/ 1741715 w 10972130"/>
                <a:gd name="connsiteY1" fmla="*/ 5609148 h 5905822"/>
                <a:gd name="connsiteX2" fmla="*/ 6879772 w 10972130"/>
                <a:gd name="connsiteY2" fmla="*/ 5043091 h 5905822"/>
                <a:gd name="connsiteX3" fmla="*/ 9550400 w 10972130"/>
                <a:gd name="connsiteY3" fmla="*/ 5783319 h 5905822"/>
                <a:gd name="connsiteX4" fmla="*/ 8766629 w 10972130"/>
                <a:gd name="connsiteY4" fmla="*/ 5739776 h 5905822"/>
                <a:gd name="connsiteX5" fmla="*/ 10479315 w 10972130"/>
                <a:gd name="connsiteY5" fmla="*/ 4186748 h 5905822"/>
                <a:gd name="connsiteX6" fmla="*/ 10827657 w 10972130"/>
                <a:gd name="connsiteY6" fmla="*/ 877491 h 5905822"/>
                <a:gd name="connsiteX7" fmla="*/ 8374743 w 10972130"/>
                <a:gd name="connsiteY7" fmla="*/ 122748 h 5905822"/>
                <a:gd name="connsiteX8" fmla="*/ 3526972 w 10972130"/>
                <a:gd name="connsiteY8" fmla="*/ 717834 h 5905822"/>
                <a:gd name="connsiteX9" fmla="*/ 2989943 w 10972130"/>
                <a:gd name="connsiteY9" fmla="*/ 224348 h 5905822"/>
                <a:gd name="connsiteX10" fmla="*/ 856343 w 10972130"/>
                <a:gd name="connsiteY10" fmla="*/ 325948 h 5905822"/>
                <a:gd name="connsiteX11" fmla="*/ 0 w 10972130"/>
                <a:gd name="connsiteY11" fmla="*/ 6634 h 59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72130" h="5905822">
                  <a:moveTo>
                    <a:pt x="609600" y="4651205"/>
                  </a:moveTo>
                  <a:cubicBezTo>
                    <a:pt x="653143" y="5097519"/>
                    <a:pt x="696686" y="5543834"/>
                    <a:pt x="1741715" y="5609148"/>
                  </a:cubicBezTo>
                  <a:cubicBezTo>
                    <a:pt x="2786744" y="5674462"/>
                    <a:pt x="5578325" y="5014063"/>
                    <a:pt x="6879772" y="5043091"/>
                  </a:cubicBezTo>
                  <a:cubicBezTo>
                    <a:pt x="8181219" y="5072119"/>
                    <a:pt x="9235924" y="5667205"/>
                    <a:pt x="9550400" y="5783319"/>
                  </a:cubicBezTo>
                  <a:cubicBezTo>
                    <a:pt x="9864876" y="5899433"/>
                    <a:pt x="8611810" y="6005871"/>
                    <a:pt x="8766629" y="5739776"/>
                  </a:cubicBezTo>
                  <a:cubicBezTo>
                    <a:pt x="8921448" y="5473681"/>
                    <a:pt x="10135810" y="4997129"/>
                    <a:pt x="10479315" y="4186748"/>
                  </a:cubicBezTo>
                  <a:cubicBezTo>
                    <a:pt x="10822820" y="3376367"/>
                    <a:pt x="11178419" y="1554824"/>
                    <a:pt x="10827657" y="877491"/>
                  </a:cubicBezTo>
                  <a:cubicBezTo>
                    <a:pt x="10476895" y="200158"/>
                    <a:pt x="9591524" y="149357"/>
                    <a:pt x="8374743" y="122748"/>
                  </a:cubicBezTo>
                  <a:cubicBezTo>
                    <a:pt x="7157962" y="96138"/>
                    <a:pt x="4424439" y="700901"/>
                    <a:pt x="3526972" y="717834"/>
                  </a:cubicBezTo>
                  <a:cubicBezTo>
                    <a:pt x="2629505" y="734767"/>
                    <a:pt x="3435048" y="289662"/>
                    <a:pt x="2989943" y="224348"/>
                  </a:cubicBezTo>
                  <a:cubicBezTo>
                    <a:pt x="2544838" y="159034"/>
                    <a:pt x="1354667" y="362234"/>
                    <a:pt x="856343" y="325948"/>
                  </a:cubicBezTo>
                  <a:cubicBezTo>
                    <a:pt x="358019" y="289662"/>
                    <a:pt x="94343" y="-51423"/>
                    <a:pt x="0" y="6634"/>
                  </a:cubicBezTo>
                </a:path>
              </a:pathLst>
            </a:custGeom>
            <a:noFill/>
            <a:ln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052338" y="2623613"/>
            <a:ext cx="495683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Có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mấy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cách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mở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bài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?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Đó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là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những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cách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 </a:t>
            </a:r>
            <a:r>
              <a:rPr lang="en-US" sz="45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nào</a:t>
            </a:r>
            <a:r>
              <a:rPr lang="en-US" sz="4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HP001 4 hàng" pitchFamily="34" charset="0"/>
              </a:rPr>
              <a:t>?</a:t>
            </a:r>
            <a:endParaRPr lang="en-US" sz="4500" b="1" dirty="0"/>
          </a:p>
        </p:txBody>
      </p:sp>
      <p:pic>
        <p:nvPicPr>
          <p:cNvPr id="16" name="Google Shape;161;p9"/>
          <p:cNvPicPr preferRelativeResize="0"/>
          <p:nvPr/>
        </p:nvPicPr>
        <p:blipFill rotWithShape="1">
          <a:blip r:embed="rId6">
            <a:alphaModFix/>
          </a:blip>
          <a:srcRect l="6027" t="45612" r="46939" b="16614"/>
          <a:stretch/>
        </p:blipFill>
        <p:spPr>
          <a:xfrm rot="20736247">
            <a:off x="583532" y="445587"/>
            <a:ext cx="4265562" cy="2558036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1167805" y="992397"/>
            <a:ext cx="294824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Có</a:t>
            </a: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hai</a:t>
            </a: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cách</a:t>
            </a: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zh-CN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mở</a:t>
            </a:r>
            <a:r>
              <a:rPr lang="en-US" altLang="zh-C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 </a:t>
            </a:r>
            <a:r>
              <a:rPr lang="en-US" altLang="zh-CN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ogue-ExtraBold" pitchFamily="34" charset="0"/>
                <a:ea typeface="Vogue-ExtraBold" pitchFamily="34" charset="0"/>
                <a:cs typeface="Vogue-ExtraBold" pitchFamily="34" charset="0"/>
              </a:rPr>
              <a:t>bài</a:t>
            </a:r>
            <a:endParaRPr lang="zh-CN" alt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ogue-ExtraBold" pitchFamily="34" charset="0"/>
              <a:ea typeface="Vogue-ExtraBold" pitchFamily="34" charset="0"/>
              <a:cs typeface="Vogue-ExtraBold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87515" y="2221691"/>
            <a:ext cx="4039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2204807" y="3090589"/>
            <a:ext cx="77023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000" dirty="0" err="1">
                <a:cs typeface="Arial" panose="020B0604020202020204" pitchFamily="34" charset="0"/>
              </a:rPr>
              <a:t>Kể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ngay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vào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sự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việc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mở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đầu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câu</a:t>
            </a:r>
            <a:r>
              <a:rPr lang="en-US" altLang="en-US" sz="3000" dirty="0"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cs typeface="Arial" panose="020B0604020202020204" pitchFamily="34" charset="0"/>
              </a:rPr>
              <a:t>chuyện</a:t>
            </a:r>
            <a:endParaRPr lang="en-US" altLang="en-US" sz="3000" dirty="0"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84547" y="3733084"/>
            <a:ext cx="4342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rgbClr val="FF0000"/>
                </a:solidFill>
                <a:cs typeface="Arial" panose="020B0604020202020204" pitchFamily="34" charset="0"/>
              </a:rPr>
              <a:t>2. </a:t>
            </a:r>
            <a:r>
              <a:rPr lang="en-US" altLang="en-US" sz="4000" dirty="0" err="1">
                <a:solidFill>
                  <a:srgbClr val="FF0000"/>
                </a:solidFill>
                <a:cs typeface="Arial" panose="020B0604020202020204" pitchFamily="34" charset="0"/>
              </a:rPr>
              <a:t>Mở</a:t>
            </a:r>
            <a:r>
              <a:rPr lang="en-US" altLang="en-US" sz="40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cs typeface="Arial" panose="020B0604020202020204" pitchFamily="34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cs typeface="Arial" panose="020B0604020202020204" pitchFamily="34" charset="0"/>
              </a:rPr>
              <a:t>gián</a:t>
            </a:r>
            <a:r>
              <a:rPr lang="en-US" altLang="en-US" sz="40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cs typeface="Arial" panose="020B0604020202020204" pitchFamily="34" charset="0"/>
              </a:rPr>
              <a:t>tiếp</a:t>
            </a:r>
            <a:r>
              <a:rPr lang="en-US" altLang="en-US" sz="4000" dirty="0">
                <a:solidFill>
                  <a:srgbClr val="FF0000"/>
                </a:solidFill>
                <a:cs typeface="Arial" panose="020B0604020202020204" pitchFamily="34" charset="0"/>
              </a:rPr>
              <a:t>: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60104" y="4617964"/>
            <a:ext cx="5137945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endParaRPr lang="en-US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oogle Shape;135;p6"/>
          <p:cNvPicPr preferRelativeResize="0"/>
          <p:nvPr/>
        </p:nvPicPr>
        <p:blipFill rotWithShape="1">
          <a:blip r:embed="rId7">
            <a:alphaModFix/>
          </a:blip>
          <a:srcRect l="32201" t="10172" b="10284"/>
          <a:stretch/>
        </p:blipFill>
        <p:spPr>
          <a:xfrm>
            <a:off x="-329284" y="3325524"/>
            <a:ext cx="2621848" cy="3460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6631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/>
          <p:nvPr/>
        </p:nvSpPr>
        <p:spPr>
          <a:xfrm>
            <a:off x="1870009" y="522755"/>
            <a:ext cx="7542105" cy="6075509"/>
          </a:xfrm>
          <a:custGeom>
            <a:avLst/>
            <a:gdLst>
              <a:gd name="connsiteX0" fmla="*/ 0 w 7542105"/>
              <a:gd name="connsiteY0" fmla="*/ 0 h 6075509"/>
              <a:gd name="connsiteX1" fmla="*/ 580162 w 7542105"/>
              <a:gd name="connsiteY1" fmla="*/ 0 h 6075509"/>
              <a:gd name="connsiteX2" fmla="*/ 1235745 w 7542105"/>
              <a:gd name="connsiteY2" fmla="*/ 0 h 6075509"/>
              <a:gd name="connsiteX3" fmla="*/ 1891328 w 7542105"/>
              <a:gd name="connsiteY3" fmla="*/ 0 h 6075509"/>
              <a:gd name="connsiteX4" fmla="*/ 2622332 w 7542105"/>
              <a:gd name="connsiteY4" fmla="*/ 0 h 6075509"/>
              <a:gd name="connsiteX5" fmla="*/ 3202494 w 7542105"/>
              <a:gd name="connsiteY5" fmla="*/ 0 h 6075509"/>
              <a:gd name="connsiteX6" fmla="*/ 3858077 w 7542105"/>
              <a:gd name="connsiteY6" fmla="*/ 0 h 6075509"/>
              <a:gd name="connsiteX7" fmla="*/ 4438239 w 7542105"/>
              <a:gd name="connsiteY7" fmla="*/ 0 h 6075509"/>
              <a:gd name="connsiteX8" fmla="*/ 5018401 w 7542105"/>
              <a:gd name="connsiteY8" fmla="*/ 0 h 6075509"/>
              <a:gd name="connsiteX9" fmla="*/ 5598563 w 7542105"/>
              <a:gd name="connsiteY9" fmla="*/ 0 h 6075509"/>
              <a:gd name="connsiteX10" fmla="*/ 5952461 w 7542105"/>
              <a:gd name="connsiteY10" fmla="*/ 0 h 6075509"/>
              <a:gd name="connsiteX11" fmla="*/ 6608044 w 7542105"/>
              <a:gd name="connsiteY11" fmla="*/ 0 h 6075509"/>
              <a:gd name="connsiteX12" fmla="*/ 6961943 w 7542105"/>
              <a:gd name="connsiteY12" fmla="*/ 0 h 6075509"/>
              <a:gd name="connsiteX13" fmla="*/ 7542105 w 7542105"/>
              <a:gd name="connsiteY13" fmla="*/ 0 h 6075509"/>
              <a:gd name="connsiteX14" fmla="*/ 7542105 w 7542105"/>
              <a:gd name="connsiteY14" fmla="*/ 673829 h 6075509"/>
              <a:gd name="connsiteX15" fmla="*/ 7542105 w 7542105"/>
              <a:gd name="connsiteY15" fmla="*/ 1104638 h 6075509"/>
              <a:gd name="connsiteX16" fmla="*/ 7542105 w 7542105"/>
              <a:gd name="connsiteY16" fmla="*/ 1474692 h 6075509"/>
              <a:gd name="connsiteX17" fmla="*/ 7542105 w 7542105"/>
              <a:gd name="connsiteY17" fmla="*/ 1905501 h 6075509"/>
              <a:gd name="connsiteX18" fmla="*/ 7542105 w 7542105"/>
              <a:gd name="connsiteY18" fmla="*/ 2336309 h 6075509"/>
              <a:gd name="connsiteX19" fmla="*/ 7542105 w 7542105"/>
              <a:gd name="connsiteY19" fmla="*/ 2888628 h 6075509"/>
              <a:gd name="connsiteX20" fmla="*/ 7542105 w 7542105"/>
              <a:gd name="connsiteY20" fmla="*/ 3440947 h 6075509"/>
              <a:gd name="connsiteX21" fmla="*/ 7542105 w 7542105"/>
              <a:gd name="connsiteY21" fmla="*/ 3932511 h 6075509"/>
              <a:gd name="connsiteX22" fmla="*/ 7542105 w 7542105"/>
              <a:gd name="connsiteY22" fmla="*/ 4606340 h 6075509"/>
              <a:gd name="connsiteX23" fmla="*/ 7542105 w 7542105"/>
              <a:gd name="connsiteY23" fmla="*/ 5037149 h 6075509"/>
              <a:gd name="connsiteX24" fmla="*/ 7542105 w 7542105"/>
              <a:gd name="connsiteY24" fmla="*/ 6075509 h 6075509"/>
              <a:gd name="connsiteX25" fmla="*/ 7112785 w 7542105"/>
              <a:gd name="connsiteY25" fmla="*/ 6075509 h 6075509"/>
              <a:gd name="connsiteX26" fmla="*/ 6758886 w 7542105"/>
              <a:gd name="connsiteY26" fmla="*/ 6075509 h 6075509"/>
              <a:gd name="connsiteX27" fmla="*/ 6027882 w 7542105"/>
              <a:gd name="connsiteY27" fmla="*/ 6075509 h 6075509"/>
              <a:gd name="connsiteX28" fmla="*/ 5523142 w 7542105"/>
              <a:gd name="connsiteY28" fmla="*/ 6075509 h 6075509"/>
              <a:gd name="connsiteX29" fmla="*/ 4867559 w 7542105"/>
              <a:gd name="connsiteY29" fmla="*/ 6075509 h 6075509"/>
              <a:gd name="connsiteX30" fmla="*/ 4513660 w 7542105"/>
              <a:gd name="connsiteY30" fmla="*/ 6075509 h 6075509"/>
              <a:gd name="connsiteX31" fmla="*/ 3782656 w 7542105"/>
              <a:gd name="connsiteY31" fmla="*/ 6075509 h 6075509"/>
              <a:gd name="connsiteX32" fmla="*/ 3277915 w 7542105"/>
              <a:gd name="connsiteY32" fmla="*/ 6075509 h 6075509"/>
              <a:gd name="connsiteX33" fmla="*/ 2697753 w 7542105"/>
              <a:gd name="connsiteY33" fmla="*/ 6075509 h 6075509"/>
              <a:gd name="connsiteX34" fmla="*/ 2268433 w 7542105"/>
              <a:gd name="connsiteY34" fmla="*/ 6075509 h 6075509"/>
              <a:gd name="connsiteX35" fmla="*/ 1612850 w 7542105"/>
              <a:gd name="connsiteY35" fmla="*/ 6075509 h 6075509"/>
              <a:gd name="connsiteX36" fmla="*/ 881846 w 7542105"/>
              <a:gd name="connsiteY36" fmla="*/ 6075509 h 6075509"/>
              <a:gd name="connsiteX37" fmla="*/ 0 w 7542105"/>
              <a:gd name="connsiteY37" fmla="*/ 6075509 h 6075509"/>
              <a:gd name="connsiteX38" fmla="*/ 0 w 7542105"/>
              <a:gd name="connsiteY38" fmla="*/ 5401680 h 6075509"/>
              <a:gd name="connsiteX39" fmla="*/ 0 w 7542105"/>
              <a:gd name="connsiteY39" fmla="*/ 4788606 h 6075509"/>
              <a:gd name="connsiteX40" fmla="*/ 0 w 7542105"/>
              <a:gd name="connsiteY40" fmla="*/ 4236287 h 6075509"/>
              <a:gd name="connsiteX41" fmla="*/ 0 w 7542105"/>
              <a:gd name="connsiteY41" fmla="*/ 3623213 h 6075509"/>
              <a:gd name="connsiteX42" fmla="*/ 0 w 7542105"/>
              <a:gd name="connsiteY42" fmla="*/ 3070894 h 6075509"/>
              <a:gd name="connsiteX43" fmla="*/ 0 w 7542105"/>
              <a:gd name="connsiteY43" fmla="*/ 2457820 h 6075509"/>
              <a:gd name="connsiteX44" fmla="*/ 0 w 7542105"/>
              <a:gd name="connsiteY44" fmla="*/ 1844745 h 6075509"/>
              <a:gd name="connsiteX45" fmla="*/ 0 w 7542105"/>
              <a:gd name="connsiteY45" fmla="*/ 1170916 h 6075509"/>
              <a:gd name="connsiteX46" fmla="*/ 0 w 7542105"/>
              <a:gd name="connsiteY46" fmla="*/ 800863 h 6075509"/>
              <a:gd name="connsiteX47" fmla="*/ 0 w 7542105"/>
              <a:gd name="connsiteY47" fmla="*/ 0 h 607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542105" h="6075509" fill="none" extrusionOk="0">
                <a:moveTo>
                  <a:pt x="0" y="0"/>
                </a:moveTo>
                <a:cubicBezTo>
                  <a:pt x="215872" y="-41818"/>
                  <a:pt x="331920" y="48093"/>
                  <a:pt x="580162" y="0"/>
                </a:cubicBezTo>
                <a:cubicBezTo>
                  <a:pt x="828404" y="-48093"/>
                  <a:pt x="996402" y="12969"/>
                  <a:pt x="1235745" y="0"/>
                </a:cubicBezTo>
                <a:cubicBezTo>
                  <a:pt x="1475088" y="-12969"/>
                  <a:pt x="1589440" y="71101"/>
                  <a:pt x="1891328" y="0"/>
                </a:cubicBezTo>
                <a:cubicBezTo>
                  <a:pt x="2193216" y="-71101"/>
                  <a:pt x="2322202" y="2493"/>
                  <a:pt x="2622332" y="0"/>
                </a:cubicBezTo>
                <a:cubicBezTo>
                  <a:pt x="2922462" y="-2493"/>
                  <a:pt x="3030088" y="42609"/>
                  <a:pt x="3202494" y="0"/>
                </a:cubicBezTo>
                <a:cubicBezTo>
                  <a:pt x="3374900" y="-42609"/>
                  <a:pt x="3625919" y="49776"/>
                  <a:pt x="3858077" y="0"/>
                </a:cubicBezTo>
                <a:cubicBezTo>
                  <a:pt x="4090235" y="-49776"/>
                  <a:pt x="4225168" y="69147"/>
                  <a:pt x="4438239" y="0"/>
                </a:cubicBezTo>
                <a:cubicBezTo>
                  <a:pt x="4651310" y="-69147"/>
                  <a:pt x="4865667" y="38435"/>
                  <a:pt x="5018401" y="0"/>
                </a:cubicBezTo>
                <a:cubicBezTo>
                  <a:pt x="5171135" y="-38435"/>
                  <a:pt x="5324949" y="37250"/>
                  <a:pt x="5598563" y="0"/>
                </a:cubicBezTo>
                <a:cubicBezTo>
                  <a:pt x="5872177" y="-37250"/>
                  <a:pt x="5775698" y="17498"/>
                  <a:pt x="5952461" y="0"/>
                </a:cubicBezTo>
                <a:cubicBezTo>
                  <a:pt x="6129224" y="-17498"/>
                  <a:pt x="6361682" y="57044"/>
                  <a:pt x="6608044" y="0"/>
                </a:cubicBezTo>
                <a:cubicBezTo>
                  <a:pt x="6854406" y="-57044"/>
                  <a:pt x="6854136" y="5846"/>
                  <a:pt x="6961943" y="0"/>
                </a:cubicBezTo>
                <a:cubicBezTo>
                  <a:pt x="7069750" y="-5846"/>
                  <a:pt x="7264387" y="22418"/>
                  <a:pt x="7542105" y="0"/>
                </a:cubicBezTo>
                <a:cubicBezTo>
                  <a:pt x="7577849" y="307067"/>
                  <a:pt x="7471957" y="505199"/>
                  <a:pt x="7542105" y="673829"/>
                </a:cubicBezTo>
                <a:cubicBezTo>
                  <a:pt x="7612253" y="842459"/>
                  <a:pt x="7530797" y="944700"/>
                  <a:pt x="7542105" y="1104638"/>
                </a:cubicBezTo>
                <a:cubicBezTo>
                  <a:pt x="7553413" y="1264576"/>
                  <a:pt x="7502454" y="1339284"/>
                  <a:pt x="7542105" y="1474692"/>
                </a:cubicBezTo>
                <a:cubicBezTo>
                  <a:pt x="7581756" y="1610100"/>
                  <a:pt x="7499851" y="1753946"/>
                  <a:pt x="7542105" y="1905501"/>
                </a:cubicBezTo>
                <a:cubicBezTo>
                  <a:pt x="7584359" y="2057056"/>
                  <a:pt x="7496407" y="2205957"/>
                  <a:pt x="7542105" y="2336309"/>
                </a:cubicBezTo>
                <a:cubicBezTo>
                  <a:pt x="7587803" y="2466661"/>
                  <a:pt x="7475963" y="2623249"/>
                  <a:pt x="7542105" y="2888628"/>
                </a:cubicBezTo>
                <a:cubicBezTo>
                  <a:pt x="7608247" y="3154007"/>
                  <a:pt x="7511636" y="3193032"/>
                  <a:pt x="7542105" y="3440947"/>
                </a:cubicBezTo>
                <a:cubicBezTo>
                  <a:pt x="7572574" y="3688862"/>
                  <a:pt x="7506117" y="3717621"/>
                  <a:pt x="7542105" y="3932511"/>
                </a:cubicBezTo>
                <a:cubicBezTo>
                  <a:pt x="7578093" y="4147401"/>
                  <a:pt x="7497513" y="4303587"/>
                  <a:pt x="7542105" y="4606340"/>
                </a:cubicBezTo>
                <a:cubicBezTo>
                  <a:pt x="7586697" y="4909093"/>
                  <a:pt x="7527556" y="4911216"/>
                  <a:pt x="7542105" y="5037149"/>
                </a:cubicBezTo>
                <a:cubicBezTo>
                  <a:pt x="7556654" y="5163082"/>
                  <a:pt x="7457788" y="5747841"/>
                  <a:pt x="7542105" y="6075509"/>
                </a:cubicBezTo>
                <a:cubicBezTo>
                  <a:pt x="7360857" y="6084638"/>
                  <a:pt x="7287476" y="6049200"/>
                  <a:pt x="7112785" y="6075509"/>
                </a:cubicBezTo>
                <a:cubicBezTo>
                  <a:pt x="6938094" y="6101818"/>
                  <a:pt x="6863575" y="6044154"/>
                  <a:pt x="6758886" y="6075509"/>
                </a:cubicBezTo>
                <a:cubicBezTo>
                  <a:pt x="6654197" y="6106864"/>
                  <a:pt x="6200828" y="6050864"/>
                  <a:pt x="6027882" y="6075509"/>
                </a:cubicBezTo>
                <a:cubicBezTo>
                  <a:pt x="5854936" y="6100154"/>
                  <a:pt x="5724174" y="6056814"/>
                  <a:pt x="5523142" y="6075509"/>
                </a:cubicBezTo>
                <a:cubicBezTo>
                  <a:pt x="5322110" y="6094204"/>
                  <a:pt x="5045713" y="6004279"/>
                  <a:pt x="4867559" y="6075509"/>
                </a:cubicBezTo>
                <a:cubicBezTo>
                  <a:pt x="4689405" y="6146739"/>
                  <a:pt x="4614649" y="6048681"/>
                  <a:pt x="4513660" y="6075509"/>
                </a:cubicBezTo>
                <a:cubicBezTo>
                  <a:pt x="4412671" y="6102337"/>
                  <a:pt x="4006705" y="6058351"/>
                  <a:pt x="3782656" y="6075509"/>
                </a:cubicBezTo>
                <a:cubicBezTo>
                  <a:pt x="3558607" y="6092667"/>
                  <a:pt x="3521989" y="6015603"/>
                  <a:pt x="3277915" y="6075509"/>
                </a:cubicBezTo>
                <a:cubicBezTo>
                  <a:pt x="3033841" y="6135415"/>
                  <a:pt x="2955804" y="6049792"/>
                  <a:pt x="2697753" y="6075509"/>
                </a:cubicBezTo>
                <a:cubicBezTo>
                  <a:pt x="2439702" y="6101226"/>
                  <a:pt x="2364741" y="6041357"/>
                  <a:pt x="2268433" y="6075509"/>
                </a:cubicBezTo>
                <a:cubicBezTo>
                  <a:pt x="2172125" y="6109661"/>
                  <a:pt x="1819728" y="6034526"/>
                  <a:pt x="1612850" y="6075509"/>
                </a:cubicBezTo>
                <a:cubicBezTo>
                  <a:pt x="1405972" y="6116492"/>
                  <a:pt x="1230803" y="6055697"/>
                  <a:pt x="881846" y="6075509"/>
                </a:cubicBezTo>
                <a:cubicBezTo>
                  <a:pt x="532889" y="6095321"/>
                  <a:pt x="356449" y="5969822"/>
                  <a:pt x="0" y="6075509"/>
                </a:cubicBezTo>
                <a:cubicBezTo>
                  <a:pt x="-942" y="5867698"/>
                  <a:pt x="61336" y="5545871"/>
                  <a:pt x="0" y="5401680"/>
                </a:cubicBezTo>
                <a:cubicBezTo>
                  <a:pt x="-61336" y="5257489"/>
                  <a:pt x="61254" y="5093243"/>
                  <a:pt x="0" y="4788606"/>
                </a:cubicBezTo>
                <a:cubicBezTo>
                  <a:pt x="-61254" y="4483969"/>
                  <a:pt x="33839" y="4353259"/>
                  <a:pt x="0" y="4236287"/>
                </a:cubicBezTo>
                <a:cubicBezTo>
                  <a:pt x="-33839" y="4119315"/>
                  <a:pt x="46686" y="3806215"/>
                  <a:pt x="0" y="3623213"/>
                </a:cubicBezTo>
                <a:cubicBezTo>
                  <a:pt x="-46686" y="3440211"/>
                  <a:pt x="16335" y="3313412"/>
                  <a:pt x="0" y="3070894"/>
                </a:cubicBezTo>
                <a:cubicBezTo>
                  <a:pt x="-16335" y="2828376"/>
                  <a:pt x="34075" y="2608142"/>
                  <a:pt x="0" y="2457820"/>
                </a:cubicBezTo>
                <a:cubicBezTo>
                  <a:pt x="-34075" y="2307498"/>
                  <a:pt x="59785" y="2079705"/>
                  <a:pt x="0" y="1844745"/>
                </a:cubicBezTo>
                <a:cubicBezTo>
                  <a:pt x="-59785" y="1609786"/>
                  <a:pt x="30483" y="1460408"/>
                  <a:pt x="0" y="1170916"/>
                </a:cubicBezTo>
                <a:cubicBezTo>
                  <a:pt x="-30483" y="881424"/>
                  <a:pt x="24120" y="876535"/>
                  <a:pt x="0" y="800863"/>
                </a:cubicBezTo>
                <a:cubicBezTo>
                  <a:pt x="-24120" y="725191"/>
                  <a:pt x="43053" y="372365"/>
                  <a:pt x="0" y="0"/>
                </a:cubicBezTo>
                <a:close/>
              </a:path>
              <a:path w="7542105" h="6075509" stroke="0" extrusionOk="0">
                <a:moveTo>
                  <a:pt x="0" y="0"/>
                </a:moveTo>
                <a:cubicBezTo>
                  <a:pt x="121601" y="-42133"/>
                  <a:pt x="337575" y="23959"/>
                  <a:pt x="504741" y="0"/>
                </a:cubicBezTo>
                <a:cubicBezTo>
                  <a:pt x="671907" y="-23959"/>
                  <a:pt x="710970" y="30488"/>
                  <a:pt x="858640" y="0"/>
                </a:cubicBezTo>
                <a:cubicBezTo>
                  <a:pt x="1006310" y="-30488"/>
                  <a:pt x="1429488" y="2404"/>
                  <a:pt x="1589644" y="0"/>
                </a:cubicBezTo>
                <a:cubicBezTo>
                  <a:pt x="1749800" y="-2404"/>
                  <a:pt x="1880708" y="29683"/>
                  <a:pt x="2094385" y="0"/>
                </a:cubicBezTo>
                <a:cubicBezTo>
                  <a:pt x="2308062" y="-29683"/>
                  <a:pt x="2376140" y="29149"/>
                  <a:pt x="2599125" y="0"/>
                </a:cubicBezTo>
                <a:cubicBezTo>
                  <a:pt x="2822110" y="-29149"/>
                  <a:pt x="2999402" y="59612"/>
                  <a:pt x="3330129" y="0"/>
                </a:cubicBezTo>
                <a:cubicBezTo>
                  <a:pt x="3660856" y="-59612"/>
                  <a:pt x="3560967" y="14489"/>
                  <a:pt x="3759449" y="0"/>
                </a:cubicBezTo>
                <a:cubicBezTo>
                  <a:pt x="3957931" y="-14489"/>
                  <a:pt x="4238887" y="84747"/>
                  <a:pt x="4490453" y="0"/>
                </a:cubicBezTo>
                <a:cubicBezTo>
                  <a:pt x="4742019" y="-84747"/>
                  <a:pt x="5026904" y="61508"/>
                  <a:pt x="5221457" y="0"/>
                </a:cubicBezTo>
                <a:cubicBezTo>
                  <a:pt x="5416010" y="-61508"/>
                  <a:pt x="5517499" y="55536"/>
                  <a:pt x="5801619" y="0"/>
                </a:cubicBezTo>
                <a:cubicBezTo>
                  <a:pt x="6085739" y="-55536"/>
                  <a:pt x="6286860" y="86231"/>
                  <a:pt x="6532623" y="0"/>
                </a:cubicBezTo>
                <a:cubicBezTo>
                  <a:pt x="6778386" y="-86231"/>
                  <a:pt x="6885261" y="26584"/>
                  <a:pt x="7037364" y="0"/>
                </a:cubicBezTo>
                <a:cubicBezTo>
                  <a:pt x="7189467" y="-26584"/>
                  <a:pt x="7298073" y="32862"/>
                  <a:pt x="7542105" y="0"/>
                </a:cubicBezTo>
                <a:cubicBezTo>
                  <a:pt x="7574716" y="246163"/>
                  <a:pt x="7537090" y="447024"/>
                  <a:pt x="7542105" y="613074"/>
                </a:cubicBezTo>
                <a:cubicBezTo>
                  <a:pt x="7547120" y="779124"/>
                  <a:pt x="7512018" y="900601"/>
                  <a:pt x="7542105" y="1165393"/>
                </a:cubicBezTo>
                <a:cubicBezTo>
                  <a:pt x="7572192" y="1430185"/>
                  <a:pt x="7477684" y="1604683"/>
                  <a:pt x="7542105" y="1717712"/>
                </a:cubicBezTo>
                <a:cubicBezTo>
                  <a:pt x="7606526" y="1830741"/>
                  <a:pt x="7477444" y="2137446"/>
                  <a:pt x="7542105" y="2330786"/>
                </a:cubicBezTo>
                <a:cubicBezTo>
                  <a:pt x="7606766" y="2524126"/>
                  <a:pt x="7517972" y="2734715"/>
                  <a:pt x="7542105" y="2943860"/>
                </a:cubicBezTo>
                <a:cubicBezTo>
                  <a:pt x="7566238" y="3153005"/>
                  <a:pt x="7505737" y="3381775"/>
                  <a:pt x="7542105" y="3556934"/>
                </a:cubicBezTo>
                <a:cubicBezTo>
                  <a:pt x="7578473" y="3732093"/>
                  <a:pt x="7509599" y="3768824"/>
                  <a:pt x="7542105" y="3926988"/>
                </a:cubicBezTo>
                <a:cubicBezTo>
                  <a:pt x="7574611" y="4085152"/>
                  <a:pt x="7521466" y="4228021"/>
                  <a:pt x="7542105" y="4357797"/>
                </a:cubicBezTo>
                <a:cubicBezTo>
                  <a:pt x="7562744" y="4487573"/>
                  <a:pt x="7484523" y="4687774"/>
                  <a:pt x="7542105" y="4970871"/>
                </a:cubicBezTo>
                <a:cubicBezTo>
                  <a:pt x="7599687" y="5253968"/>
                  <a:pt x="7494141" y="5256188"/>
                  <a:pt x="7542105" y="5462435"/>
                </a:cubicBezTo>
                <a:cubicBezTo>
                  <a:pt x="7590069" y="5668682"/>
                  <a:pt x="7538547" y="5795119"/>
                  <a:pt x="7542105" y="6075509"/>
                </a:cubicBezTo>
                <a:cubicBezTo>
                  <a:pt x="7234852" y="6135011"/>
                  <a:pt x="7145280" y="6038542"/>
                  <a:pt x="6886522" y="6075509"/>
                </a:cubicBezTo>
                <a:cubicBezTo>
                  <a:pt x="6627764" y="6112476"/>
                  <a:pt x="6668925" y="6068877"/>
                  <a:pt x="6532623" y="6075509"/>
                </a:cubicBezTo>
                <a:cubicBezTo>
                  <a:pt x="6396321" y="6082141"/>
                  <a:pt x="6240396" y="6068208"/>
                  <a:pt x="5952461" y="6075509"/>
                </a:cubicBezTo>
                <a:cubicBezTo>
                  <a:pt x="5664526" y="6082810"/>
                  <a:pt x="5635535" y="6041072"/>
                  <a:pt x="5523142" y="6075509"/>
                </a:cubicBezTo>
                <a:cubicBezTo>
                  <a:pt x="5410749" y="6109946"/>
                  <a:pt x="5037644" y="6061871"/>
                  <a:pt x="4867559" y="6075509"/>
                </a:cubicBezTo>
                <a:cubicBezTo>
                  <a:pt x="4697474" y="6089147"/>
                  <a:pt x="4628486" y="6033376"/>
                  <a:pt x="4438239" y="6075509"/>
                </a:cubicBezTo>
                <a:cubicBezTo>
                  <a:pt x="4247992" y="6117642"/>
                  <a:pt x="3998467" y="6064270"/>
                  <a:pt x="3782656" y="6075509"/>
                </a:cubicBezTo>
                <a:cubicBezTo>
                  <a:pt x="3566845" y="6086748"/>
                  <a:pt x="3551032" y="6053419"/>
                  <a:pt x="3428757" y="6075509"/>
                </a:cubicBezTo>
                <a:cubicBezTo>
                  <a:pt x="3306482" y="6097599"/>
                  <a:pt x="3067254" y="6023688"/>
                  <a:pt x="2773174" y="6075509"/>
                </a:cubicBezTo>
                <a:cubicBezTo>
                  <a:pt x="2479094" y="6127330"/>
                  <a:pt x="2468437" y="6057381"/>
                  <a:pt x="2343854" y="6075509"/>
                </a:cubicBezTo>
                <a:cubicBezTo>
                  <a:pt x="2219271" y="6093637"/>
                  <a:pt x="2127276" y="6063228"/>
                  <a:pt x="1989955" y="6075509"/>
                </a:cubicBezTo>
                <a:cubicBezTo>
                  <a:pt x="1852634" y="6087790"/>
                  <a:pt x="1678149" y="6070458"/>
                  <a:pt x="1560636" y="6075509"/>
                </a:cubicBezTo>
                <a:cubicBezTo>
                  <a:pt x="1443123" y="6080560"/>
                  <a:pt x="1059714" y="6026345"/>
                  <a:pt x="905053" y="6075509"/>
                </a:cubicBezTo>
                <a:cubicBezTo>
                  <a:pt x="750392" y="6124673"/>
                  <a:pt x="324958" y="6012950"/>
                  <a:pt x="0" y="6075509"/>
                </a:cubicBezTo>
                <a:cubicBezTo>
                  <a:pt x="-9021" y="5891325"/>
                  <a:pt x="43211" y="5876141"/>
                  <a:pt x="0" y="5705455"/>
                </a:cubicBezTo>
                <a:cubicBezTo>
                  <a:pt x="-43211" y="5534769"/>
                  <a:pt x="12837" y="5444873"/>
                  <a:pt x="0" y="5335402"/>
                </a:cubicBezTo>
                <a:cubicBezTo>
                  <a:pt x="-12837" y="5225931"/>
                  <a:pt x="4197" y="4870961"/>
                  <a:pt x="0" y="4722327"/>
                </a:cubicBezTo>
                <a:cubicBezTo>
                  <a:pt x="-4197" y="4573694"/>
                  <a:pt x="24556" y="4510682"/>
                  <a:pt x="0" y="4352274"/>
                </a:cubicBezTo>
                <a:cubicBezTo>
                  <a:pt x="-24556" y="4193866"/>
                  <a:pt x="38154" y="3963876"/>
                  <a:pt x="0" y="3799955"/>
                </a:cubicBezTo>
                <a:cubicBezTo>
                  <a:pt x="-38154" y="3636034"/>
                  <a:pt x="4197" y="3487501"/>
                  <a:pt x="0" y="3369146"/>
                </a:cubicBezTo>
                <a:cubicBezTo>
                  <a:pt x="-4197" y="3250791"/>
                  <a:pt x="1249" y="2996941"/>
                  <a:pt x="0" y="2816827"/>
                </a:cubicBezTo>
                <a:cubicBezTo>
                  <a:pt x="-1249" y="2636713"/>
                  <a:pt x="31281" y="2436696"/>
                  <a:pt x="0" y="2264508"/>
                </a:cubicBezTo>
                <a:cubicBezTo>
                  <a:pt x="-31281" y="2092320"/>
                  <a:pt x="12052" y="1923236"/>
                  <a:pt x="0" y="1712189"/>
                </a:cubicBezTo>
                <a:cubicBezTo>
                  <a:pt x="-12052" y="1501142"/>
                  <a:pt x="48017" y="1406530"/>
                  <a:pt x="0" y="1159870"/>
                </a:cubicBezTo>
                <a:cubicBezTo>
                  <a:pt x="-48017" y="913210"/>
                  <a:pt x="9658" y="837276"/>
                  <a:pt x="0" y="668306"/>
                </a:cubicBezTo>
                <a:cubicBezTo>
                  <a:pt x="-9658" y="499336"/>
                  <a:pt x="2" y="236126"/>
                  <a:pt x="0" y="0"/>
                </a:cubicBezTo>
                <a:close/>
              </a:path>
            </a:pathLst>
          </a:custGeom>
          <a:solidFill>
            <a:srgbClr val="FDDFD4">
              <a:alpha val="70000"/>
            </a:srgbClr>
          </a:solidFill>
          <a:ln w="127000" cmpd="dbl">
            <a:solidFill>
              <a:srgbClr val="01346B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Bef>
                <a:spcPct val="20000"/>
              </a:spcBef>
              <a:defRPr/>
            </a:pP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b="1" dirty="0">
                <a:solidFill>
                  <a:srgbClr val="0000CC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-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-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-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miêu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6600FF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图片 22">
            <a:extLst>
              <a:ext uri="{FF2B5EF4-FFF2-40B4-BE49-F238E27FC236}">
                <a16:creationId xmlns:a16="http://schemas.microsoft.com/office/drawing/2014/main" id="{ACC91AD3-3FAD-4551-9691-BA78C61F4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426" y="60552"/>
            <a:ext cx="7680377" cy="240030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86783" y="670661"/>
            <a:ext cx="68275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Nội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dung </a:t>
            </a:r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chính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kể</a:t>
            </a:r>
            <a:r>
              <a:rPr lang="en-US" sz="4000" b="1" dirty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Showcard" panose="02040603050506020204" pitchFamily="18" charset="0"/>
              </a:rPr>
              <a:t>chuyện</a:t>
            </a:r>
            <a:endParaRPr lang="en-US" sz="4000" dirty="0">
              <a:latin typeface="UTM Showcard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3887" y="4130556"/>
            <a:ext cx="5462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5" name="Google Shape;191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-1" y="-320300"/>
            <a:ext cx="2343888" cy="16526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PA_组合 12">
            <a:extLst>
              <a:ext uri="{FF2B5EF4-FFF2-40B4-BE49-F238E27FC236}">
                <a16:creationId xmlns:a16="http://schemas.microsoft.com/office/drawing/2014/main" id="{34CB9329-B17F-44DF-8CF4-7A158510665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9864082" y="2211481"/>
            <a:ext cx="2492943" cy="4576813"/>
            <a:chOff x="9622484" y="813736"/>
            <a:chExt cx="2901812" cy="4865967"/>
          </a:xfrm>
        </p:grpSpPr>
        <p:pic>
          <p:nvPicPr>
            <p:cNvPr id="28" name="图片 14" descr="图片包含 餐桌, 室内, 事情&#10;&#10;已生成高可信度的说明">
              <a:extLst>
                <a:ext uri="{FF2B5EF4-FFF2-40B4-BE49-F238E27FC236}">
                  <a16:creationId xmlns:a16="http://schemas.microsoft.com/office/drawing/2014/main" id="{7F2EEA75-1FFE-4919-8D89-B9E3EBC5F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37" t="-4606" r="-3338" b="-306"/>
            <a:stretch/>
          </p:blipFill>
          <p:spPr>
            <a:xfrm>
              <a:off x="9622484" y="2756490"/>
              <a:ext cx="2613371" cy="2923213"/>
            </a:xfrm>
            <a:prstGeom prst="rect">
              <a:avLst/>
            </a:prstGeom>
          </p:spPr>
        </p:pic>
        <p:pic>
          <p:nvPicPr>
            <p:cNvPr id="29" name="图片 15">
              <a:extLst>
                <a:ext uri="{FF2B5EF4-FFF2-40B4-BE49-F238E27FC236}">
                  <a16:creationId xmlns:a16="http://schemas.microsoft.com/office/drawing/2014/main" id="{F3E306AF-B1E3-4F4C-8DDE-5AD36E616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8353" y="813736"/>
              <a:ext cx="2735943" cy="2735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0713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4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552</Words>
  <Application>Microsoft Office PowerPoint</Application>
  <PresentationFormat>Widescreen</PresentationFormat>
  <Paragraphs>82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43" baseType="lpstr">
      <vt:lpstr>UTM Cookies</vt:lpstr>
      <vt:lpstr>Calibri Light</vt:lpstr>
      <vt:lpstr>#9Slide04 Philosopher Bold</vt:lpstr>
      <vt:lpstr>.VnCooper</vt:lpstr>
      <vt:lpstr>UTM Androgyne</vt:lpstr>
      <vt:lpstr>等线</vt:lpstr>
      <vt:lpstr>Arial</vt:lpstr>
      <vt:lpstr>UTM Sarah</vt:lpstr>
      <vt:lpstr>UTM Ambrosia</vt:lpstr>
      <vt:lpstr>Vogue-ExtraBold</vt:lpstr>
      <vt:lpstr>UTM Khuccamta</vt:lpstr>
      <vt:lpstr>UTM Nyala</vt:lpstr>
      <vt:lpstr>WoodType-Demi</vt:lpstr>
      <vt:lpstr>Tempus Sans ITC</vt:lpstr>
      <vt:lpstr>UTM Alba Matter</vt:lpstr>
      <vt:lpstr>字魂59号-创粗黑</vt:lpstr>
      <vt:lpstr>UTM Penumbra</vt:lpstr>
      <vt:lpstr>.VnArabia</vt:lpstr>
      <vt:lpstr>Calibri</vt:lpstr>
      <vt:lpstr>Times New Roman</vt:lpstr>
      <vt:lpstr>HP001 4 hàng</vt:lpstr>
      <vt:lpstr>UTM Showcard</vt:lpstr>
      <vt:lpstr>UTM Habano</vt:lpstr>
      <vt:lpstr>Microsoft YaHei</vt:lpstr>
      <vt:lpstr>#9Slide03 Arima Madurai Black</vt:lpstr>
      <vt:lpstr>Amazone</vt:lpstr>
      <vt:lpstr>Architecture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Lan Anh Dương</cp:lastModifiedBy>
  <cp:revision>56</cp:revision>
  <dcterms:created xsi:type="dcterms:W3CDTF">2021-11-25T06:26:43Z</dcterms:created>
  <dcterms:modified xsi:type="dcterms:W3CDTF">2023-07-21T07:33:58Z</dcterms:modified>
</cp:coreProperties>
</file>